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1.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70.xml" ContentType="application/vnd.openxmlformats-officedocument.presentationml.tags+xml"/>
  <Override PartName="/ppt/notesSlides/notesSlide4.xml" ContentType="application/vnd.openxmlformats-officedocument.presentationml.notesSlide+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5.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Lst>
  <p:notesMasterIdLst>
    <p:notesMasterId r:id="rId168"/>
  </p:notesMasterIdLst>
  <p:sldIdLst>
    <p:sldId id="258" r:id="rId3"/>
    <p:sldId id="259" r:id="rId4"/>
    <p:sldId id="256" r:id="rId5"/>
    <p:sldId id="257" r:id="rId6"/>
    <p:sldId id="260" r:id="rId7"/>
    <p:sldId id="261" r:id="rId8"/>
    <p:sldId id="262" r:id="rId9"/>
    <p:sldId id="263" r:id="rId10"/>
    <p:sldId id="264" r:id="rId11"/>
    <p:sldId id="265" r:id="rId12"/>
    <p:sldId id="266" r:id="rId13"/>
    <p:sldId id="267" r:id="rId14"/>
    <p:sldId id="268" r:id="rId15"/>
    <p:sldId id="281" r:id="rId16"/>
    <p:sldId id="544" r:id="rId17"/>
    <p:sldId id="545" r:id="rId18"/>
    <p:sldId id="280" r:id="rId19"/>
    <p:sldId id="269" r:id="rId20"/>
    <p:sldId id="278" r:id="rId21"/>
    <p:sldId id="283" r:id="rId22"/>
    <p:sldId id="284" r:id="rId23"/>
    <p:sldId id="282" r:id="rId24"/>
    <p:sldId id="286" r:id="rId25"/>
    <p:sldId id="390" r:id="rId26"/>
    <p:sldId id="270" r:id="rId27"/>
    <p:sldId id="289" r:id="rId28"/>
    <p:sldId id="288" r:id="rId29"/>
    <p:sldId id="646" r:id="rId30"/>
    <p:sldId id="294" r:id="rId31"/>
    <p:sldId id="465" r:id="rId32"/>
    <p:sldId id="581" r:id="rId33"/>
    <p:sldId id="299" r:id="rId34"/>
    <p:sldId id="676" r:id="rId35"/>
    <p:sldId id="297" r:id="rId36"/>
    <p:sldId id="300" r:id="rId37"/>
    <p:sldId id="516" r:id="rId38"/>
    <p:sldId id="290" r:id="rId39"/>
    <p:sldId id="296" r:id="rId40"/>
    <p:sldId id="298" r:id="rId41"/>
    <p:sldId id="638" r:id="rId42"/>
    <p:sldId id="639" r:id="rId43"/>
    <p:sldId id="641" r:id="rId44"/>
    <p:sldId id="517" r:id="rId45"/>
    <p:sldId id="558" r:id="rId46"/>
    <p:sldId id="677" r:id="rId47"/>
    <p:sldId id="680" r:id="rId48"/>
    <p:sldId id="342" r:id="rId49"/>
    <p:sldId id="557" r:id="rId50"/>
    <p:sldId id="625" r:id="rId51"/>
    <p:sldId id="656" r:id="rId52"/>
    <p:sldId id="654" r:id="rId53"/>
    <p:sldId id="653" r:id="rId54"/>
    <p:sldId id="657" r:id="rId55"/>
    <p:sldId id="658" r:id="rId56"/>
    <p:sldId id="668" r:id="rId57"/>
    <p:sldId id="661" r:id="rId58"/>
    <p:sldId id="664" r:id="rId59"/>
    <p:sldId id="666" r:id="rId60"/>
    <p:sldId id="665" r:id="rId61"/>
    <p:sldId id="649" r:id="rId62"/>
    <p:sldId id="634" r:id="rId63"/>
    <p:sldId id="662" r:id="rId64"/>
    <p:sldId id="663" r:id="rId65"/>
    <p:sldId id="633" r:id="rId66"/>
    <p:sldId id="531" r:id="rId67"/>
    <p:sldId id="546" r:id="rId68"/>
    <p:sldId id="547" r:id="rId69"/>
    <p:sldId id="536" r:id="rId70"/>
    <p:sldId id="537" r:id="rId71"/>
    <p:sldId id="538" r:id="rId72"/>
    <p:sldId id="667" r:id="rId73"/>
    <p:sldId id="539" r:id="rId74"/>
    <p:sldId id="669" r:id="rId75"/>
    <p:sldId id="670" r:id="rId76"/>
    <p:sldId id="540" r:id="rId77"/>
    <p:sldId id="541" r:id="rId78"/>
    <p:sldId id="530" r:id="rId79"/>
    <p:sldId id="542" r:id="rId80"/>
    <p:sldId id="350" r:id="rId81"/>
    <p:sldId id="559" r:id="rId82"/>
    <p:sldId id="351" r:id="rId83"/>
    <p:sldId id="352" r:id="rId84"/>
    <p:sldId id="348" r:id="rId85"/>
    <p:sldId id="349" r:id="rId86"/>
    <p:sldId id="556" r:id="rId87"/>
    <p:sldId id="587" r:id="rId88"/>
    <p:sldId id="565" r:id="rId89"/>
    <p:sldId id="582" r:id="rId90"/>
    <p:sldId id="672" r:id="rId91"/>
    <p:sldId id="564" r:id="rId92"/>
    <p:sldId id="586" r:id="rId93"/>
    <p:sldId id="673" r:id="rId94"/>
    <p:sldId id="622" r:id="rId95"/>
    <p:sldId id="568" r:id="rId96"/>
    <p:sldId id="569" r:id="rId97"/>
    <p:sldId id="588" r:id="rId98"/>
    <p:sldId id="570" r:id="rId99"/>
    <p:sldId id="589" r:id="rId100"/>
    <p:sldId id="572" r:id="rId101"/>
    <p:sldId id="573" r:id="rId102"/>
    <p:sldId id="620" r:id="rId103"/>
    <p:sldId id="590" r:id="rId104"/>
    <p:sldId id="616" r:id="rId105"/>
    <p:sldId id="617" r:id="rId106"/>
    <p:sldId id="618" r:id="rId107"/>
    <p:sldId id="619" r:id="rId108"/>
    <p:sldId id="584" r:id="rId109"/>
    <p:sldId id="585" r:id="rId110"/>
    <p:sldId id="607" r:id="rId111"/>
    <p:sldId id="608" r:id="rId112"/>
    <p:sldId id="610" r:id="rId113"/>
    <p:sldId id="612" r:id="rId114"/>
    <p:sldId id="681" r:id="rId115"/>
    <p:sldId id="614" r:id="rId116"/>
    <p:sldId id="674" r:id="rId117"/>
    <p:sldId id="471" r:id="rId118"/>
    <p:sldId id="466" r:id="rId119"/>
    <p:sldId id="468" r:id="rId120"/>
    <p:sldId id="467" r:id="rId121"/>
    <p:sldId id="470" r:id="rId122"/>
    <p:sldId id="353" r:id="rId123"/>
    <p:sldId id="450" r:id="rId124"/>
    <p:sldId id="484" r:id="rId125"/>
    <p:sldId id="675" r:id="rId126"/>
    <p:sldId id="526" r:id="rId127"/>
    <p:sldId id="527" r:id="rId128"/>
    <p:sldId id="488" r:id="rId129"/>
    <p:sldId id="528" r:id="rId130"/>
    <p:sldId id="489" r:id="rId131"/>
    <p:sldId id="529" r:id="rId132"/>
    <p:sldId id="490" r:id="rId133"/>
    <p:sldId id="491" r:id="rId134"/>
    <p:sldId id="532" r:id="rId135"/>
    <p:sldId id="533" r:id="rId136"/>
    <p:sldId id="303" r:id="rId137"/>
    <p:sldId id="309" r:id="rId138"/>
    <p:sldId id="640" r:id="rId139"/>
    <p:sldId id="336" r:id="rId140"/>
    <p:sldId id="337" r:id="rId141"/>
    <p:sldId id="492" r:id="rId142"/>
    <p:sldId id="493" r:id="rId143"/>
    <p:sldId id="494" r:id="rId144"/>
    <p:sldId id="495" r:id="rId145"/>
    <p:sldId id="496" r:id="rId146"/>
    <p:sldId id="497" r:id="rId147"/>
    <p:sldId id="498" r:id="rId148"/>
    <p:sldId id="499" r:id="rId149"/>
    <p:sldId id="500" r:id="rId150"/>
    <p:sldId id="501" r:id="rId151"/>
    <p:sldId id="502" r:id="rId152"/>
    <p:sldId id="503" r:id="rId153"/>
    <p:sldId id="504" r:id="rId154"/>
    <p:sldId id="505" r:id="rId155"/>
    <p:sldId id="506" r:id="rId156"/>
    <p:sldId id="507" r:id="rId157"/>
    <p:sldId id="635" r:id="rId158"/>
    <p:sldId id="508" r:id="rId159"/>
    <p:sldId id="509" r:id="rId160"/>
    <p:sldId id="510" r:id="rId161"/>
    <p:sldId id="511" r:id="rId162"/>
    <p:sldId id="512" r:id="rId163"/>
    <p:sldId id="513" r:id="rId164"/>
    <p:sldId id="514" r:id="rId165"/>
    <p:sldId id="682" r:id="rId166"/>
    <p:sldId id="472" r:id="rId167"/>
  </p:sldIdLst>
  <p:sldSz cx="12192000" cy="6858000"/>
  <p:notesSz cx="7099300" cy="10234613"/>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기본 구역" id="{6259AAFE-CFEF-4AF8-B59E-8DECA6881420}">
          <p14:sldIdLst>
            <p14:sldId id="258"/>
            <p14:sldId id="259"/>
          </p14:sldIdLst>
        </p14:section>
        <p14:section name="공통" id="{0DF5E69D-EB9B-4EB1-B8E2-327C12BF64A3}">
          <p14:sldIdLst>
            <p14:sldId id="256"/>
            <p14:sldId id="257"/>
            <p14:sldId id="260"/>
            <p14:sldId id="261"/>
            <p14:sldId id="262"/>
            <p14:sldId id="263"/>
            <p14:sldId id="264"/>
            <p14:sldId id="265"/>
            <p14:sldId id="266"/>
            <p14:sldId id="267"/>
            <p14:sldId id="268"/>
            <p14:sldId id="281"/>
            <p14:sldId id="544"/>
            <p14:sldId id="545"/>
          </p14:sldIdLst>
        </p14:section>
        <p14:section name="메인및로그인" id="{F927014C-8C05-44A2-AA7A-FCBF6F4C0DE2}">
          <p14:sldIdLst>
            <p14:sldId id="280"/>
            <p14:sldId id="269"/>
            <p14:sldId id="278"/>
          </p14:sldIdLst>
        </p14:section>
        <p14:section name="설정" id="{83E4ECAF-AE52-4C71-8AF9-4E7B2FE04D7F}">
          <p14:sldIdLst>
            <p14:sldId id="283"/>
            <p14:sldId id="284"/>
            <p14:sldId id="282"/>
          </p14:sldIdLst>
        </p14:section>
        <p14:section name="장례현황" id="{C315FF2D-3C5F-4D06-BC7C-ACD15EA0D13A}">
          <p14:sldIdLst>
            <p14:sldId id="286"/>
            <p14:sldId id="390"/>
            <p14:sldId id="270"/>
            <p14:sldId id="289"/>
            <p14:sldId id="288"/>
            <p14:sldId id="646"/>
            <p14:sldId id="294"/>
            <p14:sldId id="465"/>
            <p14:sldId id="581"/>
            <p14:sldId id="299"/>
            <p14:sldId id="676"/>
            <p14:sldId id="297"/>
            <p14:sldId id="300"/>
            <p14:sldId id="516"/>
            <p14:sldId id="290"/>
            <p14:sldId id="296"/>
            <p14:sldId id="298"/>
            <p14:sldId id="638"/>
            <p14:sldId id="639"/>
            <p14:sldId id="641"/>
            <p14:sldId id="517"/>
            <p14:sldId id="558"/>
            <p14:sldId id="677"/>
            <p14:sldId id="680"/>
            <p14:sldId id="342"/>
            <p14:sldId id="557"/>
            <p14:sldId id="625"/>
            <p14:sldId id="656"/>
            <p14:sldId id="654"/>
            <p14:sldId id="653"/>
            <p14:sldId id="657"/>
            <p14:sldId id="658"/>
            <p14:sldId id="668"/>
            <p14:sldId id="661"/>
            <p14:sldId id="664"/>
            <p14:sldId id="666"/>
            <p14:sldId id="665"/>
            <p14:sldId id="649"/>
            <p14:sldId id="634"/>
            <p14:sldId id="662"/>
            <p14:sldId id="663"/>
            <p14:sldId id="633"/>
            <p14:sldId id="531"/>
            <p14:sldId id="546"/>
            <p14:sldId id="547"/>
            <p14:sldId id="536"/>
            <p14:sldId id="537"/>
            <p14:sldId id="538"/>
            <p14:sldId id="667"/>
            <p14:sldId id="539"/>
            <p14:sldId id="669"/>
            <p14:sldId id="670"/>
            <p14:sldId id="540"/>
            <p14:sldId id="541"/>
            <p14:sldId id="530"/>
            <p14:sldId id="542"/>
          </p14:sldIdLst>
        </p14:section>
        <p14:section name="실적" id="{1B4FA8D0-D7FA-4E4B-BC9D-79E32D2D0FBE}">
          <p14:sldIdLst>
            <p14:sldId id="350"/>
            <p14:sldId id="559"/>
          </p14:sldIdLst>
        </p14:section>
        <p14:section name="상품검색" id="{F44BBAF3-EB7C-4034-9D4C-8B75C5822F2C}">
          <p14:sldIdLst>
            <p14:sldId id="351"/>
            <p14:sldId id="352"/>
          </p14:sldIdLst>
        </p14:section>
        <p14:section name="장례식장" id="{C80E6695-97F7-4026-9188-BE784A1334E4}">
          <p14:sldIdLst>
            <p14:sldId id="348"/>
            <p14:sldId id="349"/>
          </p14:sldIdLst>
        </p14:section>
        <p14:section name="재고관리" id="{FB7C52F0-860C-4E42-9123-87D3B1ABE741}">
          <p14:sldIdLst>
            <p14:sldId id="556"/>
            <p14:sldId id="587"/>
            <p14:sldId id="565"/>
            <p14:sldId id="582"/>
            <p14:sldId id="672"/>
            <p14:sldId id="564"/>
            <p14:sldId id="586"/>
            <p14:sldId id="673"/>
            <p14:sldId id="622"/>
            <p14:sldId id="568"/>
            <p14:sldId id="569"/>
            <p14:sldId id="588"/>
            <p14:sldId id="570"/>
            <p14:sldId id="589"/>
            <p14:sldId id="572"/>
            <p14:sldId id="573"/>
            <p14:sldId id="620"/>
            <p14:sldId id="590"/>
            <p14:sldId id="616"/>
            <p14:sldId id="617"/>
            <p14:sldId id="618"/>
            <p14:sldId id="619"/>
            <p14:sldId id="584"/>
            <p14:sldId id="585"/>
            <p14:sldId id="607"/>
            <p14:sldId id="608"/>
            <p14:sldId id="610"/>
            <p14:sldId id="612"/>
            <p14:sldId id="681"/>
            <p14:sldId id="614"/>
            <p14:sldId id="674"/>
          </p14:sldIdLst>
        </p14:section>
        <p14:section name="공지푸시" id="{E1497CD2-2D4A-4C45-B009-EB1A7A0625B6}">
          <p14:sldIdLst>
            <p14:sldId id="471"/>
            <p14:sldId id="466"/>
            <p14:sldId id="468"/>
            <p14:sldId id="467"/>
            <p14:sldId id="470"/>
          </p14:sldIdLst>
        </p14:section>
        <p14:section name="제어판" id="{C98595B0-F788-48CA-81FA-08EB953F2222}">
          <p14:sldIdLst>
            <p14:sldId id="353"/>
            <p14:sldId id="450"/>
            <p14:sldId id="484"/>
            <p14:sldId id="675"/>
            <p14:sldId id="526"/>
            <p14:sldId id="527"/>
            <p14:sldId id="488"/>
            <p14:sldId id="528"/>
            <p14:sldId id="489"/>
            <p14:sldId id="529"/>
            <p14:sldId id="490"/>
            <p14:sldId id="491"/>
            <p14:sldId id="532"/>
            <p14:sldId id="533"/>
          </p14:sldIdLst>
        </p14:section>
        <p14:section name="모달-임시" id="{84014776-83C9-46C3-B4D6-D11222230CD3}">
          <p14:sldIdLst>
            <p14:sldId id="303"/>
            <p14:sldId id="309"/>
            <p14:sldId id="640"/>
            <p14:sldId id="336"/>
            <p14:sldId id="337"/>
            <p14:sldId id="492"/>
            <p14:sldId id="493"/>
            <p14:sldId id="494"/>
            <p14:sldId id="495"/>
            <p14:sldId id="496"/>
            <p14:sldId id="497"/>
            <p14:sldId id="498"/>
            <p14:sldId id="499"/>
            <p14:sldId id="500"/>
            <p14:sldId id="501"/>
            <p14:sldId id="502"/>
            <p14:sldId id="503"/>
            <p14:sldId id="504"/>
            <p14:sldId id="505"/>
            <p14:sldId id="506"/>
            <p14:sldId id="507"/>
            <p14:sldId id="635"/>
          </p14:sldIdLst>
        </p14:section>
        <p14:section name="모달추가" id="{48082C85-70A0-447B-9522-8B89C3018EB0}">
          <p14:sldIdLst>
            <p14:sldId id="508"/>
            <p14:sldId id="509"/>
            <p14:sldId id="510"/>
            <p14:sldId id="511"/>
            <p14:sldId id="512"/>
            <p14:sldId id="513"/>
            <p14:sldId id="514"/>
            <p14:sldId id="682"/>
          </p14:sldIdLst>
        </p14:section>
        <p14:section name="만족도평가" id="{4C7297F6-6755-499D-9FEC-02A7ECFFAB24}">
          <p14:sldIdLst>
            <p14:sldId id="472"/>
          </p14:sldIdLst>
        </p14:section>
      </p14:sectionLst>
    </p:ext>
    <p:ext uri="{EFAFB233-063F-42B5-8137-9DF3F51BA10A}">
      <p15:sldGuideLst xmlns:p15="http://schemas.microsoft.com/office/powerpoint/2012/main">
        <p15:guide id="1" orient="horz" pos="2160">
          <p15:clr>
            <a:srgbClr val="A4A3A4"/>
          </p15:clr>
        </p15:guide>
        <p15:guide id="2" pos="4145">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6EFD"/>
    <a:srgbClr val="7F7F7F"/>
    <a:srgbClr val="4D78CA"/>
    <a:srgbClr val="3272DD"/>
    <a:srgbClr val="10834E"/>
    <a:srgbClr val="DC3545"/>
    <a:srgbClr val="FFFFFF"/>
    <a:srgbClr val="6C757D"/>
    <a:srgbClr val="FFBE00"/>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2DE63D5-997A-4646-A377-4702673A728D}" styleName="밝은 스타일 2 - 강조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364" autoAdjust="0"/>
    <p:restoredTop sz="95974" autoAdjust="0"/>
  </p:normalViewPr>
  <p:slideViewPr>
    <p:cSldViewPr snapToGrid="0">
      <p:cViewPr>
        <p:scale>
          <a:sx n="100" d="100"/>
          <a:sy n="100" d="100"/>
        </p:scale>
        <p:origin x="1542" y="510"/>
      </p:cViewPr>
      <p:guideLst>
        <p:guide orient="horz" pos="2160"/>
        <p:guide pos="4145"/>
      </p:guideLst>
    </p:cSldViewPr>
  </p:slideViewPr>
  <p:notesTextViewPr>
    <p:cViewPr>
      <p:scale>
        <a:sx n="1" d="1"/>
        <a:sy n="1" d="1"/>
      </p:scale>
      <p:origin x="0" y="0"/>
    </p:cViewPr>
  </p:notesTextViewPr>
  <p:notesViewPr>
    <p:cSldViewPr snapToGrid="0">
      <p:cViewPr varScale="1">
        <p:scale>
          <a:sx n="84" d="100"/>
          <a:sy n="84" d="100"/>
        </p:scale>
        <p:origin x="3042" y="90"/>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slide" Target="slides/slide136.xml"/><Relationship Id="rId159" Type="http://schemas.openxmlformats.org/officeDocument/2006/relationships/slide" Target="slides/slide157.xml"/><Relationship Id="rId170" Type="http://schemas.openxmlformats.org/officeDocument/2006/relationships/viewProps" Target="viewProps.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53" Type="http://schemas.openxmlformats.org/officeDocument/2006/relationships/slide" Target="slides/slide51.xml"/><Relationship Id="rId74" Type="http://schemas.openxmlformats.org/officeDocument/2006/relationships/slide" Target="slides/slide72.xml"/><Relationship Id="rId128" Type="http://schemas.openxmlformats.org/officeDocument/2006/relationships/slide" Target="slides/slide126.xml"/><Relationship Id="rId149" Type="http://schemas.openxmlformats.org/officeDocument/2006/relationships/slide" Target="slides/slide147.xml"/><Relationship Id="rId5" Type="http://schemas.openxmlformats.org/officeDocument/2006/relationships/slide" Target="slides/slide3.xml"/><Relationship Id="rId95" Type="http://schemas.openxmlformats.org/officeDocument/2006/relationships/slide" Target="slides/slide93.xml"/><Relationship Id="rId160" Type="http://schemas.openxmlformats.org/officeDocument/2006/relationships/slide" Target="slides/slide158.xml"/><Relationship Id="rId22" Type="http://schemas.openxmlformats.org/officeDocument/2006/relationships/slide" Target="slides/slide20.xml"/><Relationship Id="rId43" Type="http://schemas.openxmlformats.org/officeDocument/2006/relationships/slide" Target="slides/slide41.xml"/><Relationship Id="rId64" Type="http://schemas.openxmlformats.org/officeDocument/2006/relationships/slide" Target="slides/slide62.xml"/><Relationship Id="rId118" Type="http://schemas.openxmlformats.org/officeDocument/2006/relationships/slide" Target="slides/slide116.xml"/><Relationship Id="rId139" Type="http://schemas.openxmlformats.org/officeDocument/2006/relationships/slide" Target="slides/slide137.xml"/><Relationship Id="rId85" Type="http://schemas.openxmlformats.org/officeDocument/2006/relationships/slide" Target="slides/slide83.xml"/><Relationship Id="rId150" Type="http://schemas.openxmlformats.org/officeDocument/2006/relationships/slide" Target="slides/slide148.xml"/><Relationship Id="rId171" Type="http://schemas.openxmlformats.org/officeDocument/2006/relationships/theme" Target="theme/theme1.xml"/><Relationship Id="rId12" Type="http://schemas.openxmlformats.org/officeDocument/2006/relationships/slide" Target="slides/slide10.xml"/><Relationship Id="rId33" Type="http://schemas.openxmlformats.org/officeDocument/2006/relationships/slide" Target="slides/slide31.xml"/><Relationship Id="rId108" Type="http://schemas.openxmlformats.org/officeDocument/2006/relationships/slide" Target="slides/slide106.xml"/><Relationship Id="rId129" Type="http://schemas.openxmlformats.org/officeDocument/2006/relationships/slide" Target="slides/slide127.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40" Type="http://schemas.openxmlformats.org/officeDocument/2006/relationships/slide" Target="slides/slide138.xml"/><Relationship Id="rId145" Type="http://schemas.openxmlformats.org/officeDocument/2006/relationships/slide" Target="slides/slide143.xml"/><Relationship Id="rId161" Type="http://schemas.openxmlformats.org/officeDocument/2006/relationships/slide" Target="slides/slide159.xml"/><Relationship Id="rId166" Type="http://schemas.openxmlformats.org/officeDocument/2006/relationships/slide" Target="slides/slide16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slide" Target="slides/slide128.xml"/><Relationship Id="rId135" Type="http://schemas.openxmlformats.org/officeDocument/2006/relationships/slide" Target="slides/slide133.xml"/><Relationship Id="rId151" Type="http://schemas.openxmlformats.org/officeDocument/2006/relationships/slide" Target="slides/slide149.xml"/><Relationship Id="rId156" Type="http://schemas.openxmlformats.org/officeDocument/2006/relationships/slide" Target="slides/slide154.xml"/><Relationship Id="rId172" Type="http://schemas.openxmlformats.org/officeDocument/2006/relationships/tableStyles" Target="tableStyle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141" Type="http://schemas.openxmlformats.org/officeDocument/2006/relationships/slide" Target="slides/slide139.xml"/><Relationship Id="rId146" Type="http://schemas.openxmlformats.org/officeDocument/2006/relationships/slide" Target="slides/slide144.xml"/><Relationship Id="rId167" Type="http://schemas.openxmlformats.org/officeDocument/2006/relationships/slide" Target="slides/slide165.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162" Type="http://schemas.openxmlformats.org/officeDocument/2006/relationships/slide" Target="slides/slide16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slide" Target="slides/slide134.xml"/><Relationship Id="rId157" Type="http://schemas.openxmlformats.org/officeDocument/2006/relationships/slide" Target="slides/slide155.xml"/><Relationship Id="rId61" Type="http://schemas.openxmlformats.org/officeDocument/2006/relationships/slide" Target="slides/slide59.xml"/><Relationship Id="rId82" Type="http://schemas.openxmlformats.org/officeDocument/2006/relationships/slide" Target="slides/slide80.xml"/><Relationship Id="rId152" Type="http://schemas.openxmlformats.org/officeDocument/2006/relationships/slide" Target="slides/slide15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147" Type="http://schemas.openxmlformats.org/officeDocument/2006/relationships/slide" Target="slides/slide145.xml"/><Relationship Id="rId16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slide" Target="slides/slide140.xml"/><Relationship Id="rId163" Type="http://schemas.openxmlformats.org/officeDocument/2006/relationships/slide" Target="slides/slide161.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slide" Target="slides/slide135.xml"/><Relationship Id="rId158" Type="http://schemas.openxmlformats.org/officeDocument/2006/relationships/slide" Target="slides/slide156.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3" Type="http://schemas.openxmlformats.org/officeDocument/2006/relationships/slide" Target="slides/slide151.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143" Type="http://schemas.openxmlformats.org/officeDocument/2006/relationships/slide" Target="slides/slide141.xml"/><Relationship Id="rId148" Type="http://schemas.openxmlformats.org/officeDocument/2006/relationships/slide" Target="slides/slide146.xml"/><Relationship Id="rId164" Type="http://schemas.openxmlformats.org/officeDocument/2006/relationships/slide" Target="slides/slide162.xml"/><Relationship Id="rId16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54" Type="http://schemas.openxmlformats.org/officeDocument/2006/relationships/slide" Target="slides/slide152.xml"/><Relationship Id="rId16" Type="http://schemas.openxmlformats.org/officeDocument/2006/relationships/slide" Target="slides/slide14.xml"/><Relationship Id="rId37" Type="http://schemas.openxmlformats.org/officeDocument/2006/relationships/slide" Target="slides/slide35.xml"/><Relationship Id="rId58" Type="http://schemas.openxmlformats.org/officeDocument/2006/relationships/slide" Target="slides/slide56.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44" Type="http://schemas.openxmlformats.org/officeDocument/2006/relationships/slide" Target="slides/slide142.xml"/><Relationship Id="rId90" Type="http://schemas.openxmlformats.org/officeDocument/2006/relationships/slide" Target="slides/slide88.xml"/><Relationship Id="rId165" Type="http://schemas.openxmlformats.org/officeDocument/2006/relationships/slide" Target="slides/slide163.xml"/><Relationship Id="rId27" Type="http://schemas.openxmlformats.org/officeDocument/2006/relationships/slide" Target="slides/slide25.xml"/><Relationship Id="rId48" Type="http://schemas.openxmlformats.org/officeDocument/2006/relationships/slide" Target="slides/slide46.xml"/><Relationship Id="rId69" Type="http://schemas.openxmlformats.org/officeDocument/2006/relationships/slide" Target="slides/slide67.xml"/><Relationship Id="rId113" Type="http://schemas.openxmlformats.org/officeDocument/2006/relationships/slide" Target="slides/slide111.xml"/><Relationship Id="rId134" Type="http://schemas.openxmlformats.org/officeDocument/2006/relationships/slide" Target="slides/slide132.xml"/><Relationship Id="rId80" Type="http://schemas.openxmlformats.org/officeDocument/2006/relationships/slide" Target="slides/slide78.xml"/><Relationship Id="rId155" Type="http://schemas.openxmlformats.org/officeDocument/2006/relationships/slide" Target="slides/slide153.xml"/><Relationship Id="rId17" Type="http://schemas.openxmlformats.org/officeDocument/2006/relationships/slide" Target="slides/slide15.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24" Type="http://schemas.openxmlformats.org/officeDocument/2006/relationships/slide" Target="slides/slide122.xml"/></Relationships>
</file>

<file path=ppt/media/image1.png>
</file>

<file path=ppt/media/image10.png>
</file>

<file path=ppt/media/image11.gif>
</file>

<file path=ppt/media/image12.jpg>
</file>

<file path=ppt/media/image13.jpeg>
</file>

<file path=ppt/media/image14.png>
</file>

<file path=ppt/media/image15.pn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3076363" cy="513509"/>
          </a:xfrm>
          <a:prstGeom prst="rect">
            <a:avLst/>
          </a:prstGeom>
        </p:spPr>
        <p:txBody>
          <a:bodyPr vert="horz" lIns="94878" tIns="47439" rIns="94878" bIns="47439" rtlCol="0"/>
          <a:lstStyle>
            <a:lvl1pPr algn="l">
              <a:defRPr sz="1200"/>
            </a:lvl1pPr>
          </a:lstStyle>
          <a:p>
            <a:endParaRPr lang="ko-KR" altLang="en-US"/>
          </a:p>
        </p:txBody>
      </p:sp>
      <p:sp>
        <p:nvSpPr>
          <p:cNvPr id="3" name="날짜 개체 틀 2"/>
          <p:cNvSpPr>
            <a:spLocks noGrp="1"/>
          </p:cNvSpPr>
          <p:nvPr>
            <p:ph type="dt" idx="1"/>
          </p:nvPr>
        </p:nvSpPr>
        <p:spPr>
          <a:xfrm>
            <a:off x="4021294" y="0"/>
            <a:ext cx="3076363" cy="513509"/>
          </a:xfrm>
          <a:prstGeom prst="rect">
            <a:avLst/>
          </a:prstGeom>
        </p:spPr>
        <p:txBody>
          <a:bodyPr vert="horz" lIns="94878" tIns="47439" rIns="94878" bIns="47439" rtlCol="0"/>
          <a:lstStyle>
            <a:lvl1pPr algn="r">
              <a:defRPr sz="1200"/>
            </a:lvl1pPr>
          </a:lstStyle>
          <a:p>
            <a:fld id="{B9640B47-4BFA-4370-BC2C-ACF09EA87FBA}" type="datetimeFigureOut">
              <a:rPr lang="ko-KR" altLang="en-US" smtClean="0"/>
              <a:t>2023-01-11</a:t>
            </a:fld>
            <a:endParaRPr lang="ko-KR" altLang="en-US"/>
          </a:p>
        </p:txBody>
      </p:sp>
      <p:sp>
        <p:nvSpPr>
          <p:cNvPr id="4" name="슬라이드 이미지 개체 틀 3"/>
          <p:cNvSpPr>
            <a:spLocks noGrp="1" noRot="1" noChangeAspect="1"/>
          </p:cNvSpPr>
          <p:nvPr>
            <p:ph type="sldImg" idx="2"/>
          </p:nvPr>
        </p:nvSpPr>
        <p:spPr>
          <a:xfrm>
            <a:off x="479425" y="1279525"/>
            <a:ext cx="6142038" cy="3454400"/>
          </a:xfrm>
          <a:prstGeom prst="rect">
            <a:avLst/>
          </a:prstGeom>
          <a:noFill/>
          <a:ln w="12700">
            <a:solidFill>
              <a:prstClr val="black"/>
            </a:solidFill>
          </a:ln>
        </p:spPr>
        <p:txBody>
          <a:bodyPr vert="horz" lIns="94878" tIns="47439" rIns="94878" bIns="47439" rtlCol="0" anchor="ctr"/>
          <a:lstStyle/>
          <a:p>
            <a:endParaRPr lang="ko-KR" altLang="en-US"/>
          </a:p>
        </p:txBody>
      </p:sp>
      <p:sp>
        <p:nvSpPr>
          <p:cNvPr id="5" name="슬라이드 노트 개체 틀 4"/>
          <p:cNvSpPr>
            <a:spLocks noGrp="1"/>
          </p:cNvSpPr>
          <p:nvPr>
            <p:ph type="body" sz="quarter" idx="3"/>
          </p:nvPr>
        </p:nvSpPr>
        <p:spPr>
          <a:xfrm>
            <a:off x="709931" y="4925407"/>
            <a:ext cx="5679440" cy="4029879"/>
          </a:xfrm>
          <a:prstGeom prst="rect">
            <a:avLst/>
          </a:prstGeom>
        </p:spPr>
        <p:txBody>
          <a:bodyPr vert="horz" lIns="94878" tIns="47439" rIns="94878" bIns="47439"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9721107"/>
            <a:ext cx="3076363" cy="513506"/>
          </a:xfrm>
          <a:prstGeom prst="rect">
            <a:avLst/>
          </a:prstGeom>
        </p:spPr>
        <p:txBody>
          <a:bodyPr vert="horz" lIns="94878" tIns="47439" rIns="94878" bIns="47439"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4021294" y="9721107"/>
            <a:ext cx="3076363" cy="513506"/>
          </a:xfrm>
          <a:prstGeom prst="rect">
            <a:avLst/>
          </a:prstGeom>
        </p:spPr>
        <p:txBody>
          <a:bodyPr vert="horz" lIns="94878" tIns="47439" rIns="94878" bIns="47439" rtlCol="0" anchor="b"/>
          <a:lstStyle>
            <a:lvl1pPr algn="r">
              <a:defRPr sz="1200"/>
            </a:lvl1pPr>
          </a:lstStyle>
          <a:p>
            <a:fld id="{59450BA6-ADB1-4DD3-A29D-A8AFDEF660B0}" type="slidenum">
              <a:rPr lang="ko-KR" altLang="en-US" smtClean="0"/>
              <a:t>‹#›</a:t>
            </a:fld>
            <a:endParaRPr lang="ko-KR" altLang="en-US"/>
          </a:p>
        </p:txBody>
      </p:sp>
    </p:spTree>
    <p:extLst>
      <p:ext uri="{BB962C8B-B14F-4D97-AF65-F5344CB8AC3E}">
        <p14:creationId xmlns:p14="http://schemas.microsoft.com/office/powerpoint/2010/main" val="72350527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59450BA6-ADB1-4DD3-A29D-A8AFDEF660B0}" type="slidenum">
              <a:rPr lang="ko-KR" altLang="en-US" smtClean="0"/>
              <a:t>45</a:t>
            </a:fld>
            <a:endParaRPr lang="ko-KR" altLang="en-US"/>
          </a:p>
        </p:txBody>
      </p:sp>
    </p:spTree>
    <p:extLst>
      <p:ext uri="{BB962C8B-B14F-4D97-AF65-F5344CB8AC3E}">
        <p14:creationId xmlns:p14="http://schemas.microsoft.com/office/powerpoint/2010/main" val="19812915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59450BA6-ADB1-4DD3-A29D-A8AFDEF660B0}" type="slidenum">
              <a:rPr lang="ko-KR" altLang="en-US" smtClean="0"/>
              <a:t>58</a:t>
            </a:fld>
            <a:endParaRPr lang="ko-KR" altLang="en-US"/>
          </a:p>
        </p:txBody>
      </p:sp>
    </p:spTree>
    <p:extLst>
      <p:ext uri="{BB962C8B-B14F-4D97-AF65-F5344CB8AC3E}">
        <p14:creationId xmlns:p14="http://schemas.microsoft.com/office/powerpoint/2010/main" val="3459616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59450BA6-ADB1-4DD3-A29D-A8AFDEF660B0}" type="slidenum">
              <a:rPr lang="ko-KR" altLang="en-US" smtClean="0"/>
              <a:t>59</a:t>
            </a:fld>
            <a:endParaRPr lang="ko-KR" altLang="en-US"/>
          </a:p>
        </p:txBody>
      </p:sp>
    </p:spTree>
    <p:extLst>
      <p:ext uri="{BB962C8B-B14F-4D97-AF65-F5344CB8AC3E}">
        <p14:creationId xmlns:p14="http://schemas.microsoft.com/office/powerpoint/2010/main" val="37086198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59450BA6-ADB1-4DD3-A29D-A8AFDEF660B0}" type="slidenum">
              <a:rPr lang="ko-KR" altLang="en-US" smtClean="0"/>
              <a:t>61</a:t>
            </a:fld>
            <a:endParaRPr lang="ko-KR" altLang="en-US"/>
          </a:p>
        </p:txBody>
      </p:sp>
    </p:spTree>
    <p:extLst>
      <p:ext uri="{BB962C8B-B14F-4D97-AF65-F5344CB8AC3E}">
        <p14:creationId xmlns:p14="http://schemas.microsoft.com/office/powerpoint/2010/main" val="34596167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59450BA6-ADB1-4DD3-A29D-A8AFDEF660B0}" type="slidenum">
              <a:rPr lang="ko-KR" altLang="en-US" smtClean="0"/>
              <a:t>72</a:t>
            </a:fld>
            <a:endParaRPr lang="ko-KR" altLang="en-US"/>
          </a:p>
        </p:txBody>
      </p:sp>
    </p:spTree>
    <p:extLst>
      <p:ext uri="{BB962C8B-B14F-4D97-AF65-F5344CB8AC3E}">
        <p14:creationId xmlns:p14="http://schemas.microsoft.com/office/powerpoint/2010/main" val="37086198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59450BA6-ADB1-4DD3-A29D-A8AFDEF660B0}" type="slidenum">
              <a:rPr lang="ko-KR" altLang="en-US" smtClean="0"/>
              <a:t>77</a:t>
            </a:fld>
            <a:endParaRPr lang="ko-KR" altLang="en-US"/>
          </a:p>
        </p:txBody>
      </p:sp>
    </p:spTree>
    <p:extLst>
      <p:ext uri="{BB962C8B-B14F-4D97-AF65-F5344CB8AC3E}">
        <p14:creationId xmlns:p14="http://schemas.microsoft.com/office/powerpoint/2010/main" val="3708619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59450BA6-ADB1-4DD3-A29D-A8AFDEF660B0}" type="slidenum">
              <a:rPr lang="ko-KR" altLang="en-US" smtClean="0"/>
              <a:t>78</a:t>
            </a:fld>
            <a:endParaRPr lang="ko-KR" altLang="en-US"/>
          </a:p>
        </p:txBody>
      </p:sp>
    </p:spTree>
    <p:extLst>
      <p:ext uri="{BB962C8B-B14F-4D97-AF65-F5344CB8AC3E}">
        <p14:creationId xmlns:p14="http://schemas.microsoft.com/office/powerpoint/2010/main" val="12582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BE93887-6AD1-06E8-7458-3C262D06006B}"/>
              </a:ext>
            </a:extLst>
          </p:cNvPr>
          <p:cNvSpPr>
            <a:spLocks noGrp="1"/>
          </p:cNvSpPr>
          <p:nvPr>
            <p:ph type="ctrTitle"/>
          </p:nvPr>
        </p:nvSpPr>
        <p:spPr>
          <a:xfrm>
            <a:off x="0" y="1527882"/>
            <a:ext cx="12192000" cy="2051190"/>
          </a:xfrm>
          <a:solidFill>
            <a:schemeClr val="bg1">
              <a:lumMod val="85000"/>
            </a:schemeClr>
          </a:solidFill>
        </p:spPr>
        <p:txBody>
          <a:bodyPr anchor="ctr">
            <a:normAutofit/>
          </a:bodyPr>
          <a:lstStyle>
            <a:lvl1pPr algn="ctr">
              <a:defRPr sz="3200"/>
            </a:lvl1pPr>
          </a:lstStyle>
          <a:p>
            <a:r>
              <a:rPr lang="ko-KR" altLang="en-US"/>
              <a:t>마스터 제목 스타일 편집</a:t>
            </a:r>
          </a:p>
        </p:txBody>
      </p:sp>
      <p:cxnSp>
        <p:nvCxnSpPr>
          <p:cNvPr id="8" name="직선 연결선 7">
            <a:extLst>
              <a:ext uri="{FF2B5EF4-FFF2-40B4-BE49-F238E27FC236}">
                <a16:creationId xmlns:a16="http://schemas.microsoft.com/office/drawing/2014/main" id="{6DA86A62-2FE2-F2C2-8AE3-4F9859CA28D7}"/>
              </a:ext>
            </a:extLst>
          </p:cNvPr>
          <p:cNvCxnSpPr/>
          <p:nvPr userDrawn="1"/>
        </p:nvCxnSpPr>
        <p:spPr>
          <a:xfrm>
            <a:off x="0" y="1485317"/>
            <a:ext cx="12192000" cy="0"/>
          </a:xfrm>
          <a:prstGeom prst="line">
            <a:avLst/>
          </a:prstGeom>
        </p:spPr>
        <p:style>
          <a:lnRef idx="1">
            <a:schemeClr val="dk1"/>
          </a:lnRef>
          <a:fillRef idx="0">
            <a:schemeClr val="dk1"/>
          </a:fillRef>
          <a:effectRef idx="0">
            <a:schemeClr val="dk1"/>
          </a:effectRef>
          <a:fontRef idx="minor">
            <a:schemeClr val="tx1"/>
          </a:fontRef>
        </p:style>
      </p:cxnSp>
      <p:cxnSp>
        <p:nvCxnSpPr>
          <p:cNvPr id="9" name="직선 연결선 8">
            <a:extLst>
              <a:ext uri="{FF2B5EF4-FFF2-40B4-BE49-F238E27FC236}">
                <a16:creationId xmlns:a16="http://schemas.microsoft.com/office/drawing/2014/main" id="{3189E8FD-C719-4B3D-72B3-4D5060FA227D}"/>
              </a:ext>
            </a:extLst>
          </p:cNvPr>
          <p:cNvCxnSpPr/>
          <p:nvPr userDrawn="1"/>
        </p:nvCxnSpPr>
        <p:spPr>
          <a:xfrm>
            <a:off x="0" y="3621638"/>
            <a:ext cx="12192000" cy="0"/>
          </a:xfrm>
          <a:prstGeom prst="line">
            <a:avLst/>
          </a:prstGeom>
        </p:spPr>
        <p:style>
          <a:lnRef idx="1">
            <a:schemeClr val="dk1"/>
          </a:lnRef>
          <a:fillRef idx="0">
            <a:schemeClr val="dk1"/>
          </a:fillRef>
          <a:effectRef idx="0">
            <a:schemeClr val="dk1"/>
          </a:effectRef>
          <a:fontRef idx="minor">
            <a:schemeClr val="tx1"/>
          </a:fontRef>
        </p:style>
      </p:cxnSp>
      <p:sp>
        <p:nvSpPr>
          <p:cNvPr id="12" name="슬라이드 번호 개체 틀 5">
            <a:extLst>
              <a:ext uri="{FF2B5EF4-FFF2-40B4-BE49-F238E27FC236}">
                <a16:creationId xmlns:a16="http://schemas.microsoft.com/office/drawing/2014/main" id="{136124C1-98CA-6C1D-8CD0-D9D2035733E3}"/>
              </a:ext>
            </a:extLst>
          </p:cNvPr>
          <p:cNvSpPr txBox="1">
            <a:spLocks/>
          </p:cNvSpPr>
          <p:nvPr userDrawn="1"/>
        </p:nvSpPr>
        <p:spPr>
          <a:xfrm>
            <a:off x="4914573" y="6574136"/>
            <a:ext cx="2362854" cy="226714"/>
          </a:xfrm>
          <a:prstGeom prst="rect">
            <a:avLst/>
          </a:prstGeom>
        </p:spPr>
        <p:txBody>
          <a:bodyPr/>
          <a:lstStyle>
            <a:defPPr>
              <a:defRPr lang="ko-KR"/>
            </a:defPPr>
            <a:lvl1pPr marL="0" algn="ctr" defTabSz="914400" rtl="0" eaLnBrk="1" latinLnBrk="1" hangingPunct="1">
              <a:defRPr sz="9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fld id="{E4C639E1-0F87-4116-9497-F301CD8657D3}" type="slidenum">
              <a:rPr lang="ko-KR" altLang="en-US" smtClean="0">
                <a:latin typeface="Pretendard Thin" panose="02000203000000020004" pitchFamily="50" charset="-127"/>
                <a:ea typeface="Pretendard Thin" panose="02000203000000020004" pitchFamily="50" charset="-127"/>
                <a:cs typeface="Pretendard Thin" panose="02000203000000020004" pitchFamily="50" charset="-127"/>
              </a:rPr>
              <a:pPr/>
              <a:t>‹#›</a:t>
            </a:fld>
            <a:endParaRPr lang="ko-KR" altLang="en-US">
              <a:latin typeface="Pretendard Thin" panose="02000203000000020004" pitchFamily="50" charset="-127"/>
              <a:ea typeface="Pretendard Thin" panose="02000203000000020004" pitchFamily="50" charset="-127"/>
              <a:cs typeface="Pretendard Thin" panose="02000203000000020004" pitchFamily="50" charset="-127"/>
            </a:endParaRPr>
          </a:p>
        </p:txBody>
      </p:sp>
    </p:spTree>
    <p:extLst>
      <p:ext uri="{BB962C8B-B14F-4D97-AF65-F5344CB8AC3E}">
        <p14:creationId xmlns:p14="http://schemas.microsoft.com/office/powerpoint/2010/main" val="2658455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사용자 지정 레이아웃">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B5540820-B205-2109-9CB5-158F4F258685}"/>
              </a:ext>
            </a:extLst>
          </p:cNvPr>
          <p:cNvSpPr/>
          <p:nvPr userDrawn="1"/>
        </p:nvSpPr>
        <p:spPr>
          <a:xfrm>
            <a:off x="18663" y="1091683"/>
            <a:ext cx="9657182" cy="54024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4" name="직사각형 3">
            <a:extLst>
              <a:ext uri="{FF2B5EF4-FFF2-40B4-BE49-F238E27FC236}">
                <a16:creationId xmlns:a16="http://schemas.microsoft.com/office/drawing/2014/main" id="{152DDA9B-DA54-8E1A-3643-B7080B9D7DAA}"/>
              </a:ext>
            </a:extLst>
          </p:cNvPr>
          <p:cNvSpPr/>
          <p:nvPr userDrawn="1"/>
        </p:nvSpPr>
        <p:spPr>
          <a:xfrm>
            <a:off x="9331" y="6382140"/>
            <a:ext cx="9675845" cy="11196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Footer</a:t>
            </a:r>
            <a:endParaRPr lang="ko-KR" altLang="en-US" sz="700">
              <a:solidFill>
                <a:schemeClr val="tx1"/>
              </a:solidFill>
            </a:endParaRPr>
          </a:p>
        </p:txBody>
      </p:sp>
      <p:sp>
        <p:nvSpPr>
          <p:cNvPr id="6" name="직사각형 5">
            <a:extLst>
              <a:ext uri="{FF2B5EF4-FFF2-40B4-BE49-F238E27FC236}">
                <a16:creationId xmlns:a16="http://schemas.microsoft.com/office/drawing/2014/main" id="{8022BA69-4622-5F7E-B129-109F35376C1C}"/>
              </a:ext>
            </a:extLst>
          </p:cNvPr>
          <p:cNvSpPr/>
          <p:nvPr userDrawn="1"/>
        </p:nvSpPr>
        <p:spPr>
          <a:xfrm>
            <a:off x="9331" y="513185"/>
            <a:ext cx="9675845" cy="11196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Header</a:t>
            </a:r>
            <a:endParaRPr lang="ko-KR" altLang="en-US" sz="700">
              <a:solidFill>
                <a:schemeClr val="tx1"/>
              </a:solidFill>
            </a:endParaRPr>
          </a:p>
        </p:txBody>
      </p:sp>
      <p:sp>
        <p:nvSpPr>
          <p:cNvPr id="3" name="직사각형 2">
            <a:extLst>
              <a:ext uri="{FF2B5EF4-FFF2-40B4-BE49-F238E27FC236}">
                <a16:creationId xmlns:a16="http://schemas.microsoft.com/office/drawing/2014/main" id="{7CD2D140-B710-2E18-5BF5-7BBEBC8EBDE2}"/>
              </a:ext>
            </a:extLst>
          </p:cNvPr>
          <p:cNvSpPr/>
          <p:nvPr userDrawn="1"/>
        </p:nvSpPr>
        <p:spPr>
          <a:xfrm rot="16200000">
            <a:off x="-2871226" y="3494318"/>
            <a:ext cx="5891742" cy="13062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LNB</a:t>
            </a:r>
            <a:endParaRPr lang="ko-KR" altLang="en-US" sz="700">
              <a:solidFill>
                <a:schemeClr val="tx1"/>
              </a:solidFill>
            </a:endParaRPr>
          </a:p>
        </p:txBody>
      </p:sp>
    </p:spTree>
    <p:extLst>
      <p:ext uri="{BB962C8B-B14F-4D97-AF65-F5344CB8AC3E}">
        <p14:creationId xmlns:p14="http://schemas.microsoft.com/office/powerpoint/2010/main" val="578440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사용자 지정 레이아웃">
    <p:spTree>
      <p:nvGrpSpPr>
        <p:cNvPr id="1" name=""/>
        <p:cNvGrpSpPr/>
        <p:nvPr/>
      </p:nvGrpSpPr>
      <p:grpSpPr>
        <a:xfrm>
          <a:off x="0" y="0"/>
          <a:ext cx="0" cy="0"/>
          <a:chOff x="0" y="0"/>
          <a:chExt cx="0" cy="0"/>
        </a:xfrm>
      </p:grpSpPr>
      <p:sp>
        <p:nvSpPr>
          <p:cNvPr id="3" name="직사각형 2">
            <a:extLst>
              <a:ext uri="{FF2B5EF4-FFF2-40B4-BE49-F238E27FC236}">
                <a16:creationId xmlns:a16="http://schemas.microsoft.com/office/drawing/2014/main" id="{A9224A97-1A3D-1A0C-9E7D-8B93189CDB75}"/>
              </a:ext>
            </a:extLst>
          </p:cNvPr>
          <p:cNvSpPr/>
          <p:nvPr userDrawn="1"/>
        </p:nvSpPr>
        <p:spPr>
          <a:xfrm>
            <a:off x="18663" y="1091683"/>
            <a:ext cx="9657182" cy="54024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a:extLst>
              <a:ext uri="{FF2B5EF4-FFF2-40B4-BE49-F238E27FC236}">
                <a16:creationId xmlns:a16="http://schemas.microsoft.com/office/drawing/2014/main" id="{152DDA9B-DA54-8E1A-3643-B7080B9D7DAA}"/>
              </a:ext>
            </a:extLst>
          </p:cNvPr>
          <p:cNvSpPr/>
          <p:nvPr userDrawn="1"/>
        </p:nvSpPr>
        <p:spPr>
          <a:xfrm>
            <a:off x="9331" y="6391471"/>
            <a:ext cx="9675845" cy="11196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다음슬라이드 계속</a:t>
            </a:r>
          </a:p>
        </p:txBody>
      </p:sp>
      <p:sp>
        <p:nvSpPr>
          <p:cNvPr id="6" name="직사각형 5">
            <a:extLst>
              <a:ext uri="{FF2B5EF4-FFF2-40B4-BE49-F238E27FC236}">
                <a16:creationId xmlns:a16="http://schemas.microsoft.com/office/drawing/2014/main" id="{8022BA69-4622-5F7E-B129-109F35376C1C}"/>
              </a:ext>
            </a:extLst>
          </p:cNvPr>
          <p:cNvSpPr/>
          <p:nvPr userDrawn="1"/>
        </p:nvSpPr>
        <p:spPr>
          <a:xfrm>
            <a:off x="9331" y="513185"/>
            <a:ext cx="9675845" cy="11196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Header</a:t>
            </a:r>
            <a:endParaRPr lang="ko-KR" altLang="en-US" sz="700">
              <a:solidFill>
                <a:schemeClr val="tx1"/>
              </a:solidFill>
            </a:endParaRPr>
          </a:p>
        </p:txBody>
      </p:sp>
      <p:sp>
        <p:nvSpPr>
          <p:cNvPr id="2" name="직사각형 1">
            <a:extLst>
              <a:ext uri="{FF2B5EF4-FFF2-40B4-BE49-F238E27FC236}">
                <a16:creationId xmlns:a16="http://schemas.microsoft.com/office/drawing/2014/main" id="{3DC16613-E65A-FF2C-D5C0-688A85240677}"/>
              </a:ext>
            </a:extLst>
          </p:cNvPr>
          <p:cNvSpPr/>
          <p:nvPr userDrawn="1"/>
        </p:nvSpPr>
        <p:spPr>
          <a:xfrm rot="16200000">
            <a:off x="-2871226" y="3494318"/>
            <a:ext cx="5891742" cy="13062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LNB</a:t>
            </a:r>
            <a:endParaRPr lang="ko-KR" altLang="en-US" sz="700">
              <a:solidFill>
                <a:schemeClr val="tx1"/>
              </a:solidFill>
            </a:endParaRPr>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Tree>
    <p:extLst>
      <p:ext uri="{BB962C8B-B14F-4D97-AF65-F5344CB8AC3E}">
        <p14:creationId xmlns:p14="http://schemas.microsoft.com/office/powerpoint/2010/main" val="2937866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사용자 지정 레이아웃">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09197E42-C749-8D7A-E2D2-825E0BD86589}"/>
              </a:ext>
            </a:extLst>
          </p:cNvPr>
          <p:cNvSpPr/>
          <p:nvPr userDrawn="1"/>
        </p:nvSpPr>
        <p:spPr>
          <a:xfrm>
            <a:off x="18663" y="554600"/>
            <a:ext cx="9657182" cy="593950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4" name="직사각형 3">
            <a:extLst>
              <a:ext uri="{FF2B5EF4-FFF2-40B4-BE49-F238E27FC236}">
                <a16:creationId xmlns:a16="http://schemas.microsoft.com/office/drawing/2014/main" id="{152DDA9B-DA54-8E1A-3643-B7080B9D7DAA}"/>
              </a:ext>
            </a:extLst>
          </p:cNvPr>
          <p:cNvSpPr/>
          <p:nvPr userDrawn="1"/>
        </p:nvSpPr>
        <p:spPr>
          <a:xfrm>
            <a:off x="9331" y="6382140"/>
            <a:ext cx="9675845" cy="11196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Footer</a:t>
            </a:r>
            <a:endParaRPr lang="ko-KR" altLang="en-US" sz="700">
              <a:solidFill>
                <a:schemeClr val="tx1"/>
              </a:solidFill>
            </a:endParaRPr>
          </a:p>
        </p:txBody>
      </p:sp>
      <p:sp>
        <p:nvSpPr>
          <p:cNvPr id="6" name="직사각형 5">
            <a:extLst>
              <a:ext uri="{FF2B5EF4-FFF2-40B4-BE49-F238E27FC236}">
                <a16:creationId xmlns:a16="http://schemas.microsoft.com/office/drawing/2014/main" id="{8022BA69-4622-5F7E-B129-109F35376C1C}"/>
              </a:ext>
            </a:extLst>
          </p:cNvPr>
          <p:cNvSpPr/>
          <p:nvPr userDrawn="1"/>
        </p:nvSpPr>
        <p:spPr>
          <a:xfrm>
            <a:off x="9331" y="513185"/>
            <a:ext cx="9675845" cy="11196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이전 슬라이드 계속</a:t>
            </a:r>
          </a:p>
        </p:txBody>
      </p:sp>
      <p:sp>
        <p:nvSpPr>
          <p:cNvPr id="3" name="직사각형 2">
            <a:extLst>
              <a:ext uri="{FF2B5EF4-FFF2-40B4-BE49-F238E27FC236}">
                <a16:creationId xmlns:a16="http://schemas.microsoft.com/office/drawing/2014/main" id="{BCAF64B3-1600-67E5-F10D-ACE363290C36}"/>
              </a:ext>
            </a:extLst>
          </p:cNvPr>
          <p:cNvSpPr/>
          <p:nvPr userDrawn="1"/>
        </p:nvSpPr>
        <p:spPr>
          <a:xfrm rot="16200000">
            <a:off x="-2871226" y="3494318"/>
            <a:ext cx="5891742" cy="13062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LNB</a:t>
            </a:r>
            <a:endParaRPr lang="ko-KR" altLang="en-US" sz="700">
              <a:solidFill>
                <a:schemeClr val="tx1"/>
              </a:solidFill>
            </a:endParaRPr>
          </a:p>
        </p:txBody>
      </p:sp>
    </p:spTree>
    <p:extLst>
      <p:ext uri="{BB962C8B-B14F-4D97-AF65-F5344CB8AC3E}">
        <p14:creationId xmlns:p14="http://schemas.microsoft.com/office/powerpoint/2010/main" val="220144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사용자 지정 레이아웃">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0A5A5874-3F93-FB42-6787-AACC4835308D}"/>
              </a:ext>
            </a:extLst>
          </p:cNvPr>
          <p:cNvSpPr/>
          <p:nvPr userDrawn="1"/>
        </p:nvSpPr>
        <p:spPr>
          <a:xfrm>
            <a:off x="18663" y="554600"/>
            <a:ext cx="9657182" cy="593950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4" name="직사각형 3">
            <a:extLst>
              <a:ext uri="{FF2B5EF4-FFF2-40B4-BE49-F238E27FC236}">
                <a16:creationId xmlns:a16="http://schemas.microsoft.com/office/drawing/2014/main" id="{152DDA9B-DA54-8E1A-3643-B7080B9D7DAA}"/>
              </a:ext>
            </a:extLst>
          </p:cNvPr>
          <p:cNvSpPr/>
          <p:nvPr userDrawn="1"/>
        </p:nvSpPr>
        <p:spPr>
          <a:xfrm>
            <a:off x="9331" y="6382140"/>
            <a:ext cx="9675845" cy="11196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다음 슬라이드 계속</a:t>
            </a:r>
          </a:p>
        </p:txBody>
      </p:sp>
      <p:sp>
        <p:nvSpPr>
          <p:cNvPr id="6" name="직사각형 5">
            <a:extLst>
              <a:ext uri="{FF2B5EF4-FFF2-40B4-BE49-F238E27FC236}">
                <a16:creationId xmlns:a16="http://schemas.microsoft.com/office/drawing/2014/main" id="{8022BA69-4622-5F7E-B129-109F35376C1C}"/>
              </a:ext>
            </a:extLst>
          </p:cNvPr>
          <p:cNvSpPr/>
          <p:nvPr userDrawn="1"/>
        </p:nvSpPr>
        <p:spPr>
          <a:xfrm>
            <a:off x="9331" y="513185"/>
            <a:ext cx="9675845" cy="11196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이전 슬라이드 계속</a:t>
            </a:r>
          </a:p>
        </p:txBody>
      </p:sp>
      <p:sp>
        <p:nvSpPr>
          <p:cNvPr id="3" name="직사각형 2">
            <a:extLst>
              <a:ext uri="{FF2B5EF4-FFF2-40B4-BE49-F238E27FC236}">
                <a16:creationId xmlns:a16="http://schemas.microsoft.com/office/drawing/2014/main" id="{0AFA3F45-8195-DCF8-D9F8-457B87797BD4}"/>
              </a:ext>
            </a:extLst>
          </p:cNvPr>
          <p:cNvSpPr/>
          <p:nvPr userDrawn="1"/>
        </p:nvSpPr>
        <p:spPr>
          <a:xfrm rot="16200000">
            <a:off x="-2871226" y="3494318"/>
            <a:ext cx="5891742" cy="13062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LNB</a:t>
            </a:r>
            <a:endParaRPr lang="ko-KR" altLang="en-US" sz="700">
              <a:solidFill>
                <a:schemeClr val="tx1"/>
              </a:solidFill>
            </a:endParaRPr>
          </a:p>
        </p:txBody>
      </p:sp>
    </p:spTree>
    <p:extLst>
      <p:ext uri="{BB962C8B-B14F-4D97-AF65-F5344CB8AC3E}">
        <p14:creationId xmlns:p14="http://schemas.microsoft.com/office/powerpoint/2010/main" val="17767216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7" name="직사각형 6">
            <a:extLst>
              <a:ext uri="{FF2B5EF4-FFF2-40B4-BE49-F238E27FC236}">
                <a16:creationId xmlns:a16="http://schemas.microsoft.com/office/drawing/2014/main" id="{EBDA25FE-9519-858D-1FDC-3BED4AA086B1}"/>
              </a:ext>
            </a:extLst>
          </p:cNvPr>
          <p:cNvSpPr/>
          <p:nvPr userDrawn="1"/>
        </p:nvSpPr>
        <p:spPr>
          <a:xfrm>
            <a:off x="0" y="0"/>
            <a:ext cx="12191999" cy="68579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제목 1">
            <a:extLst>
              <a:ext uri="{FF2B5EF4-FFF2-40B4-BE49-F238E27FC236}">
                <a16:creationId xmlns:a16="http://schemas.microsoft.com/office/drawing/2014/main" id="{B4770DFE-D912-27B1-5245-50CD3F922CA5}"/>
              </a:ext>
            </a:extLst>
          </p:cNvPr>
          <p:cNvSpPr>
            <a:spLocks noGrp="1"/>
          </p:cNvSpPr>
          <p:nvPr>
            <p:ph type="ctrTitle"/>
          </p:nvPr>
        </p:nvSpPr>
        <p:spPr>
          <a:xfrm>
            <a:off x="0" y="1527882"/>
            <a:ext cx="12192000" cy="2051190"/>
          </a:xfrm>
          <a:prstGeom prst="rect">
            <a:avLst/>
          </a:prstGeom>
          <a:solidFill>
            <a:schemeClr val="bg1">
              <a:lumMod val="85000"/>
            </a:schemeClr>
          </a:solidFill>
        </p:spPr>
        <p:txBody>
          <a:bodyPr anchor="ctr">
            <a:normAutofit/>
          </a:bodyPr>
          <a:lstStyle>
            <a:lvl1pPr algn="ctr">
              <a:defRPr sz="3200"/>
            </a:lvl1pPr>
          </a:lstStyle>
          <a:p>
            <a:r>
              <a:rPr lang="ko-KR" altLang="en-US"/>
              <a:t>마스터 제목 스타일 편집</a:t>
            </a:r>
          </a:p>
        </p:txBody>
      </p:sp>
      <p:cxnSp>
        <p:nvCxnSpPr>
          <p:cNvPr id="4" name="직선 연결선 3">
            <a:extLst>
              <a:ext uri="{FF2B5EF4-FFF2-40B4-BE49-F238E27FC236}">
                <a16:creationId xmlns:a16="http://schemas.microsoft.com/office/drawing/2014/main" id="{75CB2141-5E34-E7A8-B235-AB41BA30DE66}"/>
              </a:ext>
            </a:extLst>
          </p:cNvPr>
          <p:cNvCxnSpPr/>
          <p:nvPr userDrawn="1"/>
        </p:nvCxnSpPr>
        <p:spPr>
          <a:xfrm>
            <a:off x="0" y="1485317"/>
            <a:ext cx="12192000" cy="0"/>
          </a:xfrm>
          <a:prstGeom prst="line">
            <a:avLst/>
          </a:prstGeom>
        </p:spPr>
        <p:style>
          <a:lnRef idx="1">
            <a:schemeClr val="dk1"/>
          </a:lnRef>
          <a:fillRef idx="0">
            <a:schemeClr val="dk1"/>
          </a:fillRef>
          <a:effectRef idx="0">
            <a:schemeClr val="dk1"/>
          </a:effectRef>
          <a:fontRef idx="minor">
            <a:schemeClr val="tx1"/>
          </a:fontRef>
        </p:style>
      </p:cxnSp>
      <p:cxnSp>
        <p:nvCxnSpPr>
          <p:cNvPr id="5" name="직선 연결선 4">
            <a:extLst>
              <a:ext uri="{FF2B5EF4-FFF2-40B4-BE49-F238E27FC236}">
                <a16:creationId xmlns:a16="http://schemas.microsoft.com/office/drawing/2014/main" id="{ADA45D5F-9032-19A5-B495-8293E53D5F23}"/>
              </a:ext>
            </a:extLst>
          </p:cNvPr>
          <p:cNvCxnSpPr/>
          <p:nvPr userDrawn="1"/>
        </p:nvCxnSpPr>
        <p:spPr>
          <a:xfrm>
            <a:off x="0" y="3621638"/>
            <a:ext cx="121920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74649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제목 슬라이드">
    <p:spTree>
      <p:nvGrpSpPr>
        <p:cNvPr id="1" name=""/>
        <p:cNvGrpSpPr/>
        <p:nvPr/>
      </p:nvGrpSpPr>
      <p:grpSpPr>
        <a:xfrm>
          <a:off x="0" y="0"/>
          <a:ext cx="0" cy="0"/>
          <a:chOff x="0" y="0"/>
          <a:chExt cx="0" cy="0"/>
        </a:xfrm>
      </p:grpSpPr>
      <p:sp>
        <p:nvSpPr>
          <p:cNvPr id="2" name="슬라이드 번호 개체 틀 5">
            <a:extLst>
              <a:ext uri="{FF2B5EF4-FFF2-40B4-BE49-F238E27FC236}">
                <a16:creationId xmlns:a16="http://schemas.microsoft.com/office/drawing/2014/main" id="{78A0CFD5-20B2-A5C6-40BC-F77873C74034}"/>
              </a:ext>
            </a:extLst>
          </p:cNvPr>
          <p:cNvSpPr txBox="1">
            <a:spLocks/>
          </p:cNvSpPr>
          <p:nvPr userDrawn="1"/>
        </p:nvSpPr>
        <p:spPr>
          <a:xfrm>
            <a:off x="4914573" y="6574136"/>
            <a:ext cx="2362854" cy="226714"/>
          </a:xfrm>
          <a:prstGeom prst="rect">
            <a:avLst/>
          </a:prstGeom>
        </p:spPr>
        <p:txBody>
          <a:bodyPr/>
          <a:lstStyle>
            <a:defPPr>
              <a:defRPr lang="ko-KR"/>
            </a:defPPr>
            <a:lvl1pPr marL="0" algn="ctr" defTabSz="914400" rtl="0" eaLnBrk="1" latinLnBrk="1" hangingPunct="1">
              <a:defRPr sz="9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fld id="{E4C639E1-0F87-4116-9497-F301CD8657D3}" type="slidenum">
              <a:rPr lang="ko-KR" altLang="en-US" smtClean="0">
                <a:latin typeface="Pretendard Thin" panose="02000203000000020004" pitchFamily="50" charset="-127"/>
                <a:ea typeface="Pretendard Thin" panose="02000203000000020004" pitchFamily="50" charset="-127"/>
                <a:cs typeface="Pretendard Thin" panose="02000203000000020004" pitchFamily="50" charset="-127"/>
              </a:rPr>
              <a:pPr/>
              <a:t>‹#›</a:t>
            </a:fld>
            <a:endParaRPr lang="ko-KR" altLang="en-US">
              <a:latin typeface="Pretendard Thin" panose="02000203000000020004" pitchFamily="50" charset="-127"/>
              <a:ea typeface="Pretendard Thin" panose="02000203000000020004" pitchFamily="50" charset="-127"/>
              <a:cs typeface="Pretendard Thin" panose="02000203000000020004" pitchFamily="50" charset="-127"/>
            </a:endParaRPr>
          </a:p>
        </p:txBody>
      </p:sp>
    </p:spTree>
    <p:extLst>
      <p:ext uri="{BB962C8B-B14F-4D97-AF65-F5344CB8AC3E}">
        <p14:creationId xmlns:p14="http://schemas.microsoft.com/office/powerpoint/2010/main" val="1400200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사용자 지정 레이아웃">
    <p:spTree>
      <p:nvGrpSpPr>
        <p:cNvPr id="1" name=""/>
        <p:cNvGrpSpPr/>
        <p:nvPr/>
      </p:nvGrpSpPr>
      <p:grpSpPr>
        <a:xfrm>
          <a:off x="0" y="0"/>
          <a:ext cx="0" cy="0"/>
          <a:chOff x="0" y="0"/>
          <a:chExt cx="0" cy="0"/>
        </a:xfrm>
      </p:grpSpPr>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dirty="0"/>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Tree>
    <p:extLst>
      <p:ext uri="{BB962C8B-B14F-4D97-AF65-F5344CB8AC3E}">
        <p14:creationId xmlns:p14="http://schemas.microsoft.com/office/powerpoint/2010/main" val="3381143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0_사용자 지정 레이아웃">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27370D2E-735D-0E26-3005-95E272A8697E}"/>
              </a:ext>
            </a:extLst>
          </p:cNvPr>
          <p:cNvSpPr/>
          <p:nvPr userDrawn="1"/>
        </p:nvSpPr>
        <p:spPr>
          <a:xfrm>
            <a:off x="18663" y="1091683"/>
            <a:ext cx="9657182" cy="54024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Tree>
    <p:extLst>
      <p:ext uri="{BB962C8B-B14F-4D97-AF65-F5344CB8AC3E}">
        <p14:creationId xmlns:p14="http://schemas.microsoft.com/office/powerpoint/2010/main" val="1342766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사용자 지정 레이아웃">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27370D2E-735D-0E26-3005-95E272A8697E}"/>
              </a:ext>
            </a:extLst>
          </p:cNvPr>
          <p:cNvSpPr/>
          <p:nvPr userDrawn="1"/>
        </p:nvSpPr>
        <p:spPr>
          <a:xfrm>
            <a:off x="18663" y="1632857"/>
            <a:ext cx="9657182" cy="48612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Tree>
    <p:extLst>
      <p:ext uri="{BB962C8B-B14F-4D97-AF65-F5344CB8AC3E}">
        <p14:creationId xmlns:p14="http://schemas.microsoft.com/office/powerpoint/2010/main" val="740892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5E6B4222-2F0D-0997-F9FA-255DCD1260B0}"/>
              </a:ext>
            </a:extLst>
          </p:cNvPr>
          <p:cNvSpPr/>
          <p:nvPr userDrawn="1"/>
        </p:nvSpPr>
        <p:spPr>
          <a:xfrm>
            <a:off x="18663" y="1091683"/>
            <a:ext cx="9657182" cy="54024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4" name="직사각형 3">
            <a:extLst>
              <a:ext uri="{FF2B5EF4-FFF2-40B4-BE49-F238E27FC236}">
                <a16:creationId xmlns:a16="http://schemas.microsoft.com/office/drawing/2014/main" id="{152DDA9B-DA54-8E1A-3643-B7080B9D7DAA}"/>
              </a:ext>
            </a:extLst>
          </p:cNvPr>
          <p:cNvSpPr/>
          <p:nvPr userDrawn="1"/>
        </p:nvSpPr>
        <p:spPr>
          <a:xfrm>
            <a:off x="9330" y="6382140"/>
            <a:ext cx="9669600" cy="11196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Footer</a:t>
            </a:r>
            <a:endParaRPr lang="ko-KR" altLang="en-US" sz="700">
              <a:solidFill>
                <a:schemeClr val="tx1"/>
              </a:solidFill>
            </a:endParaRPr>
          </a:p>
        </p:txBody>
      </p:sp>
      <p:sp>
        <p:nvSpPr>
          <p:cNvPr id="6" name="직사각형 5">
            <a:extLst>
              <a:ext uri="{FF2B5EF4-FFF2-40B4-BE49-F238E27FC236}">
                <a16:creationId xmlns:a16="http://schemas.microsoft.com/office/drawing/2014/main" id="{8022BA69-4622-5F7E-B129-109F35376C1C}"/>
              </a:ext>
            </a:extLst>
          </p:cNvPr>
          <p:cNvSpPr/>
          <p:nvPr userDrawn="1"/>
        </p:nvSpPr>
        <p:spPr>
          <a:xfrm>
            <a:off x="9330" y="513185"/>
            <a:ext cx="9669600" cy="11196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Header</a:t>
            </a:r>
            <a:endParaRPr lang="ko-KR" altLang="en-US" sz="700">
              <a:solidFill>
                <a:schemeClr val="tx1"/>
              </a:solidFill>
            </a:endParaRPr>
          </a:p>
        </p:txBody>
      </p:sp>
    </p:spTree>
    <p:extLst>
      <p:ext uri="{BB962C8B-B14F-4D97-AF65-F5344CB8AC3E}">
        <p14:creationId xmlns:p14="http://schemas.microsoft.com/office/powerpoint/2010/main" val="1035694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사용자 지정 레이아웃">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4679D683-ED75-B08B-19F4-CE308E792281}"/>
              </a:ext>
            </a:extLst>
          </p:cNvPr>
          <p:cNvSpPr/>
          <p:nvPr userDrawn="1"/>
        </p:nvSpPr>
        <p:spPr>
          <a:xfrm>
            <a:off x="18663" y="1091683"/>
            <a:ext cx="9657182" cy="54024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4" name="직사각형 3">
            <a:extLst>
              <a:ext uri="{FF2B5EF4-FFF2-40B4-BE49-F238E27FC236}">
                <a16:creationId xmlns:a16="http://schemas.microsoft.com/office/drawing/2014/main" id="{152DDA9B-DA54-8E1A-3643-B7080B9D7DAA}"/>
              </a:ext>
            </a:extLst>
          </p:cNvPr>
          <p:cNvSpPr/>
          <p:nvPr userDrawn="1"/>
        </p:nvSpPr>
        <p:spPr>
          <a:xfrm>
            <a:off x="9331" y="6391471"/>
            <a:ext cx="9675845" cy="11196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다음슬라이드 계속</a:t>
            </a:r>
          </a:p>
        </p:txBody>
      </p:sp>
      <p:sp>
        <p:nvSpPr>
          <p:cNvPr id="6" name="직사각형 5">
            <a:extLst>
              <a:ext uri="{FF2B5EF4-FFF2-40B4-BE49-F238E27FC236}">
                <a16:creationId xmlns:a16="http://schemas.microsoft.com/office/drawing/2014/main" id="{8022BA69-4622-5F7E-B129-109F35376C1C}"/>
              </a:ext>
            </a:extLst>
          </p:cNvPr>
          <p:cNvSpPr/>
          <p:nvPr userDrawn="1"/>
        </p:nvSpPr>
        <p:spPr>
          <a:xfrm>
            <a:off x="9331" y="513185"/>
            <a:ext cx="9675845" cy="11196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Header</a:t>
            </a:r>
            <a:endParaRPr lang="ko-KR" altLang="en-US" sz="700">
              <a:solidFill>
                <a:schemeClr val="tx1"/>
              </a:solidFill>
            </a:endParaRPr>
          </a:p>
        </p:txBody>
      </p:sp>
    </p:spTree>
    <p:extLst>
      <p:ext uri="{BB962C8B-B14F-4D97-AF65-F5344CB8AC3E}">
        <p14:creationId xmlns:p14="http://schemas.microsoft.com/office/powerpoint/2010/main" val="4220934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사용자 지정 레이아웃">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83D8F936-5DF9-3307-1624-E5BC836D3A08}"/>
              </a:ext>
            </a:extLst>
          </p:cNvPr>
          <p:cNvSpPr/>
          <p:nvPr userDrawn="1"/>
        </p:nvSpPr>
        <p:spPr>
          <a:xfrm>
            <a:off x="18663" y="522514"/>
            <a:ext cx="9657182" cy="59715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4" name="직사각형 3">
            <a:extLst>
              <a:ext uri="{FF2B5EF4-FFF2-40B4-BE49-F238E27FC236}">
                <a16:creationId xmlns:a16="http://schemas.microsoft.com/office/drawing/2014/main" id="{152DDA9B-DA54-8E1A-3643-B7080B9D7DAA}"/>
              </a:ext>
            </a:extLst>
          </p:cNvPr>
          <p:cNvSpPr/>
          <p:nvPr userDrawn="1"/>
        </p:nvSpPr>
        <p:spPr>
          <a:xfrm>
            <a:off x="9331" y="6382140"/>
            <a:ext cx="9675845" cy="111967"/>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solidFill>
              </a:rPr>
              <a:t>Footer</a:t>
            </a:r>
            <a:endParaRPr lang="ko-KR" altLang="en-US" sz="700">
              <a:solidFill>
                <a:schemeClr val="tx1"/>
              </a:solidFill>
            </a:endParaRPr>
          </a:p>
        </p:txBody>
      </p:sp>
      <p:sp>
        <p:nvSpPr>
          <p:cNvPr id="6" name="직사각형 5">
            <a:extLst>
              <a:ext uri="{FF2B5EF4-FFF2-40B4-BE49-F238E27FC236}">
                <a16:creationId xmlns:a16="http://schemas.microsoft.com/office/drawing/2014/main" id="{8022BA69-4622-5F7E-B129-109F35376C1C}"/>
              </a:ext>
            </a:extLst>
          </p:cNvPr>
          <p:cNvSpPr/>
          <p:nvPr userDrawn="1"/>
        </p:nvSpPr>
        <p:spPr>
          <a:xfrm>
            <a:off x="9331" y="513185"/>
            <a:ext cx="9675845" cy="11196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이전 슬라이드 계속</a:t>
            </a:r>
          </a:p>
        </p:txBody>
      </p:sp>
    </p:spTree>
    <p:extLst>
      <p:ext uri="{BB962C8B-B14F-4D97-AF65-F5344CB8AC3E}">
        <p14:creationId xmlns:p14="http://schemas.microsoft.com/office/powerpoint/2010/main" val="848259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사용자 지정 레이아웃">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E0A34E05-7A76-E579-8009-414911E88962}"/>
              </a:ext>
            </a:extLst>
          </p:cNvPr>
          <p:cNvSpPr/>
          <p:nvPr userDrawn="1"/>
        </p:nvSpPr>
        <p:spPr>
          <a:xfrm>
            <a:off x="18663" y="513184"/>
            <a:ext cx="9657182" cy="59809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a:extLst>
              <a:ext uri="{FF2B5EF4-FFF2-40B4-BE49-F238E27FC236}">
                <a16:creationId xmlns:a16="http://schemas.microsoft.com/office/drawing/2014/main" id="{D13BB1C1-DD33-FBA8-FA0F-B50E6D6D80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69787" y="6604438"/>
            <a:ext cx="796677" cy="169128"/>
          </a:xfrm>
          <a:prstGeom prst="rect">
            <a:avLst/>
          </a:prstGeom>
        </p:spPr>
      </p:pic>
      <p:sp>
        <p:nvSpPr>
          <p:cNvPr id="13" name="텍스트 개체 틀 12">
            <a:extLst>
              <a:ext uri="{FF2B5EF4-FFF2-40B4-BE49-F238E27FC236}">
                <a16:creationId xmlns:a16="http://schemas.microsoft.com/office/drawing/2014/main" id="{181042DF-07E4-E936-4C5B-241A436DAF7F}"/>
              </a:ext>
            </a:extLst>
          </p:cNvPr>
          <p:cNvSpPr>
            <a:spLocks noGrp="1"/>
          </p:cNvSpPr>
          <p:nvPr>
            <p:ph type="body" sz="quarter" idx="10"/>
          </p:nvPr>
        </p:nvSpPr>
        <p:spPr>
          <a:xfrm>
            <a:off x="4600575" y="9525"/>
            <a:ext cx="758190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5" name="텍스트 개체 틀 14">
            <a:extLst>
              <a:ext uri="{FF2B5EF4-FFF2-40B4-BE49-F238E27FC236}">
                <a16:creationId xmlns:a16="http://schemas.microsoft.com/office/drawing/2014/main" id="{2E8C6BFE-FD27-1FBA-9127-F18391E029E9}"/>
              </a:ext>
            </a:extLst>
          </p:cNvPr>
          <p:cNvSpPr>
            <a:spLocks noGrp="1"/>
          </p:cNvSpPr>
          <p:nvPr>
            <p:ph type="body" sz="quarter" idx="11"/>
          </p:nvPr>
        </p:nvSpPr>
        <p:spPr>
          <a:xfrm>
            <a:off x="609600" y="9525"/>
            <a:ext cx="3105150"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7" name="텍스트 개체 틀 16">
            <a:extLst>
              <a:ext uri="{FF2B5EF4-FFF2-40B4-BE49-F238E27FC236}">
                <a16:creationId xmlns:a16="http://schemas.microsoft.com/office/drawing/2014/main" id="{FE113420-114B-FF80-DA9C-DAD223DAAC7A}"/>
              </a:ext>
            </a:extLst>
          </p:cNvPr>
          <p:cNvSpPr>
            <a:spLocks noGrp="1"/>
          </p:cNvSpPr>
          <p:nvPr>
            <p:ph type="body" sz="quarter" idx="12"/>
          </p:nvPr>
        </p:nvSpPr>
        <p:spPr>
          <a:xfrm>
            <a:off x="609600" y="251730"/>
            <a:ext cx="3086100" cy="185514"/>
          </a:xfrm>
          <a:prstGeom prst="rect">
            <a:avLst/>
          </a:prstGeom>
        </p:spPr>
        <p:txBody>
          <a:bodyPr>
            <a:no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19" name="텍스트 개체 틀 18">
            <a:extLst>
              <a:ext uri="{FF2B5EF4-FFF2-40B4-BE49-F238E27FC236}">
                <a16:creationId xmlns:a16="http://schemas.microsoft.com/office/drawing/2014/main" id="{F97964B0-0318-9317-D178-11C6188250FB}"/>
              </a:ext>
            </a:extLst>
          </p:cNvPr>
          <p:cNvSpPr>
            <a:spLocks noGrp="1"/>
          </p:cNvSpPr>
          <p:nvPr>
            <p:ph type="body" sz="quarter" idx="13"/>
          </p:nvPr>
        </p:nvSpPr>
        <p:spPr>
          <a:xfrm>
            <a:off x="4591050" y="241300"/>
            <a:ext cx="4333875" cy="212725"/>
          </a:xfrm>
          <a:prstGeom prst="rect">
            <a:avLst/>
          </a:prstGeom>
        </p:spPr>
        <p:txBody>
          <a:bodyPr>
            <a:normAutofit/>
          </a:bodyPr>
          <a:lstStyle>
            <a:lvl1pPr>
              <a:defRPr sz="800">
                <a:latin typeface="Pretendard" panose="02000503000000020004" pitchFamily="50" charset="-127"/>
                <a:ea typeface="Pretendard" panose="02000503000000020004" pitchFamily="50" charset="-127"/>
                <a:cs typeface="Pretendard" panose="02000503000000020004" pitchFamily="50" charset="-127"/>
              </a:defRPr>
            </a:lvl1pPr>
          </a:lstStyle>
          <a:p>
            <a:pPr lvl="0"/>
            <a:r>
              <a:rPr lang="ko-KR" altLang="en-US"/>
              <a:t>마스터 텍스트 스타일을 편집하려면 클릭</a:t>
            </a:r>
          </a:p>
        </p:txBody>
      </p:sp>
      <p:sp>
        <p:nvSpPr>
          <p:cNvPr id="4" name="직사각형 3">
            <a:extLst>
              <a:ext uri="{FF2B5EF4-FFF2-40B4-BE49-F238E27FC236}">
                <a16:creationId xmlns:a16="http://schemas.microsoft.com/office/drawing/2014/main" id="{152DDA9B-DA54-8E1A-3643-B7080B9D7DAA}"/>
              </a:ext>
            </a:extLst>
          </p:cNvPr>
          <p:cNvSpPr/>
          <p:nvPr userDrawn="1"/>
        </p:nvSpPr>
        <p:spPr>
          <a:xfrm>
            <a:off x="9331" y="6382140"/>
            <a:ext cx="9675845" cy="11196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다음 슬라이드 계속</a:t>
            </a:r>
          </a:p>
        </p:txBody>
      </p:sp>
      <p:sp>
        <p:nvSpPr>
          <p:cNvPr id="6" name="직사각형 5">
            <a:extLst>
              <a:ext uri="{FF2B5EF4-FFF2-40B4-BE49-F238E27FC236}">
                <a16:creationId xmlns:a16="http://schemas.microsoft.com/office/drawing/2014/main" id="{8022BA69-4622-5F7E-B129-109F35376C1C}"/>
              </a:ext>
            </a:extLst>
          </p:cNvPr>
          <p:cNvSpPr/>
          <p:nvPr userDrawn="1"/>
        </p:nvSpPr>
        <p:spPr>
          <a:xfrm>
            <a:off x="9331" y="513185"/>
            <a:ext cx="9675845" cy="11196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이전 슬라이드 계속</a:t>
            </a:r>
          </a:p>
        </p:txBody>
      </p:sp>
    </p:spTree>
    <p:extLst>
      <p:ext uri="{BB962C8B-B14F-4D97-AF65-F5344CB8AC3E}">
        <p14:creationId xmlns:p14="http://schemas.microsoft.com/office/powerpoint/2010/main" val="29880832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58032AA5-60EA-DE88-ACB7-4AA595E185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2542FB84-B18A-C5C9-690B-CC59F8D5329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슬라이드 번호 개체 틀 5">
            <a:extLst>
              <a:ext uri="{FF2B5EF4-FFF2-40B4-BE49-F238E27FC236}">
                <a16:creationId xmlns:a16="http://schemas.microsoft.com/office/drawing/2014/main" id="{117930A6-E570-6A97-66C0-7C6F432A4FEB}"/>
              </a:ext>
            </a:extLst>
          </p:cNvPr>
          <p:cNvSpPr>
            <a:spLocks noGrp="1"/>
          </p:cNvSpPr>
          <p:nvPr>
            <p:ph type="sldNum" sz="quarter" idx="4"/>
          </p:nvPr>
        </p:nvSpPr>
        <p:spPr>
          <a:xfrm>
            <a:off x="9829146" y="6631286"/>
            <a:ext cx="2362854" cy="226714"/>
          </a:xfrm>
          <a:prstGeom prst="rect">
            <a:avLst/>
          </a:prstGeom>
        </p:spPr>
        <p:txBody>
          <a:bodyPr/>
          <a:lstStyle>
            <a:lvl1pPr algn="r">
              <a:defRPr sz="900"/>
            </a:lvl1pPr>
          </a:lstStyle>
          <a:p>
            <a:fld id="{E4C639E1-0F87-4116-9497-F301CD8657D3}" type="slidenum">
              <a:rPr lang="ko-KR" altLang="en-US" smtClean="0"/>
              <a:pPr/>
              <a:t>‹#›</a:t>
            </a:fld>
            <a:endParaRPr lang="ko-KR" altLang="en-US"/>
          </a:p>
        </p:txBody>
      </p:sp>
    </p:spTree>
    <p:extLst>
      <p:ext uri="{BB962C8B-B14F-4D97-AF65-F5344CB8AC3E}">
        <p14:creationId xmlns:p14="http://schemas.microsoft.com/office/powerpoint/2010/main" val="1618618266"/>
      </p:ext>
    </p:extLst>
  </p:cSld>
  <p:clrMap bg1="lt1" tx1="dk1" bg2="lt2" tx2="dk2" accent1="accent1" accent2="accent2" accent3="accent3" accent4="accent4" accent5="accent5" accent6="accent6" hlink="hlink" folHlink="folHlink"/>
  <p:sldLayoutIdLst>
    <p:sldLayoutId id="2147483649" r:id="rId1"/>
    <p:sldLayoutId id="2147483652" r:id="rId2"/>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DDFF9146-FE7B-B5CE-B314-24025787E07E}"/>
              </a:ext>
            </a:extLst>
          </p:cNvPr>
          <p:cNvGraphicFramePr>
            <a:graphicFrameLocks noGrp="1"/>
          </p:cNvGraphicFramePr>
          <p:nvPr userDrawn="1">
            <p:extLst>
              <p:ext uri="{D42A27DB-BD31-4B8C-83A1-F6EECF244321}">
                <p14:modId xmlns:p14="http://schemas.microsoft.com/office/powerpoint/2010/main" val="3580628291"/>
              </p:ext>
            </p:extLst>
          </p:nvPr>
        </p:nvGraphicFramePr>
        <p:xfrm>
          <a:off x="0" y="0"/>
          <a:ext cx="12192001" cy="457200"/>
        </p:xfrm>
        <a:graphic>
          <a:graphicData uri="http://schemas.openxmlformats.org/drawingml/2006/table">
            <a:tbl>
              <a:tblPr firstRow="1" bandRow="1">
                <a:tableStyleId>{5C22544A-7EE6-4342-B048-85BDC9FD1C3A}</a:tableStyleId>
              </a:tblPr>
              <a:tblGrid>
                <a:gridCol w="599958">
                  <a:extLst>
                    <a:ext uri="{9D8B030D-6E8A-4147-A177-3AD203B41FA5}">
                      <a16:colId xmlns:a16="http://schemas.microsoft.com/office/drawing/2014/main" val="652537163"/>
                    </a:ext>
                  </a:extLst>
                </a:gridCol>
                <a:gridCol w="3114792">
                  <a:extLst>
                    <a:ext uri="{9D8B030D-6E8A-4147-A177-3AD203B41FA5}">
                      <a16:colId xmlns:a16="http://schemas.microsoft.com/office/drawing/2014/main" val="4187138715"/>
                    </a:ext>
                  </a:extLst>
                </a:gridCol>
                <a:gridCol w="876300">
                  <a:extLst>
                    <a:ext uri="{9D8B030D-6E8A-4147-A177-3AD203B41FA5}">
                      <a16:colId xmlns:a16="http://schemas.microsoft.com/office/drawing/2014/main" val="317849005"/>
                    </a:ext>
                  </a:extLst>
                </a:gridCol>
                <a:gridCol w="4362450">
                  <a:extLst>
                    <a:ext uri="{9D8B030D-6E8A-4147-A177-3AD203B41FA5}">
                      <a16:colId xmlns:a16="http://schemas.microsoft.com/office/drawing/2014/main" val="2053234024"/>
                    </a:ext>
                  </a:extLst>
                </a:gridCol>
                <a:gridCol w="695325">
                  <a:extLst>
                    <a:ext uri="{9D8B030D-6E8A-4147-A177-3AD203B41FA5}">
                      <a16:colId xmlns:a16="http://schemas.microsoft.com/office/drawing/2014/main" val="229124856"/>
                    </a:ext>
                  </a:extLst>
                </a:gridCol>
                <a:gridCol w="657225">
                  <a:extLst>
                    <a:ext uri="{9D8B030D-6E8A-4147-A177-3AD203B41FA5}">
                      <a16:colId xmlns:a16="http://schemas.microsoft.com/office/drawing/2014/main" val="1090635532"/>
                    </a:ext>
                  </a:extLst>
                </a:gridCol>
                <a:gridCol w="752475">
                  <a:extLst>
                    <a:ext uri="{9D8B030D-6E8A-4147-A177-3AD203B41FA5}">
                      <a16:colId xmlns:a16="http://schemas.microsoft.com/office/drawing/2014/main" val="885435497"/>
                    </a:ext>
                  </a:extLst>
                </a:gridCol>
                <a:gridCol w="1133476">
                  <a:extLst>
                    <a:ext uri="{9D8B030D-6E8A-4147-A177-3AD203B41FA5}">
                      <a16:colId xmlns:a16="http://schemas.microsoft.com/office/drawing/2014/main" val="1519786625"/>
                    </a:ext>
                  </a:extLst>
                </a:gridCol>
              </a:tblGrid>
              <a:tr h="0">
                <a:tc>
                  <a:txBody>
                    <a:bodyPr/>
                    <a:lstStyle/>
                    <a:p>
                      <a:pPr latinLnBrk="1"/>
                      <a:r>
                        <a:rPr lang="ko-KR" altLang="en-US" sz="900" b="0">
                          <a:solidFill>
                            <a:schemeClr val="tx1"/>
                          </a:solidFill>
                          <a:latin typeface="+mj-ea"/>
                          <a:ea typeface="+mj-ea"/>
                        </a:rPr>
                        <a:t>화면 </a:t>
                      </a:r>
                      <a:r>
                        <a:rPr lang="en-US" altLang="ko-KR" sz="900" b="0">
                          <a:solidFill>
                            <a:schemeClr val="tx1"/>
                          </a:solidFill>
                          <a:latin typeface="+mj-ea"/>
                          <a:ea typeface="+mj-ea"/>
                        </a:rPr>
                        <a:t>ID</a:t>
                      </a:r>
                      <a:endParaRPr lang="ko-KR" altLang="en-US" sz="900" b="0">
                        <a:solidFill>
                          <a:schemeClr val="tx1"/>
                        </a:solidFill>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latinLnBrk="1"/>
                      <a:endParaRPr lang="ko-KR" altLang="en-US" sz="900" b="0">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latinLnBrk="1"/>
                      <a:r>
                        <a:rPr lang="ko-KR" altLang="en-US" sz="900" b="0">
                          <a:solidFill>
                            <a:schemeClr val="tx1"/>
                          </a:solidFill>
                          <a:latin typeface="+mj-ea"/>
                          <a:ea typeface="+mj-ea"/>
                        </a:rPr>
                        <a:t>요구사항 </a:t>
                      </a:r>
                      <a:r>
                        <a:rPr lang="en-US" altLang="ko-KR" sz="900" b="0">
                          <a:solidFill>
                            <a:schemeClr val="tx1"/>
                          </a:solidFill>
                          <a:latin typeface="+mj-ea"/>
                          <a:ea typeface="+mj-ea"/>
                        </a:rPr>
                        <a:t>ID</a:t>
                      </a:r>
                      <a:endParaRPr lang="ko-KR" altLang="en-US" sz="900" b="0">
                        <a:solidFill>
                          <a:schemeClr val="tx1"/>
                        </a:solidFill>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gridSpan="5">
                  <a:txBody>
                    <a:bodyPr/>
                    <a:lstStyle/>
                    <a:p>
                      <a:pPr latinLnBrk="1"/>
                      <a:endParaRPr lang="ko-KR" altLang="en-US" sz="900" b="0">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hMerge="1">
                  <a:txBody>
                    <a:bodyPr/>
                    <a:lstStyle/>
                    <a:p>
                      <a:pPr latinLnBrk="1"/>
                      <a:endParaRPr lang="ko-KR" altLang="en-US" sz="900" b="0">
                        <a:solidFill>
                          <a:schemeClr val="tx1"/>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hMerge="1">
                  <a:txBody>
                    <a:bodyPr/>
                    <a:lstStyle/>
                    <a:p>
                      <a:pPr latinLnBrk="1"/>
                      <a:endParaRPr lang="ko-KR" altLang="en-US" sz="900" b="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hMerge="1">
                  <a:txBody>
                    <a:bodyPr/>
                    <a:lstStyle/>
                    <a:p>
                      <a:pPr latinLnBrk="1"/>
                      <a:endParaRPr lang="ko-KR" altLang="en-US" sz="900" b="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hMerge="1">
                  <a:txBody>
                    <a:bodyPr/>
                    <a:lstStyle/>
                    <a:p>
                      <a:pPr latinLnBrk="1"/>
                      <a:endParaRPr lang="ko-KR" altLang="en-US" sz="900" b="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70961166"/>
                  </a:ext>
                </a:extLst>
              </a:tr>
              <a:tr h="0">
                <a:tc>
                  <a:txBody>
                    <a:bodyPr/>
                    <a:lstStyle/>
                    <a:p>
                      <a:pPr latinLnBrk="1"/>
                      <a:r>
                        <a:rPr lang="en-US" altLang="ko-KR" sz="900" b="0">
                          <a:solidFill>
                            <a:schemeClr val="tx1"/>
                          </a:solidFill>
                          <a:latin typeface="+mj-ea"/>
                          <a:ea typeface="+mj-ea"/>
                        </a:rPr>
                        <a:t>TITLE</a:t>
                      </a:r>
                      <a:endParaRPr lang="ko-KR" altLang="en-US" sz="900" b="0">
                        <a:solidFill>
                          <a:schemeClr val="tx1"/>
                        </a:solidFill>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latinLnBrk="1"/>
                      <a:endParaRPr lang="ko-KR" altLang="en-US" sz="900" b="0">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latinLnBrk="1"/>
                      <a:r>
                        <a:rPr lang="en-US" altLang="ko-KR" sz="900" b="0">
                          <a:solidFill>
                            <a:schemeClr val="tx1"/>
                          </a:solidFill>
                          <a:latin typeface="+mj-ea"/>
                          <a:ea typeface="+mj-ea"/>
                        </a:rPr>
                        <a:t>PATH</a:t>
                      </a:r>
                      <a:endParaRPr lang="ko-KR" altLang="en-US" sz="900" b="0">
                        <a:solidFill>
                          <a:schemeClr val="tx1"/>
                        </a:solidFill>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latinLnBrk="1"/>
                      <a:endParaRPr lang="ko-KR" altLang="en-US" sz="900" b="0">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latinLnBrk="1"/>
                      <a:r>
                        <a:rPr lang="en-US" altLang="ko-KR" sz="900" b="0">
                          <a:solidFill>
                            <a:schemeClr val="tx1"/>
                          </a:solidFill>
                          <a:latin typeface="+mj-ea"/>
                          <a:ea typeface="+mj-ea"/>
                        </a:rPr>
                        <a:t>Version</a:t>
                      </a:r>
                      <a:endParaRPr lang="ko-KR" altLang="en-US" sz="900" b="0">
                        <a:solidFill>
                          <a:schemeClr val="tx1"/>
                        </a:solidFill>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latinLnBrk="1"/>
                      <a:r>
                        <a:rPr lang="en-US" altLang="ko-KR" sz="900" b="0" dirty="0">
                          <a:latin typeface="+mj-ea"/>
                          <a:ea typeface="+mj-ea"/>
                        </a:rPr>
                        <a:t>0.65</a:t>
                      </a:r>
                      <a:endParaRPr lang="ko-KR" altLang="en-US" sz="900" b="0" dirty="0">
                        <a:latin typeface="+mj-ea"/>
                        <a:ea typeface="+mj-ea"/>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ctr" latinLnBrk="1"/>
                      <a:r>
                        <a:rPr lang="ko-KR" altLang="en-US" sz="900" b="0">
                          <a:latin typeface="+mj-ea"/>
                          <a:ea typeface="+mj-ea"/>
                        </a:rPr>
                        <a:t>작성자</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latinLnBrk="1"/>
                      <a:r>
                        <a:rPr lang="ko-KR" altLang="en-US" sz="900" b="0" dirty="0">
                          <a:latin typeface="+mj-ea"/>
                          <a:ea typeface="+mj-ea"/>
                        </a:rPr>
                        <a:t>이재영</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04144063"/>
                  </a:ext>
                </a:extLst>
              </a:tr>
            </a:tbl>
          </a:graphicData>
        </a:graphic>
      </p:graphicFrame>
      <p:sp>
        <p:nvSpPr>
          <p:cNvPr id="14" name="직사각형 13">
            <a:extLst>
              <a:ext uri="{FF2B5EF4-FFF2-40B4-BE49-F238E27FC236}">
                <a16:creationId xmlns:a16="http://schemas.microsoft.com/office/drawing/2014/main" id="{4E07D436-D520-299A-811C-F6C93523908A}"/>
              </a:ext>
            </a:extLst>
          </p:cNvPr>
          <p:cNvSpPr/>
          <p:nvPr userDrawn="1"/>
        </p:nvSpPr>
        <p:spPr>
          <a:xfrm>
            <a:off x="0" y="506578"/>
            <a:ext cx="12192000" cy="5998997"/>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슬라이드 번호 개체 틀 5">
            <a:extLst>
              <a:ext uri="{FF2B5EF4-FFF2-40B4-BE49-F238E27FC236}">
                <a16:creationId xmlns:a16="http://schemas.microsoft.com/office/drawing/2014/main" id="{827D10AA-F698-81A1-AB18-00B22FBACC2F}"/>
              </a:ext>
            </a:extLst>
          </p:cNvPr>
          <p:cNvSpPr txBox="1">
            <a:spLocks/>
          </p:cNvSpPr>
          <p:nvPr userDrawn="1"/>
        </p:nvSpPr>
        <p:spPr>
          <a:xfrm>
            <a:off x="4914573" y="6574136"/>
            <a:ext cx="2362854" cy="226714"/>
          </a:xfrm>
          <a:prstGeom prst="rect">
            <a:avLst/>
          </a:prstGeom>
        </p:spPr>
        <p:txBody>
          <a:bodyPr/>
          <a:lstStyle>
            <a:defPPr>
              <a:defRPr lang="ko-KR"/>
            </a:defPPr>
            <a:lvl1pPr marL="0" algn="ctr" defTabSz="914400" rtl="0" eaLnBrk="1" latinLnBrk="1" hangingPunct="1">
              <a:defRPr sz="9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fld id="{E4C639E1-0F87-4116-9497-F301CD8657D3}" type="slidenum">
              <a:rPr lang="ko-KR" altLang="en-US" smtClean="0">
                <a:latin typeface="Pretendard Thin" panose="02000203000000020004" pitchFamily="50" charset="-127"/>
                <a:ea typeface="Pretendard Thin" panose="02000203000000020004" pitchFamily="50" charset="-127"/>
                <a:cs typeface="Pretendard Thin" panose="02000203000000020004" pitchFamily="50" charset="-127"/>
              </a:rPr>
              <a:pPr/>
              <a:t>‹#›</a:t>
            </a:fld>
            <a:endParaRPr lang="ko-KR" altLang="en-US">
              <a:latin typeface="Pretendard Thin" panose="02000203000000020004" pitchFamily="50" charset="-127"/>
              <a:ea typeface="Pretendard Thin" panose="02000203000000020004" pitchFamily="50" charset="-127"/>
              <a:cs typeface="Pretendard Thin" panose="02000203000000020004" pitchFamily="50" charset="-127"/>
            </a:endParaRPr>
          </a:p>
        </p:txBody>
      </p:sp>
      <p:cxnSp>
        <p:nvCxnSpPr>
          <p:cNvPr id="2" name="직선 연결선 1">
            <a:extLst>
              <a:ext uri="{FF2B5EF4-FFF2-40B4-BE49-F238E27FC236}">
                <a16:creationId xmlns:a16="http://schemas.microsoft.com/office/drawing/2014/main" id="{31FA40E1-0C6F-7938-45C7-B66B5C13EB4E}"/>
              </a:ext>
            </a:extLst>
          </p:cNvPr>
          <p:cNvCxnSpPr>
            <a:cxnSpLocks/>
          </p:cNvCxnSpPr>
          <p:nvPr userDrawn="1"/>
        </p:nvCxnSpPr>
        <p:spPr>
          <a:xfrm>
            <a:off x="9677218" y="507612"/>
            <a:ext cx="0" cy="5997963"/>
          </a:xfrm>
          <a:prstGeom prst="line">
            <a:avLst/>
          </a:prstGeom>
        </p:spPr>
        <p:style>
          <a:lnRef idx="1">
            <a:schemeClr val="dk1"/>
          </a:lnRef>
          <a:fillRef idx="0">
            <a:schemeClr val="dk1"/>
          </a:fillRef>
          <a:effectRef idx="0">
            <a:schemeClr val="dk1"/>
          </a:effectRef>
          <a:fontRef idx="minor">
            <a:schemeClr val="tx1"/>
          </a:fontRef>
        </p:style>
      </p:cxnSp>
      <p:grpSp>
        <p:nvGrpSpPr>
          <p:cNvPr id="3" name="그룹 2">
            <a:extLst>
              <a:ext uri="{FF2B5EF4-FFF2-40B4-BE49-F238E27FC236}">
                <a16:creationId xmlns:a16="http://schemas.microsoft.com/office/drawing/2014/main" id="{BED92F33-0A9C-F78C-5CD2-80E1F0D724DC}"/>
              </a:ext>
            </a:extLst>
          </p:cNvPr>
          <p:cNvGrpSpPr/>
          <p:nvPr userDrawn="1"/>
        </p:nvGrpSpPr>
        <p:grpSpPr>
          <a:xfrm>
            <a:off x="65317" y="6559331"/>
            <a:ext cx="1539551" cy="242449"/>
            <a:chOff x="3956180" y="5027998"/>
            <a:chExt cx="1539551" cy="242449"/>
          </a:xfrm>
        </p:grpSpPr>
        <p:sp>
          <p:nvSpPr>
            <p:cNvPr id="4" name="직사각형 3">
              <a:extLst>
                <a:ext uri="{FF2B5EF4-FFF2-40B4-BE49-F238E27FC236}">
                  <a16:creationId xmlns:a16="http://schemas.microsoft.com/office/drawing/2014/main" id="{F97D0F73-CBB4-3F17-72C7-AB4D6B79EBE8}"/>
                </a:ext>
              </a:extLst>
            </p:cNvPr>
            <p:cNvSpPr/>
            <p:nvPr/>
          </p:nvSpPr>
          <p:spPr>
            <a:xfrm>
              <a:off x="3956180" y="5027998"/>
              <a:ext cx="1539551" cy="242449"/>
            </a:xfrm>
            <a:prstGeom prst="rect">
              <a:avLst/>
            </a:prstGeom>
            <a:solidFill>
              <a:srgbClr val="B7B5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5" name="그룹 4">
              <a:extLst>
                <a:ext uri="{FF2B5EF4-FFF2-40B4-BE49-F238E27FC236}">
                  <a16:creationId xmlns:a16="http://schemas.microsoft.com/office/drawing/2014/main" id="{058A8971-3FD9-91E9-582A-F604DBA29B81}"/>
                </a:ext>
              </a:extLst>
            </p:cNvPr>
            <p:cNvGrpSpPr/>
            <p:nvPr/>
          </p:nvGrpSpPr>
          <p:grpSpPr>
            <a:xfrm>
              <a:off x="4035898" y="5090803"/>
              <a:ext cx="1384607" cy="116837"/>
              <a:chOff x="1344041" y="5051240"/>
              <a:chExt cx="1384607" cy="116837"/>
            </a:xfrm>
          </p:grpSpPr>
          <p:sp>
            <p:nvSpPr>
              <p:cNvPr id="6" name="직사각형 5">
                <a:extLst>
                  <a:ext uri="{FF2B5EF4-FFF2-40B4-BE49-F238E27FC236}">
                    <a16:creationId xmlns:a16="http://schemas.microsoft.com/office/drawing/2014/main" id="{56794B1E-A7A3-1BD2-BA41-F92BAD401ABC}"/>
                  </a:ext>
                </a:extLst>
              </p:cNvPr>
              <p:cNvSpPr/>
              <p:nvPr/>
            </p:nvSpPr>
            <p:spPr>
              <a:xfrm>
                <a:off x="1344041" y="5051240"/>
                <a:ext cx="113590" cy="116837"/>
              </a:xfrm>
              <a:prstGeom prst="rect">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a:p>
            </p:txBody>
          </p:sp>
          <p:sp>
            <p:nvSpPr>
              <p:cNvPr id="7" name="직사각형 6">
                <a:extLst>
                  <a:ext uri="{FF2B5EF4-FFF2-40B4-BE49-F238E27FC236}">
                    <a16:creationId xmlns:a16="http://schemas.microsoft.com/office/drawing/2014/main" id="{66701143-82DC-E7E1-3FB2-B2DE65D8A460}"/>
                  </a:ext>
                </a:extLst>
              </p:cNvPr>
              <p:cNvSpPr/>
              <p:nvPr/>
            </p:nvSpPr>
            <p:spPr>
              <a:xfrm>
                <a:off x="1525615" y="5051240"/>
                <a:ext cx="113590" cy="116837"/>
              </a:xfrm>
              <a:prstGeom prst="rect">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a:p>
            </p:txBody>
          </p:sp>
          <p:sp>
            <p:nvSpPr>
              <p:cNvPr id="8" name="직사각형 7">
                <a:extLst>
                  <a:ext uri="{FF2B5EF4-FFF2-40B4-BE49-F238E27FC236}">
                    <a16:creationId xmlns:a16="http://schemas.microsoft.com/office/drawing/2014/main" id="{3C12CF7F-99D7-997B-0806-7EB436506D72}"/>
                  </a:ext>
                </a:extLst>
              </p:cNvPr>
              <p:cNvSpPr/>
              <p:nvPr/>
            </p:nvSpPr>
            <p:spPr>
              <a:xfrm>
                <a:off x="1707189" y="5051240"/>
                <a:ext cx="113590" cy="116837"/>
              </a:xfrm>
              <a:prstGeom prst="rect">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a:p>
            </p:txBody>
          </p:sp>
          <p:sp>
            <p:nvSpPr>
              <p:cNvPr id="9" name="직사각형 8">
                <a:extLst>
                  <a:ext uri="{FF2B5EF4-FFF2-40B4-BE49-F238E27FC236}">
                    <a16:creationId xmlns:a16="http://schemas.microsoft.com/office/drawing/2014/main" id="{FB3B6DF4-38BE-5DBD-8F3E-B49A87D69283}"/>
                  </a:ext>
                </a:extLst>
              </p:cNvPr>
              <p:cNvSpPr/>
              <p:nvPr/>
            </p:nvSpPr>
            <p:spPr>
              <a:xfrm>
                <a:off x="1888763" y="5051240"/>
                <a:ext cx="113590" cy="116837"/>
              </a:xfrm>
              <a:prstGeom prst="rect">
                <a:avLst/>
              </a:prstGeom>
              <a:solidFill>
                <a:srgbClr val="DC3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a:p>
            </p:txBody>
          </p:sp>
          <p:sp>
            <p:nvSpPr>
              <p:cNvPr id="10" name="직사각형 9">
                <a:extLst>
                  <a:ext uri="{FF2B5EF4-FFF2-40B4-BE49-F238E27FC236}">
                    <a16:creationId xmlns:a16="http://schemas.microsoft.com/office/drawing/2014/main" id="{121D198E-F20B-3F0F-B0BE-F8DEBD6D461F}"/>
                  </a:ext>
                </a:extLst>
              </p:cNvPr>
              <p:cNvSpPr/>
              <p:nvPr/>
            </p:nvSpPr>
            <p:spPr>
              <a:xfrm>
                <a:off x="2070337" y="5051240"/>
                <a:ext cx="113590" cy="116837"/>
              </a:xfrm>
              <a:prstGeom prst="rect">
                <a:avLst/>
              </a:prstGeom>
              <a:solidFill>
                <a:srgbClr val="FFB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a:solidFill>
                    <a:srgbClr val="212529"/>
                  </a:solidFill>
                </a:endParaRPr>
              </a:p>
            </p:txBody>
          </p:sp>
          <p:sp>
            <p:nvSpPr>
              <p:cNvPr id="11" name="직사각형 10">
                <a:extLst>
                  <a:ext uri="{FF2B5EF4-FFF2-40B4-BE49-F238E27FC236}">
                    <a16:creationId xmlns:a16="http://schemas.microsoft.com/office/drawing/2014/main" id="{0916C6EB-66F4-4D61-6609-6C3DC49A7485}"/>
                  </a:ext>
                </a:extLst>
              </p:cNvPr>
              <p:cNvSpPr/>
              <p:nvPr/>
            </p:nvSpPr>
            <p:spPr>
              <a:xfrm>
                <a:off x="2251911" y="5051240"/>
                <a:ext cx="113590" cy="116837"/>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a:p>
            </p:txBody>
          </p:sp>
          <p:sp>
            <p:nvSpPr>
              <p:cNvPr id="12" name="직사각형 11">
                <a:extLst>
                  <a:ext uri="{FF2B5EF4-FFF2-40B4-BE49-F238E27FC236}">
                    <a16:creationId xmlns:a16="http://schemas.microsoft.com/office/drawing/2014/main" id="{F02DA88C-B23D-5FE3-6EDF-4A49EFA74DF5}"/>
                  </a:ext>
                </a:extLst>
              </p:cNvPr>
              <p:cNvSpPr/>
              <p:nvPr/>
            </p:nvSpPr>
            <p:spPr>
              <a:xfrm>
                <a:off x="2433485" y="5051240"/>
                <a:ext cx="113590" cy="1168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a:solidFill>
                    <a:srgbClr val="212529"/>
                  </a:solidFill>
                </a:endParaRPr>
              </a:p>
            </p:txBody>
          </p:sp>
          <p:sp>
            <p:nvSpPr>
              <p:cNvPr id="15" name="직사각형 14">
                <a:extLst>
                  <a:ext uri="{FF2B5EF4-FFF2-40B4-BE49-F238E27FC236}">
                    <a16:creationId xmlns:a16="http://schemas.microsoft.com/office/drawing/2014/main" id="{11E56D0D-5C16-6A64-0555-6D99080497D9}"/>
                  </a:ext>
                </a:extLst>
              </p:cNvPr>
              <p:cNvSpPr/>
              <p:nvPr/>
            </p:nvSpPr>
            <p:spPr>
              <a:xfrm>
                <a:off x="2615058" y="5051240"/>
                <a:ext cx="113590" cy="116837"/>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a:p>
            </p:txBody>
          </p:sp>
        </p:grpSp>
      </p:grpSp>
    </p:spTree>
    <p:extLst>
      <p:ext uri="{BB962C8B-B14F-4D97-AF65-F5344CB8AC3E}">
        <p14:creationId xmlns:p14="http://schemas.microsoft.com/office/powerpoint/2010/main" val="902593961"/>
      </p:ext>
    </p:extLst>
  </p:cSld>
  <p:clrMap bg1="lt1" tx1="dk1" bg2="lt2" tx2="dk2" accent1="accent1" accent2="accent2" accent3="accent3" accent4="accent4" accent5="accent5" accent6="accent6" hlink="hlink" folHlink="folHlink"/>
  <p:sldLayoutIdLst>
    <p:sldLayoutId id="2147483653" r:id="rId1"/>
    <p:sldLayoutId id="2147483666" r:id="rId2"/>
    <p:sldLayoutId id="2147483665" r:id="rId3"/>
    <p:sldLayoutId id="2147483654"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1" hangingPunct="1">
        <a:lnSpc>
          <a:spcPct val="90000"/>
        </a:lnSpc>
        <a:spcBef>
          <a:spcPts val="1000"/>
        </a:spcBef>
        <a:buFont typeface="Arial" panose="020B0604020202020204" pitchFamily="34" charset="0"/>
        <a:buNone/>
        <a:defRPr sz="9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16.xml"/><Relationship Id="rId1" Type="http://schemas.openxmlformats.org/officeDocument/2006/relationships/tags" Target="../tags/tag115.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1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3" Type="http://schemas.openxmlformats.org/officeDocument/2006/relationships/tags" Target="../tags/tag120.xml"/><Relationship Id="rId2" Type="http://schemas.openxmlformats.org/officeDocument/2006/relationships/tags" Target="../tags/tag119.xml"/><Relationship Id="rId1" Type="http://schemas.openxmlformats.org/officeDocument/2006/relationships/tags" Target="../tags/tag118.xml"/><Relationship Id="rId5" Type="http://schemas.openxmlformats.org/officeDocument/2006/relationships/slideLayout" Target="../slideLayouts/slideLayout6.xml"/><Relationship Id="rId4" Type="http://schemas.openxmlformats.org/officeDocument/2006/relationships/tags" Target="../tags/tag121.xml"/></Relationships>
</file>

<file path=ppt/slides/_rels/slide10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22.xml"/></Relationships>
</file>

<file path=ppt/slides/_rels/slide108.xml.rels><?xml version="1.0" encoding="UTF-8" standalone="yes"?>
<Relationships xmlns="http://schemas.openxmlformats.org/package/2006/relationships"><Relationship Id="rId3" Type="http://schemas.openxmlformats.org/officeDocument/2006/relationships/tags" Target="../tags/tag125.xml"/><Relationship Id="rId2" Type="http://schemas.openxmlformats.org/officeDocument/2006/relationships/tags" Target="../tags/tag124.xml"/><Relationship Id="rId1" Type="http://schemas.openxmlformats.org/officeDocument/2006/relationships/tags" Target="../tags/tag123.xml"/><Relationship Id="rId6" Type="http://schemas.openxmlformats.org/officeDocument/2006/relationships/slideLayout" Target="../slideLayouts/slideLayout6.xml"/><Relationship Id="rId5" Type="http://schemas.openxmlformats.org/officeDocument/2006/relationships/tags" Target="../tags/tag127.xml"/><Relationship Id="rId4" Type="http://schemas.openxmlformats.org/officeDocument/2006/relationships/tags" Target="../tags/tag126.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3" Type="http://schemas.openxmlformats.org/officeDocument/2006/relationships/tags" Target="../tags/tag130.xml"/><Relationship Id="rId2" Type="http://schemas.openxmlformats.org/officeDocument/2006/relationships/tags" Target="../tags/tag129.xml"/><Relationship Id="rId1" Type="http://schemas.openxmlformats.org/officeDocument/2006/relationships/tags" Target="../tags/tag128.xml"/><Relationship Id="rId5" Type="http://schemas.openxmlformats.org/officeDocument/2006/relationships/slideLayout" Target="../slideLayouts/slideLayout6.xml"/><Relationship Id="rId4" Type="http://schemas.openxmlformats.org/officeDocument/2006/relationships/tags" Target="../tags/tag13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33.xml"/><Relationship Id="rId1" Type="http://schemas.openxmlformats.org/officeDocument/2006/relationships/tags" Target="../tags/tag13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tags" Target="../tags/tag134.xml"/><Relationship Id="rId4"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7.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39.xml"/><Relationship Id="rId1" Type="http://schemas.openxmlformats.org/officeDocument/2006/relationships/tags" Target="../tags/tag138.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41.xml"/><Relationship Id="rId1" Type="http://schemas.openxmlformats.org/officeDocument/2006/relationships/tags" Target="../tags/tag140.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43.xml"/><Relationship Id="rId1" Type="http://schemas.openxmlformats.org/officeDocument/2006/relationships/tags" Target="../tags/tag142.xml"/></Relationships>
</file>

<file path=ppt/slides/_rels/slide15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45.xml"/><Relationship Id="rId1" Type="http://schemas.openxmlformats.org/officeDocument/2006/relationships/tags" Target="../tags/tag144.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47.xml"/><Relationship Id="rId1" Type="http://schemas.openxmlformats.org/officeDocument/2006/relationships/tags" Target="../tags/tag146.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49.xml"/><Relationship Id="rId1" Type="http://schemas.openxmlformats.org/officeDocument/2006/relationships/tags" Target="../tags/tag14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51.xml"/><Relationship Id="rId1" Type="http://schemas.openxmlformats.org/officeDocument/2006/relationships/tags" Target="../tags/tag150.xml"/><Relationship Id="rId4" Type="http://schemas.openxmlformats.org/officeDocument/2006/relationships/image" Target="../media/image11.gif"/></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53.xml"/><Relationship Id="rId1" Type="http://schemas.openxmlformats.org/officeDocument/2006/relationships/tags" Target="../tags/tag15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11.gif"/><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Layout" Target="../slideLayouts/slideLayout3.xml"/><Relationship Id="rId5" Type="http://schemas.openxmlformats.org/officeDocument/2006/relationships/tags" Target="../tags/tag11.xml"/><Relationship Id="rId4" Type="http://schemas.openxmlformats.org/officeDocument/2006/relationships/tags" Target="../tags/tag10.xml"/></Relationships>
</file>

<file path=ppt/slides/_rels/slide21.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11.gif"/><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Layout" Target="../slideLayouts/slideLayout3.xml"/><Relationship Id="rId5" Type="http://schemas.openxmlformats.org/officeDocument/2006/relationships/tags" Target="../tags/tag16.xml"/><Relationship Id="rId4" Type="http://schemas.openxmlformats.org/officeDocument/2006/relationships/tags" Target="../tags/tag15.xml"/></Relationships>
</file>

<file path=ppt/slides/_rels/slide22.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11.gif"/><Relationship Id="rId5" Type="http://schemas.openxmlformats.org/officeDocument/2006/relationships/image" Target="../media/image15.png"/><Relationship Id="rId4"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21.xml"/><Relationship Id="rId1" Type="http://schemas.openxmlformats.org/officeDocument/2006/relationships/tags" Target="../tags/tag20.xml"/><Relationship Id="rId4" Type="http://schemas.openxmlformats.org/officeDocument/2006/relationships/image" Target="../media/image11.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 Id="rId5" Type="http://schemas.openxmlformats.org/officeDocument/2006/relationships/slideLayout" Target="../slideLayouts/slideLayout7.xml"/><Relationship Id="rId4" Type="http://schemas.openxmlformats.org/officeDocument/2006/relationships/tags" Target="../tags/tag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8" Type="http://schemas.openxmlformats.org/officeDocument/2006/relationships/tags" Target="../tags/tag33.xml"/><Relationship Id="rId3" Type="http://schemas.openxmlformats.org/officeDocument/2006/relationships/tags" Target="../tags/tag28.xml"/><Relationship Id="rId7" Type="http://schemas.openxmlformats.org/officeDocument/2006/relationships/tags" Target="../tags/tag32.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11" Type="http://schemas.openxmlformats.org/officeDocument/2006/relationships/image" Target="../media/image17.jpeg"/><Relationship Id="rId5" Type="http://schemas.openxmlformats.org/officeDocument/2006/relationships/tags" Target="../tags/tag30.xml"/><Relationship Id="rId10" Type="http://schemas.openxmlformats.org/officeDocument/2006/relationships/slideLayout" Target="../slideLayouts/slideLayout9.xml"/><Relationship Id="rId4" Type="http://schemas.openxmlformats.org/officeDocument/2006/relationships/tags" Target="../tags/tag29.xml"/><Relationship Id="rId9" Type="http://schemas.openxmlformats.org/officeDocument/2006/relationships/tags" Target="../tags/tag34.xml"/></Relationships>
</file>

<file path=ppt/slides/_rels/slide41.xml.rels><?xml version="1.0" encoding="UTF-8" standalone="yes"?>
<Relationships xmlns="http://schemas.openxmlformats.org/package/2006/relationships"><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tags" Target="../tags/tag35.xml"/><Relationship Id="rId5" Type="http://schemas.openxmlformats.org/officeDocument/2006/relationships/slideLayout" Target="../slideLayouts/slideLayout9.xml"/><Relationship Id="rId4" Type="http://schemas.openxmlformats.org/officeDocument/2006/relationships/tags" Target="../tags/tag3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40.xml"/><Relationship Id="rId1" Type="http://schemas.openxmlformats.org/officeDocument/2006/relationships/tags" Target="../tags/tag39.xml"/><Relationship Id="rId4" Type="http://schemas.openxmlformats.org/officeDocument/2006/relationships/image" Target="../media/image17.jpe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image" Target="../media/image5.png"/><Relationship Id="rId5" Type="http://schemas.openxmlformats.org/officeDocument/2006/relationships/image" Target="../media/image17.jpeg"/><Relationship Id="rId4" Type="http://schemas.openxmlformats.org/officeDocument/2006/relationships/notesSlide" Target="../notesSlides/notesSlide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tags" Target="../tags/tag45.xml"/><Relationship Id="rId7" Type="http://schemas.openxmlformats.org/officeDocument/2006/relationships/slideLayout" Target="../slideLayouts/slideLayout4.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tags" Target="../tags/tag51.xml"/><Relationship Id="rId7" Type="http://schemas.openxmlformats.org/officeDocument/2006/relationships/image" Target="../media/image7.png"/><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Layout" Target="../slideLayouts/slideLayout6.xml"/><Relationship Id="rId5" Type="http://schemas.openxmlformats.org/officeDocument/2006/relationships/tags" Target="../tags/tag53.xml"/><Relationship Id="rId4" Type="http://schemas.openxmlformats.org/officeDocument/2006/relationships/tags" Target="../tags/tag52.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3.xml"/><Relationship Id="rId7" Type="http://schemas.openxmlformats.org/officeDocument/2006/relationships/image" Target="../media/image2.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3.xml"/><Relationship Id="rId5" Type="http://schemas.openxmlformats.org/officeDocument/2006/relationships/tags" Target="../tags/tag5.xml"/><Relationship Id="rId4" Type="http://schemas.openxmlformats.org/officeDocument/2006/relationships/tags" Target="../tags/tag4.xml"/></Relationships>
</file>

<file path=ppt/slides/_rels/slide5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tags" Target="../tags/tag56.xml"/><Relationship Id="rId7" Type="http://schemas.openxmlformats.org/officeDocument/2006/relationships/slideLayout" Target="../slideLayouts/slideLayout6.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s>
</file>

<file path=ppt/slides/_rels/slide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tags" Target="../tags/tag62.xml"/><Relationship Id="rId7" Type="http://schemas.openxmlformats.org/officeDocument/2006/relationships/slideLayout" Target="../slideLayouts/slideLayout6.xm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s>
</file>

<file path=ppt/slides/_rels/slide56.xml.rels><?xml version="1.0" encoding="UTF-8" standalone="yes"?>
<Relationships xmlns="http://schemas.openxmlformats.org/package/2006/relationships"><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image" Target="../media/image7.png"/><Relationship Id="rId5" Type="http://schemas.openxmlformats.org/officeDocument/2006/relationships/slideLayout" Target="../slideLayouts/slideLayout6.xml"/><Relationship Id="rId4" Type="http://schemas.openxmlformats.org/officeDocument/2006/relationships/tags" Target="../tags/tag6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6.xml"/><Relationship Id="rId1" Type="http://schemas.openxmlformats.org/officeDocument/2006/relationships/tags" Target="../tags/tag7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7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73.xml"/><Relationship Id="rId1" Type="http://schemas.openxmlformats.org/officeDocument/2006/relationships/tags" Target="../tags/tag7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ags" Target="../tags/tag74.xml"/></Relationships>
</file>

<file path=ppt/slides/_rels/slide73.xml.rels><?xml version="1.0" encoding="UTF-8" standalone="yes"?>
<Relationships xmlns="http://schemas.openxmlformats.org/package/2006/relationships"><Relationship Id="rId3" Type="http://schemas.openxmlformats.org/officeDocument/2006/relationships/tags" Target="../tags/tag77.xml"/><Relationship Id="rId7" Type="http://schemas.openxmlformats.org/officeDocument/2006/relationships/slideLayout" Target="../slideLayouts/slideLayout3.xml"/><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82.xml"/><Relationship Id="rId1" Type="http://schemas.openxmlformats.org/officeDocument/2006/relationships/tags" Target="../tags/tag8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84.xml"/><Relationship Id="rId1" Type="http://schemas.openxmlformats.org/officeDocument/2006/relationships/tags" Target="../tags/tag8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86.xml"/><Relationship Id="rId1" Type="http://schemas.openxmlformats.org/officeDocument/2006/relationships/tags" Target="../tags/tag85.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8" Type="http://schemas.openxmlformats.org/officeDocument/2006/relationships/tags" Target="../tags/tag94.xml"/><Relationship Id="rId13" Type="http://schemas.openxmlformats.org/officeDocument/2006/relationships/tags" Target="../tags/tag99.xml"/><Relationship Id="rId3" Type="http://schemas.openxmlformats.org/officeDocument/2006/relationships/tags" Target="../tags/tag89.xml"/><Relationship Id="rId7" Type="http://schemas.openxmlformats.org/officeDocument/2006/relationships/tags" Target="../tags/tag93.xml"/><Relationship Id="rId12" Type="http://schemas.openxmlformats.org/officeDocument/2006/relationships/tags" Target="../tags/tag98.xml"/><Relationship Id="rId17" Type="http://schemas.openxmlformats.org/officeDocument/2006/relationships/slideLayout" Target="../slideLayouts/slideLayout7.xml"/><Relationship Id="rId2" Type="http://schemas.openxmlformats.org/officeDocument/2006/relationships/tags" Target="../tags/tag88.xml"/><Relationship Id="rId16" Type="http://schemas.openxmlformats.org/officeDocument/2006/relationships/tags" Target="../tags/tag102.xml"/><Relationship Id="rId1" Type="http://schemas.openxmlformats.org/officeDocument/2006/relationships/tags" Target="../tags/tag87.xml"/><Relationship Id="rId6" Type="http://schemas.openxmlformats.org/officeDocument/2006/relationships/tags" Target="../tags/tag92.xml"/><Relationship Id="rId11" Type="http://schemas.openxmlformats.org/officeDocument/2006/relationships/tags" Target="../tags/tag97.xml"/><Relationship Id="rId5" Type="http://schemas.openxmlformats.org/officeDocument/2006/relationships/tags" Target="../tags/tag91.xml"/><Relationship Id="rId15" Type="http://schemas.openxmlformats.org/officeDocument/2006/relationships/tags" Target="../tags/tag101.xml"/><Relationship Id="rId10" Type="http://schemas.openxmlformats.org/officeDocument/2006/relationships/tags" Target="../tags/tag96.xml"/><Relationship Id="rId4" Type="http://schemas.openxmlformats.org/officeDocument/2006/relationships/tags" Target="../tags/tag90.xml"/><Relationship Id="rId9" Type="http://schemas.openxmlformats.org/officeDocument/2006/relationships/tags" Target="../tags/tag95.xml"/><Relationship Id="rId14" Type="http://schemas.openxmlformats.org/officeDocument/2006/relationships/tags" Target="../tags/tag100.xml"/></Relationships>
</file>

<file path=ppt/slides/_rels/slide93.xml.rels><?xml version="1.0" encoding="UTF-8" standalone="yes"?>
<Relationships xmlns="http://schemas.openxmlformats.org/package/2006/relationships"><Relationship Id="rId8" Type="http://schemas.openxmlformats.org/officeDocument/2006/relationships/tags" Target="../tags/tag110.xml"/><Relationship Id="rId13" Type="http://schemas.openxmlformats.org/officeDocument/2006/relationships/slideLayout" Target="../slideLayouts/slideLayout4.xml"/><Relationship Id="rId3" Type="http://schemas.openxmlformats.org/officeDocument/2006/relationships/tags" Target="../tags/tag105.xml"/><Relationship Id="rId7" Type="http://schemas.openxmlformats.org/officeDocument/2006/relationships/tags" Target="../tags/tag109.xml"/><Relationship Id="rId12" Type="http://schemas.openxmlformats.org/officeDocument/2006/relationships/tags" Target="../tags/tag114.xml"/><Relationship Id="rId2" Type="http://schemas.openxmlformats.org/officeDocument/2006/relationships/tags" Target="../tags/tag104.xml"/><Relationship Id="rId1" Type="http://schemas.openxmlformats.org/officeDocument/2006/relationships/tags" Target="../tags/tag103.xml"/><Relationship Id="rId6" Type="http://schemas.openxmlformats.org/officeDocument/2006/relationships/tags" Target="../tags/tag108.xml"/><Relationship Id="rId11" Type="http://schemas.openxmlformats.org/officeDocument/2006/relationships/tags" Target="../tags/tag113.xml"/><Relationship Id="rId5" Type="http://schemas.openxmlformats.org/officeDocument/2006/relationships/tags" Target="../tags/tag107.xml"/><Relationship Id="rId10" Type="http://schemas.openxmlformats.org/officeDocument/2006/relationships/tags" Target="../tags/tag112.xml"/><Relationship Id="rId4" Type="http://schemas.openxmlformats.org/officeDocument/2006/relationships/tags" Target="../tags/tag106.xml"/><Relationship Id="rId9" Type="http://schemas.openxmlformats.org/officeDocument/2006/relationships/tags" Target="../tags/tag11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8">
            <a:extLst>
              <a:ext uri="{FF2B5EF4-FFF2-40B4-BE49-F238E27FC236}">
                <a16:creationId xmlns:a16="http://schemas.microsoft.com/office/drawing/2014/main" id="{EBE8C625-EAA3-F92E-32D3-56BD14206BE7}"/>
              </a:ext>
            </a:extLst>
          </p:cNvPr>
          <p:cNvSpPr txBox="1">
            <a:spLocks noChangeArrowheads="1"/>
          </p:cNvSpPr>
          <p:nvPr/>
        </p:nvSpPr>
        <p:spPr bwMode="auto">
          <a:xfrm>
            <a:off x="4855185" y="5386151"/>
            <a:ext cx="2481630" cy="423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37883" tIns="37883" rIns="37883" bIns="37883">
            <a:spAutoFit/>
          </a:bodyPr>
          <a:lstStyle>
            <a:lvl1pPr marL="285750" indent="-285750" defTabSz="355600" eaLnBrk="0" hangingPunct="0">
              <a:defRPr kumimoji="1">
                <a:solidFill>
                  <a:schemeClr val="tx1"/>
                </a:solidFill>
                <a:latin typeface="굴림" pitchFamily="50" charset="-127"/>
                <a:ea typeface="굴림" pitchFamily="50" charset="-127"/>
              </a:defRPr>
            </a:lvl1pPr>
            <a:lvl2pPr marL="742950" indent="-285750" defTabSz="355600" eaLnBrk="0" hangingPunct="0">
              <a:defRPr kumimoji="1">
                <a:solidFill>
                  <a:schemeClr val="tx1"/>
                </a:solidFill>
                <a:latin typeface="굴림" pitchFamily="50" charset="-127"/>
                <a:ea typeface="굴림" pitchFamily="50" charset="-127"/>
              </a:defRPr>
            </a:lvl2pPr>
            <a:lvl3pPr marL="1143000" indent="-228600" defTabSz="355600" eaLnBrk="0" hangingPunct="0">
              <a:defRPr kumimoji="1">
                <a:solidFill>
                  <a:schemeClr val="tx1"/>
                </a:solidFill>
                <a:latin typeface="굴림" pitchFamily="50" charset="-127"/>
                <a:ea typeface="굴림" pitchFamily="50" charset="-127"/>
              </a:defRPr>
            </a:lvl3pPr>
            <a:lvl4pPr marL="1600200" indent="-228600" defTabSz="355600" eaLnBrk="0" hangingPunct="0">
              <a:defRPr kumimoji="1">
                <a:solidFill>
                  <a:schemeClr val="tx1"/>
                </a:solidFill>
                <a:latin typeface="굴림" pitchFamily="50" charset="-127"/>
                <a:ea typeface="굴림" pitchFamily="50" charset="-127"/>
              </a:defRPr>
            </a:lvl4pPr>
            <a:lvl5pPr marL="2057400" indent="-228600" defTabSz="355600" eaLnBrk="0" hangingPunct="0">
              <a:defRPr kumimoji="1">
                <a:solidFill>
                  <a:schemeClr val="tx1"/>
                </a:solidFill>
                <a:latin typeface="굴림" pitchFamily="50" charset="-127"/>
                <a:ea typeface="굴림" pitchFamily="50" charset="-127"/>
              </a:defRPr>
            </a:lvl5pPr>
            <a:lvl6pPr marL="2514600" indent="-228600" algn="ctr" defTabSz="355600" eaLnBrk="0" fontAlgn="base" hangingPunct="0">
              <a:spcBef>
                <a:spcPct val="0"/>
              </a:spcBef>
              <a:spcAft>
                <a:spcPct val="0"/>
              </a:spcAft>
              <a:defRPr kumimoji="1">
                <a:solidFill>
                  <a:schemeClr val="tx1"/>
                </a:solidFill>
                <a:latin typeface="굴림" pitchFamily="50" charset="-127"/>
                <a:ea typeface="굴림" pitchFamily="50" charset="-127"/>
              </a:defRPr>
            </a:lvl6pPr>
            <a:lvl7pPr marL="2971800" indent="-228600" algn="ctr" defTabSz="355600" eaLnBrk="0" fontAlgn="base" hangingPunct="0">
              <a:spcBef>
                <a:spcPct val="0"/>
              </a:spcBef>
              <a:spcAft>
                <a:spcPct val="0"/>
              </a:spcAft>
              <a:defRPr kumimoji="1">
                <a:solidFill>
                  <a:schemeClr val="tx1"/>
                </a:solidFill>
                <a:latin typeface="굴림" pitchFamily="50" charset="-127"/>
                <a:ea typeface="굴림" pitchFamily="50" charset="-127"/>
              </a:defRPr>
            </a:lvl7pPr>
            <a:lvl8pPr marL="3429000" indent="-228600" algn="ctr" defTabSz="355600" eaLnBrk="0" fontAlgn="base" hangingPunct="0">
              <a:spcBef>
                <a:spcPct val="0"/>
              </a:spcBef>
              <a:spcAft>
                <a:spcPct val="0"/>
              </a:spcAft>
              <a:defRPr kumimoji="1">
                <a:solidFill>
                  <a:schemeClr val="tx1"/>
                </a:solidFill>
                <a:latin typeface="굴림" pitchFamily="50" charset="-127"/>
                <a:ea typeface="굴림" pitchFamily="50" charset="-127"/>
              </a:defRPr>
            </a:lvl8pPr>
            <a:lvl9pPr marL="3886200" indent="-228600" algn="ctr" defTabSz="355600" eaLnBrk="0" fontAlgn="base" hangingPunct="0">
              <a:spcBef>
                <a:spcPct val="0"/>
              </a:spcBef>
              <a:spcAft>
                <a:spcPct val="0"/>
              </a:spcAft>
              <a:defRPr kumimoji="1">
                <a:solidFill>
                  <a:schemeClr val="tx1"/>
                </a:solidFill>
                <a:latin typeface="굴림" pitchFamily="50" charset="-127"/>
                <a:ea typeface="굴림" pitchFamily="50" charset="-127"/>
              </a:defRPr>
            </a:lvl9pPr>
          </a:lstStyle>
          <a:p>
            <a:pPr marL="0" indent="0" algn="ctr" eaLnBrk="1" latinLnBrk="0" hangingPunct="1">
              <a:lnSpc>
                <a:spcPct val="150000"/>
              </a:lnSpc>
            </a:pPr>
            <a:r>
              <a:rPr lang="en-US" altLang="ko-KR" sz="1700" noProof="1">
                <a:latin typeface="+mn-lt"/>
                <a:ea typeface="하나 L" pitchFamily="18" charset="-127"/>
              </a:rPr>
              <a:t>2022. 11. 07 </a:t>
            </a:r>
            <a:endParaRPr lang="ko-KR" altLang="en-US" sz="1700" noProof="1">
              <a:latin typeface="+mn-lt"/>
              <a:ea typeface="하나 L" pitchFamily="18" charset="-127"/>
            </a:endParaRPr>
          </a:p>
        </p:txBody>
      </p:sp>
      <p:grpSp>
        <p:nvGrpSpPr>
          <p:cNvPr id="13" name="그룹 12">
            <a:extLst>
              <a:ext uri="{FF2B5EF4-FFF2-40B4-BE49-F238E27FC236}">
                <a16:creationId xmlns:a16="http://schemas.microsoft.com/office/drawing/2014/main" id="{A878ED90-BE26-3FE3-2006-1B68ED03241E}"/>
              </a:ext>
            </a:extLst>
          </p:cNvPr>
          <p:cNvGrpSpPr/>
          <p:nvPr/>
        </p:nvGrpSpPr>
        <p:grpSpPr>
          <a:xfrm>
            <a:off x="0" y="1861457"/>
            <a:ext cx="12192000" cy="1263379"/>
            <a:chOff x="3133329" y="1861457"/>
            <a:chExt cx="7134308" cy="1263379"/>
          </a:xfrm>
        </p:grpSpPr>
        <p:cxnSp>
          <p:nvCxnSpPr>
            <p:cNvPr id="7" name="직선 연결선 6">
              <a:extLst>
                <a:ext uri="{FF2B5EF4-FFF2-40B4-BE49-F238E27FC236}">
                  <a16:creationId xmlns:a16="http://schemas.microsoft.com/office/drawing/2014/main" id="{937D7E2C-39E1-CFEB-FDEC-7BD2FB4D7026}"/>
                </a:ext>
              </a:extLst>
            </p:cNvPr>
            <p:cNvCxnSpPr>
              <a:cxnSpLocks/>
            </p:cNvCxnSpPr>
            <p:nvPr/>
          </p:nvCxnSpPr>
          <p:spPr bwMode="auto">
            <a:xfrm>
              <a:off x="3133329" y="3124836"/>
              <a:ext cx="7134308" cy="0"/>
            </a:xfrm>
            <a:prstGeom prst="line">
              <a:avLst/>
            </a:prstGeom>
            <a:ln w="22225">
              <a:solidFill>
                <a:srgbClr val="002060"/>
              </a:solidFill>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9" name="직선 연결선 8">
              <a:extLst>
                <a:ext uri="{FF2B5EF4-FFF2-40B4-BE49-F238E27FC236}">
                  <a16:creationId xmlns:a16="http://schemas.microsoft.com/office/drawing/2014/main" id="{A11740DE-D368-03D4-46A3-498A6223FDB3}"/>
                </a:ext>
              </a:extLst>
            </p:cNvPr>
            <p:cNvCxnSpPr>
              <a:cxnSpLocks/>
            </p:cNvCxnSpPr>
            <p:nvPr/>
          </p:nvCxnSpPr>
          <p:spPr bwMode="auto">
            <a:xfrm>
              <a:off x="3133329" y="1861457"/>
              <a:ext cx="7134308" cy="0"/>
            </a:xfrm>
            <a:prstGeom prst="line">
              <a:avLst/>
            </a:prstGeom>
            <a:ln w="22225">
              <a:solidFill>
                <a:srgbClr val="002060"/>
              </a:solidFill>
              <a:headEnd type="none" w="med" len="med"/>
              <a:tailEnd type="none" w="med" len="med"/>
            </a:ln>
          </p:spPr>
          <p:style>
            <a:lnRef idx="3">
              <a:schemeClr val="dk1"/>
            </a:lnRef>
            <a:fillRef idx="0">
              <a:schemeClr val="dk1"/>
            </a:fillRef>
            <a:effectRef idx="2">
              <a:schemeClr val="dk1"/>
            </a:effectRef>
            <a:fontRef idx="minor">
              <a:schemeClr val="tx1"/>
            </a:fontRef>
          </p:style>
        </p:cxnSp>
      </p:grpSp>
      <p:grpSp>
        <p:nvGrpSpPr>
          <p:cNvPr id="14" name="그룹 13">
            <a:extLst>
              <a:ext uri="{FF2B5EF4-FFF2-40B4-BE49-F238E27FC236}">
                <a16:creationId xmlns:a16="http://schemas.microsoft.com/office/drawing/2014/main" id="{001FB7C8-9854-CADE-9C4D-4DD99F3B1304}"/>
              </a:ext>
            </a:extLst>
          </p:cNvPr>
          <p:cNvGrpSpPr/>
          <p:nvPr/>
        </p:nvGrpSpPr>
        <p:grpSpPr>
          <a:xfrm>
            <a:off x="3970887" y="1982505"/>
            <a:ext cx="4250226" cy="1021284"/>
            <a:chOff x="3970887" y="1982505"/>
            <a:chExt cx="4250226" cy="1021284"/>
          </a:xfrm>
        </p:grpSpPr>
        <p:sp>
          <p:nvSpPr>
            <p:cNvPr id="8" name="Text Box 18">
              <a:extLst>
                <a:ext uri="{FF2B5EF4-FFF2-40B4-BE49-F238E27FC236}">
                  <a16:creationId xmlns:a16="http://schemas.microsoft.com/office/drawing/2014/main" id="{11FB1953-1726-BEE9-3B24-0C1963C2EF53}"/>
                </a:ext>
              </a:extLst>
            </p:cNvPr>
            <p:cNvSpPr txBox="1">
              <a:spLocks noChangeArrowheads="1"/>
            </p:cNvSpPr>
            <p:nvPr/>
          </p:nvSpPr>
          <p:spPr bwMode="auto">
            <a:xfrm>
              <a:off x="3970887" y="2520056"/>
              <a:ext cx="4250226" cy="483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37883" tIns="37883" rIns="37883" bIns="37883" anchor="ctr">
              <a:spAutoFit/>
            </a:bodyPr>
            <a:lstStyle>
              <a:defPPr>
                <a:defRPr lang="ko-KR"/>
              </a:defPPr>
              <a:lvl1pPr marL="285750" indent="-285750" algn="l" defTabSz="355600" eaLnBrk="1" latinLnBrk="0" hangingPunct="1">
                <a:lnSpc>
                  <a:spcPct val="150000"/>
                </a:lnSpc>
                <a:defRPr sz="2000">
                  <a:solidFill>
                    <a:srgbClr val="00B0F0"/>
                  </a:solidFill>
                  <a:latin typeface="HY견고딕" pitchFamily="18" charset="-127"/>
                  <a:ea typeface="HY견고딕" pitchFamily="18" charset="-127"/>
                </a:defRPr>
              </a:lvl1pPr>
              <a:lvl2pPr marL="742950" indent="-285750" defTabSz="355600" eaLnBrk="0" hangingPunct="0"/>
              <a:lvl3pPr marL="1143000" indent="-228600" defTabSz="355600" eaLnBrk="0" hangingPunct="0"/>
              <a:lvl4pPr marL="1600200" indent="-228600" defTabSz="355600" eaLnBrk="0" hangingPunct="0"/>
              <a:lvl5pPr marL="2057400" indent="-228600" defTabSz="355600" eaLnBrk="0" hangingPunct="0"/>
              <a:lvl6pPr marL="2514600" indent="-228600" algn="ctr" defTabSz="355600" eaLnBrk="0" fontAlgn="base" hangingPunct="0">
                <a:spcBef>
                  <a:spcPct val="0"/>
                </a:spcBef>
                <a:spcAft>
                  <a:spcPct val="0"/>
                </a:spcAft>
              </a:lvl6pPr>
              <a:lvl7pPr marL="2971800" indent="-228600" algn="ctr" defTabSz="355600" eaLnBrk="0" fontAlgn="base" hangingPunct="0">
                <a:spcBef>
                  <a:spcPct val="0"/>
                </a:spcBef>
                <a:spcAft>
                  <a:spcPct val="0"/>
                </a:spcAft>
              </a:lvl7pPr>
              <a:lvl8pPr marL="3429000" indent="-228600" algn="ctr" defTabSz="355600" eaLnBrk="0" fontAlgn="base" hangingPunct="0">
                <a:spcBef>
                  <a:spcPct val="0"/>
                </a:spcBef>
                <a:spcAft>
                  <a:spcPct val="0"/>
                </a:spcAft>
              </a:lvl8pPr>
              <a:lvl9pPr marL="3886200" indent="-228600" algn="ctr" defTabSz="355600" eaLnBrk="0" fontAlgn="base" hangingPunct="0">
                <a:spcBef>
                  <a:spcPct val="0"/>
                </a:spcBef>
                <a:spcAft>
                  <a:spcPct val="0"/>
                </a:spcAft>
              </a:lvl9pPr>
            </a:lstStyle>
            <a:p>
              <a:pPr algn="ctr"/>
              <a:r>
                <a:rPr lang="ko-KR" altLang="en-US">
                  <a:solidFill>
                    <a:schemeClr val="tx1"/>
                  </a:solidFill>
                  <a:latin typeface="+mj-ea"/>
                  <a:ea typeface="+mj-ea"/>
                </a:rPr>
                <a:t>사용자화면</a:t>
              </a:r>
              <a:endParaRPr lang="en-US" altLang="ko-KR" dirty="0">
                <a:solidFill>
                  <a:schemeClr val="tx1"/>
                </a:solidFill>
                <a:latin typeface="+mj-ea"/>
                <a:ea typeface="+mj-ea"/>
              </a:endParaRPr>
            </a:p>
          </p:txBody>
        </p:sp>
        <p:sp>
          <p:nvSpPr>
            <p:cNvPr id="10" name="Text Box 18">
              <a:extLst>
                <a:ext uri="{FF2B5EF4-FFF2-40B4-BE49-F238E27FC236}">
                  <a16:creationId xmlns:a16="http://schemas.microsoft.com/office/drawing/2014/main" id="{5DD46868-9E7A-677B-F1EE-1E3DCD5B477B}"/>
                </a:ext>
              </a:extLst>
            </p:cNvPr>
            <p:cNvSpPr txBox="1">
              <a:spLocks noChangeArrowheads="1"/>
            </p:cNvSpPr>
            <p:nvPr/>
          </p:nvSpPr>
          <p:spPr bwMode="auto">
            <a:xfrm>
              <a:off x="3970887" y="1982505"/>
              <a:ext cx="4250226" cy="483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37883" tIns="37883" rIns="37883" bIns="37883" anchor="ctr">
              <a:spAutoFit/>
            </a:bodyPr>
            <a:lstStyle>
              <a:defPPr>
                <a:defRPr lang="ko-KR"/>
              </a:defPPr>
              <a:lvl1pPr marL="285750" indent="-285750" algn="l" defTabSz="355600" eaLnBrk="1" latinLnBrk="0" hangingPunct="1">
                <a:lnSpc>
                  <a:spcPct val="150000"/>
                </a:lnSpc>
                <a:defRPr sz="2000">
                  <a:solidFill>
                    <a:srgbClr val="00B0F0"/>
                  </a:solidFill>
                  <a:latin typeface="HY견고딕" pitchFamily="18" charset="-127"/>
                  <a:ea typeface="HY견고딕" pitchFamily="18" charset="-127"/>
                </a:defRPr>
              </a:lvl1pPr>
              <a:lvl2pPr marL="742950" indent="-285750" defTabSz="355600" eaLnBrk="0" hangingPunct="0"/>
              <a:lvl3pPr marL="1143000" indent="-228600" defTabSz="355600" eaLnBrk="0" hangingPunct="0"/>
              <a:lvl4pPr marL="1600200" indent="-228600" defTabSz="355600" eaLnBrk="0" hangingPunct="0"/>
              <a:lvl5pPr marL="2057400" indent="-228600" defTabSz="355600" eaLnBrk="0" hangingPunct="0"/>
              <a:lvl6pPr marL="2514600" indent="-228600" algn="ctr" defTabSz="355600" eaLnBrk="0" fontAlgn="base" hangingPunct="0">
                <a:spcBef>
                  <a:spcPct val="0"/>
                </a:spcBef>
                <a:spcAft>
                  <a:spcPct val="0"/>
                </a:spcAft>
              </a:lvl6pPr>
              <a:lvl7pPr marL="2971800" indent="-228600" algn="ctr" defTabSz="355600" eaLnBrk="0" fontAlgn="base" hangingPunct="0">
                <a:spcBef>
                  <a:spcPct val="0"/>
                </a:spcBef>
                <a:spcAft>
                  <a:spcPct val="0"/>
                </a:spcAft>
              </a:lvl7pPr>
              <a:lvl8pPr marL="3429000" indent="-228600" algn="ctr" defTabSz="355600" eaLnBrk="0" fontAlgn="base" hangingPunct="0">
                <a:spcBef>
                  <a:spcPct val="0"/>
                </a:spcBef>
                <a:spcAft>
                  <a:spcPct val="0"/>
                </a:spcAft>
              </a:lvl8pPr>
              <a:lvl9pPr marL="3886200" indent="-228600" algn="ctr" defTabSz="355600" eaLnBrk="0" fontAlgn="base" hangingPunct="0">
                <a:spcBef>
                  <a:spcPct val="0"/>
                </a:spcBef>
                <a:spcAft>
                  <a:spcPct val="0"/>
                </a:spcAft>
              </a:lvl9pPr>
            </a:lstStyle>
            <a:p>
              <a:pPr algn="ctr"/>
              <a:r>
                <a:rPr lang="ko-KR" altLang="en-US">
                  <a:solidFill>
                    <a:schemeClr val="tx1"/>
                  </a:solidFill>
                  <a:latin typeface="+mj-ea"/>
                  <a:ea typeface="+mj-ea"/>
                </a:rPr>
                <a:t>의전관리통합시스템 화면설계서</a:t>
              </a:r>
              <a:endParaRPr lang="en-US" altLang="ko-KR" dirty="0">
                <a:solidFill>
                  <a:schemeClr val="tx1"/>
                </a:solidFill>
                <a:latin typeface="+mj-ea"/>
                <a:ea typeface="+mj-ea"/>
              </a:endParaRPr>
            </a:p>
          </p:txBody>
        </p:sp>
      </p:grpSp>
      <p:pic>
        <p:nvPicPr>
          <p:cNvPr id="16" name="그림 15">
            <a:extLst>
              <a:ext uri="{FF2B5EF4-FFF2-40B4-BE49-F238E27FC236}">
                <a16:creationId xmlns:a16="http://schemas.microsoft.com/office/drawing/2014/main" id="{CC4E8C0D-4F68-AD0B-632D-E9020CE1D6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600" y="598079"/>
            <a:ext cx="1552500" cy="329582"/>
          </a:xfrm>
          <a:prstGeom prst="rect">
            <a:avLst/>
          </a:prstGeom>
        </p:spPr>
      </p:pic>
    </p:spTree>
    <p:extLst>
      <p:ext uri="{BB962C8B-B14F-4D97-AF65-F5344CB8AC3E}">
        <p14:creationId xmlns:p14="http://schemas.microsoft.com/office/powerpoint/2010/main" val="34593488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3DE0EDE0-B432-0E02-AF49-C6E61C6502AE}"/>
              </a:ext>
            </a:extLst>
          </p:cNvPr>
          <p:cNvSpPr txBox="1"/>
          <p:nvPr/>
        </p:nvSpPr>
        <p:spPr>
          <a:xfrm>
            <a:off x="295173" y="554165"/>
            <a:ext cx="2976603" cy="215444"/>
          </a:xfrm>
          <a:prstGeom prst="rect">
            <a:avLst/>
          </a:prstGeom>
          <a:noFill/>
        </p:spPr>
        <p:txBody>
          <a:bodyPr wrap="square" rtlCol="0">
            <a:spAutoFit/>
          </a:bodyPr>
          <a:lstStyle/>
          <a:p>
            <a:r>
              <a:rPr lang="ko-KR" altLang="en-US" sz="800" b="1">
                <a:latin typeface="+mn-ea"/>
              </a:rPr>
              <a:t>▶ </a:t>
            </a:r>
            <a:r>
              <a:rPr lang="en-US" altLang="ko-KR" sz="800" b="1">
                <a:latin typeface="+mn-ea"/>
              </a:rPr>
              <a:t> Text Input (Multi-line)</a:t>
            </a:r>
            <a:endParaRPr lang="ko-KR" altLang="en-US" sz="800" b="1">
              <a:latin typeface="+mn-ea"/>
            </a:endParaRPr>
          </a:p>
        </p:txBody>
      </p:sp>
      <p:grpSp>
        <p:nvGrpSpPr>
          <p:cNvPr id="3" name="그룹 2">
            <a:extLst>
              <a:ext uri="{FF2B5EF4-FFF2-40B4-BE49-F238E27FC236}">
                <a16:creationId xmlns:a16="http://schemas.microsoft.com/office/drawing/2014/main" id="{1F49D2B7-254C-741A-6DA4-E4C4A2C96A20}"/>
              </a:ext>
            </a:extLst>
          </p:cNvPr>
          <p:cNvGrpSpPr/>
          <p:nvPr/>
        </p:nvGrpSpPr>
        <p:grpSpPr>
          <a:xfrm>
            <a:off x="398411" y="708626"/>
            <a:ext cx="5923655" cy="1027215"/>
            <a:chOff x="398411" y="1091810"/>
            <a:chExt cx="5923655" cy="1027215"/>
          </a:xfrm>
        </p:grpSpPr>
        <p:sp>
          <p:nvSpPr>
            <p:cNvPr id="4" name="직사각형 3">
              <a:extLst>
                <a:ext uri="{FF2B5EF4-FFF2-40B4-BE49-F238E27FC236}">
                  <a16:creationId xmlns:a16="http://schemas.microsoft.com/office/drawing/2014/main" id="{C88530B1-F583-3B87-1A67-9C640006BC68}"/>
                </a:ext>
              </a:extLst>
            </p:cNvPr>
            <p:cNvSpPr/>
            <p:nvPr/>
          </p:nvSpPr>
          <p:spPr>
            <a:xfrm>
              <a:off x="1968002" y="1291025"/>
              <a:ext cx="2015945" cy="82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tx1">
                    <a:lumMod val="65000"/>
                    <a:lumOff val="35000"/>
                  </a:schemeClr>
                </a:solidFill>
                <a:latin typeface="+mn-ea"/>
                <a:cs typeface="Segoe UI" panose="020B0502040204020203" pitchFamily="34" charset="0"/>
              </a:endParaRPr>
            </a:p>
          </p:txBody>
        </p:sp>
        <p:sp>
          <p:nvSpPr>
            <p:cNvPr id="5" name="타원 4">
              <a:extLst>
                <a:ext uri="{FF2B5EF4-FFF2-40B4-BE49-F238E27FC236}">
                  <a16:creationId xmlns:a16="http://schemas.microsoft.com/office/drawing/2014/main" id="{FD4BEEAF-A469-7D42-2822-1041219179BF}"/>
                </a:ext>
              </a:extLst>
            </p:cNvPr>
            <p:cNvSpPr/>
            <p:nvPr/>
          </p:nvSpPr>
          <p:spPr>
            <a:xfrm flipH="1">
              <a:off x="398411" y="1291025"/>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1</a:t>
              </a:r>
              <a:endParaRPr lang="ko-KR" altLang="en-US" sz="700">
                <a:solidFill>
                  <a:prstClr val="white"/>
                </a:solidFill>
                <a:latin typeface="+mn-ea"/>
                <a:cs typeface="Samsung Sharp Sans Medium" pitchFamily="2" charset="0"/>
              </a:endParaRPr>
            </a:p>
          </p:txBody>
        </p:sp>
        <p:sp>
          <p:nvSpPr>
            <p:cNvPr id="6" name="직사각형 5">
              <a:extLst>
                <a:ext uri="{FF2B5EF4-FFF2-40B4-BE49-F238E27FC236}">
                  <a16:creationId xmlns:a16="http://schemas.microsoft.com/office/drawing/2014/main" id="{6C6B28EC-67D9-A23E-C1AF-07FDE3C48CFB}"/>
                </a:ext>
              </a:extLst>
            </p:cNvPr>
            <p:cNvSpPr/>
            <p:nvPr/>
          </p:nvSpPr>
          <p:spPr>
            <a:xfrm>
              <a:off x="4306121" y="1283227"/>
              <a:ext cx="2015945" cy="82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bg2">
                      <a:lumMod val="75000"/>
                    </a:schemeClr>
                  </a:solidFill>
                  <a:latin typeface="+mn-ea"/>
                  <a:cs typeface="Segoe UI" panose="020B0502040204020203" pitchFamily="34" charset="0"/>
                </a:rPr>
                <a:t>Place Holder</a:t>
              </a:r>
            </a:p>
          </p:txBody>
        </p:sp>
        <p:grpSp>
          <p:nvGrpSpPr>
            <p:cNvPr id="7" name="그룹 6">
              <a:extLst>
                <a:ext uri="{FF2B5EF4-FFF2-40B4-BE49-F238E27FC236}">
                  <a16:creationId xmlns:a16="http://schemas.microsoft.com/office/drawing/2014/main" id="{088C9D00-7976-B633-7FA1-2E394E08FF3F}"/>
                </a:ext>
              </a:extLst>
            </p:cNvPr>
            <p:cNvGrpSpPr/>
            <p:nvPr/>
          </p:nvGrpSpPr>
          <p:grpSpPr>
            <a:xfrm>
              <a:off x="4235990" y="1091810"/>
              <a:ext cx="814765" cy="144000"/>
              <a:chOff x="4445540" y="1120385"/>
              <a:chExt cx="814765" cy="144000"/>
            </a:xfrm>
          </p:grpSpPr>
          <p:sp>
            <p:nvSpPr>
              <p:cNvPr id="9" name="TextBox 8">
                <a:extLst>
                  <a:ext uri="{FF2B5EF4-FFF2-40B4-BE49-F238E27FC236}">
                    <a16:creationId xmlns:a16="http://schemas.microsoft.com/office/drawing/2014/main" id="{A81D07A0-CD51-A688-2D95-96B585974FAB}"/>
                  </a:ext>
                </a:extLst>
              </p:cNvPr>
              <p:cNvSpPr txBox="1"/>
              <p:nvPr/>
            </p:nvSpPr>
            <p:spPr>
              <a:xfrm>
                <a:off x="4646304" y="1130830"/>
                <a:ext cx="614001" cy="123111"/>
              </a:xfrm>
              <a:prstGeom prst="rect">
                <a:avLst/>
              </a:prstGeom>
              <a:noFill/>
            </p:spPr>
            <p:txBody>
              <a:bodyPr wrap="square" lIns="0" tIns="0" rIns="0" bIns="0" rtlCol="0">
                <a:spAutoFit/>
              </a:bodyPr>
              <a:lstStyle/>
              <a:p>
                <a:r>
                  <a:rPr lang="en-US" altLang="ko-KR" sz="800">
                    <a:latin typeface="+mn-ea"/>
                  </a:rPr>
                  <a:t>Place Holder</a:t>
                </a:r>
              </a:p>
            </p:txBody>
          </p:sp>
          <p:sp>
            <p:nvSpPr>
              <p:cNvPr id="10" name="타원 9">
                <a:extLst>
                  <a:ext uri="{FF2B5EF4-FFF2-40B4-BE49-F238E27FC236}">
                    <a16:creationId xmlns:a16="http://schemas.microsoft.com/office/drawing/2014/main" id="{120DE17F-829F-829C-5AEC-19C4EF51E58E}"/>
                  </a:ext>
                </a:extLst>
              </p:cNvPr>
              <p:cNvSpPr/>
              <p:nvPr/>
            </p:nvSpPr>
            <p:spPr>
              <a:xfrm flipH="1">
                <a:off x="4445540" y="1120385"/>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1-1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grpSp>
        <p:sp>
          <p:nvSpPr>
            <p:cNvPr id="8" name="TextBox 7">
              <a:extLst>
                <a:ext uri="{FF2B5EF4-FFF2-40B4-BE49-F238E27FC236}">
                  <a16:creationId xmlns:a16="http://schemas.microsoft.com/office/drawing/2014/main" id="{AC6F5DA4-623C-CC76-DA88-42B432CDD200}"/>
                </a:ext>
              </a:extLst>
            </p:cNvPr>
            <p:cNvSpPr txBox="1"/>
            <p:nvPr/>
          </p:nvSpPr>
          <p:spPr>
            <a:xfrm>
              <a:off x="724657" y="1291025"/>
              <a:ext cx="614001" cy="123111"/>
            </a:xfrm>
            <a:prstGeom prst="rect">
              <a:avLst/>
            </a:prstGeom>
            <a:noFill/>
          </p:spPr>
          <p:txBody>
            <a:bodyPr wrap="square" lIns="0" tIns="0" rIns="0" bIns="0" rtlCol="0">
              <a:spAutoFit/>
            </a:bodyPr>
            <a:lstStyle/>
            <a:p>
              <a:r>
                <a:rPr lang="en-US" altLang="ko-KR" sz="800" err="1">
                  <a:latin typeface="+mn-ea"/>
                </a:rPr>
                <a:t>Defaualt</a:t>
              </a:r>
              <a:endParaRPr lang="en-US" altLang="ko-KR" sz="800">
                <a:latin typeface="+mn-ea"/>
              </a:endParaRPr>
            </a:p>
          </p:txBody>
        </p:sp>
      </p:grpSp>
      <p:grpSp>
        <p:nvGrpSpPr>
          <p:cNvPr id="11" name="그룹 10">
            <a:extLst>
              <a:ext uri="{FF2B5EF4-FFF2-40B4-BE49-F238E27FC236}">
                <a16:creationId xmlns:a16="http://schemas.microsoft.com/office/drawing/2014/main" id="{BE517726-872E-BE1D-6217-AE370F92DF9F}"/>
              </a:ext>
            </a:extLst>
          </p:cNvPr>
          <p:cNvGrpSpPr/>
          <p:nvPr/>
        </p:nvGrpSpPr>
        <p:grpSpPr>
          <a:xfrm>
            <a:off x="426986" y="3039874"/>
            <a:ext cx="3556961" cy="828000"/>
            <a:chOff x="426986" y="3423246"/>
            <a:chExt cx="3556961" cy="828000"/>
          </a:xfrm>
        </p:grpSpPr>
        <p:sp>
          <p:nvSpPr>
            <p:cNvPr id="12" name="직사각형 11">
              <a:extLst>
                <a:ext uri="{FF2B5EF4-FFF2-40B4-BE49-F238E27FC236}">
                  <a16:creationId xmlns:a16="http://schemas.microsoft.com/office/drawing/2014/main" id="{C406B5A1-13B5-1DC9-A016-1DE6C870F8C5}"/>
                </a:ext>
              </a:extLst>
            </p:cNvPr>
            <p:cNvSpPr/>
            <p:nvPr/>
          </p:nvSpPr>
          <p:spPr>
            <a:xfrm>
              <a:off x="1968002" y="3423246"/>
              <a:ext cx="2015945" cy="82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tx1"/>
                  </a:solidFill>
                  <a:latin typeface="+mn-ea"/>
                  <a:cs typeface="Segoe UI" panose="020B0502040204020203" pitchFamily="34" charset="0"/>
                </a:rPr>
                <a:t>텍스트</a:t>
              </a:r>
              <a:endParaRPr lang="en-US" altLang="ko-KR" sz="800">
                <a:solidFill>
                  <a:schemeClr val="tx1"/>
                </a:solidFill>
                <a:latin typeface="+mn-ea"/>
                <a:cs typeface="Segoe UI" panose="020B0502040204020203" pitchFamily="34" charset="0"/>
              </a:endParaRPr>
            </a:p>
          </p:txBody>
        </p:sp>
        <p:sp>
          <p:nvSpPr>
            <p:cNvPr id="14" name="타원 13">
              <a:extLst>
                <a:ext uri="{FF2B5EF4-FFF2-40B4-BE49-F238E27FC236}">
                  <a16:creationId xmlns:a16="http://schemas.microsoft.com/office/drawing/2014/main" id="{4291A43E-569A-5E9E-7B6B-89E3CD0AF325}"/>
                </a:ext>
              </a:extLst>
            </p:cNvPr>
            <p:cNvSpPr/>
            <p:nvPr/>
          </p:nvSpPr>
          <p:spPr>
            <a:xfrm flipH="1">
              <a:off x="426986" y="3423246"/>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4</a:t>
              </a:r>
              <a:endParaRPr lang="ko-KR" altLang="en-US" sz="700">
                <a:solidFill>
                  <a:prstClr val="white"/>
                </a:solidFill>
                <a:latin typeface="+mn-ea"/>
                <a:cs typeface="Samsung Sharp Sans Medium" pitchFamily="2" charset="0"/>
              </a:endParaRPr>
            </a:p>
          </p:txBody>
        </p:sp>
        <p:sp>
          <p:nvSpPr>
            <p:cNvPr id="15" name="TextBox 14">
              <a:extLst>
                <a:ext uri="{FF2B5EF4-FFF2-40B4-BE49-F238E27FC236}">
                  <a16:creationId xmlns:a16="http://schemas.microsoft.com/office/drawing/2014/main" id="{1CF13A20-FF30-2317-678B-E598424F628F}"/>
                </a:ext>
              </a:extLst>
            </p:cNvPr>
            <p:cNvSpPr txBox="1"/>
            <p:nvPr/>
          </p:nvSpPr>
          <p:spPr>
            <a:xfrm>
              <a:off x="724657" y="3423246"/>
              <a:ext cx="779811" cy="123111"/>
            </a:xfrm>
            <a:prstGeom prst="rect">
              <a:avLst/>
            </a:prstGeom>
            <a:noFill/>
          </p:spPr>
          <p:txBody>
            <a:bodyPr wrap="square" lIns="0" tIns="0" rIns="0" bIns="0" rtlCol="0">
              <a:spAutoFit/>
            </a:bodyPr>
            <a:lstStyle/>
            <a:p>
              <a:r>
                <a:rPr lang="ko-KR" altLang="en-US" sz="800">
                  <a:latin typeface="+mn-ea"/>
                </a:rPr>
                <a:t>입력완료</a:t>
              </a:r>
            </a:p>
          </p:txBody>
        </p:sp>
      </p:grpSp>
      <p:grpSp>
        <p:nvGrpSpPr>
          <p:cNvPr id="16" name="그룹 15">
            <a:extLst>
              <a:ext uri="{FF2B5EF4-FFF2-40B4-BE49-F238E27FC236}">
                <a16:creationId xmlns:a16="http://schemas.microsoft.com/office/drawing/2014/main" id="{9583F288-655E-F992-4EB0-57E5C16C592C}"/>
              </a:ext>
            </a:extLst>
          </p:cNvPr>
          <p:cNvGrpSpPr/>
          <p:nvPr/>
        </p:nvGrpSpPr>
        <p:grpSpPr>
          <a:xfrm>
            <a:off x="426986" y="4003387"/>
            <a:ext cx="5895080" cy="1036576"/>
            <a:chOff x="426986" y="4520761"/>
            <a:chExt cx="5895080" cy="1036576"/>
          </a:xfrm>
        </p:grpSpPr>
        <p:sp>
          <p:nvSpPr>
            <p:cNvPr id="17" name="타원 16">
              <a:extLst>
                <a:ext uri="{FF2B5EF4-FFF2-40B4-BE49-F238E27FC236}">
                  <a16:creationId xmlns:a16="http://schemas.microsoft.com/office/drawing/2014/main" id="{DF4AC8E1-C7EC-43DB-DEAE-F6DBDE9F3C62}"/>
                </a:ext>
              </a:extLst>
            </p:cNvPr>
            <p:cNvSpPr/>
            <p:nvPr/>
          </p:nvSpPr>
          <p:spPr>
            <a:xfrm flipH="1">
              <a:off x="426986" y="4549336"/>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5</a:t>
              </a:r>
              <a:endParaRPr lang="ko-KR" altLang="en-US" sz="700">
                <a:solidFill>
                  <a:prstClr val="white"/>
                </a:solidFill>
                <a:latin typeface="+mn-ea"/>
                <a:cs typeface="Samsung Sharp Sans Medium" pitchFamily="2" charset="0"/>
              </a:endParaRPr>
            </a:p>
          </p:txBody>
        </p:sp>
        <p:sp>
          <p:nvSpPr>
            <p:cNvPr id="18" name="직사각형 17">
              <a:extLst>
                <a:ext uri="{FF2B5EF4-FFF2-40B4-BE49-F238E27FC236}">
                  <a16:creationId xmlns:a16="http://schemas.microsoft.com/office/drawing/2014/main" id="{3E43ADB8-9B22-4947-DC51-6D016734B785}"/>
                </a:ext>
              </a:extLst>
            </p:cNvPr>
            <p:cNvSpPr/>
            <p:nvPr/>
          </p:nvSpPr>
          <p:spPr>
            <a:xfrm>
              <a:off x="1968002" y="4729337"/>
              <a:ext cx="2015945" cy="828000"/>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tx1">
                    <a:lumMod val="65000"/>
                    <a:lumOff val="35000"/>
                  </a:schemeClr>
                </a:solidFill>
                <a:latin typeface="+mn-ea"/>
                <a:cs typeface="Segoe UI" panose="020B0502040204020203" pitchFamily="34" charset="0"/>
              </a:endParaRPr>
            </a:p>
          </p:txBody>
        </p:sp>
        <p:sp>
          <p:nvSpPr>
            <p:cNvPr id="19" name="직사각형 18">
              <a:extLst>
                <a:ext uri="{FF2B5EF4-FFF2-40B4-BE49-F238E27FC236}">
                  <a16:creationId xmlns:a16="http://schemas.microsoft.com/office/drawing/2014/main" id="{096DDD3F-A284-8680-D667-2421296BF629}"/>
                </a:ext>
              </a:extLst>
            </p:cNvPr>
            <p:cNvSpPr/>
            <p:nvPr/>
          </p:nvSpPr>
          <p:spPr>
            <a:xfrm>
              <a:off x="4306121" y="4717119"/>
              <a:ext cx="2015945" cy="828000"/>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tx1">
                      <a:lumMod val="65000"/>
                      <a:lumOff val="35000"/>
                    </a:schemeClr>
                  </a:solidFill>
                  <a:latin typeface="+mn-ea"/>
                  <a:cs typeface="Segoe UI" panose="020B0502040204020203" pitchFamily="34" charset="0"/>
                </a:rPr>
                <a:t>텍스트</a:t>
              </a:r>
              <a:endParaRPr lang="en-US" altLang="ko-KR" sz="800">
                <a:solidFill>
                  <a:schemeClr val="tx1">
                    <a:lumMod val="65000"/>
                    <a:lumOff val="35000"/>
                  </a:schemeClr>
                </a:solidFill>
                <a:latin typeface="+mn-ea"/>
                <a:cs typeface="Segoe UI" panose="020B0502040204020203" pitchFamily="34" charset="0"/>
              </a:endParaRPr>
            </a:p>
          </p:txBody>
        </p:sp>
        <p:sp>
          <p:nvSpPr>
            <p:cNvPr id="20" name="TextBox 19">
              <a:extLst>
                <a:ext uri="{FF2B5EF4-FFF2-40B4-BE49-F238E27FC236}">
                  <a16:creationId xmlns:a16="http://schemas.microsoft.com/office/drawing/2014/main" id="{6DD53224-84AE-BB5F-BCCC-A73F804D5FEE}"/>
                </a:ext>
              </a:extLst>
            </p:cNvPr>
            <p:cNvSpPr txBox="1"/>
            <p:nvPr/>
          </p:nvSpPr>
          <p:spPr>
            <a:xfrm>
              <a:off x="2072715" y="4532099"/>
              <a:ext cx="377959" cy="123111"/>
            </a:xfrm>
            <a:prstGeom prst="rect">
              <a:avLst/>
            </a:prstGeom>
            <a:noFill/>
          </p:spPr>
          <p:txBody>
            <a:bodyPr wrap="square" lIns="0" tIns="0" rIns="0" bIns="0" rtlCol="0">
              <a:spAutoFit/>
            </a:bodyPr>
            <a:lstStyle/>
            <a:p>
              <a:r>
                <a:rPr lang="en-US" altLang="ko-KR" sz="800">
                  <a:latin typeface="+mn-ea"/>
                </a:rPr>
                <a:t>Default</a:t>
              </a:r>
            </a:p>
          </p:txBody>
        </p:sp>
        <p:sp>
          <p:nvSpPr>
            <p:cNvPr id="21" name="TextBox 20">
              <a:extLst>
                <a:ext uri="{FF2B5EF4-FFF2-40B4-BE49-F238E27FC236}">
                  <a16:creationId xmlns:a16="http://schemas.microsoft.com/office/drawing/2014/main" id="{67F50DC5-92F3-13C5-22EF-7C25D2855575}"/>
                </a:ext>
              </a:extLst>
            </p:cNvPr>
            <p:cNvSpPr txBox="1"/>
            <p:nvPr/>
          </p:nvSpPr>
          <p:spPr>
            <a:xfrm>
              <a:off x="4410834" y="4536147"/>
              <a:ext cx="614001" cy="123111"/>
            </a:xfrm>
            <a:prstGeom prst="rect">
              <a:avLst/>
            </a:prstGeom>
            <a:noFill/>
          </p:spPr>
          <p:txBody>
            <a:bodyPr wrap="square" lIns="0" tIns="0" rIns="0" bIns="0" rtlCol="0">
              <a:spAutoFit/>
            </a:bodyPr>
            <a:lstStyle/>
            <a:p>
              <a:r>
                <a:rPr lang="ko-KR" altLang="en-US" sz="800">
                  <a:latin typeface="+mn-ea"/>
                </a:rPr>
                <a:t>자동 입력</a:t>
              </a:r>
              <a:endParaRPr lang="en-US" altLang="ko-KR" sz="800">
                <a:latin typeface="+mn-ea"/>
              </a:endParaRPr>
            </a:p>
          </p:txBody>
        </p:sp>
        <p:sp>
          <p:nvSpPr>
            <p:cNvPr id="22" name="타원 21">
              <a:extLst>
                <a:ext uri="{FF2B5EF4-FFF2-40B4-BE49-F238E27FC236}">
                  <a16:creationId xmlns:a16="http://schemas.microsoft.com/office/drawing/2014/main" id="{12FA74AD-3068-6B37-37E7-8B88213D0FFF}"/>
                </a:ext>
              </a:extLst>
            </p:cNvPr>
            <p:cNvSpPr/>
            <p:nvPr/>
          </p:nvSpPr>
          <p:spPr>
            <a:xfrm flipH="1">
              <a:off x="1897871" y="4520761"/>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5-1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27" name="타원 26">
              <a:extLst>
                <a:ext uri="{FF2B5EF4-FFF2-40B4-BE49-F238E27FC236}">
                  <a16:creationId xmlns:a16="http://schemas.microsoft.com/office/drawing/2014/main" id="{6F799430-FEEA-F8B0-2AA6-F87A4337068D}"/>
                </a:ext>
              </a:extLst>
            </p:cNvPr>
            <p:cNvSpPr/>
            <p:nvPr/>
          </p:nvSpPr>
          <p:spPr>
            <a:xfrm flipH="1">
              <a:off x="4235990" y="4525702"/>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5-2</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28" name="TextBox 27">
              <a:extLst>
                <a:ext uri="{FF2B5EF4-FFF2-40B4-BE49-F238E27FC236}">
                  <a16:creationId xmlns:a16="http://schemas.microsoft.com/office/drawing/2014/main" id="{440BF865-0CFF-4894-27F1-6E1D1306A6F6}"/>
                </a:ext>
              </a:extLst>
            </p:cNvPr>
            <p:cNvSpPr txBox="1"/>
            <p:nvPr/>
          </p:nvSpPr>
          <p:spPr>
            <a:xfrm>
              <a:off x="724657" y="4549336"/>
              <a:ext cx="779811" cy="123111"/>
            </a:xfrm>
            <a:prstGeom prst="rect">
              <a:avLst/>
            </a:prstGeom>
            <a:noFill/>
          </p:spPr>
          <p:txBody>
            <a:bodyPr wrap="square" lIns="0" tIns="0" rIns="0" bIns="0" rtlCol="0">
              <a:spAutoFit/>
            </a:bodyPr>
            <a:lstStyle/>
            <a:p>
              <a:r>
                <a:rPr lang="ko-KR" altLang="en-US" sz="800" err="1">
                  <a:latin typeface="+mn-ea"/>
                </a:rPr>
                <a:t>입력창</a:t>
              </a:r>
              <a:r>
                <a:rPr lang="ko-KR" altLang="en-US" sz="800">
                  <a:latin typeface="+mn-ea"/>
                </a:rPr>
                <a:t> 비활성화</a:t>
              </a:r>
            </a:p>
          </p:txBody>
        </p:sp>
      </p:grpSp>
      <p:grpSp>
        <p:nvGrpSpPr>
          <p:cNvPr id="29" name="그룹 28">
            <a:extLst>
              <a:ext uri="{FF2B5EF4-FFF2-40B4-BE49-F238E27FC236}">
                <a16:creationId xmlns:a16="http://schemas.microsoft.com/office/drawing/2014/main" id="{0285DEAD-4B42-EE5A-0A5D-B5F7EE52B4B5}"/>
              </a:ext>
            </a:extLst>
          </p:cNvPr>
          <p:cNvGrpSpPr/>
          <p:nvPr/>
        </p:nvGrpSpPr>
        <p:grpSpPr>
          <a:xfrm>
            <a:off x="426986" y="1814204"/>
            <a:ext cx="8161762" cy="1033007"/>
            <a:chOff x="426986" y="2282871"/>
            <a:chExt cx="8161762" cy="1033007"/>
          </a:xfrm>
        </p:grpSpPr>
        <p:grpSp>
          <p:nvGrpSpPr>
            <p:cNvPr id="30" name="그룹 29">
              <a:extLst>
                <a:ext uri="{FF2B5EF4-FFF2-40B4-BE49-F238E27FC236}">
                  <a16:creationId xmlns:a16="http://schemas.microsoft.com/office/drawing/2014/main" id="{F07B727B-4DBC-0DA6-B6CC-46FC25FDE940}"/>
                </a:ext>
              </a:extLst>
            </p:cNvPr>
            <p:cNvGrpSpPr/>
            <p:nvPr/>
          </p:nvGrpSpPr>
          <p:grpSpPr>
            <a:xfrm>
              <a:off x="4306121" y="2480079"/>
              <a:ext cx="2015945" cy="828000"/>
              <a:chOff x="6097379" y="1916820"/>
              <a:chExt cx="1860473" cy="828000"/>
            </a:xfrm>
          </p:grpSpPr>
          <p:sp>
            <p:nvSpPr>
              <p:cNvPr id="49" name="직사각형 48">
                <a:extLst>
                  <a:ext uri="{FF2B5EF4-FFF2-40B4-BE49-F238E27FC236}">
                    <a16:creationId xmlns:a16="http://schemas.microsoft.com/office/drawing/2014/main" id="{2B74DC76-9DC3-C69F-0A04-231F4D628058}"/>
                  </a:ext>
                </a:extLst>
              </p:cNvPr>
              <p:cNvSpPr/>
              <p:nvPr/>
            </p:nvSpPr>
            <p:spPr>
              <a:xfrm>
                <a:off x="6097379" y="1916820"/>
                <a:ext cx="1860473" cy="828000"/>
              </a:xfrm>
              <a:prstGeom prst="rect">
                <a:avLst/>
              </a:prstGeom>
              <a:solidFill>
                <a:schemeClr val="bg1"/>
              </a:solid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tIns="36000" rtlCol="0" anchor="t"/>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tx1"/>
                    </a:solidFill>
                    <a:latin typeface="+mn-ea"/>
                    <a:cs typeface="Segoe UI" panose="020B0502040204020203" pitchFamily="34" charset="0"/>
                  </a:rPr>
                  <a:t>텍스</a:t>
                </a:r>
                <a:endParaRPr lang="en-US" altLang="ko-KR" sz="800">
                  <a:solidFill>
                    <a:schemeClr val="tx1"/>
                  </a:solidFill>
                  <a:latin typeface="+mn-ea"/>
                  <a:cs typeface="Segoe UI" panose="020B0502040204020203" pitchFamily="34" charset="0"/>
                </a:endParaRPr>
              </a:p>
            </p:txBody>
          </p:sp>
          <p:cxnSp>
            <p:nvCxnSpPr>
              <p:cNvPr id="50" name="직선 연결선 49">
                <a:extLst>
                  <a:ext uri="{FF2B5EF4-FFF2-40B4-BE49-F238E27FC236}">
                    <a16:creationId xmlns:a16="http://schemas.microsoft.com/office/drawing/2014/main" id="{AAACB4ED-5FCE-16B7-2BCA-5A83E91B35E2}"/>
                  </a:ext>
                </a:extLst>
              </p:cNvPr>
              <p:cNvCxnSpPr>
                <a:cxnSpLocks/>
              </p:cNvCxnSpPr>
              <p:nvPr/>
            </p:nvCxnSpPr>
            <p:spPr>
              <a:xfrm>
                <a:off x="6398099" y="1954792"/>
                <a:ext cx="0" cy="1514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31" name="그룹 30">
              <a:extLst>
                <a:ext uri="{FF2B5EF4-FFF2-40B4-BE49-F238E27FC236}">
                  <a16:creationId xmlns:a16="http://schemas.microsoft.com/office/drawing/2014/main" id="{AEBCC20B-A2B5-9CCB-3BDA-9D087DE9E8BE}"/>
                </a:ext>
              </a:extLst>
            </p:cNvPr>
            <p:cNvGrpSpPr/>
            <p:nvPr/>
          </p:nvGrpSpPr>
          <p:grpSpPr>
            <a:xfrm>
              <a:off x="1968002" y="2487878"/>
              <a:ext cx="2015945" cy="828000"/>
              <a:chOff x="6097379" y="1916820"/>
              <a:chExt cx="1860473" cy="828000"/>
            </a:xfrm>
          </p:grpSpPr>
          <p:sp>
            <p:nvSpPr>
              <p:cNvPr id="47" name="직사각형 46">
                <a:extLst>
                  <a:ext uri="{FF2B5EF4-FFF2-40B4-BE49-F238E27FC236}">
                    <a16:creationId xmlns:a16="http://schemas.microsoft.com/office/drawing/2014/main" id="{C3209155-45DC-6EA8-EEB1-CD00D557EC6A}"/>
                  </a:ext>
                </a:extLst>
              </p:cNvPr>
              <p:cNvSpPr/>
              <p:nvPr/>
            </p:nvSpPr>
            <p:spPr>
              <a:xfrm>
                <a:off x="6097379" y="1916820"/>
                <a:ext cx="1860473" cy="828000"/>
              </a:xfrm>
              <a:prstGeom prst="rect">
                <a:avLst/>
              </a:prstGeom>
              <a:solidFill>
                <a:schemeClr val="bg1"/>
              </a:solid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cxnSp>
            <p:nvCxnSpPr>
              <p:cNvPr id="48" name="직선 연결선 47">
                <a:extLst>
                  <a:ext uri="{FF2B5EF4-FFF2-40B4-BE49-F238E27FC236}">
                    <a16:creationId xmlns:a16="http://schemas.microsoft.com/office/drawing/2014/main" id="{09E75A44-E5F2-34B2-0CF0-E18AD82265B3}"/>
                  </a:ext>
                </a:extLst>
              </p:cNvPr>
              <p:cNvCxnSpPr>
                <a:cxnSpLocks/>
              </p:cNvCxnSpPr>
              <p:nvPr/>
            </p:nvCxnSpPr>
            <p:spPr>
              <a:xfrm>
                <a:off x="6194016" y="1954792"/>
                <a:ext cx="0" cy="1514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32" name="타원 31">
              <a:extLst>
                <a:ext uri="{FF2B5EF4-FFF2-40B4-BE49-F238E27FC236}">
                  <a16:creationId xmlns:a16="http://schemas.microsoft.com/office/drawing/2014/main" id="{E3900202-8D4F-746C-1902-79670E6AF772}"/>
                </a:ext>
              </a:extLst>
            </p:cNvPr>
            <p:cNvSpPr/>
            <p:nvPr/>
          </p:nvSpPr>
          <p:spPr>
            <a:xfrm flipH="1">
              <a:off x="426986" y="2487878"/>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2</a:t>
              </a:r>
              <a:endParaRPr lang="ko-KR" altLang="en-US" sz="700">
                <a:solidFill>
                  <a:prstClr val="white"/>
                </a:solidFill>
                <a:latin typeface="+mn-ea"/>
                <a:cs typeface="Samsung Sharp Sans Medium" pitchFamily="2" charset="0"/>
              </a:endParaRPr>
            </a:p>
          </p:txBody>
        </p:sp>
        <p:sp>
          <p:nvSpPr>
            <p:cNvPr id="33" name="TextBox 32">
              <a:extLst>
                <a:ext uri="{FF2B5EF4-FFF2-40B4-BE49-F238E27FC236}">
                  <a16:creationId xmlns:a16="http://schemas.microsoft.com/office/drawing/2014/main" id="{E78A02B2-6D81-34C3-450C-770FB4139BD8}"/>
                </a:ext>
              </a:extLst>
            </p:cNvPr>
            <p:cNvSpPr txBox="1"/>
            <p:nvPr/>
          </p:nvSpPr>
          <p:spPr>
            <a:xfrm>
              <a:off x="724657" y="2487878"/>
              <a:ext cx="779811" cy="246221"/>
            </a:xfrm>
            <a:prstGeom prst="rect">
              <a:avLst/>
            </a:prstGeom>
            <a:noFill/>
          </p:spPr>
          <p:txBody>
            <a:bodyPr wrap="square" lIns="0" tIns="0" rIns="0" bIns="0" rtlCol="0">
              <a:spAutoFit/>
            </a:bodyPr>
            <a:lstStyle/>
            <a:p>
              <a:r>
                <a:rPr lang="ko-KR" altLang="en-US" sz="800" err="1">
                  <a:latin typeface="+mn-ea"/>
                </a:rPr>
                <a:t>입력창</a:t>
              </a:r>
              <a:r>
                <a:rPr lang="ko-KR" altLang="en-US" sz="800">
                  <a:latin typeface="+mn-ea"/>
                </a:rPr>
                <a:t> 선택</a:t>
              </a:r>
              <a:endParaRPr lang="en-US" altLang="ko-KR" sz="800">
                <a:latin typeface="+mn-ea"/>
              </a:endParaRPr>
            </a:p>
            <a:p>
              <a:r>
                <a:rPr lang="en-US" altLang="ko-KR" sz="800">
                  <a:latin typeface="+mn-ea"/>
                </a:rPr>
                <a:t>/ </a:t>
              </a:r>
              <a:r>
                <a:rPr lang="ko-KR" altLang="en-US" sz="800" err="1">
                  <a:latin typeface="+mn-ea"/>
                </a:rPr>
                <a:t>입력시</a:t>
              </a:r>
              <a:endParaRPr lang="ko-KR" altLang="en-US" sz="800">
                <a:latin typeface="+mn-ea"/>
              </a:endParaRPr>
            </a:p>
          </p:txBody>
        </p:sp>
        <p:grpSp>
          <p:nvGrpSpPr>
            <p:cNvPr id="34" name="그룹 33">
              <a:extLst>
                <a:ext uri="{FF2B5EF4-FFF2-40B4-BE49-F238E27FC236}">
                  <a16:creationId xmlns:a16="http://schemas.microsoft.com/office/drawing/2014/main" id="{B51D150F-AD72-2D7F-92D9-E09BD5387B83}"/>
                </a:ext>
              </a:extLst>
            </p:cNvPr>
            <p:cNvGrpSpPr/>
            <p:nvPr/>
          </p:nvGrpSpPr>
          <p:grpSpPr>
            <a:xfrm>
              <a:off x="1944834" y="2282871"/>
              <a:ext cx="814765" cy="144000"/>
              <a:chOff x="4445540" y="1120385"/>
              <a:chExt cx="814765" cy="144000"/>
            </a:xfrm>
          </p:grpSpPr>
          <p:sp>
            <p:nvSpPr>
              <p:cNvPr id="45" name="TextBox 44">
                <a:extLst>
                  <a:ext uri="{FF2B5EF4-FFF2-40B4-BE49-F238E27FC236}">
                    <a16:creationId xmlns:a16="http://schemas.microsoft.com/office/drawing/2014/main" id="{1A90F563-DB52-6716-2A5D-712CDB130C40}"/>
                  </a:ext>
                </a:extLst>
              </p:cNvPr>
              <p:cNvSpPr txBox="1"/>
              <p:nvPr/>
            </p:nvSpPr>
            <p:spPr>
              <a:xfrm>
                <a:off x="4646304" y="1130830"/>
                <a:ext cx="614001" cy="123111"/>
              </a:xfrm>
              <a:prstGeom prst="rect">
                <a:avLst/>
              </a:prstGeom>
              <a:noFill/>
            </p:spPr>
            <p:txBody>
              <a:bodyPr wrap="square" lIns="0" tIns="0" rIns="0" bIns="0" rtlCol="0">
                <a:spAutoFit/>
              </a:bodyPr>
              <a:lstStyle/>
              <a:p>
                <a:r>
                  <a:rPr lang="ko-KR" altLang="en-US" sz="800" err="1">
                    <a:latin typeface="+mn-ea"/>
                  </a:rPr>
                  <a:t>입력창</a:t>
                </a:r>
                <a:r>
                  <a:rPr lang="ko-KR" altLang="en-US" sz="800">
                    <a:latin typeface="+mn-ea"/>
                  </a:rPr>
                  <a:t> 선택</a:t>
                </a:r>
                <a:endParaRPr lang="en-US" altLang="ko-KR" sz="800">
                  <a:latin typeface="+mn-ea"/>
                </a:endParaRPr>
              </a:p>
            </p:txBody>
          </p:sp>
          <p:sp>
            <p:nvSpPr>
              <p:cNvPr id="46" name="타원 45">
                <a:extLst>
                  <a:ext uri="{FF2B5EF4-FFF2-40B4-BE49-F238E27FC236}">
                    <a16:creationId xmlns:a16="http://schemas.microsoft.com/office/drawing/2014/main" id="{69A9BFFA-03B7-B0AA-A119-FB27D0F36BEC}"/>
                  </a:ext>
                </a:extLst>
              </p:cNvPr>
              <p:cNvSpPr/>
              <p:nvPr/>
            </p:nvSpPr>
            <p:spPr>
              <a:xfrm flipH="1">
                <a:off x="4445540" y="1120385"/>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2-1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grpSp>
        <p:grpSp>
          <p:nvGrpSpPr>
            <p:cNvPr id="35" name="그룹 34">
              <a:extLst>
                <a:ext uri="{FF2B5EF4-FFF2-40B4-BE49-F238E27FC236}">
                  <a16:creationId xmlns:a16="http://schemas.microsoft.com/office/drawing/2014/main" id="{952D5523-D14D-5159-17C3-6E978FD13EE6}"/>
                </a:ext>
              </a:extLst>
            </p:cNvPr>
            <p:cNvGrpSpPr/>
            <p:nvPr/>
          </p:nvGrpSpPr>
          <p:grpSpPr>
            <a:xfrm>
              <a:off x="4305129" y="2282871"/>
              <a:ext cx="934474" cy="144000"/>
              <a:chOff x="4445540" y="1120385"/>
              <a:chExt cx="934474" cy="144000"/>
            </a:xfrm>
          </p:grpSpPr>
          <p:sp>
            <p:nvSpPr>
              <p:cNvPr id="43" name="TextBox 42">
                <a:extLst>
                  <a:ext uri="{FF2B5EF4-FFF2-40B4-BE49-F238E27FC236}">
                    <a16:creationId xmlns:a16="http://schemas.microsoft.com/office/drawing/2014/main" id="{60488046-B744-3833-DC4C-4B2B65C6C74C}"/>
                  </a:ext>
                </a:extLst>
              </p:cNvPr>
              <p:cNvSpPr txBox="1"/>
              <p:nvPr/>
            </p:nvSpPr>
            <p:spPr>
              <a:xfrm>
                <a:off x="4646304" y="1130830"/>
                <a:ext cx="733710" cy="123111"/>
              </a:xfrm>
              <a:prstGeom prst="rect">
                <a:avLst/>
              </a:prstGeom>
              <a:noFill/>
            </p:spPr>
            <p:txBody>
              <a:bodyPr wrap="square" lIns="0" tIns="0" rIns="0" bIns="0" rtlCol="0">
                <a:spAutoFit/>
              </a:bodyPr>
              <a:lstStyle/>
              <a:p>
                <a:r>
                  <a:rPr lang="ko-KR" altLang="en-US" sz="800">
                    <a:latin typeface="+mn-ea"/>
                  </a:rPr>
                  <a:t>텍스트 </a:t>
                </a:r>
                <a:r>
                  <a:rPr lang="ko-KR" altLang="en-US" sz="800" err="1">
                    <a:latin typeface="+mn-ea"/>
                  </a:rPr>
                  <a:t>입력시</a:t>
                </a:r>
                <a:endParaRPr lang="en-US" altLang="ko-KR" sz="800">
                  <a:latin typeface="+mn-ea"/>
                </a:endParaRPr>
              </a:p>
            </p:txBody>
          </p:sp>
          <p:sp>
            <p:nvSpPr>
              <p:cNvPr id="44" name="타원 43">
                <a:extLst>
                  <a:ext uri="{FF2B5EF4-FFF2-40B4-BE49-F238E27FC236}">
                    <a16:creationId xmlns:a16="http://schemas.microsoft.com/office/drawing/2014/main" id="{75085693-4BCD-1FCB-6FE8-38BA6DB1FF66}"/>
                  </a:ext>
                </a:extLst>
              </p:cNvPr>
              <p:cNvSpPr/>
              <p:nvPr/>
            </p:nvSpPr>
            <p:spPr>
              <a:xfrm flipH="1">
                <a:off x="4445540" y="1120385"/>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2-2</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grpSp>
        <p:grpSp>
          <p:nvGrpSpPr>
            <p:cNvPr id="36" name="그룹 35">
              <a:extLst>
                <a:ext uri="{FF2B5EF4-FFF2-40B4-BE49-F238E27FC236}">
                  <a16:creationId xmlns:a16="http://schemas.microsoft.com/office/drawing/2014/main" id="{5FF1B5D7-47A7-AE82-3BAD-47060806C314}"/>
                </a:ext>
              </a:extLst>
            </p:cNvPr>
            <p:cNvGrpSpPr/>
            <p:nvPr/>
          </p:nvGrpSpPr>
          <p:grpSpPr>
            <a:xfrm>
              <a:off x="6572803" y="2480079"/>
              <a:ext cx="2015945" cy="828000"/>
              <a:chOff x="6097379" y="1916820"/>
              <a:chExt cx="1860473" cy="828000"/>
            </a:xfrm>
          </p:grpSpPr>
          <p:sp>
            <p:nvSpPr>
              <p:cNvPr id="41" name="직사각형 40">
                <a:extLst>
                  <a:ext uri="{FF2B5EF4-FFF2-40B4-BE49-F238E27FC236}">
                    <a16:creationId xmlns:a16="http://schemas.microsoft.com/office/drawing/2014/main" id="{A2ABF1F1-1590-1CF5-BB5B-B2C8ACE94DC1}"/>
                  </a:ext>
                </a:extLst>
              </p:cNvPr>
              <p:cNvSpPr/>
              <p:nvPr/>
            </p:nvSpPr>
            <p:spPr>
              <a:xfrm>
                <a:off x="6097379" y="1916820"/>
                <a:ext cx="1860473" cy="828000"/>
              </a:xfrm>
              <a:prstGeom prst="rect">
                <a:avLst/>
              </a:prstGeom>
              <a:solidFill>
                <a:schemeClr val="bg1"/>
              </a:solid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tIns="36000" rtlCol="0" anchor="t"/>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spcBef>
                    <a:spcPts val="500"/>
                  </a:spcBef>
                </a:pPr>
                <a:r>
                  <a:rPr lang="en-US" altLang="ko-KR" sz="800">
                    <a:solidFill>
                      <a:schemeClr val="tx1"/>
                    </a:solidFill>
                    <a:latin typeface="+mn-ea"/>
                    <a:cs typeface="Segoe UI" panose="020B0502040204020203" pitchFamily="34" charset="0"/>
                  </a:rPr>
                  <a:t>Since then, economic inequality has only gotten worse, partly because of the rise of tech stocks that are immensely valuable but do not declare dividends. In 2020, six of the 10 wealthiest Americans</a:t>
                </a:r>
              </a:p>
            </p:txBody>
          </p:sp>
          <p:cxnSp>
            <p:nvCxnSpPr>
              <p:cNvPr id="42" name="직선 연결선 41">
                <a:extLst>
                  <a:ext uri="{FF2B5EF4-FFF2-40B4-BE49-F238E27FC236}">
                    <a16:creationId xmlns:a16="http://schemas.microsoft.com/office/drawing/2014/main" id="{9EE88592-E72B-BE6E-AEEB-A466DCF2BC7F}"/>
                  </a:ext>
                </a:extLst>
              </p:cNvPr>
              <p:cNvCxnSpPr>
                <a:cxnSpLocks/>
              </p:cNvCxnSpPr>
              <p:nvPr/>
            </p:nvCxnSpPr>
            <p:spPr>
              <a:xfrm>
                <a:off x="7096059" y="2561901"/>
                <a:ext cx="0" cy="1514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37" name="그룹 36">
              <a:extLst>
                <a:ext uri="{FF2B5EF4-FFF2-40B4-BE49-F238E27FC236}">
                  <a16:creationId xmlns:a16="http://schemas.microsoft.com/office/drawing/2014/main" id="{70CE134F-D0CD-AC21-A753-CB21B6C0BCB1}"/>
                </a:ext>
              </a:extLst>
            </p:cNvPr>
            <p:cNvGrpSpPr/>
            <p:nvPr/>
          </p:nvGrpSpPr>
          <p:grpSpPr>
            <a:xfrm>
              <a:off x="6571811" y="2282871"/>
              <a:ext cx="814765" cy="144000"/>
              <a:chOff x="4445540" y="1120385"/>
              <a:chExt cx="814765" cy="144000"/>
            </a:xfrm>
          </p:grpSpPr>
          <p:sp>
            <p:nvSpPr>
              <p:cNvPr id="39" name="TextBox 38">
                <a:extLst>
                  <a:ext uri="{FF2B5EF4-FFF2-40B4-BE49-F238E27FC236}">
                    <a16:creationId xmlns:a16="http://schemas.microsoft.com/office/drawing/2014/main" id="{14F44955-5DC4-753C-2A68-33DE066CEDC6}"/>
                  </a:ext>
                </a:extLst>
              </p:cNvPr>
              <p:cNvSpPr txBox="1"/>
              <p:nvPr/>
            </p:nvSpPr>
            <p:spPr>
              <a:xfrm>
                <a:off x="4646304" y="1130830"/>
                <a:ext cx="614001" cy="123111"/>
              </a:xfrm>
              <a:prstGeom prst="rect">
                <a:avLst/>
              </a:prstGeom>
              <a:noFill/>
            </p:spPr>
            <p:txBody>
              <a:bodyPr wrap="square" lIns="0" tIns="0" rIns="0" bIns="0" rtlCol="0">
                <a:spAutoFit/>
              </a:bodyPr>
              <a:lstStyle/>
              <a:p>
                <a:r>
                  <a:rPr lang="ko-KR" altLang="en-US" sz="800">
                    <a:latin typeface="+mn-ea"/>
                  </a:rPr>
                  <a:t>스크롤 생성</a:t>
                </a:r>
                <a:endParaRPr lang="en-US" altLang="ko-KR" sz="800">
                  <a:latin typeface="+mn-ea"/>
                </a:endParaRPr>
              </a:p>
            </p:txBody>
          </p:sp>
          <p:sp>
            <p:nvSpPr>
              <p:cNvPr id="40" name="타원 39">
                <a:extLst>
                  <a:ext uri="{FF2B5EF4-FFF2-40B4-BE49-F238E27FC236}">
                    <a16:creationId xmlns:a16="http://schemas.microsoft.com/office/drawing/2014/main" id="{47FE3A14-2DF7-E887-0F5D-BA48360B10BD}"/>
                  </a:ext>
                </a:extLst>
              </p:cNvPr>
              <p:cNvSpPr/>
              <p:nvPr/>
            </p:nvSpPr>
            <p:spPr>
              <a:xfrm flipH="1">
                <a:off x="4445540" y="1120385"/>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2-3</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grpSp>
        <p:cxnSp>
          <p:nvCxnSpPr>
            <p:cNvPr id="38" name="직선 연결선 37">
              <a:extLst>
                <a:ext uri="{FF2B5EF4-FFF2-40B4-BE49-F238E27FC236}">
                  <a16:creationId xmlns:a16="http://schemas.microsoft.com/office/drawing/2014/main" id="{65523EFC-2145-3CCA-B57D-4BF14D41CFE9}"/>
                </a:ext>
              </a:extLst>
            </p:cNvPr>
            <p:cNvCxnSpPr/>
            <p:nvPr/>
          </p:nvCxnSpPr>
          <p:spPr>
            <a:xfrm>
              <a:off x="8573394" y="2581699"/>
              <a:ext cx="0" cy="46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1" name="그룹 50">
            <a:extLst>
              <a:ext uri="{FF2B5EF4-FFF2-40B4-BE49-F238E27FC236}">
                <a16:creationId xmlns:a16="http://schemas.microsoft.com/office/drawing/2014/main" id="{FA047A6F-1FA7-079B-9A3F-097AE5F27A81}"/>
              </a:ext>
            </a:extLst>
          </p:cNvPr>
          <p:cNvGrpSpPr/>
          <p:nvPr/>
        </p:nvGrpSpPr>
        <p:grpSpPr>
          <a:xfrm>
            <a:off x="426986" y="5186815"/>
            <a:ext cx="5897993" cy="1237413"/>
            <a:chOff x="426986" y="5608099"/>
            <a:chExt cx="5897993" cy="1237413"/>
          </a:xfrm>
        </p:grpSpPr>
        <p:sp>
          <p:nvSpPr>
            <p:cNvPr id="52" name="직사각형 51">
              <a:extLst>
                <a:ext uri="{FF2B5EF4-FFF2-40B4-BE49-F238E27FC236}">
                  <a16:creationId xmlns:a16="http://schemas.microsoft.com/office/drawing/2014/main" id="{DC288687-C004-4D7D-B3CE-8FEF1020742A}"/>
                </a:ext>
              </a:extLst>
            </p:cNvPr>
            <p:cNvSpPr/>
            <p:nvPr/>
          </p:nvSpPr>
          <p:spPr>
            <a:xfrm>
              <a:off x="1969871" y="5813780"/>
              <a:ext cx="2015945" cy="828000"/>
            </a:xfrm>
            <a:prstGeom prst="rect">
              <a:avLst/>
            </a:prstGeom>
            <a:solidFill>
              <a:schemeClr val="bg1"/>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bg1">
                    <a:lumMod val="85000"/>
                  </a:schemeClr>
                </a:solidFill>
                <a:latin typeface="+mn-ea"/>
                <a:cs typeface="Segoe UI" panose="020B0502040204020203" pitchFamily="34" charset="0"/>
              </a:endParaRPr>
            </a:p>
          </p:txBody>
        </p:sp>
        <p:sp>
          <p:nvSpPr>
            <p:cNvPr id="53" name="TextBox 52">
              <a:extLst>
                <a:ext uri="{FF2B5EF4-FFF2-40B4-BE49-F238E27FC236}">
                  <a16:creationId xmlns:a16="http://schemas.microsoft.com/office/drawing/2014/main" id="{6D3DE4A3-3DAA-DD99-EF66-332974E133E7}"/>
                </a:ext>
              </a:extLst>
            </p:cNvPr>
            <p:cNvSpPr txBox="1"/>
            <p:nvPr/>
          </p:nvSpPr>
          <p:spPr>
            <a:xfrm>
              <a:off x="1887302" y="6660846"/>
              <a:ext cx="1501026" cy="184666"/>
            </a:xfrm>
            <a:prstGeom prst="rect">
              <a:avLst/>
            </a:prstGeom>
            <a:noFill/>
          </p:spPr>
          <p:txBody>
            <a:bodyPr wrap="square" rtlCol="0">
              <a:spAutoFit/>
            </a:bodyPr>
            <a:lstStyle/>
            <a:p>
              <a:r>
                <a:rPr lang="ko-KR" altLang="en-US" sz="600">
                  <a:solidFill>
                    <a:srgbClr val="FF0000"/>
                  </a:solidFill>
                  <a:latin typeface="+mn-ea"/>
                </a:rPr>
                <a:t>답변을 입력해 주세요</a:t>
              </a:r>
              <a:r>
                <a:rPr lang="en-US" altLang="ko-KR" sz="600">
                  <a:solidFill>
                    <a:srgbClr val="FF0000"/>
                  </a:solidFill>
                  <a:latin typeface="+mn-ea"/>
                </a:rPr>
                <a:t>.</a:t>
              </a:r>
              <a:endParaRPr lang="ko-KR" altLang="en-US" sz="600">
                <a:solidFill>
                  <a:srgbClr val="FF0000"/>
                </a:solidFill>
                <a:latin typeface="+mn-ea"/>
              </a:endParaRPr>
            </a:p>
          </p:txBody>
        </p:sp>
        <p:sp>
          <p:nvSpPr>
            <p:cNvPr id="54" name="타원 53">
              <a:extLst>
                <a:ext uri="{FF2B5EF4-FFF2-40B4-BE49-F238E27FC236}">
                  <a16:creationId xmlns:a16="http://schemas.microsoft.com/office/drawing/2014/main" id="{27E9057E-6ACC-AB42-E945-CF19224A7DCD}"/>
                </a:ext>
              </a:extLst>
            </p:cNvPr>
            <p:cNvSpPr/>
            <p:nvPr/>
          </p:nvSpPr>
          <p:spPr>
            <a:xfrm flipH="1">
              <a:off x="426986" y="5813780"/>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6</a:t>
              </a:r>
              <a:endParaRPr lang="ko-KR" altLang="en-US" sz="700">
                <a:solidFill>
                  <a:prstClr val="white"/>
                </a:solidFill>
                <a:latin typeface="+mn-ea"/>
                <a:cs typeface="Samsung Sharp Sans Medium" pitchFamily="2" charset="0"/>
              </a:endParaRPr>
            </a:p>
          </p:txBody>
        </p:sp>
        <p:sp>
          <p:nvSpPr>
            <p:cNvPr id="55" name="TextBox 54">
              <a:extLst>
                <a:ext uri="{FF2B5EF4-FFF2-40B4-BE49-F238E27FC236}">
                  <a16:creationId xmlns:a16="http://schemas.microsoft.com/office/drawing/2014/main" id="{DD68245D-BDAD-F8A0-BC65-7E73BFF5184D}"/>
                </a:ext>
              </a:extLst>
            </p:cNvPr>
            <p:cNvSpPr txBox="1"/>
            <p:nvPr/>
          </p:nvSpPr>
          <p:spPr>
            <a:xfrm>
              <a:off x="724657" y="5813780"/>
              <a:ext cx="779811" cy="246221"/>
            </a:xfrm>
            <a:prstGeom prst="rect">
              <a:avLst/>
            </a:prstGeom>
            <a:noFill/>
          </p:spPr>
          <p:txBody>
            <a:bodyPr wrap="square" lIns="0" tIns="0" rIns="0" bIns="0" rtlCol="0">
              <a:spAutoFit/>
            </a:bodyPr>
            <a:lstStyle/>
            <a:p>
              <a:r>
                <a:rPr lang="ko-KR" altLang="en-US" sz="800" err="1">
                  <a:latin typeface="+mn-ea"/>
                </a:rPr>
                <a:t>입력값</a:t>
              </a:r>
              <a:r>
                <a:rPr lang="ko-KR" altLang="en-US" sz="800">
                  <a:latin typeface="+mn-ea"/>
                </a:rPr>
                <a:t> 없음</a:t>
              </a:r>
              <a:endParaRPr lang="en-US" altLang="ko-KR" sz="800">
                <a:latin typeface="+mn-ea"/>
              </a:endParaRPr>
            </a:p>
            <a:p>
              <a:r>
                <a:rPr lang="en-US" altLang="ko-KR" sz="800">
                  <a:latin typeface="+mn-ea"/>
                </a:rPr>
                <a:t>/ </a:t>
              </a:r>
              <a:r>
                <a:rPr lang="ko-KR" altLang="en-US" sz="800">
                  <a:latin typeface="+mn-ea"/>
                </a:rPr>
                <a:t>입력 오류</a:t>
              </a:r>
            </a:p>
          </p:txBody>
        </p:sp>
        <p:sp>
          <p:nvSpPr>
            <p:cNvPr id="56" name="직사각형 55">
              <a:extLst>
                <a:ext uri="{FF2B5EF4-FFF2-40B4-BE49-F238E27FC236}">
                  <a16:creationId xmlns:a16="http://schemas.microsoft.com/office/drawing/2014/main" id="{F4B306AE-62A2-2F7C-221E-7E59E4AE5F1C}"/>
                </a:ext>
              </a:extLst>
            </p:cNvPr>
            <p:cNvSpPr/>
            <p:nvPr/>
          </p:nvSpPr>
          <p:spPr>
            <a:xfrm>
              <a:off x="4309034" y="5813780"/>
              <a:ext cx="2015945" cy="828000"/>
            </a:xfrm>
            <a:prstGeom prst="rect">
              <a:avLst/>
            </a:prstGeom>
            <a:solidFill>
              <a:schemeClr val="bg1"/>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tx1"/>
                  </a:solidFill>
                  <a:latin typeface="+mn-ea"/>
                  <a:cs typeface="Segoe UI" panose="020B0502040204020203" pitchFamily="34" charset="0"/>
                </a:rPr>
                <a:t>텍스트</a:t>
              </a:r>
              <a:endParaRPr lang="en-US" altLang="ko-KR" sz="900">
                <a:solidFill>
                  <a:schemeClr val="tx1"/>
                </a:solidFill>
                <a:latin typeface="+mn-ea"/>
                <a:cs typeface="Segoe UI" panose="020B0502040204020203" pitchFamily="34" charset="0"/>
              </a:endParaRPr>
            </a:p>
          </p:txBody>
        </p:sp>
        <p:sp>
          <p:nvSpPr>
            <p:cNvPr id="57" name="TextBox 56">
              <a:extLst>
                <a:ext uri="{FF2B5EF4-FFF2-40B4-BE49-F238E27FC236}">
                  <a16:creationId xmlns:a16="http://schemas.microsoft.com/office/drawing/2014/main" id="{035B7FBD-5B8F-2E22-DFD3-12D13CA4C0C9}"/>
                </a:ext>
              </a:extLst>
            </p:cNvPr>
            <p:cNvSpPr txBox="1"/>
            <p:nvPr/>
          </p:nvSpPr>
          <p:spPr>
            <a:xfrm>
              <a:off x="4226465" y="6660846"/>
              <a:ext cx="1501026" cy="184666"/>
            </a:xfrm>
            <a:prstGeom prst="rect">
              <a:avLst/>
            </a:prstGeom>
            <a:noFill/>
          </p:spPr>
          <p:txBody>
            <a:bodyPr wrap="square" rtlCol="0">
              <a:spAutoFit/>
            </a:bodyPr>
            <a:lstStyle/>
            <a:p>
              <a:r>
                <a:rPr lang="ko-KR" altLang="en-US" sz="600">
                  <a:solidFill>
                    <a:srgbClr val="FF0000"/>
                  </a:solidFill>
                  <a:latin typeface="+mn-ea"/>
                </a:rPr>
                <a:t>답변을 정확히 입력해 주세요</a:t>
              </a:r>
              <a:r>
                <a:rPr lang="en-US" altLang="ko-KR" sz="600">
                  <a:solidFill>
                    <a:srgbClr val="FF0000"/>
                  </a:solidFill>
                  <a:latin typeface="+mn-ea"/>
                </a:rPr>
                <a:t>.</a:t>
              </a:r>
              <a:endParaRPr lang="ko-KR" altLang="en-US" sz="600">
                <a:solidFill>
                  <a:srgbClr val="FF0000"/>
                </a:solidFill>
                <a:latin typeface="+mn-ea"/>
              </a:endParaRPr>
            </a:p>
          </p:txBody>
        </p:sp>
        <p:sp>
          <p:nvSpPr>
            <p:cNvPr id="58" name="TextBox 57">
              <a:extLst>
                <a:ext uri="{FF2B5EF4-FFF2-40B4-BE49-F238E27FC236}">
                  <a16:creationId xmlns:a16="http://schemas.microsoft.com/office/drawing/2014/main" id="{19EE44F3-CCDD-9FDB-DD5D-E0D376ADD4E0}"/>
                </a:ext>
              </a:extLst>
            </p:cNvPr>
            <p:cNvSpPr txBox="1"/>
            <p:nvPr/>
          </p:nvSpPr>
          <p:spPr>
            <a:xfrm>
              <a:off x="1981483" y="5608099"/>
              <a:ext cx="613335" cy="123111"/>
            </a:xfrm>
            <a:prstGeom prst="rect">
              <a:avLst/>
            </a:prstGeom>
            <a:noFill/>
          </p:spPr>
          <p:txBody>
            <a:bodyPr wrap="square" lIns="0" tIns="0" rIns="0" bIns="0" rtlCol="0">
              <a:spAutoFit/>
            </a:bodyPr>
            <a:lstStyle/>
            <a:p>
              <a:r>
                <a:rPr lang="ko-KR" altLang="en-US" sz="800" err="1">
                  <a:latin typeface="+mn-ea"/>
                </a:rPr>
                <a:t>입력값</a:t>
              </a:r>
              <a:r>
                <a:rPr lang="ko-KR" altLang="en-US" sz="800">
                  <a:latin typeface="+mn-ea"/>
                </a:rPr>
                <a:t> 없음</a:t>
              </a:r>
              <a:endParaRPr lang="en-US" altLang="ko-KR" sz="800">
                <a:latin typeface="+mn-ea"/>
              </a:endParaRPr>
            </a:p>
          </p:txBody>
        </p:sp>
        <p:sp>
          <p:nvSpPr>
            <p:cNvPr id="59" name="TextBox 58">
              <a:extLst>
                <a:ext uri="{FF2B5EF4-FFF2-40B4-BE49-F238E27FC236}">
                  <a16:creationId xmlns:a16="http://schemas.microsoft.com/office/drawing/2014/main" id="{27CD8254-B3B3-BC86-25AA-F0E009D8396A}"/>
                </a:ext>
              </a:extLst>
            </p:cNvPr>
            <p:cNvSpPr txBox="1"/>
            <p:nvPr/>
          </p:nvSpPr>
          <p:spPr>
            <a:xfrm>
              <a:off x="4305129" y="5612147"/>
              <a:ext cx="614001" cy="123111"/>
            </a:xfrm>
            <a:prstGeom prst="rect">
              <a:avLst/>
            </a:prstGeom>
            <a:noFill/>
          </p:spPr>
          <p:txBody>
            <a:bodyPr wrap="square" lIns="0" tIns="0" rIns="0" bIns="0" rtlCol="0">
              <a:spAutoFit/>
            </a:bodyPr>
            <a:lstStyle/>
            <a:p>
              <a:r>
                <a:rPr lang="ko-KR" altLang="en-US" sz="800">
                  <a:latin typeface="+mn-ea"/>
                </a:rPr>
                <a:t>입력 오류</a:t>
              </a:r>
              <a:endParaRPr lang="en-US" altLang="ko-KR" sz="800">
                <a:latin typeface="+mn-ea"/>
              </a:endParaRPr>
            </a:p>
          </p:txBody>
        </p:sp>
      </p:grpSp>
      <p:graphicFrame>
        <p:nvGraphicFramePr>
          <p:cNvPr id="60" name="표 59">
            <a:extLst>
              <a:ext uri="{FF2B5EF4-FFF2-40B4-BE49-F238E27FC236}">
                <a16:creationId xmlns:a16="http://schemas.microsoft.com/office/drawing/2014/main" id="{A1538870-529C-0A62-9A82-B9ACB7B3BE27}"/>
              </a:ext>
            </a:extLst>
          </p:cNvPr>
          <p:cNvGraphicFramePr>
            <a:graphicFrameLocks noGrp="1"/>
          </p:cNvGraphicFramePr>
          <p:nvPr>
            <p:extLst>
              <p:ext uri="{D42A27DB-BD31-4B8C-83A1-F6EECF244321}">
                <p14:modId xmlns:p14="http://schemas.microsoft.com/office/powerpoint/2010/main" val="172576112"/>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Tree>
    <p:extLst>
      <p:ext uri="{BB962C8B-B14F-4D97-AF65-F5344CB8AC3E}">
        <p14:creationId xmlns:p14="http://schemas.microsoft.com/office/powerpoint/2010/main" val="1182819853"/>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a:t>
            </a:r>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AG09030500000</a:t>
            </a:r>
          </a:p>
          <a:p>
            <a:endParaRPr lang="ko-KR" altLang="en-US" dirty="0"/>
          </a:p>
        </p:txBody>
      </p:sp>
      <p:sp>
        <p:nvSpPr>
          <p:cNvPr id="4" name="텍스트 개체 틀 3"/>
          <p:cNvSpPr>
            <a:spLocks noGrp="1"/>
          </p:cNvSpPr>
          <p:nvPr>
            <p:ph type="body" sz="quarter" idx="12"/>
          </p:nvPr>
        </p:nvSpPr>
        <p:spPr/>
        <p:txBody>
          <a:bodyPr/>
          <a:lstStyle/>
          <a:p>
            <a:r>
              <a:rPr lang="ko-KR" altLang="en-US" dirty="0"/>
              <a:t>행사출고</a:t>
            </a:r>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입출고 </a:t>
            </a:r>
            <a:r>
              <a:rPr lang="en-US" altLang="ko-KR" dirty="0"/>
              <a:t>&gt; </a:t>
            </a:r>
            <a:r>
              <a:rPr lang="ko-KR" altLang="en-US" dirty="0"/>
              <a:t>행사출고</a:t>
            </a:r>
          </a:p>
        </p:txBody>
      </p:sp>
      <p:sp>
        <p:nvSpPr>
          <p:cNvPr id="8" name="TextBox 7">
            <a:extLst>
              <a:ext uri="{FF2B5EF4-FFF2-40B4-BE49-F238E27FC236}">
                <a16:creationId xmlns:a16="http://schemas.microsoft.com/office/drawing/2014/main" id="{D3D9F5BC-CF24-D7B2-8BBC-01FC3A521981}"/>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353416D4-2875-F25E-3153-273A23F58064}"/>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 name="직선 연결선 9">
            <a:extLst>
              <a:ext uri="{FF2B5EF4-FFF2-40B4-BE49-F238E27FC236}">
                <a16:creationId xmlns:a16="http://schemas.microsoft.com/office/drawing/2014/main" id="{E41D6133-2887-FFA0-7B5D-920107B58ED5}"/>
              </a:ext>
            </a:extLst>
          </p:cNvPr>
          <p:cNvCxnSpPr>
            <a:cxnSpLocks/>
          </p:cNvCxnSpPr>
          <p:nvPr/>
        </p:nvCxnSpPr>
        <p:spPr>
          <a:xfrm>
            <a:off x="5063016"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47C22D71-0A8F-BC8B-637F-19B9988DE2F4}"/>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12" name="TextBox 11">
            <a:extLst>
              <a:ext uri="{FF2B5EF4-FFF2-40B4-BE49-F238E27FC236}">
                <a16:creationId xmlns:a16="http://schemas.microsoft.com/office/drawing/2014/main" id="{12F7CF49-B4D4-AE3A-8C43-6ACBB79BACD4}"/>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8A242053-BC03-56C8-B50A-FAAD7ECB8DB5}"/>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F74382D0-484A-D589-EC3C-F6D31C92FB75}"/>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rgbClr val="0D6EFD"/>
                </a:solidFill>
              </a:rPr>
              <a:t>입출고</a:t>
            </a:r>
            <a:endParaRPr lang="ko-KR" altLang="en-US" sz="1100" dirty="0">
              <a:solidFill>
                <a:srgbClr val="0D6EFD"/>
              </a:solidFill>
            </a:endParaRPr>
          </a:p>
        </p:txBody>
      </p:sp>
      <p:sp>
        <p:nvSpPr>
          <p:cNvPr id="15" name="TextBox 14">
            <a:extLst>
              <a:ext uri="{FF2B5EF4-FFF2-40B4-BE49-F238E27FC236}">
                <a16:creationId xmlns:a16="http://schemas.microsoft.com/office/drawing/2014/main" id="{F13D9739-63BE-839E-4FCE-6C0D0A93B079}"/>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graphicFrame>
        <p:nvGraphicFramePr>
          <p:cNvPr id="16" name="표 15">
            <a:extLst>
              <a:ext uri="{FF2B5EF4-FFF2-40B4-BE49-F238E27FC236}">
                <a16:creationId xmlns:a16="http://schemas.microsoft.com/office/drawing/2014/main" id="{7D3480B5-C5AD-26A4-DA72-9DAD3C441946}"/>
              </a:ext>
            </a:extLst>
          </p:cNvPr>
          <p:cNvGraphicFramePr>
            <a:graphicFrameLocks noGrp="1"/>
          </p:cNvGraphicFramePr>
          <p:nvPr>
            <p:extLst>
              <p:ext uri="{D42A27DB-BD31-4B8C-83A1-F6EECF244321}">
                <p14:modId xmlns:p14="http://schemas.microsoft.com/office/powerpoint/2010/main" val="2988201781"/>
              </p:ext>
            </p:extLst>
          </p:nvPr>
        </p:nvGraphicFramePr>
        <p:xfrm>
          <a:off x="9697979" y="526664"/>
          <a:ext cx="2486401" cy="2619844"/>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행사리스트가 나옴</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장례현황과 동일</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br>
                        <a:rPr lang="en-US" altLang="ko-KR" sz="800" b="0">
                          <a:latin typeface="Pretendard" panose="02000503000000020004" pitchFamily="50" charset="-127"/>
                          <a:ea typeface="Pretendard" panose="02000503000000020004" pitchFamily="50" charset="-127"/>
                          <a:cs typeface="Pretendard" panose="02000503000000020004" pitchFamily="50" charset="-127"/>
                        </a:rPr>
                      </a:br>
                      <a:r>
                        <a:rPr lang="ko-KR" altLang="en-US" sz="800" b="0">
                          <a:latin typeface="Pretendard" panose="02000503000000020004" pitchFamily="50" charset="-127"/>
                          <a:ea typeface="Pretendard" panose="02000503000000020004" pitchFamily="50" charset="-127"/>
                          <a:cs typeface="Pretendard" panose="02000503000000020004" pitchFamily="50" charset="-127"/>
                        </a:rPr>
                        <a:t>행사 출고 상세화면 에서는</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기본정보</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기타정보만 출력</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기타정보에서 용품출고 진행</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행사 출고 상세 페이지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39 -41 page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출력 </a:t>
                      </a: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(40-41</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페이지</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기타정보에서 용품 출고 진행</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24" name="사각형: 둥근 모서리 43">
            <a:extLst>
              <a:ext uri="{FF2B5EF4-FFF2-40B4-BE49-F238E27FC236}">
                <a16:creationId xmlns:a16="http://schemas.microsoft.com/office/drawing/2014/main" id="{A03A0464-A1A2-5F3C-C177-2B7747748692}"/>
              </a:ext>
            </a:extLst>
          </p:cNvPr>
          <p:cNvSpPr/>
          <p:nvPr/>
        </p:nvSpPr>
        <p:spPr>
          <a:xfrm>
            <a:off x="224091" y="1909685"/>
            <a:ext cx="9209155" cy="4299525"/>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36" name="Input">
            <a:extLst>
              <a:ext uri="{FF2B5EF4-FFF2-40B4-BE49-F238E27FC236}">
                <a16:creationId xmlns:a16="http://schemas.microsoft.com/office/drawing/2014/main" id="{3B6E301F-957B-F6CD-9154-CA1F7718A4E8}"/>
              </a:ext>
            </a:extLst>
          </p:cNvPr>
          <p:cNvSpPr/>
          <p:nvPr/>
        </p:nvSpPr>
        <p:spPr>
          <a:xfrm>
            <a:off x="7843903" y="2068867"/>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37" name="Input">
            <a:extLst>
              <a:ext uri="{FF2B5EF4-FFF2-40B4-BE49-F238E27FC236}">
                <a16:creationId xmlns:a16="http://schemas.microsoft.com/office/drawing/2014/main" id="{A076BAB5-2D1E-2F5E-417E-50CDCAB01CC2}"/>
              </a:ext>
            </a:extLst>
          </p:cNvPr>
          <p:cNvSpPr/>
          <p:nvPr/>
        </p:nvSpPr>
        <p:spPr>
          <a:xfrm>
            <a:off x="5221008" y="2091270"/>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검색어입력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76" name="Select">
            <a:extLst>
              <a:ext uri="{FF2B5EF4-FFF2-40B4-BE49-F238E27FC236}">
                <a16:creationId xmlns:a16="http://schemas.microsoft.com/office/drawing/2014/main" id="{91ECC9ED-E8EB-4A86-6D9A-0D6F5D156937}"/>
              </a:ext>
            </a:extLst>
          </p:cNvPr>
          <p:cNvGrpSpPr/>
          <p:nvPr/>
        </p:nvGrpSpPr>
        <p:grpSpPr>
          <a:xfrm>
            <a:off x="3684136" y="2088771"/>
            <a:ext cx="1421927" cy="267021"/>
            <a:chOff x="1797706" y="1281594"/>
            <a:chExt cx="1302680" cy="267021"/>
          </a:xfrm>
        </p:grpSpPr>
        <p:sp>
          <p:nvSpPr>
            <p:cNvPr id="77" name="Input">
              <a:extLst>
                <a:ext uri="{FF2B5EF4-FFF2-40B4-BE49-F238E27FC236}">
                  <a16:creationId xmlns:a16="http://schemas.microsoft.com/office/drawing/2014/main" id="{881DCF00-A896-B525-98CF-9F600DAC4E5B}"/>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78" name="Arrow Down">
              <a:extLst>
                <a:ext uri="{FF2B5EF4-FFF2-40B4-BE49-F238E27FC236}">
                  <a16:creationId xmlns:a16="http://schemas.microsoft.com/office/drawing/2014/main" id="{E20626DB-B91D-A0C6-9841-6611DA74950B}"/>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19" name="그룹 118">
            <a:extLst>
              <a:ext uri="{FF2B5EF4-FFF2-40B4-BE49-F238E27FC236}">
                <a16:creationId xmlns:a16="http://schemas.microsoft.com/office/drawing/2014/main" id="{9FC2361D-AC36-2FAE-DEFF-3A3F264462EA}"/>
              </a:ext>
            </a:extLst>
          </p:cNvPr>
          <p:cNvGrpSpPr/>
          <p:nvPr/>
        </p:nvGrpSpPr>
        <p:grpSpPr>
          <a:xfrm>
            <a:off x="365934" y="2094166"/>
            <a:ext cx="1415589" cy="267021"/>
            <a:chOff x="5626358" y="1231058"/>
            <a:chExt cx="1415589" cy="267021"/>
          </a:xfrm>
        </p:grpSpPr>
        <p:sp>
          <p:nvSpPr>
            <p:cNvPr id="120" name="Input">
              <a:extLst>
                <a:ext uri="{FF2B5EF4-FFF2-40B4-BE49-F238E27FC236}">
                  <a16:creationId xmlns:a16="http://schemas.microsoft.com/office/drawing/2014/main" id="{E429626B-1A6A-A1DD-64B1-F59E410F3C39}"/>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21"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1576981C-A06C-7918-4E51-1AF8DE360B9E}"/>
                </a:ext>
              </a:extLst>
            </p:cNvPr>
            <p:cNvSpPr>
              <a:spLocks noChangeAspect="1" noEditPoints="1"/>
            </p:cNvSpPr>
            <p:nvPr>
              <p:custDataLst>
                <p:tags r:id="rId2"/>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22" name="그룹 121">
            <a:extLst>
              <a:ext uri="{FF2B5EF4-FFF2-40B4-BE49-F238E27FC236}">
                <a16:creationId xmlns:a16="http://schemas.microsoft.com/office/drawing/2014/main" id="{98E0FEE9-B9BB-CA48-BED0-2C3FFBCBBB7C}"/>
              </a:ext>
            </a:extLst>
          </p:cNvPr>
          <p:cNvGrpSpPr/>
          <p:nvPr/>
        </p:nvGrpSpPr>
        <p:grpSpPr>
          <a:xfrm>
            <a:off x="2030661" y="2094166"/>
            <a:ext cx="1415589" cy="267021"/>
            <a:chOff x="5626358" y="1231058"/>
            <a:chExt cx="1415589" cy="267021"/>
          </a:xfrm>
        </p:grpSpPr>
        <p:sp>
          <p:nvSpPr>
            <p:cNvPr id="123" name="Input">
              <a:extLst>
                <a:ext uri="{FF2B5EF4-FFF2-40B4-BE49-F238E27FC236}">
                  <a16:creationId xmlns:a16="http://schemas.microsoft.com/office/drawing/2014/main" id="{620D9117-8366-40FD-3D70-7C005CA10D84}"/>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24"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F2A49C76-A243-107F-C899-EBAC2CB9394C}"/>
                </a:ext>
              </a:extLst>
            </p:cNvPr>
            <p:cNvSpPr>
              <a:spLocks noChangeAspect="1" noEditPoints="1"/>
            </p:cNvSpPr>
            <p:nvPr>
              <p:custDataLst>
                <p:tags r:id="rId1"/>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25" name="그룹 124">
            <a:extLst>
              <a:ext uri="{FF2B5EF4-FFF2-40B4-BE49-F238E27FC236}">
                <a16:creationId xmlns:a16="http://schemas.microsoft.com/office/drawing/2014/main" id="{D3D8F6F6-30AE-4C30-E43C-80A35A315EFD}"/>
              </a:ext>
            </a:extLst>
          </p:cNvPr>
          <p:cNvGrpSpPr/>
          <p:nvPr/>
        </p:nvGrpSpPr>
        <p:grpSpPr>
          <a:xfrm>
            <a:off x="366154" y="2577401"/>
            <a:ext cx="2961916" cy="1162725"/>
            <a:chOff x="317241" y="2407298"/>
            <a:chExt cx="2547257" cy="1162725"/>
          </a:xfrm>
        </p:grpSpPr>
        <p:sp>
          <p:nvSpPr>
            <p:cNvPr id="126" name="사각형: 둥근 모서리 125">
              <a:extLst>
                <a:ext uri="{FF2B5EF4-FFF2-40B4-BE49-F238E27FC236}">
                  <a16:creationId xmlns:a16="http://schemas.microsoft.com/office/drawing/2014/main" id="{4FFD2B70-8432-7E39-2268-227A87EF0303}"/>
                </a:ext>
              </a:extLst>
            </p:cNvPr>
            <p:cNvSpPr/>
            <p:nvPr/>
          </p:nvSpPr>
          <p:spPr>
            <a:xfrm>
              <a:off x="317241" y="2407298"/>
              <a:ext cx="2547257" cy="1162725"/>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27" name="TextBox 126">
              <a:extLst>
                <a:ext uri="{FF2B5EF4-FFF2-40B4-BE49-F238E27FC236}">
                  <a16:creationId xmlns:a16="http://schemas.microsoft.com/office/drawing/2014/main" id="{2D29CA32-80D7-362D-5A00-DEA73299937C}"/>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 </a:t>
              </a:r>
              <a:r>
                <a:rPr lang="en-US" altLang="ko-KR" sz="900">
                  <a:solidFill>
                    <a:schemeClr val="tx1">
                      <a:lumMod val="75000"/>
                      <a:lumOff val="25000"/>
                    </a:schemeClr>
                  </a:solidFill>
                </a:rPr>
                <a:t>| </a:t>
              </a:r>
              <a:r>
                <a:rPr lang="ko-KR" altLang="en-US" sz="900">
                  <a:solidFill>
                    <a:schemeClr val="tx1">
                      <a:lumMod val="75000"/>
                      <a:lumOff val="25000"/>
                    </a:schemeClr>
                  </a:solidFill>
                </a:rPr>
                <a:t>배송</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28" name="TextBox 127">
              <a:extLst>
                <a:ext uri="{FF2B5EF4-FFF2-40B4-BE49-F238E27FC236}">
                  <a16:creationId xmlns:a16="http://schemas.microsoft.com/office/drawing/2014/main" id="{73A41C06-B1FE-038F-8FFC-11B03A3CA6F2}"/>
                </a:ext>
              </a:extLst>
            </p:cNvPr>
            <p:cNvSpPr txBox="1"/>
            <p:nvPr/>
          </p:nvSpPr>
          <p:spPr>
            <a:xfrm>
              <a:off x="435007" y="2829615"/>
              <a:ext cx="500703"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29" name="TextBox 128">
              <a:extLst>
                <a:ext uri="{FF2B5EF4-FFF2-40B4-BE49-F238E27FC236}">
                  <a16:creationId xmlns:a16="http://schemas.microsoft.com/office/drawing/2014/main" id="{37E11889-8188-78A5-7D59-254F100E3266}"/>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30" name="직선 연결선 129">
              <a:extLst>
                <a:ext uri="{FF2B5EF4-FFF2-40B4-BE49-F238E27FC236}">
                  <a16:creationId xmlns:a16="http://schemas.microsoft.com/office/drawing/2014/main" id="{D2999954-D45E-3059-1E9B-31FC26D63176}"/>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직사각형 130">
              <a:extLst>
                <a:ext uri="{FF2B5EF4-FFF2-40B4-BE49-F238E27FC236}">
                  <a16:creationId xmlns:a16="http://schemas.microsoft.com/office/drawing/2014/main" id="{51120EAC-D619-3576-9058-9047D998C320}"/>
                </a:ext>
              </a:extLst>
            </p:cNvPr>
            <p:cNvSpPr/>
            <p:nvPr/>
          </p:nvSpPr>
          <p:spPr>
            <a:xfrm>
              <a:off x="2229444" y="2539145"/>
              <a:ext cx="504427" cy="195942"/>
            </a:xfrm>
            <a:prstGeom prst="rect">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접수</a:t>
              </a:r>
            </a:p>
          </p:txBody>
        </p:sp>
      </p:grpSp>
      <p:grpSp>
        <p:nvGrpSpPr>
          <p:cNvPr id="132" name="그룹 131">
            <a:extLst>
              <a:ext uri="{FF2B5EF4-FFF2-40B4-BE49-F238E27FC236}">
                <a16:creationId xmlns:a16="http://schemas.microsoft.com/office/drawing/2014/main" id="{0889763F-E211-FF93-0455-7798132DA99B}"/>
              </a:ext>
            </a:extLst>
          </p:cNvPr>
          <p:cNvGrpSpPr/>
          <p:nvPr/>
        </p:nvGrpSpPr>
        <p:grpSpPr>
          <a:xfrm>
            <a:off x="3403603" y="2577401"/>
            <a:ext cx="2961916" cy="1162725"/>
            <a:chOff x="317241" y="2407298"/>
            <a:chExt cx="2547257" cy="1162725"/>
          </a:xfrm>
        </p:grpSpPr>
        <p:sp>
          <p:nvSpPr>
            <p:cNvPr id="133" name="사각형: 둥근 모서리 132">
              <a:extLst>
                <a:ext uri="{FF2B5EF4-FFF2-40B4-BE49-F238E27FC236}">
                  <a16:creationId xmlns:a16="http://schemas.microsoft.com/office/drawing/2014/main" id="{386ADCBA-99F2-AD2D-E5C1-D96F327A8FAF}"/>
                </a:ext>
              </a:extLst>
            </p:cNvPr>
            <p:cNvSpPr/>
            <p:nvPr/>
          </p:nvSpPr>
          <p:spPr>
            <a:xfrm>
              <a:off x="317241" y="2407298"/>
              <a:ext cx="2547257" cy="1162725"/>
            </a:xfrm>
            <a:prstGeom prst="roundRect">
              <a:avLst>
                <a:gd name="adj" fmla="val 3764"/>
              </a:avLst>
            </a:prstGeom>
            <a:ln>
              <a:solidFill>
                <a:srgbClr val="0DCA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34" name="TextBox 133">
              <a:extLst>
                <a:ext uri="{FF2B5EF4-FFF2-40B4-BE49-F238E27FC236}">
                  <a16:creationId xmlns:a16="http://schemas.microsoft.com/office/drawing/2014/main" id="{DE72E72A-8D9E-E2DF-C160-DCBDEA82E6AC}"/>
                </a:ext>
              </a:extLst>
            </p:cNvPr>
            <p:cNvSpPr txBox="1"/>
            <p:nvPr/>
          </p:nvSpPr>
          <p:spPr>
            <a:xfrm>
              <a:off x="1874416"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a:t>
              </a:r>
              <a:r>
                <a:rPr lang="en-US" altLang="ko-KR" sz="900">
                  <a:solidFill>
                    <a:schemeClr val="tx1">
                      <a:lumMod val="75000"/>
                      <a:lumOff val="25000"/>
                    </a:schemeClr>
                  </a:solidFill>
                </a:rPr>
                <a:t> |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35" name="TextBox 134">
              <a:extLst>
                <a:ext uri="{FF2B5EF4-FFF2-40B4-BE49-F238E27FC236}">
                  <a16:creationId xmlns:a16="http://schemas.microsoft.com/office/drawing/2014/main" id="{8E131E70-04AC-0813-34D0-7A9158915F90}"/>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36" name="TextBox 135">
              <a:extLst>
                <a:ext uri="{FF2B5EF4-FFF2-40B4-BE49-F238E27FC236}">
                  <a16:creationId xmlns:a16="http://schemas.microsoft.com/office/drawing/2014/main" id="{509CC641-00CE-39C6-5C40-27A80EC70877}"/>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37" name="직선 연결선 136">
              <a:extLst>
                <a:ext uri="{FF2B5EF4-FFF2-40B4-BE49-F238E27FC236}">
                  <a16:creationId xmlns:a16="http://schemas.microsoft.com/office/drawing/2014/main" id="{05EBEE04-CF53-2E86-4FA3-501D1B9ABAE7}"/>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8" name="직사각형 137">
              <a:extLst>
                <a:ext uri="{FF2B5EF4-FFF2-40B4-BE49-F238E27FC236}">
                  <a16:creationId xmlns:a16="http://schemas.microsoft.com/office/drawing/2014/main" id="{ADDC4985-EDD2-8A4A-FEB6-6B24AE527551}"/>
                </a:ext>
              </a:extLst>
            </p:cNvPr>
            <p:cNvSpPr/>
            <p:nvPr/>
          </p:nvSpPr>
          <p:spPr>
            <a:xfrm>
              <a:off x="2229444" y="2539145"/>
              <a:ext cx="504427" cy="195942"/>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a:t>
              </a:r>
            </a:p>
          </p:txBody>
        </p:sp>
      </p:grpSp>
      <p:grpSp>
        <p:nvGrpSpPr>
          <p:cNvPr id="146" name="그룹 145">
            <a:extLst>
              <a:ext uri="{FF2B5EF4-FFF2-40B4-BE49-F238E27FC236}">
                <a16:creationId xmlns:a16="http://schemas.microsoft.com/office/drawing/2014/main" id="{A756F6A9-D0CF-8A14-5F6D-28F9956DD297}"/>
              </a:ext>
            </a:extLst>
          </p:cNvPr>
          <p:cNvGrpSpPr/>
          <p:nvPr/>
        </p:nvGrpSpPr>
        <p:grpSpPr>
          <a:xfrm>
            <a:off x="366154" y="3874356"/>
            <a:ext cx="2961916" cy="1162725"/>
            <a:chOff x="317241" y="2407298"/>
            <a:chExt cx="2547257" cy="1162725"/>
          </a:xfrm>
        </p:grpSpPr>
        <p:sp>
          <p:nvSpPr>
            <p:cNvPr id="147" name="사각형: 둥근 모서리 146">
              <a:extLst>
                <a:ext uri="{FF2B5EF4-FFF2-40B4-BE49-F238E27FC236}">
                  <a16:creationId xmlns:a16="http://schemas.microsoft.com/office/drawing/2014/main" id="{E4CB5862-7E41-78BB-D8B4-B0F8DF2856D3}"/>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48" name="TextBox 147">
              <a:extLst>
                <a:ext uri="{FF2B5EF4-FFF2-40B4-BE49-F238E27FC236}">
                  <a16:creationId xmlns:a16="http://schemas.microsoft.com/office/drawing/2014/main" id="{CA366989-2E82-44ED-F348-33939B917547}"/>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 </a:t>
              </a:r>
              <a:r>
                <a:rPr lang="en-US" altLang="ko-KR" sz="900">
                  <a:solidFill>
                    <a:schemeClr val="tx1">
                      <a:lumMod val="75000"/>
                      <a:lumOff val="25000"/>
                    </a:schemeClr>
                  </a:solidFill>
                </a:rPr>
                <a:t>|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49" name="TextBox 148">
              <a:extLst>
                <a:ext uri="{FF2B5EF4-FFF2-40B4-BE49-F238E27FC236}">
                  <a16:creationId xmlns:a16="http://schemas.microsoft.com/office/drawing/2014/main" id="{A0F8ACF2-704A-7652-5B2C-2CC97CC05EF6}"/>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50" name="TextBox 149">
              <a:extLst>
                <a:ext uri="{FF2B5EF4-FFF2-40B4-BE49-F238E27FC236}">
                  <a16:creationId xmlns:a16="http://schemas.microsoft.com/office/drawing/2014/main" id="{635DC2A2-B6F6-F856-EACA-2C12995E3818}"/>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51" name="직선 연결선 150">
              <a:extLst>
                <a:ext uri="{FF2B5EF4-FFF2-40B4-BE49-F238E27FC236}">
                  <a16:creationId xmlns:a16="http://schemas.microsoft.com/office/drawing/2014/main" id="{66E69118-A352-764C-D147-15F35D793415}"/>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52" name="직사각형 151">
              <a:extLst>
                <a:ext uri="{FF2B5EF4-FFF2-40B4-BE49-F238E27FC236}">
                  <a16:creationId xmlns:a16="http://schemas.microsoft.com/office/drawing/2014/main" id="{1488EECE-2B91-5DD4-A73D-CF35B5BEB452}"/>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진행요청</a:t>
              </a:r>
            </a:p>
          </p:txBody>
        </p:sp>
      </p:grpSp>
      <p:grpSp>
        <p:nvGrpSpPr>
          <p:cNvPr id="153" name="그룹 152">
            <a:extLst>
              <a:ext uri="{FF2B5EF4-FFF2-40B4-BE49-F238E27FC236}">
                <a16:creationId xmlns:a16="http://schemas.microsoft.com/office/drawing/2014/main" id="{10E418F6-AB51-D1C0-CF62-D688B516864A}"/>
              </a:ext>
            </a:extLst>
          </p:cNvPr>
          <p:cNvGrpSpPr/>
          <p:nvPr/>
        </p:nvGrpSpPr>
        <p:grpSpPr>
          <a:xfrm>
            <a:off x="3403603" y="3874356"/>
            <a:ext cx="2961916" cy="1162725"/>
            <a:chOff x="317241" y="2407298"/>
            <a:chExt cx="2547257" cy="1162725"/>
          </a:xfrm>
        </p:grpSpPr>
        <p:sp>
          <p:nvSpPr>
            <p:cNvPr id="154" name="사각형: 둥근 모서리 153">
              <a:extLst>
                <a:ext uri="{FF2B5EF4-FFF2-40B4-BE49-F238E27FC236}">
                  <a16:creationId xmlns:a16="http://schemas.microsoft.com/office/drawing/2014/main" id="{FE4D821A-DBB1-E5D6-3B82-19EAB85E60EE}"/>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55" name="TextBox 154">
              <a:extLst>
                <a:ext uri="{FF2B5EF4-FFF2-40B4-BE49-F238E27FC236}">
                  <a16:creationId xmlns:a16="http://schemas.microsoft.com/office/drawing/2014/main" id="{33004467-3ADF-56AF-83AD-DF709BE15F0F}"/>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 </a:t>
              </a:r>
              <a:r>
                <a:rPr lang="en-US" altLang="ko-KR" sz="900">
                  <a:solidFill>
                    <a:schemeClr val="tx1">
                      <a:lumMod val="75000"/>
                      <a:lumOff val="25000"/>
                    </a:schemeClr>
                  </a:solidFill>
                </a:rPr>
                <a:t>|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56" name="TextBox 155">
              <a:extLst>
                <a:ext uri="{FF2B5EF4-FFF2-40B4-BE49-F238E27FC236}">
                  <a16:creationId xmlns:a16="http://schemas.microsoft.com/office/drawing/2014/main" id="{37CBF7A4-DDD1-5E97-FDF3-35CD0FED28AA}"/>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57" name="TextBox 156">
              <a:extLst>
                <a:ext uri="{FF2B5EF4-FFF2-40B4-BE49-F238E27FC236}">
                  <a16:creationId xmlns:a16="http://schemas.microsoft.com/office/drawing/2014/main" id="{C081EEEC-89A2-FE77-6CBE-0968309331C4}"/>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58" name="직선 연결선 157">
              <a:extLst>
                <a:ext uri="{FF2B5EF4-FFF2-40B4-BE49-F238E27FC236}">
                  <a16:creationId xmlns:a16="http://schemas.microsoft.com/office/drawing/2014/main" id="{F09E805E-EFD5-1CA3-5B49-679EAB58821D}"/>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59" name="직사각형 158">
              <a:extLst>
                <a:ext uri="{FF2B5EF4-FFF2-40B4-BE49-F238E27FC236}">
                  <a16:creationId xmlns:a16="http://schemas.microsoft.com/office/drawing/2014/main" id="{4370CE07-62A0-2D96-6F2D-AA1F7C9FFAF5}"/>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완료요청</a:t>
              </a:r>
            </a:p>
          </p:txBody>
        </p:sp>
      </p:grpSp>
      <p:grpSp>
        <p:nvGrpSpPr>
          <p:cNvPr id="167" name="그룹 166">
            <a:extLst>
              <a:ext uri="{FF2B5EF4-FFF2-40B4-BE49-F238E27FC236}">
                <a16:creationId xmlns:a16="http://schemas.microsoft.com/office/drawing/2014/main" id="{F8058867-38BD-F99B-1055-ED84C17FEA69}"/>
              </a:ext>
            </a:extLst>
          </p:cNvPr>
          <p:cNvGrpSpPr/>
          <p:nvPr/>
        </p:nvGrpSpPr>
        <p:grpSpPr>
          <a:xfrm>
            <a:off x="6425477" y="2577401"/>
            <a:ext cx="2961916" cy="1162725"/>
            <a:chOff x="317241" y="2407298"/>
            <a:chExt cx="2547257" cy="1162725"/>
          </a:xfrm>
        </p:grpSpPr>
        <p:sp>
          <p:nvSpPr>
            <p:cNvPr id="168" name="사각형: 둥근 모서리 167">
              <a:extLst>
                <a:ext uri="{FF2B5EF4-FFF2-40B4-BE49-F238E27FC236}">
                  <a16:creationId xmlns:a16="http://schemas.microsoft.com/office/drawing/2014/main" id="{028A76B3-A012-554F-B0DD-17AE7760B379}"/>
                </a:ext>
              </a:extLst>
            </p:cNvPr>
            <p:cNvSpPr/>
            <p:nvPr/>
          </p:nvSpPr>
          <p:spPr>
            <a:xfrm>
              <a:off x="317241" y="2407298"/>
              <a:ext cx="2547257" cy="1162725"/>
            </a:xfrm>
            <a:prstGeom prst="roundRect">
              <a:avLst>
                <a:gd name="adj" fmla="val 3764"/>
              </a:avLst>
            </a:prstGeom>
            <a:ln>
              <a:solidFill>
                <a:srgbClr val="0DCA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69" name="TextBox 168">
              <a:extLst>
                <a:ext uri="{FF2B5EF4-FFF2-40B4-BE49-F238E27FC236}">
                  <a16:creationId xmlns:a16="http://schemas.microsoft.com/office/drawing/2014/main" id="{8805848F-C16B-B529-098A-025976D021A0}"/>
                </a:ext>
              </a:extLst>
            </p:cNvPr>
            <p:cNvSpPr txBox="1"/>
            <p:nvPr/>
          </p:nvSpPr>
          <p:spPr>
            <a:xfrm>
              <a:off x="1874416"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a:t>
              </a:r>
              <a:r>
                <a:rPr lang="en-US" altLang="ko-KR" sz="900">
                  <a:solidFill>
                    <a:schemeClr val="tx1">
                      <a:lumMod val="75000"/>
                      <a:lumOff val="25000"/>
                    </a:schemeClr>
                  </a:solidFill>
                </a:rPr>
                <a:t> |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70" name="TextBox 169">
              <a:extLst>
                <a:ext uri="{FF2B5EF4-FFF2-40B4-BE49-F238E27FC236}">
                  <a16:creationId xmlns:a16="http://schemas.microsoft.com/office/drawing/2014/main" id="{092B72B3-3B67-82B0-5D4C-8F867141C1B7}"/>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71" name="TextBox 170">
              <a:extLst>
                <a:ext uri="{FF2B5EF4-FFF2-40B4-BE49-F238E27FC236}">
                  <a16:creationId xmlns:a16="http://schemas.microsoft.com/office/drawing/2014/main" id="{A7FAFFEF-E5B5-439E-BAD8-BAEFC30C6895}"/>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72" name="직선 연결선 171">
              <a:extLst>
                <a:ext uri="{FF2B5EF4-FFF2-40B4-BE49-F238E27FC236}">
                  <a16:creationId xmlns:a16="http://schemas.microsoft.com/office/drawing/2014/main" id="{9F5AAD35-C341-8776-F290-FECE7A6A695B}"/>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73" name="직사각형 172">
              <a:extLst>
                <a:ext uri="{FF2B5EF4-FFF2-40B4-BE49-F238E27FC236}">
                  <a16:creationId xmlns:a16="http://schemas.microsoft.com/office/drawing/2014/main" id="{550238AD-2476-B1E4-7E4A-8F434784726F}"/>
                </a:ext>
              </a:extLst>
            </p:cNvPr>
            <p:cNvSpPr/>
            <p:nvPr/>
          </p:nvSpPr>
          <p:spPr>
            <a:xfrm>
              <a:off x="2229444" y="2539145"/>
              <a:ext cx="504427" cy="195942"/>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a:t>
              </a:r>
            </a:p>
          </p:txBody>
        </p:sp>
      </p:grpSp>
      <p:grpSp>
        <p:nvGrpSpPr>
          <p:cNvPr id="174" name="그룹 173">
            <a:extLst>
              <a:ext uri="{FF2B5EF4-FFF2-40B4-BE49-F238E27FC236}">
                <a16:creationId xmlns:a16="http://schemas.microsoft.com/office/drawing/2014/main" id="{1EA446FE-FA18-2834-DB23-55452038F8E0}"/>
              </a:ext>
            </a:extLst>
          </p:cNvPr>
          <p:cNvGrpSpPr/>
          <p:nvPr/>
        </p:nvGrpSpPr>
        <p:grpSpPr>
          <a:xfrm>
            <a:off x="6425477" y="3874356"/>
            <a:ext cx="2961916" cy="1162725"/>
            <a:chOff x="317241" y="2407298"/>
            <a:chExt cx="2547257" cy="1162725"/>
          </a:xfrm>
        </p:grpSpPr>
        <p:sp>
          <p:nvSpPr>
            <p:cNvPr id="175" name="사각형: 둥근 모서리 174">
              <a:extLst>
                <a:ext uri="{FF2B5EF4-FFF2-40B4-BE49-F238E27FC236}">
                  <a16:creationId xmlns:a16="http://schemas.microsoft.com/office/drawing/2014/main" id="{FFF21CBF-B5FA-AFEE-FAEF-4AFEA9176A6E}"/>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76" name="TextBox 175">
              <a:extLst>
                <a:ext uri="{FF2B5EF4-FFF2-40B4-BE49-F238E27FC236}">
                  <a16:creationId xmlns:a16="http://schemas.microsoft.com/office/drawing/2014/main" id="{CB30E7F0-3A33-A151-2F16-706447548863}"/>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 </a:t>
              </a:r>
              <a:r>
                <a:rPr lang="en-US" altLang="ko-KR" sz="900">
                  <a:solidFill>
                    <a:schemeClr val="tx1">
                      <a:lumMod val="75000"/>
                      <a:lumOff val="25000"/>
                    </a:schemeClr>
                  </a:solidFill>
                </a:rPr>
                <a:t>|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77" name="TextBox 176">
              <a:extLst>
                <a:ext uri="{FF2B5EF4-FFF2-40B4-BE49-F238E27FC236}">
                  <a16:creationId xmlns:a16="http://schemas.microsoft.com/office/drawing/2014/main" id="{F5C44990-B55E-0ECD-E1E7-1E4395B564DF}"/>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78" name="TextBox 177">
              <a:extLst>
                <a:ext uri="{FF2B5EF4-FFF2-40B4-BE49-F238E27FC236}">
                  <a16:creationId xmlns:a16="http://schemas.microsoft.com/office/drawing/2014/main" id="{5E2A8884-80CB-988F-4E6F-F04E3027FAFC}"/>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79" name="직선 연결선 178">
              <a:extLst>
                <a:ext uri="{FF2B5EF4-FFF2-40B4-BE49-F238E27FC236}">
                  <a16:creationId xmlns:a16="http://schemas.microsoft.com/office/drawing/2014/main" id="{75041E7E-E9B4-C49F-D924-76424A9AE028}"/>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80" name="직사각형 179">
              <a:extLst>
                <a:ext uri="{FF2B5EF4-FFF2-40B4-BE49-F238E27FC236}">
                  <a16:creationId xmlns:a16="http://schemas.microsoft.com/office/drawing/2014/main" id="{D256298A-D05D-4FBE-3CAC-7ABC2904CF49}"/>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완료요청</a:t>
              </a:r>
            </a:p>
          </p:txBody>
        </p:sp>
      </p:grpSp>
      <p:sp>
        <p:nvSpPr>
          <p:cNvPr id="181" name="TextBox 180">
            <a:extLst>
              <a:ext uri="{FF2B5EF4-FFF2-40B4-BE49-F238E27FC236}">
                <a16:creationId xmlns:a16="http://schemas.microsoft.com/office/drawing/2014/main" id="{A6F7A400-097C-AC0E-6698-9B427372219A}"/>
              </a:ext>
            </a:extLst>
          </p:cNvPr>
          <p:cNvSpPr txBox="1"/>
          <p:nvPr/>
        </p:nvSpPr>
        <p:spPr>
          <a:xfrm>
            <a:off x="10015186" y="3458858"/>
            <a:ext cx="1723549" cy="415498"/>
          </a:xfrm>
          <a:prstGeom prst="rect">
            <a:avLst/>
          </a:prstGeom>
          <a:noFill/>
        </p:spPr>
        <p:txBody>
          <a:bodyPr wrap="none" rtlCol="0">
            <a:spAutoFit/>
          </a:bodyPr>
          <a:lstStyle/>
          <a:p>
            <a:r>
              <a:rPr lang="ko-KR" altLang="en-US" sz="1050">
                <a:solidFill>
                  <a:srgbClr val="FF0000"/>
                </a:solidFill>
              </a:rPr>
              <a:t>행사출고에서 완료건이</a:t>
            </a:r>
            <a:endParaRPr lang="en-US" altLang="ko-KR" sz="1050">
              <a:solidFill>
                <a:srgbClr val="FF0000"/>
              </a:solidFill>
            </a:endParaRPr>
          </a:p>
          <a:p>
            <a:r>
              <a:rPr lang="ko-KR" altLang="en-US" sz="1050">
                <a:solidFill>
                  <a:srgbClr val="FF0000"/>
                </a:solidFill>
              </a:rPr>
              <a:t>나올 필요가 있는지 체크 필요</a:t>
            </a:r>
          </a:p>
        </p:txBody>
      </p:sp>
      <p:sp>
        <p:nvSpPr>
          <p:cNvPr id="79" name="사각형: 둥근 모서리 16">
            <a:extLst>
              <a:ext uri="{FF2B5EF4-FFF2-40B4-BE49-F238E27FC236}">
                <a16:creationId xmlns:a16="http://schemas.microsoft.com/office/drawing/2014/main" id="{F2E0B007-8A8E-1216-E5E4-946E588BABD9}"/>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80" name="직선 연결선 79">
            <a:extLst>
              <a:ext uri="{FF2B5EF4-FFF2-40B4-BE49-F238E27FC236}">
                <a16:creationId xmlns:a16="http://schemas.microsoft.com/office/drawing/2014/main" id="{63DCB0D7-74BD-E51D-6A19-FD2395291C34}"/>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81" name="직선 연결선 80">
            <a:extLst>
              <a:ext uri="{FF2B5EF4-FFF2-40B4-BE49-F238E27FC236}">
                <a16:creationId xmlns:a16="http://schemas.microsoft.com/office/drawing/2014/main" id="{C55CA7C4-0EBD-6AB1-53F7-ABB1D5EABE4E}"/>
              </a:ext>
            </a:extLst>
          </p:cNvPr>
          <p:cNvCxnSpPr>
            <a:cxnSpLocks/>
          </p:cNvCxnSpPr>
          <p:nvPr/>
        </p:nvCxnSpPr>
        <p:spPr>
          <a:xfrm>
            <a:off x="5811507" y="1717228"/>
            <a:ext cx="1227939"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82" name="TextBox 81">
            <a:extLst>
              <a:ext uri="{FF2B5EF4-FFF2-40B4-BE49-F238E27FC236}">
                <a16:creationId xmlns:a16="http://schemas.microsoft.com/office/drawing/2014/main" id="{ED4CC6EC-1F91-54AF-4043-0F394CB168F2}"/>
              </a:ext>
            </a:extLst>
          </p:cNvPr>
          <p:cNvSpPr txBox="1"/>
          <p:nvPr/>
        </p:nvSpPr>
        <p:spPr>
          <a:xfrm>
            <a:off x="584146"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물류입고</a:t>
            </a:r>
            <a:endParaRPr lang="ko-KR" altLang="en-US" sz="1100" dirty="0">
              <a:solidFill>
                <a:schemeClr val="bg1">
                  <a:lumMod val="50000"/>
                </a:schemeClr>
              </a:solidFill>
            </a:endParaRPr>
          </a:p>
        </p:txBody>
      </p:sp>
      <p:sp>
        <p:nvSpPr>
          <p:cNvPr id="83" name="TextBox 82">
            <a:extLst>
              <a:ext uri="{FF2B5EF4-FFF2-40B4-BE49-F238E27FC236}">
                <a16:creationId xmlns:a16="http://schemas.microsoft.com/office/drawing/2014/main" id="{A23A8DFC-2C13-55EB-66E5-1794F480FCF5}"/>
              </a:ext>
            </a:extLst>
          </p:cNvPr>
          <p:cNvSpPr txBox="1"/>
          <p:nvPr/>
        </p:nvSpPr>
        <p:spPr>
          <a:xfrm>
            <a:off x="3374435"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기타입고</a:t>
            </a:r>
            <a:endParaRPr lang="ko-KR" altLang="en-US" sz="1100" dirty="0">
              <a:solidFill>
                <a:schemeClr val="bg1">
                  <a:lumMod val="50000"/>
                </a:schemeClr>
              </a:solidFill>
            </a:endParaRPr>
          </a:p>
        </p:txBody>
      </p:sp>
      <p:sp>
        <p:nvSpPr>
          <p:cNvPr id="84" name="TextBox 83">
            <a:extLst>
              <a:ext uri="{FF2B5EF4-FFF2-40B4-BE49-F238E27FC236}">
                <a16:creationId xmlns:a16="http://schemas.microsoft.com/office/drawing/2014/main" id="{89798AD4-6E71-BB7E-71AF-24A8B5160285}"/>
              </a:ext>
            </a:extLst>
          </p:cNvPr>
          <p:cNvSpPr txBox="1"/>
          <p:nvPr/>
        </p:nvSpPr>
        <p:spPr>
          <a:xfrm>
            <a:off x="7196859"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이동입고</a:t>
            </a:r>
            <a:endParaRPr lang="ko-KR" altLang="en-US" sz="1100" dirty="0">
              <a:solidFill>
                <a:schemeClr val="bg1">
                  <a:lumMod val="50000"/>
                </a:schemeClr>
              </a:solidFill>
            </a:endParaRPr>
          </a:p>
        </p:txBody>
      </p:sp>
      <p:sp>
        <p:nvSpPr>
          <p:cNvPr id="85" name="TextBox 84">
            <a:extLst>
              <a:ext uri="{FF2B5EF4-FFF2-40B4-BE49-F238E27FC236}">
                <a16:creationId xmlns:a16="http://schemas.microsoft.com/office/drawing/2014/main" id="{E7EB21EB-27C6-06A8-48C1-21F922D05A56}"/>
              </a:ext>
            </a:extLst>
          </p:cNvPr>
          <p:cNvSpPr txBox="1"/>
          <p:nvPr/>
        </p:nvSpPr>
        <p:spPr>
          <a:xfrm>
            <a:off x="5990196" y="1413366"/>
            <a:ext cx="748923" cy="261610"/>
          </a:xfrm>
          <a:prstGeom prst="rect">
            <a:avLst/>
          </a:prstGeom>
          <a:noFill/>
        </p:spPr>
        <p:txBody>
          <a:bodyPr wrap="none" rtlCol="0">
            <a:spAutoFit/>
          </a:bodyPr>
          <a:lstStyle/>
          <a:p>
            <a:pPr algn="ctr"/>
            <a:r>
              <a:rPr lang="ko-KR" altLang="en-US" sz="1100" dirty="0" err="1">
                <a:solidFill>
                  <a:srgbClr val="0D6EFD"/>
                </a:solidFill>
              </a:rPr>
              <a:t>행사출고</a:t>
            </a:r>
            <a:endParaRPr lang="ko-KR" altLang="en-US" sz="1100" dirty="0">
              <a:solidFill>
                <a:srgbClr val="0D6EFD"/>
              </a:solidFill>
            </a:endParaRPr>
          </a:p>
        </p:txBody>
      </p:sp>
      <p:sp>
        <p:nvSpPr>
          <p:cNvPr id="86" name="TextBox 85">
            <a:extLst>
              <a:ext uri="{FF2B5EF4-FFF2-40B4-BE49-F238E27FC236}">
                <a16:creationId xmlns:a16="http://schemas.microsoft.com/office/drawing/2014/main" id="{89798AD4-6E71-BB7E-71AF-24A8B5160285}"/>
              </a:ext>
            </a:extLst>
          </p:cNvPr>
          <p:cNvSpPr txBox="1"/>
          <p:nvPr/>
        </p:nvSpPr>
        <p:spPr>
          <a:xfrm>
            <a:off x="8401131" y="1404647"/>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이동출고</a:t>
            </a:r>
            <a:endParaRPr lang="ko-KR" altLang="en-US" sz="1100" dirty="0">
              <a:solidFill>
                <a:schemeClr val="bg1">
                  <a:lumMod val="50000"/>
                </a:schemeClr>
              </a:solidFill>
            </a:endParaRPr>
          </a:p>
        </p:txBody>
      </p:sp>
      <p:sp>
        <p:nvSpPr>
          <p:cNvPr id="87" name="TextBox 86">
            <a:extLst>
              <a:ext uri="{FF2B5EF4-FFF2-40B4-BE49-F238E27FC236}">
                <a16:creationId xmlns:a16="http://schemas.microsoft.com/office/drawing/2014/main" id="{A23A8DFC-2C13-55EB-66E5-1794F480FCF5}"/>
              </a:ext>
            </a:extLst>
          </p:cNvPr>
          <p:cNvSpPr txBox="1"/>
          <p:nvPr/>
        </p:nvSpPr>
        <p:spPr>
          <a:xfrm>
            <a:off x="4666531" y="1413366"/>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기타출고</a:t>
            </a:r>
            <a:endParaRPr lang="ko-KR" altLang="en-US" sz="1100" dirty="0">
              <a:solidFill>
                <a:schemeClr val="bg1">
                  <a:lumMod val="50000"/>
                </a:schemeClr>
              </a:solidFill>
            </a:endParaRPr>
          </a:p>
        </p:txBody>
      </p:sp>
      <p:sp>
        <p:nvSpPr>
          <p:cNvPr id="88" name="TextBox 87">
            <a:extLst>
              <a:ext uri="{FF2B5EF4-FFF2-40B4-BE49-F238E27FC236}">
                <a16:creationId xmlns:a16="http://schemas.microsoft.com/office/drawing/2014/main" id="{ED4CC6EC-1F91-54AF-4043-0F394CB168F2}"/>
              </a:ext>
            </a:extLst>
          </p:cNvPr>
          <p:cNvSpPr txBox="1"/>
          <p:nvPr/>
        </p:nvSpPr>
        <p:spPr>
          <a:xfrm>
            <a:off x="2047921" y="1386264"/>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본부입고</a:t>
            </a:r>
            <a:endParaRPr lang="ko-KR" altLang="en-US" sz="1100" dirty="0">
              <a:solidFill>
                <a:schemeClr val="bg1">
                  <a:lumMod val="50000"/>
                </a:schemeClr>
              </a:solidFill>
            </a:endParaRPr>
          </a:p>
        </p:txBody>
      </p:sp>
    </p:spTree>
    <p:extLst>
      <p:ext uri="{BB962C8B-B14F-4D97-AF65-F5344CB8AC3E}">
        <p14:creationId xmlns:p14="http://schemas.microsoft.com/office/powerpoint/2010/main" val="1615113054"/>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a:extLst>
              <a:ext uri="{FF2B5EF4-FFF2-40B4-BE49-F238E27FC236}">
                <a16:creationId xmlns:a16="http://schemas.microsoft.com/office/drawing/2014/main" id="{E9421632-F4A8-B930-4C82-537E753FD1EB}"/>
              </a:ext>
            </a:extLst>
          </p:cNvPr>
          <p:cNvSpPr>
            <a:spLocks noGrp="1"/>
          </p:cNvSpPr>
          <p:nvPr>
            <p:ph type="body" sz="quarter" idx="10"/>
          </p:nvPr>
        </p:nvSpPr>
        <p:spPr/>
        <p:txBody>
          <a:bodyPr/>
          <a:lstStyle/>
          <a:p>
            <a:endParaRPr lang="ko-KR" altLang="en-US"/>
          </a:p>
        </p:txBody>
      </p:sp>
      <p:sp>
        <p:nvSpPr>
          <p:cNvPr id="3" name="텍스트 개체 틀 2">
            <a:extLst>
              <a:ext uri="{FF2B5EF4-FFF2-40B4-BE49-F238E27FC236}">
                <a16:creationId xmlns:a16="http://schemas.microsoft.com/office/drawing/2014/main" id="{42A20D29-A80F-EBC4-68ED-939DE4EC35CE}"/>
              </a:ext>
            </a:extLst>
          </p:cNvPr>
          <p:cNvSpPr>
            <a:spLocks noGrp="1"/>
          </p:cNvSpPr>
          <p:nvPr>
            <p:ph type="body" sz="quarter" idx="11"/>
          </p:nvPr>
        </p:nvSpPr>
        <p:spPr/>
        <p:txBody>
          <a:bodyPr/>
          <a:lstStyle/>
          <a:p>
            <a:endParaRPr lang="ko-KR" altLang="en-US"/>
          </a:p>
        </p:txBody>
      </p:sp>
      <p:sp>
        <p:nvSpPr>
          <p:cNvPr id="4" name="텍스트 개체 틀 3">
            <a:extLst>
              <a:ext uri="{FF2B5EF4-FFF2-40B4-BE49-F238E27FC236}">
                <a16:creationId xmlns:a16="http://schemas.microsoft.com/office/drawing/2014/main" id="{1D58E7F4-7283-A6FF-4701-942DF8744A5E}"/>
              </a:ext>
            </a:extLst>
          </p:cNvPr>
          <p:cNvSpPr>
            <a:spLocks noGrp="1"/>
          </p:cNvSpPr>
          <p:nvPr>
            <p:ph type="body" sz="quarter" idx="12"/>
          </p:nvPr>
        </p:nvSpPr>
        <p:spPr/>
        <p:txBody>
          <a:bodyPr/>
          <a:lstStyle/>
          <a:p>
            <a:endParaRPr lang="ko-KR" altLang="en-US"/>
          </a:p>
        </p:txBody>
      </p:sp>
      <p:sp>
        <p:nvSpPr>
          <p:cNvPr id="5" name="텍스트 개체 틀 4">
            <a:extLst>
              <a:ext uri="{FF2B5EF4-FFF2-40B4-BE49-F238E27FC236}">
                <a16:creationId xmlns:a16="http://schemas.microsoft.com/office/drawing/2014/main" id="{090C62A9-5C48-DF5C-28E0-5AE19702DD7D}"/>
              </a:ext>
            </a:extLst>
          </p:cNvPr>
          <p:cNvSpPr>
            <a:spLocks noGrp="1"/>
          </p:cNvSpPr>
          <p:nvPr>
            <p:ph type="body" sz="quarter" idx="13"/>
          </p:nvPr>
        </p:nvSpPr>
        <p:spPr/>
        <p:txBody>
          <a:bodyPr/>
          <a:lstStyle/>
          <a:p>
            <a:endParaRPr lang="ko-KR" altLang="en-US"/>
          </a:p>
        </p:txBody>
      </p:sp>
      <p:grpSp>
        <p:nvGrpSpPr>
          <p:cNvPr id="55" name="Modal">
            <a:extLst>
              <a:ext uri="{FF2B5EF4-FFF2-40B4-BE49-F238E27FC236}">
                <a16:creationId xmlns:a16="http://schemas.microsoft.com/office/drawing/2014/main" id="{E1D04CA0-7697-A3C6-AAB4-3AB2764A4D12}"/>
              </a:ext>
            </a:extLst>
          </p:cNvPr>
          <p:cNvGrpSpPr/>
          <p:nvPr/>
        </p:nvGrpSpPr>
        <p:grpSpPr>
          <a:xfrm>
            <a:off x="246396" y="1158200"/>
            <a:ext cx="8871480" cy="5152024"/>
            <a:chOff x="1765662" y="2199276"/>
            <a:chExt cx="5699761" cy="4061231"/>
          </a:xfrm>
        </p:grpSpPr>
        <p:sp>
          <p:nvSpPr>
            <p:cNvPr id="56" name="Border">
              <a:extLst>
                <a:ext uri="{FF2B5EF4-FFF2-40B4-BE49-F238E27FC236}">
                  <a16:creationId xmlns:a16="http://schemas.microsoft.com/office/drawing/2014/main" id="{953D40F7-C5B7-47A9-DC99-B6EC840F294C}"/>
                </a:ext>
              </a:extLst>
            </p:cNvPr>
            <p:cNvSpPr/>
            <p:nvPr/>
          </p:nvSpPr>
          <p:spPr>
            <a:xfrm>
              <a:off x="1765663" y="2199276"/>
              <a:ext cx="5699760" cy="4061231"/>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a:solidFill>
                    <a:srgbClr val="5F5F5F"/>
                  </a:solidFill>
                  <a:latin typeface="Segoe UI" panose="020B0502040204020203" pitchFamily="34" charset="0"/>
                  <a:cs typeface="Segoe UI" panose="020B0502040204020203" pitchFamily="34" charset="0"/>
                </a:rPr>
                <a:t>행사출고</a:t>
              </a:r>
              <a:endParaRPr lang="en-US" sz="1300" dirty="0">
                <a:solidFill>
                  <a:srgbClr val="5F5F5F"/>
                </a:solidFill>
                <a:latin typeface="Segoe UI" panose="020B0502040204020203" pitchFamily="34" charset="0"/>
                <a:cs typeface="Segoe UI" panose="020B0502040204020203" pitchFamily="34" charset="0"/>
              </a:endParaRPr>
            </a:p>
          </p:txBody>
        </p:sp>
        <p:sp>
          <p:nvSpPr>
            <p:cNvPr id="57" name="Body">
              <a:extLst>
                <a:ext uri="{FF2B5EF4-FFF2-40B4-BE49-F238E27FC236}">
                  <a16:creationId xmlns:a16="http://schemas.microsoft.com/office/drawing/2014/main" id="{54B88F8A-4DC1-BA6C-B8AC-ABCD7EDB6DA5}"/>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58" name="Separator">
              <a:extLst>
                <a:ext uri="{FF2B5EF4-FFF2-40B4-BE49-F238E27FC236}">
                  <a16:creationId xmlns:a16="http://schemas.microsoft.com/office/drawing/2014/main" id="{06629850-DB6A-265B-A2B7-469F76E075A4}"/>
                </a:ext>
              </a:extLst>
            </p:cNvPr>
            <p:cNvCxnSpPr/>
            <p:nvPr/>
          </p:nvCxnSpPr>
          <p:spPr>
            <a:xfrm>
              <a:off x="1765662" y="2610142"/>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9" name="Separator">
              <a:extLst>
                <a:ext uri="{FF2B5EF4-FFF2-40B4-BE49-F238E27FC236}">
                  <a16:creationId xmlns:a16="http://schemas.microsoft.com/office/drawing/2014/main" id="{79CFAACE-B9C7-BF1D-90D8-903586FA25CB}"/>
                </a:ext>
              </a:extLst>
            </p:cNvPr>
            <p:cNvCxnSpPr/>
            <p:nvPr/>
          </p:nvCxnSpPr>
          <p:spPr>
            <a:xfrm>
              <a:off x="1765663" y="5788487"/>
              <a:ext cx="569735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60" name="Close Icon">
              <a:extLst>
                <a:ext uri="{FF2B5EF4-FFF2-40B4-BE49-F238E27FC236}">
                  <a16:creationId xmlns:a16="http://schemas.microsoft.com/office/drawing/2014/main" id="{0B1AF73F-ECE3-4F0C-E8A1-A000617B72C9}"/>
                </a:ext>
              </a:extLst>
            </p:cNvPr>
            <p:cNvSpPr>
              <a:spLocks noChangeAspect="1"/>
            </p:cNvSpPr>
            <p:nvPr/>
          </p:nvSpPr>
          <p:spPr bwMode="auto">
            <a:xfrm>
              <a:off x="7234484" y="2386749"/>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61" name="Input">
            <a:extLst>
              <a:ext uri="{FF2B5EF4-FFF2-40B4-BE49-F238E27FC236}">
                <a16:creationId xmlns:a16="http://schemas.microsoft.com/office/drawing/2014/main" id="{EB3F4AAF-0B41-6A73-303F-A90FE0D74A1C}"/>
              </a:ext>
            </a:extLst>
          </p:cNvPr>
          <p:cNvSpPr/>
          <p:nvPr/>
        </p:nvSpPr>
        <p:spPr>
          <a:xfrm>
            <a:off x="8160969" y="2341583"/>
            <a:ext cx="763956"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2" name="Button">
            <a:extLst>
              <a:ext uri="{FF2B5EF4-FFF2-40B4-BE49-F238E27FC236}">
                <a16:creationId xmlns:a16="http://schemas.microsoft.com/office/drawing/2014/main" id="{3EA9F6B0-0A8E-067A-D327-4BD8F73EAAB0}"/>
              </a:ext>
            </a:extLst>
          </p:cNvPr>
          <p:cNvSpPr/>
          <p:nvPr/>
        </p:nvSpPr>
        <p:spPr>
          <a:xfrm>
            <a:off x="7532666" y="5832021"/>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nvGrpSpPr>
          <p:cNvPr id="63" name="그룹 62">
            <a:extLst>
              <a:ext uri="{FF2B5EF4-FFF2-40B4-BE49-F238E27FC236}">
                <a16:creationId xmlns:a16="http://schemas.microsoft.com/office/drawing/2014/main" id="{C52EF924-DFA6-C268-B419-53A3CB6EBFEB}"/>
              </a:ext>
            </a:extLst>
          </p:cNvPr>
          <p:cNvGrpSpPr/>
          <p:nvPr/>
        </p:nvGrpSpPr>
        <p:grpSpPr>
          <a:xfrm>
            <a:off x="458290" y="1858333"/>
            <a:ext cx="1850085" cy="344350"/>
            <a:chOff x="2594313" y="1528470"/>
            <a:chExt cx="1850085" cy="344350"/>
          </a:xfrm>
        </p:grpSpPr>
        <p:sp>
          <p:nvSpPr>
            <p:cNvPr id="64"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5" name="Arrow Down">
              <a:extLst>
                <a:ext uri="{FF2B5EF4-FFF2-40B4-BE49-F238E27FC236}">
                  <a16:creationId xmlns:a16="http://schemas.microsoft.com/office/drawing/2014/main" id="{1CCC417D-8081-449B-E14B-9F1708CFA019}"/>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6" name="TextBox 65">
              <a:extLst>
                <a:ext uri="{FF2B5EF4-FFF2-40B4-BE49-F238E27FC236}">
                  <a16:creationId xmlns:a16="http://schemas.microsoft.com/office/drawing/2014/main" id="{8747B40A-CE81-0C06-70E2-7E2EF135C5E5}"/>
                </a:ext>
              </a:extLst>
            </p:cNvPr>
            <p:cNvSpPr txBox="1"/>
            <p:nvPr/>
          </p:nvSpPr>
          <p:spPr>
            <a:xfrm>
              <a:off x="2620741" y="1528470"/>
              <a:ext cx="753856" cy="138499"/>
            </a:xfrm>
            <a:prstGeom prst="rect">
              <a:avLst/>
            </a:prstGeom>
            <a:solidFill>
              <a:schemeClr val="bg1"/>
            </a:solidFill>
          </p:spPr>
          <p:txBody>
            <a:bodyPr wrap="none" lIns="36000" tIns="0" bIns="0" rtlCol="0">
              <a:spAutoFit/>
            </a:bodyPr>
            <a:lstStyle/>
            <a:p>
              <a:r>
                <a:rPr lang="ko-KR" altLang="en-US" sz="900"/>
                <a:t>출고 물류센터</a:t>
              </a:r>
              <a:endParaRPr lang="ko-KR" altLang="en-US" sz="900" dirty="0"/>
            </a:p>
          </p:txBody>
        </p:sp>
      </p:grpSp>
      <p:grpSp>
        <p:nvGrpSpPr>
          <p:cNvPr id="67" name="그룹 66">
            <a:extLst>
              <a:ext uri="{FF2B5EF4-FFF2-40B4-BE49-F238E27FC236}">
                <a16:creationId xmlns:a16="http://schemas.microsoft.com/office/drawing/2014/main" id="{19BC96CB-7B3B-C501-61AB-03BB0E42B80A}"/>
              </a:ext>
            </a:extLst>
          </p:cNvPr>
          <p:cNvGrpSpPr/>
          <p:nvPr/>
        </p:nvGrpSpPr>
        <p:grpSpPr>
          <a:xfrm>
            <a:off x="2368907" y="1858333"/>
            <a:ext cx="1854178" cy="344350"/>
            <a:chOff x="2590220" y="1528470"/>
            <a:chExt cx="1854178" cy="344350"/>
          </a:xfrm>
        </p:grpSpPr>
        <p:sp>
          <p:nvSpPr>
            <p:cNvPr id="68" name="Input">
              <a:extLst>
                <a:ext uri="{FF2B5EF4-FFF2-40B4-BE49-F238E27FC236}">
                  <a16:creationId xmlns:a16="http://schemas.microsoft.com/office/drawing/2014/main" id="{23CAC6E5-0223-7582-A5A2-8810360ED21A}"/>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9" name="Arrow Down">
              <a:extLst>
                <a:ext uri="{FF2B5EF4-FFF2-40B4-BE49-F238E27FC236}">
                  <a16:creationId xmlns:a16="http://schemas.microsoft.com/office/drawing/2014/main" id="{4BF08026-FB44-F8AF-B114-3DCFD185BE37}"/>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0" name="TextBox 69">
              <a:extLst>
                <a:ext uri="{FF2B5EF4-FFF2-40B4-BE49-F238E27FC236}">
                  <a16:creationId xmlns:a16="http://schemas.microsoft.com/office/drawing/2014/main" id="{B71E503B-BA45-0006-7982-EAFBEB40BBB6}"/>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출고본부</a:t>
              </a:r>
              <a:endParaRPr lang="ko-KR" altLang="en-US" sz="900" dirty="0"/>
            </a:p>
          </p:txBody>
        </p:sp>
      </p:grpSp>
      <p:grpSp>
        <p:nvGrpSpPr>
          <p:cNvPr id="71" name="그룹 70">
            <a:extLst>
              <a:ext uri="{FF2B5EF4-FFF2-40B4-BE49-F238E27FC236}">
                <a16:creationId xmlns:a16="http://schemas.microsoft.com/office/drawing/2014/main" id="{5C801183-87BB-EFA8-166C-7B325014D8BD}"/>
              </a:ext>
            </a:extLst>
          </p:cNvPr>
          <p:cNvGrpSpPr/>
          <p:nvPr/>
        </p:nvGrpSpPr>
        <p:grpSpPr>
          <a:xfrm>
            <a:off x="4304197" y="1858333"/>
            <a:ext cx="1854178" cy="344350"/>
            <a:chOff x="2590220" y="1528470"/>
            <a:chExt cx="1854178" cy="344350"/>
          </a:xfrm>
        </p:grpSpPr>
        <p:sp>
          <p:nvSpPr>
            <p:cNvPr id="72" name="Input">
              <a:extLst>
                <a:ext uri="{FF2B5EF4-FFF2-40B4-BE49-F238E27FC236}">
                  <a16:creationId xmlns:a16="http://schemas.microsoft.com/office/drawing/2014/main" id="{4013619D-E3D9-7C6F-0DE8-DEB0D04368A7}"/>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73" name="Arrow Down">
              <a:extLst>
                <a:ext uri="{FF2B5EF4-FFF2-40B4-BE49-F238E27FC236}">
                  <a16:creationId xmlns:a16="http://schemas.microsoft.com/office/drawing/2014/main" id="{1F089357-D63D-A717-FC48-E2B17F6A298F}"/>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4" name="TextBox 73">
              <a:extLst>
                <a:ext uri="{FF2B5EF4-FFF2-40B4-BE49-F238E27FC236}">
                  <a16:creationId xmlns:a16="http://schemas.microsoft.com/office/drawing/2014/main" id="{E051709E-49B4-47A8-88EB-FD24EC906574}"/>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출고센터</a:t>
              </a:r>
              <a:endParaRPr lang="ko-KR" altLang="en-US" sz="900" dirty="0"/>
            </a:p>
          </p:txBody>
        </p:sp>
      </p:grpSp>
      <p:grpSp>
        <p:nvGrpSpPr>
          <p:cNvPr id="75" name="그룹 74">
            <a:extLst>
              <a:ext uri="{FF2B5EF4-FFF2-40B4-BE49-F238E27FC236}">
                <a16:creationId xmlns:a16="http://schemas.microsoft.com/office/drawing/2014/main" id="{B177E333-A8D1-ED14-8682-F746D01B2CF1}"/>
              </a:ext>
            </a:extLst>
          </p:cNvPr>
          <p:cNvGrpSpPr/>
          <p:nvPr/>
        </p:nvGrpSpPr>
        <p:grpSpPr>
          <a:xfrm>
            <a:off x="458290" y="2257773"/>
            <a:ext cx="1854178" cy="344350"/>
            <a:chOff x="2590220" y="1528470"/>
            <a:chExt cx="1854178" cy="344350"/>
          </a:xfrm>
        </p:grpSpPr>
        <p:sp>
          <p:nvSpPr>
            <p:cNvPr id="76" name="Input">
              <a:extLst>
                <a:ext uri="{FF2B5EF4-FFF2-40B4-BE49-F238E27FC236}">
                  <a16:creationId xmlns:a16="http://schemas.microsoft.com/office/drawing/2014/main" id="{B0B51069-7E57-A246-B438-471C0AC29C36}"/>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77" name="TextBox 76">
              <a:extLst>
                <a:ext uri="{FF2B5EF4-FFF2-40B4-BE49-F238E27FC236}">
                  <a16:creationId xmlns:a16="http://schemas.microsoft.com/office/drawing/2014/main" id="{CDEC3904-02EF-9C2D-B928-9808B86D28F2}"/>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대분류</a:t>
              </a:r>
              <a:endParaRPr lang="ko-KR" altLang="en-US" sz="900" dirty="0"/>
            </a:p>
          </p:txBody>
        </p:sp>
      </p:grpSp>
      <p:sp>
        <p:nvSpPr>
          <p:cNvPr id="78" name="Input">
            <a:extLst>
              <a:ext uri="{FF2B5EF4-FFF2-40B4-BE49-F238E27FC236}">
                <a16:creationId xmlns:a16="http://schemas.microsoft.com/office/drawing/2014/main" id="{9271110E-86CA-C4BB-D226-3885D723E85C}"/>
              </a:ext>
            </a:extLst>
          </p:cNvPr>
          <p:cNvSpPr/>
          <p:nvPr/>
        </p:nvSpPr>
        <p:spPr>
          <a:xfrm>
            <a:off x="8171498" y="1917572"/>
            <a:ext cx="753426" cy="267021"/>
          </a:xfrm>
          <a:prstGeom prst="roundRect">
            <a:avLst>
              <a:gd name="adj" fmla="val 10785"/>
            </a:avLst>
          </a:prstGeom>
          <a:solidFill>
            <a:srgbClr val="10834E"/>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ko-KR" sz="800">
                <a:solidFill>
                  <a:schemeClr val="bg1"/>
                </a:solidFill>
                <a:latin typeface="Segoe UI" panose="020B0502040204020203" pitchFamily="34" charset="0"/>
                <a:cs typeface="Segoe UI" panose="020B0502040204020203" pitchFamily="34" charset="0"/>
              </a:rPr>
              <a:t>QR</a:t>
            </a:r>
            <a:r>
              <a:rPr lang="ko-KR" altLang="en-US" sz="800">
                <a:solidFill>
                  <a:schemeClr val="bg1"/>
                </a:solidFill>
                <a:latin typeface="Segoe UI" panose="020B0502040204020203" pitchFamily="34" charset="0"/>
                <a:cs typeface="Segoe UI" panose="020B0502040204020203" pitchFamily="34" charset="0"/>
              </a:rPr>
              <a:t>코드 스캔</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79" name="그룹 78">
            <a:extLst>
              <a:ext uri="{FF2B5EF4-FFF2-40B4-BE49-F238E27FC236}">
                <a16:creationId xmlns:a16="http://schemas.microsoft.com/office/drawing/2014/main" id="{17CE7DBB-AE27-C990-E4D9-CBDB77703F63}"/>
              </a:ext>
            </a:extLst>
          </p:cNvPr>
          <p:cNvGrpSpPr/>
          <p:nvPr/>
        </p:nvGrpSpPr>
        <p:grpSpPr>
          <a:xfrm>
            <a:off x="2374176" y="2257773"/>
            <a:ext cx="1854178" cy="344350"/>
            <a:chOff x="2590220" y="1528470"/>
            <a:chExt cx="1854178" cy="344350"/>
          </a:xfrm>
        </p:grpSpPr>
        <p:sp>
          <p:nvSpPr>
            <p:cNvPr id="80" name="Input">
              <a:extLst>
                <a:ext uri="{FF2B5EF4-FFF2-40B4-BE49-F238E27FC236}">
                  <a16:creationId xmlns:a16="http://schemas.microsoft.com/office/drawing/2014/main" id="{DE2213E1-93DB-4EC3-EEF0-1F3ED1962A52}"/>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81" name="TextBox 80">
              <a:extLst>
                <a:ext uri="{FF2B5EF4-FFF2-40B4-BE49-F238E27FC236}">
                  <a16:creationId xmlns:a16="http://schemas.microsoft.com/office/drawing/2014/main" id="{3A4F963F-1641-A06A-8C15-C75D18380003}"/>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중분류</a:t>
              </a:r>
              <a:endParaRPr lang="ko-KR" altLang="en-US" sz="900" dirty="0"/>
            </a:p>
          </p:txBody>
        </p:sp>
      </p:grpSp>
      <p:grpSp>
        <p:nvGrpSpPr>
          <p:cNvPr id="82" name="그룹 81">
            <a:extLst>
              <a:ext uri="{FF2B5EF4-FFF2-40B4-BE49-F238E27FC236}">
                <a16:creationId xmlns:a16="http://schemas.microsoft.com/office/drawing/2014/main" id="{CF716CFE-E758-3130-3F33-DFF8567BDFCF}"/>
              </a:ext>
            </a:extLst>
          </p:cNvPr>
          <p:cNvGrpSpPr/>
          <p:nvPr/>
        </p:nvGrpSpPr>
        <p:grpSpPr>
          <a:xfrm>
            <a:off x="4307479" y="2257773"/>
            <a:ext cx="1854178" cy="344350"/>
            <a:chOff x="2590220" y="1528470"/>
            <a:chExt cx="1854178" cy="344350"/>
          </a:xfrm>
        </p:grpSpPr>
        <p:sp>
          <p:nvSpPr>
            <p:cNvPr id="83" name="Input">
              <a:extLst>
                <a:ext uri="{FF2B5EF4-FFF2-40B4-BE49-F238E27FC236}">
                  <a16:creationId xmlns:a16="http://schemas.microsoft.com/office/drawing/2014/main" id="{9DB3E640-DEC6-FA95-D024-19F9A42B2ACB}"/>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84" name="TextBox 83">
              <a:extLst>
                <a:ext uri="{FF2B5EF4-FFF2-40B4-BE49-F238E27FC236}">
                  <a16:creationId xmlns:a16="http://schemas.microsoft.com/office/drawing/2014/main" id="{064B4169-9739-59DB-0017-708E29B4B842}"/>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소분류</a:t>
              </a:r>
              <a:endParaRPr lang="ko-KR" altLang="en-US" sz="900" dirty="0"/>
            </a:p>
          </p:txBody>
        </p:sp>
      </p:grpSp>
      <p:grpSp>
        <p:nvGrpSpPr>
          <p:cNvPr id="85" name="그룹 84">
            <a:extLst>
              <a:ext uri="{FF2B5EF4-FFF2-40B4-BE49-F238E27FC236}">
                <a16:creationId xmlns:a16="http://schemas.microsoft.com/office/drawing/2014/main" id="{BF527126-FF6D-C3B6-9263-D10CE8CCFBE3}"/>
              </a:ext>
            </a:extLst>
          </p:cNvPr>
          <p:cNvGrpSpPr/>
          <p:nvPr/>
        </p:nvGrpSpPr>
        <p:grpSpPr>
          <a:xfrm>
            <a:off x="6223364" y="2257773"/>
            <a:ext cx="1854178" cy="344350"/>
            <a:chOff x="2590220" y="1528470"/>
            <a:chExt cx="1854178" cy="344350"/>
          </a:xfrm>
        </p:grpSpPr>
        <p:sp>
          <p:nvSpPr>
            <p:cNvPr id="86" name="Input">
              <a:extLst>
                <a:ext uri="{FF2B5EF4-FFF2-40B4-BE49-F238E27FC236}">
                  <a16:creationId xmlns:a16="http://schemas.microsoft.com/office/drawing/2014/main" id="{97845759-C718-4783-E917-40C4CD11EF2B}"/>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87" name="TextBox 86">
              <a:extLst>
                <a:ext uri="{FF2B5EF4-FFF2-40B4-BE49-F238E27FC236}">
                  <a16:creationId xmlns:a16="http://schemas.microsoft.com/office/drawing/2014/main" id="{46BB9E03-E939-2B7F-5E86-F46CDF447191}"/>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품목코드</a:t>
              </a:r>
              <a:endParaRPr lang="ko-KR" altLang="en-US" sz="900" dirty="0"/>
            </a:p>
          </p:txBody>
        </p:sp>
      </p:grpSp>
      <p:sp>
        <p:nvSpPr>
          <p:cNvPr id="88" name="Input">
            <a:extLst>
              <a:ext uri="{FF2B5EF4-FFF2-40B4-BE49-F238E27FC236}">
                <a16:creationId xmlns:a16="http://schemas.microsoft.com/office/drawing/2014/main" id="{13FD4EDE-7F8B-8FC0-0CD0-47A52C58AF8C}"/>
              </a:ext>
            </a:extLst>
          </p:cNvPr>
          <p:cNvSpPr/>
          <p:nvPr/>
        </p:nvSpPr>
        <p:spPr>
          <a:xfrm>
            <a:off x="4408470" y="3716837"/>
            <a:ext cx="436640" cy="230754"/>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b="1">
                <a:solidFill>
                  <a:schemeClr val="bg1"/>
                </a:solidFill>
                <a:latin typeface="Segoe UI" panose="020B0502040204020203" pitchFamily="34" charset="0"/>
                <a:cs typeface="Segoe UI" panose="020B0502040204020203" pitchFamily="34" charset="0"/>
              </a:rPr>
              <a:t>추가 </a:t>
            </a:r>
            <a:r>
              <a:rPr lang="en-US" altLang="ko-KR" sz="800" b="1">
                <a:solidFill>
                  <a:schemeClr val="bg1"/>
                </a:solidFill>
                <a:latin typeface="Segoe UI" panose="020B0502040204020203" pitchFamily="34" charset="0"/>
                <a:cs typeface="Segoe UI" panose="020B0502040204020203" pitchFamily="34" charset="0"/>
              </a:rPr>
              <a:t>&gt;</a:t>
            </a:r>
            <a:endParaRPr lang="en-US" altLang="ko-KR" sz="800" b="1" dirty="0">
              <a:solidFill>
                <a:schemeClr val="bg1"/>
              </a:solidFill>
              <a:latin typeface="Segoe UI" panose="020B0502040204020203" pitchFamily="34" charset="0"/>
              <a:cs typeface="Segoe UI" panose="020B0502040204020203" pitchFamily="34" charset="0"/>
            </a:endParaRPr>
          </a:p>
        </p:txBody>
      </p:sp>
      <p:sp>
        <p:nvSpPr>
          <p:cNvPr id="89" name="Input">
            <a:extLst>
              <a:ext uri="{FF2B5EF4-FFF2-40B4-BE49-F238E27FC236}">
                <a16:creationId xmlns:a16="http://schemas.microsoft.com/office/drawing/2014/main" id="{143B7266-F21C-2852-92E0-963E9C4424FC}"/>
              </a:ext>
            </a:extLst>
          </p:cNvPr>
          <p:cNvSpPr/>
          <p:nvPr/>
        </p:nvSpPr>
        <p:spPr>
          <a:xfrm>
            <a:off x="4408470" y="4032126"/>
            <a:ext cx="436640" cy="209776"/>
          </a:xfrm>
          <a:prstGeom prst="roundRect">
            <a:avLst>
              <a:gd name="adj" fmla="val 10785"/>
            </a:avLst>
          </a:prstGeom>
          <a:solidFill>
            <a:srgbClr val="C00000"/>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b="1">
                <a:solidFill>
                  <a:schemeClr val="bg1"/>
                </a:solidFill>
                <a:latin typeface="Segoe UI" panose="020B0502040204020203" pitchFamily="34" charset="0"/>
                <a:cs typeface="Segoe UI" panose="020B0502040204020203" pitchFamily="34" charset="0"/>
              </a:rPr>
              <a:t>초기화</a:t>
            </a:r>
            <a:endParaRPr lang="en-US" altLang="ko-KR" sz="800" b="1" dirty="0">
              <a:solidFill>
                <a:schemeClr val="bg1"/>
              </a:solidFill>
              <a:latin typeface="Segoe UI" panose="020B0502040204020203" pitchFamily="34" charset="0"/>
              <a:cs typeface="Segoe UI" panose="020B0502040204020203" pitchFamily="34" charset="0"/>
            </a:endParaRPr>
          </a:p>
        </p:txBody>
      </p:sp>
      <p:graphicFrame>
        <p:nvGraphicFramePr>
          <p:cNvPr id="90" name="표 48">
            <a:extLst>
              <a:ext uri="{FF2B5EF4-FFF2-40B4-BE49-F238E27FC236}">
                <a16:creationId xmlns:a16="http://schemas.microsoft.com/office/drawing/2014/main" id="{E56980C6-E94A-F990-9168-ACBD03E3404D}"/>
              </a:ext>
            </a:extLst>
          </p:cNvPr>
          <p:cNvGraphicFramePr>
            <a:graphicFrameLocks noGrp="1"/>
          </p:cNvGraphicFramePr>
          <p:nvPr>
            <p:extLst>
              <p:ext uri="{D42A27DB-BD31-4B8C-83A1-F6EECF244321}">
                <p14:modId xmlns:p14="http://schemas.microsoft.com/office/powerpoint/2010/main" val="4240645251"/>
              </p:ext>
            </p:extLst>
          </p:nvPr>
        </p:nvGraphicFramePr>
        <p:xfrm>
          <a:off x="4989648" y="2790840"/>
          <a:ext cx="3620951" cy="2598195"/>
        </p:xfrm>
        <a:graphic>
          <a:graphicData uri="http://schemas.openxmlformats.org/drawingml/2006/table">
            <a:tbl>
              <a:tblPr firstRow="1" bandRow="1">
                <a:tableStyleId>{F2DE63D5-997A-4646-A377-4702673A728D}</a:tableStyleId>
              </a:tblPr>
              <a:tblGrid>
                <a:gridCol w="514337">
                  <a:extLst>
                    <a:ext uri="{9D8B030D-6E8A-4147-A177-3AD203B41FA5}">
                      <a16:colId xmlns:a16="http://schemas.microsoft.com/office/drawing/2014/main" val="20000"/>
                    </a:ext>
                  </a:extLst>
                </a:gridCol>
                <a:gridCol w="512713">
                  <a:extLst>
                    <a:ext uri="{9D8B030D-6E8A-4147-A177-3AD203B41FA5}">
                      <a16:colId xmlns:a16="http://schemas.microsoft.com/office/drawing/2014/main" val="20001"/>
                    </a:ext>
                  </a:extLst>
                </a:gridCol>
                <a:gridCol w="385773">
                  <a:extLst>
                    <a:ext uri="{9D8B030D-6E8A-4147-A177-3AD203B41FA5}">
                      <a16:colId xmlns:a16="http://schemas.microsoft.com/office/drawing/2014/main" val="20002"/>
                    </a:ext>
                  </a:extLst>
                </a:gridCol>
                <a:gridCol w="1745019">
                  <a:extLst>
                    <a:ext uri="{9D8B030D-6E8A-4147-A177-3AD203B41FA5}">
                      <a16:colId xmlns:a16="http://schemas.microsoft.com/office/drawing/2014/main" val="20003"/>
                    </a:ext>
                  </a:extLst>
                </a:gridCol>
                <a:gridCol w="463109">
                  <a:extLst>
                    <a:ext uri="{9D8B030D-6E8A-4147-A177-3AD203B41FA5}">
                      <a16:colId xmlns:a16="http://schemas.microsoft.com/office/drawing/2014/main" val="20004"/>
                    </a:ext>
                  </a:extLst>
                </a:gridCol>
              </a:tblGrid>
              <a:tr h="279660">
                <a:tc>
                  <a:txBody>
                    <a:bodyPr/>
                    <a:lstStyle/>
                    <a:p>
                      <a:pPr algn="ctr" latinLnBrk="1"/>
                      <a:r>
                        <a:rPr lang="ko-KR" altLang="en-US" sz="700" dirty="0" smtClean="0"/>
                        <a:t>본부</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센터</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수량</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품목</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삭제</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463707">
                <a:tc>
                  <a:txBody>
                    <a:bodyPr/>
                    <a:lstStyle/>
                    <a:p>
                      <a:pPr algn="ct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수의</a:t>
                      </a:r>
                      <a:r>
                        <a:rPr lang="en-US" altLang="ko-KR" sz="700" dirty="0" smtClean="0"/>
                        <a:t>/</a:t>
                      </a:r>
                      <a:r>
                        <a:rPr lang="ko-KR" altLang="en-US" sz="700" dirty="0" smtClean="0"/>
                        <a:t>대마</a:t>
                      </a:r>
                      <a:r>
                        <a:rPr lang="en-US" altLang="ko-KR" sz="700" baseline="0" dirty="0" smtClean="0"/>
                        <a:t> 4</a:t>
                      </a:r>
                      <a:r>
                        <a:rPr lang="ko-KR" altLang="en-US" sz="700" baseline="0" dirty="0" smtClean="0"/>
                        <a:t>호</a:t>
                      </a:r>
                      <a:r>
                        <a:rPr lang="en-US" altLang="ko-KR" sz="700" baseline="0" dirty="0" smtClean="0"/>
                        <a:t>/</a:t>
                      </a:r>
                      <a:r>
                        <a:rPr lang="ko-KR" altLang="en-US" sz="700" baseline="0" dirty="0" smtClean="0"/>
                        <a:t>남자</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46370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46370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46370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46370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grpSp>
        <p:nvGrpSpPr>
          <p:cNvPr id="91" name="Scroll Indicator">
            <a:extLst>
              <a:ext uri="{FF2B5EF4-FFF2-40B4-BE49-F238E27FC236}">
                <a16:creationId xmlns:a16="http://schemas.microsoft.com/office/drawing/2014/main" id="{044A0AD4-F698-D69D-2278-5C0C57B851F7}"/>
              </a:ext>
            </a:extLst>
          </p:cNvPr>
          <p:cNvGrpSpPr/>
          <p:nvPr/>
        </p:nvGrpSpPr>
        <p:grpSpPr>
          <a:xfrm>
            <a:off x="8758281" y="2896272"/>
            <a:ext cx="25400" cy="2492768"/>
            <a:chOff x="892175" y="1261242"/>
            <a:chExt cx="25400" cy="3016250"/>
          </a:xfrm>
        </p:grpSpPr>
        <p:cxnSp>
          <p:nvCxnSpPr>
            <p:cNvPr id="92" name="Track">
              <a:extLst>
                <a:ext uri="{FF2B5EF4-FFF2-40B4-BE49-F238E27FC236}">
                  <a16:creationId xmlns:a16="http://schemas.microsoft.com/office/drawing/2014/main" id="{2A538451-A111-8DB5-5AF5-B327A7375496}"/>
                </a:ext>
              </a:extLst>
            </p:cNvPr>
            <p:cNvCxnSpPr/>
            <p:nvPr/>
          </p:nvCxnSpPr>
          <p:spPr>
            <a:xfrm>
              <a:off x="904875" y="1261242"/>
              <a:ext cx="0" cy="3016250"/>
            </a:xfrm>
            <a:prstGeom prst="line">
              <a:avLst/>
            </a:prstGeom>
            <a:ln w="6350">
              <a:solidFill>
                <a:srgbClr val="000000">
                  <a:alpha val="12000"/>
                </a:srgbClr>
              </a:solidFill>
            </a:ln>
          </p:spPr>
          <p:style>
            <a:lnRef idx="1">
              <a:schemeClr val="accent1"/>
            </a:lnRef>
            <a:fillRef idx="0">
              <a:schemeClr val="accent1"/>
            </a:fillRef>
            <a:effectRef idx="0">
              <a:schemeClr val="accent1"/>
            </a:effectRef>
            <a:fontRef idx="minor">
              <a:schemeClr val="tx1"/>
            </a:fontRef>
          </p:style>
        </p:cxnSp>
        <p:sp>
          <p:nvSpPr>
            <p:cNvPr id="93" name="Thumb">
              <a:extLst>
                <a:ext uri="{FF2B5EF4-FFF2-40B4-BE49-F238E27FC236}">
                  <a16:creationId xmlns:a16="http://schemas.microsoft.com/office/drawing/2014/main" id="{665161A0-E78F-0412-D134-7E5DA198A401}"/>
                </a:ext>
              </a:extLst>
            </p:cNvPr>
            <p:cNvSpPr/>
            <p:nvPr/>
          </p:nvSpPr>
          <p:spPr>
            <a:xfrm>
              <a:off x="892175" y="1718869"/>
              <a:ext cx="25400" cy="508000"/>
            </a:xfrm>
            <a:prstGeom prst="roundRect">
              <a:avLst/>
            </a:prstGeom>
            <a:solidFill>
              <a:srgbClr val="4D4D4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chemeClr val="tx1"/>
                </a:solidFill>
                <a:latin typeface="Segoe UI" panose="020B0502040204020203" pitchFamily="34" charset="0"/>
                <a:cs typeface="Segoe UI" panose="020B0502040204020203" pitchFamily="34" charset="0"/>
              </a:endParaRPr>
            </a:p>
          </p:txBody>
        </p:sp>
      </p:grpSp>
      <p:sp>
        <p:nvSpPr>
          <p:cNvPr id="94" name="Remove">
            <a:extLst>
              <a:ext uri="{FF2B5EF4-FFF2-40B4-BE49-F238E27FC236}">
                <a16:creationId xmlns:a16="http://schemas.microsoft.com/office/drawing/2014/main" id="{DD79F52F-7760-B5C5-DAE9-A69174D38241}"/>
              </a:ext>
            </a:extLst>
          </p:cNvPr>
          <p:cNvSpPr>
            <a:spLocks noChangeAspect="1" noEditPoints="1"/>
          </p:cNvSpPr>
          <p:nvPr/>
        </p:nvSpPr>
        <p:spPr bwMode="auto">
          <a:xfrm>
            <a:off x="8277707" y="320786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5" name="Remove">
            <a:extLst>
              <a:ext uri="{FF2B5EF4-FFF2-40B4-BE49-F238E27FC236}">
                <a16:creationId xmlns:a16="http://schemas.microsoft.com/office/drawing/2014/main" id="{260D9E01-541F-049B-6D43-C739A8614E45}"/>
              </a:ext>
            </a:extLst>
          </p:cNvPr>
          <p:cNvSpPr>
            <a:spLocks noChangeAspect="1" noEditPoints="1"/>
          </p:cNvSpPr>
          <p:nvPr/>
        </p:nvSpPr>
        <p:spPr bwMode="auto">
          <a:xfrm>
            <a:off x="8277707" y="371586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6" name="Remove">
            <a:extLst>
              <a:ext uri="{FF2B5EF4-FFF2-40B4-BE49-F238E27FC236}">
                <a16:creationId xmlns:a16="http://schemas.microsoft.com/office/drawing/2014/main" id="{0B2E78C5-EFCB-E526-02E9-046DCB14BC66}"/>
              </a:ext>
            </a:extLst>
          </p:cNvPr>
          <p:cNvSpPr>
            <a:spLocks noChangeAspect="1" noEditPoints="1"/>
          </p:cNvSpPr>
          <p:nvPr/>
        </p:nvSpPr>
        <p:spPr bwMode="auto">
          <a:xfrm>
            <a:off x="8277707" y="415274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7" name="Remove">
            <a:extLst>
              <a:ext uri="{FF2B5EF4-FFF2-40B4-BE49-F238E27FC236}">
                <a16:creationId xmlns:a16="http://schemas.microsoft.com/office/drawing/2014/main" id="{C6A3528C-A34C-0DD1-38D4-76E1AEA6D2DC}"/>
              </a:ext>
            </a:extLst>
          </p:cNvPr>
          <p:cNvSpPr>
            <a:spLocks noChangeAspect="1" noEditPoints="1"/>
          </p:cNvSpPr>
          <p:nvPr/>
        </p:nvSpPr>
        <p:spPr bwMode="auto">
          <a:xfrm>
            <a:off x="8277707" y="459978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8" name="Remove">
            <a:extLst>
              <a:ext uri="{FF2B5EF4-FFF2-40B4-BE49-F238E27FC236}">
                <a16:creationId xmlns:a16="http://schemas.microsoft.com/office/drawing/2014/main" id="{BC00EE63-885B-DB00-9BE3-570C7DE34E59}"/>
              </a:ext>
            </a:extLst>
          </p:cNvPr>
          <p:cNvSpPr>
            <a:spLocks noChangeAspect="1" noEditPoints="1"/>
          </p:cNvSpPr>
          <p:nvPr/>
        </p:nvSpPr>
        <p:spPr bwMode="auto">
          <a:xfrm>
            <a:off x="8277707" y="504682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9" name="Button">
            <a:extLst>
              <a:ext uri="{FF2B5EF4-FFF2-40B4-BE49-F238E27FC236}">
                <a16:creationId xmlns:a16="http://schemas.microsoft.com/office/drawing/2014/main" id="{E009B599-95B3-5DB5-2AC0-B3A0A27545FF}"/>
              </a:ext>
            </a:extLst>
          </p:cNvPr>
          <p:cNvSpPr/>
          <p:nvPr/>
        </p:nvSpPr>
        <p:spPr>
          <a:xfrm>
            <a:off x="8070724" y="5832021"/>
            <a:ext cx="671681"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출고하기</a:t>
            </a:r>
            <a:endParaRPr lang="en-US" sz="1050" dirty="0">
              <a:solidFill>
                <a:schemeClr val="bg1"/>
              </a:solidFill>
              <a:latin typeface="Segoe UI" panose="020B0502040204020203" pitchFamily="34" charset="0"/>
              <a:cs typeface="Segoe UI" panose="020B0502040204020203" pitchFamily="34" charset="0"/>
            </a:endParaRPr>
          </a:p>
        </p:txBody>
      </p:sp>
      <p:sp>
        <p:nvSpPr>
          <p:cNvPr id="100" name="TextBox 99">
            <a:extLst>
              <a:ext uri="{FF2B5EF4-FFF2-40B4-BE49-F238E27FC236}">
                <a16:creationId xmlns:a16="http://schemas.microsoft.com/office/drawing/2014/main" id="{F0A1F6F2-6D29-FD9C-67FE-5CD86D8FCDBB}"/>
              </a:ext>
            </a:extLst>
          </p:cNvPr>
          <p:cNvSpPr txBox="1"/>
          <p:nvPr/>
        </p:nvSpPr>
        <p:spPr>
          <a:xfrm>
            <a:off x="10017760" y="1662044"/>
            <a:ext cx="1717137" cy="938719"/>
          </a:xfrm>
          <a:prstGeom prst="rect">
            <a:avLst/>
          </a:prstGeom>
          <a:noFill/>
        </p:spPr>
        <p:txBody>
          <a:bodyPr wrap="none" rtlCol="0">
            <a:spAutoFit/>
          </a:bodyPr>
          <a:lstStyle/>
          <a:p>
            <a:r>
              <a:rPr lang="ko-KR" altLang="en-US" sz="1100" dirty="0">
                <a:solidFill>
                  <a:srgbClr val="FF0000"/>
                </a:solidFill>
              </a:rPr>
              <a:t>용품 사진 추가 시</a:t>
            </a:r>
            <a:endParaRPr lang="en-US" altLang="ko-KR" sz="1100" dirty="0">
              <a:solidFill>
                <a:srgbClr val="FF0000"/>
              </a:solidFill>
            </a:endParaRPr>
          </a:p>
          <a:p>
            <a:r>
              <a:rPr lang="ko-KR" altLang="en-US" sz="1100" dirty="0">
                <a:solidFill>
                  <a:srgbClr val="FF0000"/>
                </a:solidFill>
              </a:rPr>
              <a:t>모달에서 품목 선택</a:t>
            </a:r>
            <a:endParaRPr lang="en-US" altLang="ko-KR" sz="1100" dirty="0">
              <a:solidFill>
                <a:srgbClr val="FF0000"/>
              </a:solidFill>
            </a:endParaRPr>
          </a:p>
          <a:p>
            <a:r>
              <a:rPr lang="ko-KR" altLang="en-US" sz="1100" dirty="0">
                <a:solidFill>
                  <a:srgbClr val="FF0000"/>
                </a:solidFill>
              </a:rPr>
              <a:t>재고관리 대상여부 체크</a:t>
            </a:r>
            <a:endParaRPr lang="en-US" altLang="ko-KR" sz="1100" dirty="0">
              <a:solidFill>
                <a:srgbClr val="FF0000"/>
              </a:solidFill>
            </a:endParaRPr>
          </a:p>
          <a:p>
            <a:r>
              <a:rPr lang="ko-KR" altLang="en-US" sz="1100" dirty="0">
                <a:solidFill>
                  <a:srgbClr val="FF0000"/>
                </a:solidFill>
              </a:rPr>
              <a:t>재고관리 대상일 경우 </a:t>
            </a:r>
            <a:endParaRPr lang="en-US" altLang="ko-KR" sz="1100" dirty="0">
              <a:solidFill>
                <a:srgbClr val="FF0000"/>
              </a:solidFill>
            </a:endParaRPr>
          </a:p>
          <a:p>
            <a:r>
              <a:rPr lang="ko-KR" altLang="en-US" sz="1100" dirty="0">
                <a:solidFill>
                  <a:srgbClr val="FF0000"/>
                </a:solidFill>
              </a:rPr>
              <a:t>행사출고</a:t>
            </a:r>
            <a:r>
              <a:rPr lang="en-US" altLang="ko-KR" sz="1100" dirty="0">
                <a:solidFill>
                  <a:srgbClr val="FF0000"/>
                </a:solidFill>
              </a:rPr>
              <a:t> </a:t>
            </a:r>
            <a:r>
              <a:rPr lang="ko-KR" altLang="en-US" sz="1100" dirty="0">
                <a:solidFill>
                  <a:srgbClr val="FF0000"/>
                </a:solidFill>
              </a:rPr>
              <a:t>프로세스 진행해야</a:t>
            </a:r>
          </a:p>
        </p:txBody>
      </p:sp>
      <p:grpSp>
        <p:nvGrpSpPr>
          <p:cNvPr id="101" name="Scroll Indicator">
            <a:extLst>
              <a:ext uri="{FF2B5EF4-FFF2-40B4-BE49-F238E27FC236}">
                <a16:creationId xmlns:a16="http://schemas.microsoft.com/office/drawing/2014/main" id="{63EE010D-AC27-A02A-67FD-518196B9C8E8}"/>
              </a:ext>
            </a:extLst>
          </p:cNvPr>
          <p:cNvGrpSpPr/>
          <p:nvPr/>
        </p:nvGrpSpPr>
        <p:grpSpPr>
          <a:xfrm>
            <a:off x="4237081" y="2896272"/>
            <a:ext cx="25400" cy="2492768"/>
            <a:chOff x="892175" y="1261242"/>
            <a:chExt cx="25400" cy="3016250"/>
          </a:xfrm>
        </p:grpSpPr>
        <p:cxnSp>
          <p:nvCxnSpPr>
            <p:cNvPr id="102" name="Track">
              <a:extLst>
                <a:ext uri="{FF2B5EF4-FFF2-40B4-BE49-F238E27FC236}">
                  <a16:creationId xmlns:a16="http://schemas.microsoft.com/office/drawing/2014/main" id="{9FEC8749-36AF-98F6-3C3A-1C1CC60EEDD0}"/>
                </a:ext>
              </a:extLst>
            </p:cNvPr>
            <p:cNvCxnSpPr/>
            <p:nvPr/>
          </p:nvCxnSpPr>
          <p:spPr>
            <a:xfrm>
              <a:off x="904875" y="1261242"/>
              <a:ext cx="0" cy="3016250"/>
            </a:xfrm>
            <a:prstGeom prst="line">
              <a:avLst/>
            </a:prstGeom>
            <a:ln w="6350">
              <a:solidFill>
                <a:srgbClr val="000000">
                  <a:alpha val="12000"/>
                </a:srgbClr>
              </a:solidFill>
            </a:ln>
          </p:spPr>
          <p:style>
            <a:lnRef idx="1">
              <a:schemeClr val="accent1"/>
            </a:lnRef>
            <a:fillRef idx="0">
              <a:schemeClr val="accent1"/>
            </a:fillRef>
            <a:effectRef idx="0">
              <a:schemeClr val="accent1"/>
            </a:effectRef>
            <a:fontRef idx="minor">
              <a:schemeClr val="tx1"/>
            </a:fontRef>
          </p:style>
        </p:cxnSp>
        <p:sp>
          <p:nvSpPr>
            <p:cNvPr id="103" name="Thumb">
              <a:extLst>
                <a:ext uri="{FF2B5EF4-FFF2-40B4-BE49-F238E27FC236}">
                  <a16:creationId xmlns:a16="http://schemas.microsoft.com/office/drawing/2014/main" id="{F6B1462C-CF5C-0882-748F-7846BE8B3FD0}"/>
                </a:ext>
              </a:extLst>
            </p:cNvPr>
            <p:cNvSpPr/>
            <p:nvPr/>
          </p:nvSpPr>
          <p:spPr>
            <a:xfrm>
              <a:off x="892175" y="1718869"/>
              <a:ext cx="25400" cy="508000"/>
            </a:xfrm>
            <a:prstGeom prst="roundRect">
              <a:avLst/>
            </a:prstGeom>
            <a:solidFill>
              <a:srgbClr val="4D4D4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chemeClr val="tx1"/>
                </a:solidFill>
                <a:latin typeface="Segoe UI" panose="020B0502040204020203" pitchFamily="34" charset="0"/>
                <a:cs typeface="Segoe UI" panose="020B0502040204020203" pitchFamily="34" charset="0"/>
              </a:endParaRPr>
            </a:p>
          </p:txBody>
        </p:sp>
      </p:grpSp>
      <p:graphicFrame>
        <p:nvGraphicFramePr>
          <p:cNvPr id="104" name="표 48">
            <a:extLst>
              <a:ext uri="{FF2B5EF4-FFF2-40B4-BE49-F238E27FC236}">
                <a16:creationId xmlns:a16="http://schemas.microsoft.com/office/drawing/2014/main" id="{E56980C6-E94A-F990-9168-ACBD03E3404D}"/>
              </a:ext>
            </a:extLst>
          </p:cNvPr>
          <p:cNvGraphicFramePr>
            <a:graphicFrameLocks noGrp="1"/>
          </p:cNvGraphicFramePr>
          <p:nvPr>
            <p:extLst>
              <p:ext uri="{D42A27DB-BD31-4B8C-83A1-F6EECF244321}">
                <p14:modId xmlns:p14="http://schemas.microsoft.com/office/powerpoint/2010/main" val="2084423683"/>
              </p:ext>
            </p:extLst>
          </p:nvPr>
        </p:nvGraphicFramePr>
        <p:xfrm>
          <a:off x="458290" y="2784233"/>
          <a:ext cx="3641925" cy="2604807"/>
        </p:xfrm>
        <a:graphic>
          <a:graphicData uri="http://schemas.openxmlformats.org/drawingml/2006/table">
            <a:tbl>
              <a:tblPr firstRow="1" bandRow="1">
                <a:tableStyleId>{F2DE63D5-997A-4646-A377-4702673A728D}</a:tableStyleId>
              </a:tblPr>
              <a:tblGrid>
                <a:gridCol w="1610833">
                  <a:extLst>
                    <a:ext uri="{9D8B030D-6E8A-4147-A177-3AD203B41FA5}">
                      <a16:colId xmlns:a16="http://schemas.microsoft.com/office/drawing/2014/main" val="20000"/>
                    </a:ext>
                  </a:extLst>
                </a:gridCol>
                <a:gridCol w="2031092">
                  <a:extLst>
                    <a:ext uri="{9D8B030D-6E8A-4147-A177-3AD203B41FA5}">
                      <a16:colId xmlns:a16="http://schemas.microsoft.com/office/drawing/2014/main" val="20003"/>
                    </a:ext>
                  </a:extLst>
                </a:gridCol>
              </a:tblGrid>
              <a:tr h="280372">
                <a:tc>
                  <a:txBody>
                    <a:bodyPr/>
                    <a:lstStyle/>
                    <a:p>
                      <a:pPr algn="ctr" latinLnBrk="1"/>
                      <a:r>
                        <a:rPr lang="ko-KR" altLang="en-US" sz="700" dirty="0" smtClean="0"/>
                        <a:t>품목코드</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품목</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464887">
                <a:tc>
                  <a:txBody>
                    <a:bodyPr/>
                    <a:lstStyle/>
                    <a:p>
                      <a:pPr algn="ct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수의</a:t>
                      </a:r>
                      <a:r>
                        <a:rPr lang="en-US" altLang="ko-KR" sz="700" dirty="0" smtClean="0"/>
                        <a:t>/</a:t>
                      </a:r>
                      <a:r>
                        <a:rPr lang="ko-KR" altLang="en-US" sz="700" dirty="0" smtClean="0"/>
                        <a:t>대마</a:t>
                      </a:r>
                      <a:r>
                        <a:rPr lang="en-US" altLang="ko-KR" sz="700" baseline="0" dirty="0" smtClean="0"/>
                        <a:t> 4</a:t>
                      </a:r>
                      <a:r>
                        <a:rPr lang="ko-KR" altLang="en-US" sz="700" baseline="0" dirty="0" smtClean="0"/>
                        <a:t>호</a:t>
                      </a:r>
                      <a:r>
                        <a:rPr lang="en-US" altLang="ko-KR" sz="700" baseline="0" dirty="0" smtClean="0"/>
                        <a:t>/</a:t>
                      </a:r>
                      <a:r>
                        <a:rPr lang="ko-KR" altLang="en-US" sz="700" baseline="0" dirty="0" smtClean="0"/>
                        <a:t>남자</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46488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46488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46488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46488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grpSp>
        <p:nvGrpSpPr>
          <p:cNvPr id="105" name="그룹 104"/>
          <p:cNvGrpSpPr/>
          <p:nvPr/>
        </p:nvGrpSpPr>
        <p:grpSpPr>
          <a:xfrm>
            <a:off x="1045051" y="3279725"/>
            <a:ext cx="2782443" cy="690867"/>
            <a:chOff x="306835" y="3302969"/>
            <a:chExt cx="2782443" cy="690867"/>
          </a:xfrm>
        </p:grpSpPr>
        <p:sp>
          <p:nvSpPr>
            <p:cNvPr id="106" name="TextBox 105"/>
            <p:cNvSpPr txBox="1"/>
            <p:nvPr/>
          </p:nvSpPr>
          <p:spPr>
            <a:xfrm>
              <a:off x="306835" y="3716837"/>
              <a:ext cx="2782443" cy="276999"/>
            </a:xfrm>
            <a:prstGeom prst="rect">
              <a:avLst/>
            </a:prstGeom>
            <a:solidFill>
              <a:schemeClr val="bg1"/>
            </a:solidFill>
            <a:ln>
              <a:solidFill>
                <a:srgbClr val="FF0000"/>
              </a:solidFill>
            </a:ln>
          </p:spPr>
          <p:txBody>
            <a:bodyPr wrap="square" rtlCol="0">
              <a:spAutoFit/>
            </a:bodyPr>
            <a:lstStyle/>
            <a:p>
              <a:r>
                <a:rPr lang="ko-KR" altLang="en-US" sz="1200" dirty="0" smtClean="0">
                  <a:solidFill>
                    <a:srgbClr val="FF0000"/>
                  </a:solidFill>
                </a:rPr>
                <a:t>대분류</a:t>
              </a:r>
              <a:r>
                <a:rPr lang="en-US" altLang="ko-KR" sz="1200" dirty="0" smtClean="0">
                  <a:solidFill>
                    <a:srgbClr val="FF0000"/>
                  </a:solidFill>
                </a:rPr>
                <a:t>+</a:t>
              </a:r>
              <a:r>
                <a:rPr lang="ko-KR" altLang="en-US" sz="1200" dirty="0" smtClean="0">
                  <a:solidFill>
                    <a:srgbClr val="FF0000"/>
                  </a:solidFill>
                </a:rPr>
                <a:t>중분류</a:t>
              </a:r>
              <a:r>
                <a:rPr lang="en-US" altLang="ko-KR" sz="1200" dirty="0" smtClean="0">
                  <a:solidFill>
                    <a:srgbClr val="FF0000"/>
                  </a:solidFill>
                </a:rPr>
                <a:t>+</a:t>
              </a:r>
              <a:r>
                <a:rPr lang="ko-KR" altLang="en-US" sz="1200" dirty="0" smtClean="0">
                  <a:solidFill>
                    <a:srgbClr val="FF0000"/>
                  </a:solidFill>
                </a:rPr>
                <a:t>소분류 합쳐서 노출</a:t>
              </a:r>
              <a:endParaRPr lang="ko-KR" altLang="en-US" sz="1200" dirty="0">
                <a:solidFill>
                  <a:srgbClr val="FF0000"/>
                </a:solidFill>
              </a:endParaRPr>
            </a:p>
          </p:txBody>
        </p:sp>
        <p:cxnSp>
          <p:nvCxnSpPr>
            <p:cNvPr id="107" name="꺾인 연결선 106"/>
            <p:cNvCxnSpPr/>
            <p:nvPr/>
          </p:nvCxnSpPr>
          <p:spPr>
            <a:xfrm flipV="1">
              <a:off x="1295040" y="3302969"/>
              <a:ext cx="582822" cy="413868"/>
            </a:xfrm>
            <a:prstGeom prst="bentConnector3">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108" name="TextBox 107"/>
          <p:cNvSpPr txBox="1"/>
          <p:nvPr/>
        </p:nvSpPr>
        <p:spPr>
          <a:xfrm>
            <a:off x="9976339" y="3010937"/>
            <a:ext cx="2028092" cy="1446550"/>
          </a:xfrm>
          <a:prstGeom prst="rect">
            <a:avLst/>
          </a:prstGeom>
          <a:noFill/>
        </p:spPr>
        <p:txBody>
          <a:bodyPr wrap="square" rtlCol="0">
            <a:spAutoFit/>
          </a:bodyPr>
          <a:lstStyle/>
          <a:p>
            <a:r>
              <a:rPr lang="en-US" altLang="ko-KR" sz="1100" dirty="0" smtClean="0">
                <a:solidFill>
                  <a:srgbClr val="3272DD"/>
                </a:solidFill>
              </a:rPr>
              <a:t>** </a:t>
            </a:r>
            <a:r>
              <a:rPr lang="ko-KR" altLang="en-US" sz="1100" dirty="0" smtClean="0">
                <a:solidFill>
                  <a:srgbClr val="3272DD"/>
                </a:solidFill>
              </a:rPr>
              <a:t>본부장은 </a:t>
            </a:r>
            <a:r>
              <a:rPr lang="ko-KR" altLang="en-US" sz="1100" dirty="0">
                <a:solidFill>
                  <a:srgbClr val="3272DD"/>
                </a:solidFill>
              </a:rPr>
              <a:t>소속된 </a:t>
            </a:r>
            <a:r>
              <a:rPr lang="ko-KR" altLang="en-US" sz="1100" dirty="0" smtClean="0">
                <a:solidFill>
                  <a:srgbClr val="3272DD"/>
                </a:solidFill>
              </a:rPr>
              <a:t>본부만 </a:t>
            </a:r>
            <a:endParaRPr lang="en-US" altLang="ko-KR" sz="1100" dirty="0" smtClean="0">
              <a:solidFill>
                <a:srgbClr val="3272DD"/>
              </a:solidFill>
            </a:endParaRPr>
          </a:p>
          <a:p>
            <a:r>
              <a:rPr lang="ko-KR" altLang="en-US" sz="1100" dirty="0" smtClean="0">
                <a:solidFill>
                  <a:srgbClr val="3272DD"/>
                </a:solidFill>
              </a:rPr>
              <a:t>출고 가능</a:t>
            </a:r>
            <a:r>
              <a:rPr lang="en-US" altLang="ko-KR" sz="1100" dirty="0" smtClean="0">
                <a:solidFill>
                  <a:srgbClr val="3272DD"/>
                </a:solidFill>
              </a:rPr>
              <a:t>, </a:t>
            </a:r>
            <a:r>
              <a:rPr lang="ko-KR" altLang="en-US" sz="1100" dirty="0" smtClean="0">
                <a:solidFill>
                  <a:srgbClr val="3272DD"/>
                </a:solidFill>
              </a:rPr>
              <a:t>의전팀장은 각</a:t>
            </a:r>
            <a:endParaRPr lang="en-US" altLang="ko-KR" sz="1100" dirty="0" smtClean="0">
              <a:solidFill>
                <a:srgbClr val="3272DD"/>
              </a:solidFill>
            </a:endParaRPr>
          </a:p>
          <a:p>
            <a:r>
              <a:rPr lang="ko-KR" altLang="en-US" sz="1100" dirty="0" smtClean="0">
                <a:solidFill>
                  <a:srgbClr val="3272DD"/>
                </a:solidFill>
              </a:rPr>
              <a:t>소속된 센터에서만 </a:t>
            </a:r>
            <a:r>
              <a:rPr lang="ko-KR" altLang="en-US" sz="1100" dirty="0">
                <a:solidFill>
                  <a:srgbClr val="3272DD"/>
                </a:solidFill>
              </a:rPr>
              <a:t>출고가 </a:t>
            </a:r>
            <a:endParaRPr lang="en-US" altLang="ko-KR" sz="1100" dirty="0" smtClean="0">
              <a:solidFill>
                <a:srgbClr val="3272DD"/>
              </a:solidFill>
            </a:endParaRPr>
          </a:p>
          <a:p>
            <a:r>
              <a:rPr lang="ko-KR" altLang="en-US" sz="1100" dirty="0" smtClean="0">
                <a:solidFill>
                  <a:srgbClr val="3272DD"/>
                </a:solidFill>
              </a:rPr>
              <a:t>가능</a:t>
            </a:r>
            <a:r>
              <a:rPr lang="en-US" altLang="ko-KR" sz="1100" dirty="0" smtClean="0">
                <a:solidFill>
                  <a:srgbClr val="3272DD"/>
                </a:solidFill>
              </a:rPr>
              <a:t>. </a:t>
            </a:r>
          </a:p>
          <a:p>
            <a:endParaRPr lang="en-US" altLang="ko-KR" sz="1100" dirty="0">
              <a:solidFill>
                <a:srgbClr val="3272DD"/>
              </a:solidFill>
            </a:endParaRPr>
          </a:p>
          <a:p>
            <a:r>
              <a:rPr lang="ko-KR" altLang="en-US" sz="1100" dirty="0" smtClean="0">
                <a:solidFill>
                  <a:srgbClr val="3272DD"/>
                </a:solidFill>
              </a:rPr>
              <a:t>임직원은 </a:t>
            </a:r>
            <a:r>
              <a:rPr lang="ko-KR" altLang="en-US" sz="1100" dirty="0">
                <a:solidFill>
                  <a:srgbClr val="3272DD"/>
                </a:solidFill>
              </a:rPr>
              <a:t>전국에 </a:t>
            </a:r>
            <a:r>
              <a:rPr lang="ko-KR" altLang="en-US" sz="1100" dirty="0" smtClean="0">
                <a:solidFill>
                  <a:srgbClr val="3272DD"/>
                </a:solidFill>
              </a:rPr>
              <a:t>출고를 </a:t>
            </a:r>
            <a:endParaRPr lang="en-US" altLang="ko-KR" sz="1100" dirty="0" smtClean="0">
              <a:solidFill>
                <a:srgbClr val="3272DD"/>
              </a:solidFill>
            </a:endParaRPr>
          </a:p>
          <a:p>
            <a:r>
              <a:rPr lang="ko-KR" altLang="en-US" sz="1100" dirty="0" smtClean="0">
                <a:solidFill>
                  <a:srgbClr val="3272DD"/>
                </a:solidFill>
              </a:rPr>
              <a:t>지정할 수 있도록 출고본부와 출고센터 선택 가능</a:t>
            </a:r>
            <a:endParaRPr lang="ko-KR" altLang="en-US" sz="1100" dirty="0">
              <a:solidFill>
                <a:srgbClr val="3272DD"/>
              </a:solidFill>
            </a:endParaRPr>
          </a:p>
        </p:txBody>
      </p:sp>
    </p:spTree>
    <p:extLst>
      <p:ext uri="{BB962C8B-B14F-4D97-AF65-F5344CB8AC3E}">
        <p14:creationId xmlns:p14="http://schemas.microsoft.com/office/powerpoint/2010/main" val="4202608198"/>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사각형: 둥근 모서리 43">
            <a:extLst>
              <a:ext uri="{FF2B5EF4-FFF2-40B4-BE49-F238E27FC236}">
                <a16:creationId xmlns:a16="http://schemas.microsoft.com/office/drawing/2014/main" id="{2412881E-AFAB-9071-6645-A66370824CB4}"/>
              </a:ext>
            </a:extLst>
          </p:cNvPr>
          <p:cNvSpPr/>
          <p:nvPr/>
        </p:nvSpPr>
        <p:spPr>
          <a:xfrm>
            <a:off x="224092" y="2186300"/>
            <a:ext cx="9209155" cy="4143273"/>
          </a:xfrm>
          <a:prstGeom prst="roundRect">
            <a:avLst>
              <a:gd name="adj" fmla="val 2212"/>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a:t>
            </a:r>
            <a:r>
              <a:rPr lang="en-US" altLang="ko-KR" dirty="0"/>
              <a:t> &gt; </a:t>
            </a:r>
            <a:r>
              <a:rPr lang="ko-KR" altLang="en-US" dirty="0"/>
              <a:t>관리 </a:t>
            </a:r>
            <a:r>
              <a:rPr lang="en-US" altLang="ko-KR" dirty="0"/>
              <a:t>&gt; </a:t>
            </a:r>
            <a:r>
              <a:rPr lang="ko-KR" altLang="en-US" dirty="0"/>
              <a:t>재고현황</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AG09040100000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재고현황</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graphicFrame>
        <p:nvGraphicFramePr>
          <p:cNvPr id="74" name="표 48">
            <a:extLst>
              <a:ext uri="{FF2B5EF4-FFF2-40B4-BE49-F238E27FC236}">
                <a16:creationId xmlns:a16="http://schemas.microsoft.com/office/drawing/2014/main" id="{D863F9EE-4DD7-29F7-2B27-1E9FE82DA0E8}"/>
              </a:ext>
            </a:extLst>
          </p:cNvPr>
          <p:cNvGraphicFramePr>
            <a:graphicFrameLocks noGrp="1"/>
          </p:cNvGraphicFramePr>
          <p:nvPr>
            <p:extLst>
              <p:ext uri="{D42A27DB-BD31-4B8C-83A1-F6EECF244321}">
                <p14:modId xmlns:p14="http://schemas.microsoft.com/office/powerpoint/2010/main" val="2301734383"/>
              </p:ext>
            </p:extLst>
          </p:nvPr>
        </p:nvGraphicFramePr>
        <p:xfrm>
          <a:off x="482093" y="4388598"/>
          <a:ext cx="8582207" cy="1548548"/>
        </p:xfrm>
        <a:graphic>
          <a:graphicData uri="http://schemas.openxmlformats.org/drawingml/2006/table">
            <a:tbl>
              <a:tblPr firstRow="1" bandRow="1">
                <a:tableStyleId>{F2DE63D5-997A-4646-A377-4702673A728D}</a:tableStyleId>
              </a:tblPr>
              <a:tblGrid>
                <a:gridCol w="458101">
                  <a:extLst>
                    <a:ext uri="{9D8B030D-6E8A-4147-A177-3AD203B41FA5}">
                      <a16:colId xmlns:a16="http://schemas.microsoft.com/office/drawing/2014/main" val="20001"/>
                    </a:ext>
                  </a:extLst>
                </a:gridCol>
                <a:gridCol w="639213">
                  <a:extLst>
                    <a:ext uri="{9D8B030D-6E8A-4147-A177-3AD203B41FA5}">
                      <a16:colId xmlns:a16="http://schemas.microsoft.com/office/drawing/2014/main" val="20002"/>
                    </a:ext>
                  </a:extLst>
                </a:gridCol>
                <a:gridCol w="665767">
                  <a:extLst>
                    <a:ext uri="{9D8B030D-6E8A-4147-A177-3AD203B41FA5}">
                      <a16:colId xmlns:a16="http://schemas.microsoft.com/office/drawing/2014/main" val="3997906638"/>
                    </a:ext>
                  </a:extLst>
                </a:gridCol>
                <a:gridCol w="536149">
                  <a:extLst>
                    <a:ext uri="{9D8B030D-6E8A-4147-A177-3AD203B41FA5}">
                      <a16:colId xmlns:a16="http://schemas.microsoft.com/office/drawing/2014/main" val="346551862"/>
                    </a:ext>
                  </a:extLst>
                </a:gridCol>
                <a:gridCol w="512582">
                  <a:extLst>
                    <a:ext uri="{9D8B030D-6E8A-4147-A177-3AD203B41FA5}">
                      <a16:colId xmlns:a16="http://schemas.microsoft.com/office/drawing/2014/main" val="20005"/>
                    </a:ext>
                  </a:extLst>
                </a:gridCol>
                <a:gridCol w="494908">
                  <a:extLst>
                    <a:ext uri="{9D8B030D-6E8A-4147-A177-3AD203B41FA5}">
                      <a16:colId xmlns:a16="http://schemas.microsoft.com/office/drawing/2014/main" val="20006"/>
                    </a:ext>
                  </a:extLst>
                </a:gridCol>
                <a:gridCol w="516800">
                  <a:extLst>
                    <a:ext uri="{9D8B030D-6E8A-4147-A177-3AD203B41FA5}">
                      <a16:colId xmlns:a16="http://schemas.microsoft.com/office/drawing/2014/main" val="20007"/>
                    </a:ext>
                  </a:extLst>
                </a:gridCol>
                <a:gridCol w="528743">
                  <a:extLst>
                    <a:ext uri="{9D8B030D-6E8A-4147-A177-3AD203B41FA5}">
                      <a16:colId xmlns:a16="http://schemas.microsoft.com/office/drawing/2014/main" val="20008"/>
                    </a:ext>
                  </a:extLst>
                </a:gridCol>
                <a:gridCol w="528743">
                  <a:extLst>
                    <a:ext uri="{9D8B030D-6E8A-4147-A177-3AD203B41FA5}">
                      <a16:colId xmlns:a16="http://schemas.microsoft.com/office/drawing/2014/main" val="20009"/>
                    </a:ext>
                  </a:extLst>
                </a:gridCol>
                <a:gridCol w="528743">
                  <a:extLst>
                    <a:ext uri="{9D8B030D-6E8A-4147-A177-3AD203B41FA5}">
                      <a16:colId xmlns:a16="http://schemas.microsoft.com/office/drawing/2014/main" val="20010"/>
                    </a:ext>
                  </a:extLst>
                </a:gridCol>
                <a:gridCol w="528743">
                  <a:extLst>
                    <a:ext uri="{9D8B030D-6E8A-4147-A177-3AD203B41FA5}">
                      <a16:colId xmlns:a16="http://schemas.microsoft.com/office/drawing/2014/main" val="20011"/>
                    </a:ext>
                  </a:extLst>
                </a:gridCol>
                <a:gridCol w="528743">
                  <a:extLst>
                    <a:ext uri="{9D8B030D-6E8A-4147-A177-3AD203B41FA5}">
                      <a16:colId xmlns:a16="http://schemas.microsoft.com/office/drawing/2014/main" val="20012"/>
                    </a:ext>
                  </a:extLst>
                </a:gridCol>
                <a:gridCol w="528743">
                  <a:extLst>
                    <a:ext uri="{9D8B030D-6E8A-4147-A177-3AD203B41FA5}">
                      <a16:colId xmlns:a16="http://schemas.microsoft.com/office/drawing/2014/main" val="20013"/>
                    </a:ext>
                  </a:extLst>
                </a:gridCol>
                <a:gridCol w="528743">
                  <a:extLst>
                    <a:ext uri="{9D8B030D-6E8A-4147-A177-3AD203B41FA5}">
                      <a16:colId xmlns:a16="http://schemas.microsoft.com/office/drawing/2014/main" val="20014"/>
                    </a:ext>
                  </a:extLst>
                </a:gridCol>
                <a:gridCol w="528743">
                  <a:extLst>
                    <a:ext uri="{9D8B030D-6E8A-4147-A177-3AD203B41FA5}">
                      <a16:colId xmlns:a16="http://schemas.microsoft.com/office/drawing/2014/main" val="20015"/>
                    </a:ext>
                  </a:extLst>
                </a:gridCol>
                <a:gridCol w="528743">
                  <a:extLst>
                    <a:ext uri="{9D8B030D-6E8A-4147-A177-3AD203B41FA5}">
                      <a16:colId xmlns:a16="http://schemas.microsoft.com/office/drawing/2014/main" val="20016"/>
                    </a:ext>
                  </a:extLst>
                </a:gridCol>
              </a:tblGrid>
              <a:tr h="139309">
                <a:tc rowSpan="2">
                  <a:txBody>
                    <a:bodyPr/>
                    <a:lstStyle/>
                    <a:p>
                      <a:pPr algn="ctr" latinLnBrk="1"/>
                      <a:r>
                        <a:rPr lang="ko-KR" altLang="en-US" sz="800" dirty="0"/>
                        <a:t>본부</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마감재고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dirty="0"/>
                        <a:t>현재고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rowSpan="2">
                  <a:txBody>
                    <a:bodyPr/>
                    <a:lstStyle/>
                    <a:p>
                      <a:pPr algn="ctr" latinLnBrk="1"/>
                      <a:r>
                        <a:rPr lang="ko-KR" altLang="en-US" sz="800" dirty="0"/>
                        <a:t>적정재고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1</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2</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3</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4</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5</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6</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7</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8</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9</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10</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11</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12</a:t>
                      </a:r>
                      <a:r>
                        <a:rPr lang="ko-KR" altLang="en-US" sz="800" dirty="0"/>
                        <a:t>월</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139309">
                <a:tc vMerge="1">
                  <a:txBody>
                    <a:bodyPr/>
                    <a:lstStyle/>
                    <a:p>
                      <a:pPr latinLnBrk="1"/>
                      <a:endParaRPr lang="ko-KR" altLang="en-US"/>
                    </a:p>
                  </a:txBody>
                  <a:tcPr/>
                </a:tc>
                <a:tc>
                  <a:txBody>
                    <a:bodyPr/>
                    <a:lstStyle/>
                    <a:p>
                      <a:pPr algn="ctr" latinLnBrk="1"/>
                      <a:r>
                        <a:rPr lang="en-US" altLang="ko-KR" sz="800" b="1" dirty="0">
                          <a:solidFill>
                            <a:schemeClr val="bg1"/>
                          </a:solidFill>
                        </a:rPr>
                        <a:t>2022-10-1</a:t>
                      </a:r>
                      <a:endParaRPr lang="ko-KR" altLang="en-US" sz="800" b="1" dirty="0">
                        <a:solidFill>
                          <a:schemeClr val="bg1"/>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en-US" altLang="ko-KR" sz="800" b="1" dirty="0">
                          <a:solidFill>
                            <a:schemeClr val="bg1"/>
                          </a:solidFill>
                        </a:rPr>
                        <a:t>2022-11-1</a:t>
                      </a:r>
                      <a:endParaRPr lang="ko-KR" altLang="en-US" sz="800" b="1" dirty="0">
                        <a:solidFill>
                          <a:schemeClr val="bg1"/>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extLst>
                  <a:ext uri="{0D108BD9-81ED-4DB2-BD59-A6C34878D82A}">
                    <a16:rowId xmlns:a16="http://schemas.microsoft.com/office/drawing/2014/main" val="10001"/>
                  </a:ext>
                </a:extLst>
              </a:tr>
              <a:tr h="291827">
                <a:tc>
                  <a:txBody>
                    <a:bodyPr/>
                    <a:lstStyle/>
                    <a:p>
                      <a:pPr algn="ctr" latinLnBrk="1"/>
                      <a:r>
                        <a:rPr lang="ko-KR" altLang="en-US" sz="600" dirty="0"/>
                        <a:t>수도권</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algn="ctr" latinLnBrk="1"/>
                      <a:r>
                        <a:rPr lang="ko-KR" altLang="en-US" sz="600" dirty="0"/>
                        <a:t>충북</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algn="ctr" latinLnBrk="1"/>
                      <a:r>
                        <a:rPr lang="ko-KR" altLang="en-US" sz="600" dirty="0"/>
                        <a:t>충남</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algn="ctr" latinLnBrk="1"/>
                      <a:r>
                        <a:rPr lang="ko-KR" altLang="en-US" sz="600" dirty="0"/>
                        <a:t>계</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87" name="Excel">
            <a:extLst>
              <a:ext uri="{FF2B5EF4-FFF2-40B4-BE49-F238E27FC236}">
                <a16:creationId xmlns:a16="http://schemas.microsoft.com/office/drawing/2014/main" id="{30B863BA-7B17-876F-EBAF-D929898FA5CE}"/>
              </a:ext>
            </a:extLst>
          </p:cNvPr>
          <p:cNvSpPr>
            <a:spLocks noChangeAspect="1" noEditPoints="1"/>
          </p:cNvSpPr>
          <p:nvPr/>
        </p:nvSpPr>
        <p:spPr bwMode="auto">
          <a:xfrm>
            <a:off x="8818443" y="4080250"/>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 name="Input">
            <a:extLst>
              <a:ext uri="{FF2B5EF4-FFF2-40B4-BE49-F238E27FC236}">
                <a16:creationId xmlns:a16="http://schemas.microsoft.com/office/drawing/2014/main" id="{489786E4-FBD2-4904-91E4-B5E71EF61EFD}"/>
              </a:ext>
            </a:extLst>
          </p:cNvPr>
          <p:cNvSpPr/>
          <p:nvPr/>
        </p:nvSpPr>
        <p:spPr>
          <a:xfrm>
            <a:off x="8268591" y="2445171"/>
            <a:ext cx="795710"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5" name="Select">
            <a:extLst>
              <a:ext uri="{FF2B5EF4-FFF2-40B4-BE49-F238E27FC236}">
                <a16:creationId xmlns:a16="http://schemas.microsoft.com/office/drawing/2014/main" id="{87AA09C3-4384-682F-F945-DD55A360A8AE}"/>
              </a:ext>
            </a:extLst>
          </p:cNvPr>
          <p:cNvGrpSpPr/>
          <p:nvPr/>
        </p:nvGrpSpPr>
        <p:grpSpPr>
          <a:xfrm>
            <a:off x="491638" y="2456120"/>
            <a:ext cx="1421927" cy="267021"/>
            <a:chOff x="1797706" y="1281594"/>
            <a:chExt cx="1302680" cy="267021"/>
          </a:xfrm>
        </p:grpSpPr>
        <p:sp>
          <p:nvSpPr>
            <p:cNvPr id="6" name="Input">
              <a:extLst>
                <a:ext uri="{FF2B5EF4-FFF2-40B4-BE49-F238E27FC236}">
                  <a16:creationId xmlns:a16="http://schemas.microsoft.com/office/drawing/2014/main" id="{790DFF0A-2CA4-1DA7-A5DB-704B8EE1CD56}"/>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물류센터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7" name="Arrow Down">
              <a:extLst>
                <a:ext uri="{FF2B5EF4-FFF2-40B4-BE49-F238E27FC236}">
                  <a16:creationId xmlns:a16="http://schemas.microsoft.com/office/drawing/2014/main" id="{120F25C8-E417-1765-7F54-FE6D52D478C8}"/>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cxnSp>
        <p:nvCxnSpPr>
          <p:cNvPr id="8" name="직선 연결선 7">
            <a:extLst>
              <a:ext uri="{FF2B5EF4-FFF2-40B4-BE49-F238E27FC236}">
                <a16:creationId xmlns:a16="http://schemas.microsoft.com/office/drawing/2014/main" id="{DD7A5965-1E8F-3A0C-4781-C21CB238CA31}"/>
              </a:ext>
            </a:extLst>
          </p:cNvPr>
          <p:cNvCxnSpPr/>
          <p:nvPr/>
        </p:nvCxnSpPr>
        <p:spPr>
          <a:xfrm>
            <a:off x="482094" y="2948653"/>
            <a:ext cx="8693149" cy="0"/>
          </a:xfrm>
          <a:prstGeom prst="line">
            <a:avLst/>
          </a:prstGeom>
        </p:spPr>
        <p:style>
          <a:lnRef idx="1">
            <a:schemeClr val="dk1"/>
          </a:lnRef>
          <a:fillRef idx="0">
            <a:schemeClr val="dk1"/>
          </a:fillRef>
          <a:effectRef idx="0">
            <a:schemeClr val="dk1"/>
          </a:effectRef>
          <a:fontRef idx="minor">
            <a:schemeClr val="tx1"/>
          </a:fontRef>
        </p:style>
      </p:cxnSp>
      <p:grpSp>
        <p:nvGrpSpPr>
          <p:cNvPr id="9" name="Select">
            <a:extLst>
              <a:ext uri="{FF2B5EF4-FFF2-40B4-BE49-F238E27FC236}">
                <a16:creationId xmlns:a16="http://schemas.microsoft.com/office/drawing/2014/main" id="{151E9338-97AC-C98A-92CB-E064D4014AE3}"/>
              </a:ext>
            </a:extLst>
          </p:cNvPr>
          <p:cNvGrpSpPr/>
          <p:nvPr/>
        </p:nvGrpSpPr>
        <p:grpSpPr>
          <a:xfrm>
            <a:off x="2003197" y="2456120"/>
            <a:ext cx="1421927" cy="267021"/>
            <a:chOff x="1797706" y="1281594"/>
            <a:chExt cx="1302680" cy="267021"/>
          </a:xfrm>
        </p:grpSpPr>
        <p:sp>
          <p:nvSpPr>
            <p:cNvPr id="10" name="Input">
              <a:extLst>
                <a:ext uri="{FF2B5EF4-FFF2-40B4-BE49-F238E27FC236}">
                  <a16:creationId xmlns:a16="http://schemas.microsoft.com/office/drawing/2014/main" id="{1C66A883-08FF-DC08-189C-A112B5130D8A}"/>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본부</a:t>
              </a:r>
              <a:endParaRPr lang="en-US" sz="800" dirty="0">
                <a:solidFill>
                  <a:srgbClr val="5F5F5F"/>
                </a:solidFill>
                <a:latin typeface="Segoe UI" panose="020B0502040204020203" pitchFamily="34" charset="0"/>
                <a:cs typeface="Segoe UI" panose="020B0502040204020203" pitchFamily="34" charset="0"/>
              </a:endParaRPr>
            </a:p>
          </p:txBody>
        </p:sp>
        <p:sp>
          <p:nvSpPr>
            <p:cNvPr id="11" name="Arrow Down">
              <a:extLst>
                <a:ext uri="{FF2B5EF4-FFF2-40B4-BE49-F238E27FC236}">
                  <a16:creationId xmlns:a16="http://schemas.microsoft.com/office/drawing/2014/main" id="{C2744E3A-CB64-5763-9F7D-1CC591974E3E}"/>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2" name="Select">
            <a:extLst>
              <a:ext uri="{FF2B5EF4-FFF2-40B4-BE49-F238E27FC236}">
                <a16:creationId xmlns:a16="http://schemas.microsoft.com/office/drawing/2014/main" id="{D30C1390-323B-2FE8-15CE-37A10EEF1050}"/>
              </a:ext>
            </a:extLst>
          </p:cNvPr>
          <p:cNvGrpSpPr/>
          <p:nvPr/>
        </p:nvGrpSpPr>
        <p:grpSpPr>
          <a:xfrm>
            <a:off x="3570739" y="2456120"/>
            <a:ext cx="1421927" cy="267021"/>
            <a:chOff x="1797706" y="1281594"/>
            <a:chExt cx="1302680" cy="267021"/>
          </a:xfrm>
        </p:grpSpPr>
        <p:sp>
          <p:nvSpPr>
            <p:cNvPr id="13" name="Input">
              <a:extLst>
                <a:ext uri="{FF2B5EF4-FFF2-40B4-BE49-F238E27FC236}">
                  <a16:creationId xmlns:a16="http://schemas.microsoft.com/office/drawing/2014/main" id="{EA473C84-5563-5C2A-5847-2A7E9FE34379}"/>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14" name="Arrow Down">
              <a:extLst>
                <a:ext uri="{FF2B5EF4-FFF2-40B4-BE49-F238E27FC236}">
                  <a16:creationId xmlns:a16="http://schemas.microsoft.com/office/drawing/2014/main" id="{A6216FF3-F4FC-78AD-0D51-88B64F1CA9C1}"/>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56" name="Input">
            <a:extLst>
              <a:ext uri="{FF2B5EF4-FFF2-40B4-BE49-F238E27FC236}">
                <a16:creationId xmlns:a16="http://schemas.microsoft.com/office/drawing/2014/main" id="{E311774F-AAE5-BE99-6BE6-E308B43A3CAE}"/>
              </a:ext>
            </a:extLst>
          </p:cNvPr>
          <p:cNvSpPr/>
          <p:nvPr/>
        </p:nvSpPr>
        <p:spPr>
          <a:xfrm>
            <a:off x="6694768" y="2445170"/>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상품코드</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62" name="Search">
            <a:extLst>
              <a:ext uri="{FF2B5EF4-FFF2-40B4-BE49-F238E27FC236}">
                <a16:creationId xmlns:a16="http://schemas.microsoft.com/office/drawing/2014/main" id="{494EDAB3-E902-7725-A6B6-F48D4492647E}"/>
              </a:ext>
            </a:extLst>
          </p:cNvPr>
          <p:cNvSpPr>
            <a:spLocks noChangeAspect="1" noEditPoints="1"/>
          </p:cNvSpPr>
          <p:nvPr/>
        </p:nvSpPr>
        <p:spPr bwMode="auto">
          <a:xfrm>
            <a:off x="7876537" y="2506603"/>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63" name="Input">
            <a:extLst>
              <a:ext uri="{FF2B5EF4-FFF2-40B4-BE49-F238E27FC236}">
                <a16:creationId xmlns:a16="http://schemas.microsoft.com/office/drawing/2014/main" id="{0CA2FCE1-8F48-C83B-9E79-64968B996C23}"/>
              </a:ext>
            </a:extLst>
          </p:cNvPr>
          <p:cNvSpPr/>
          <p:nvPr/>
        </p:nvSpPr>
        <p:spPr>
          <a:xfrm>
            <a:off x="5141461" y="2456120"/>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64"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21CE2AD-432B-6A50-FA98-5F5F4BD81F2A}"/>
              </a:ext>
            </a:extLst>
          </p:cNvPr>
          <p:cNvSpPr>
            <a:spLocks noChangeAspect="1" noEditPoints="1"/>
          </p:cNvSpPr>
          <p:nvPr>
            <p:custDataLst>
              <p:tags r:id="rId1"/>
            </p:custDataLst>
          </p:nvPr>
        </p:nvSpPr>
        <p:spPr bwMode="auto">
          <a:xfrm>
            <a:off x="6337695" y="252336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aphicFrame>
        <p:nvGraphicFramePr>
          <p:cNvPr id="66" name="표 48">
            <a:extLst>
              <a:ext uri="{FF2B5EF4-FFF2-40B4-BE49-F238E27FC236}">
                <a16:creationId xmlns:a16="http://schemas.microsoft.com/office/drawing/2014/main" id="{3B67B316-5236-EF87-3F91-A9FC866A9903}"/>
              </a:ext>
            </a:extLst>
          </p:cNvPr>
          <p:cNvGraphicFramePr>
            <a:graphicFrameLocks noGrp="1"/>
          </p:cNvGraphicFramePr>
          <p:nvPr>
            <p:extLst>
              <p:ext uri="{D42A27DB-BD31-4B8C-83A1-F6EECF244321}">
                <p14:modId xmlns:p14="http://schemas.microsoft.com/office/powerpoint/2010/main" val="3530355417"/>
              </p:ext>
            </p:extLst>
          </p:nvPr>
        </p:nvGraphicFramePr>
        <p:xfrm>
          <a:off x="457602" y="3136227"/>
          <a:ext cx="8578496" cy="513339"/>
        </p:xfrm>
        <a:graphic>
          <a:graphicData uri="http://schemas.openxmlformats.org/drawingml/2006/table">
            <a:tbl>
              <a:tblPr firstRow="1" bandRow="1">
                <a:tableStyleId>{F2DE63D5-997A-4646-A377-4702673A728D}</a:tableStyleId>
              </a:tblPr>
              <a:tblGrid>
                <a:gridCol w="1969075">
                  <a:extLst>
                    <a:ext uri="{9D8B030D-6E8A-4147-A177-3AD203B41FA5}">
                      <a16:colId xmlns:a16="http://schemas.microsoft.com/office/drawing/2014/main" val="2189235125"/>
                    </a:ext>
                  </a:extLst>
                </a:gridCol>
                <a:gridCol w="2250831">
                  <a:extLst>
                    <a:ext uri="{9D8B030D-6E8A-4147-A177-3AD203B41FA5}">
                      <a16:colId xmlns:a16="http://schemas.microsoft.com/office/drawing/2014/main" val="3275808881"/>
                    </a:ext>
                  </a:extLst>
                </a:gridCol>
                <a:gridCol w="2426677">
                  <a:extLst>
                    <a:ext uri="{9D8B030D-6E8A-4147-A177-3AD203B41FA5}">
                      <a16:colId xmlns:a16="http://schemas.microsoft.com/office/drawing/2014/main" val="179304396"/>
                    </a:ext>
                  </a:extLst>
                </a:gridCol>
                <a:gridCol w="1931913">
                  <a:extLst>
                    <a:ext uri="{9D8B030D-6E8A-4147-A177-3AD203B41FA5}">
                      <a16:colId xmlns:a16="http://schemas.microsoft.com/office/drawing/2014/main" val="870068659"/>
                    </a:ext>
                  </a:extLst>
                </a:gridCol>
              </a:tblGrid>
              <a:tr h="250726">
                <a:tc>
                  <a:txBody>
                    <a:bodyPr/>
                    <a:lstStyle/>
                    <a:p>
                      <a:pPr algn="ctr" latinLnBrk="1"/>
                      <a:r>
                        <a:rPr lang="ko-KR" altLang="en-US" sz="800" dirty="0"/>
                        <a:t>상품코드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대분류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중분류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소분류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62613">
                <a:tc>
                  <a:txBody>
                    <a:bodyPr/>
                    <a:lstStyle/>
                    <a:p>
                      <a:pPr algn="l"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sp>
        <p:nvSpPr>
          <p:cNvPr id="19" name="TextBox 18">
            <a:extLst>
              <a:ext uri="{FF2B5EF4-FFF2-40B4-BE49-F238E27FC236}">
                <a16:creationId xmlns:a16="http://schemas.microsoft.com/office/drawing/2014/main" id="{8DD36FBA-4626-9200-612F-6E24CAE440BE}"/>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20" name="직선 연결선 19">
            <a:extLst>
              <a:ext uri="{FF2B5EF4-FFF2-40B4-BE49-F238E27FC236}">
                <a16:creationId xmlns:a16="http://schemas.microsoft.com/office/drawing/2014/main" id="{DBFEF285-313D-20DA-1F7A-261A09C11C0C}"/>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1" name="직선 연결선 20">
            <a:extLst>
              <a:ext uri="{FF2B5EF4-FFF2-40B4-BE49-F238E27FC236}">
                <a16:creationId xmlns:a16="http://schemas.microsoft.com/office/drawing/2014/main" id="{2837F7E7-3587-614F-4681-E6AA563ECCA6}"/>
              </a:ext>
            </a:extLst>
          </p:cNvPr>
          <p:cNvCxnSpPr>
            <a:cxnSpLocks/>
          </p:cNvCxnSpPr>
          <p:nvPr/>
        </p:nvCxnSpPr>
        <p:spPr>
          <a:xfrm>
            <a:off x="6278160"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7F20DB17-95F8-4EBC-22E6-38460AC8ACA6}"/>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23" name="TextBox 22">
            <a:extLst>
              <a:ext uri="{FF2B5EF4-FFF2-40B4-BE49-F238E27FC236}">
                <a16:creationId xmlns:a16="http://schemas.microsoft.com/office/drawing/2014/main" id="{D3CA0963-F471-3094-8426-D15DB92DC3FB}"/>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rgbClr val="0D6EFD"/>
                </a:solidFill>
              </a:rPr>
              <a:t>관리</a:t>
            </a:r>
            <a:endParaRPr lang="ko-KR" altLang="en-US" sz="1100" dirty="0">
              <a:solidFill>
                <a:srgbClr val="0D6EFD"/>
              </a:solidFill>
            </a:endParaRPr>
          </a:p>
        </p:txBody>
      </p:sp>
      <p:sp>
        <p:nvSpPr>
          <p:cNvPr id="27" name="TextBox 26">
            <a:extLst>
              <a:ext uri="{FF2B5EF4-FFF2-40B4-BE49-F238E27FC236}">
                <a16:creationId xmlns:a16="http://schemas.microsoft.com/office/drawing/2014/main" id="{07E7EACD-A83B-6D50-FE98-B53C9778D42D}"/>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28" name="TextBox 27">
            <a:extLst>
              <a:ext uri="{FF2B5EF4-FFF2-40B4-BE49-F238E27FC236}">
                <a16:creationId xmlns:a16="http://schemas.microsoft.com/office/drawing/2014/main" id="{46A9CABD-63FC-9127-1FDC-57ECD4930E97}"/>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29" name="TextBox 28">
            <a:extLst>
              <a:ext uri="{FF2B5EF4-FFF2-40B4-BE49-F238E27FC236}">
                <a16:creationId xmlns:a16="http://schemas.microsoft.com/office/drawing/2014/main" id="{8F33A3DF-228D-A3BF-83D6-394874C729EB}"/>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30" name="사각형: 둥근 모서리 29">
            <a:extLst>
              <a:ext uri="{FF2B5EF4-FFF2-40B4-BE49-F238E27FC236}">
                <a16:creationId xmlns:a16="http://schemas.microsoft.com/office/drawing/2014/main" id="{FA456471-E7C3-9081-3BC4-BF036C477E1F}"/>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TextBox 30">
            <a:extLst>
              <a:ext uri="{FF2B5EF4-FFF2-40B4-BE49-F238E27FC236}">
                <a16:creationId xmlns:a16="http://schemas.microsoft.com/office/drawing/2014/main" id="{C441CBEA-AF68-796E-71CA-66D73EA7C250}"/>
              </a:ext>
            </a:extLst>
          </p:cNvPr>
          <p:cNvSpPr txBox="1"/>
          <p:nvPr/>
        </p:nvSpPr>
        <p:spPr>
          <a:xfrm>
            <a:off x="609600" y="1402530"/>
            <a:ext cx="671979" cy="261610"/>
          </a:xfrm>
          <a:prstGeom prst="rect">
            <a:avLst/>
          </a:prstGeom>
          <a:noFill/>
        </p:spPr>
        <p:txBody>
          <a:bodyPr wrap="none" rtlCol="0">
            <a:spAutoFit/>
          </a:bodyPr>
          <a:lstStyle/>
          <a:p>
            <a:pPr algn="ctr"/>
            <a:r>
              <a:rPr lang="ko-KR" altLang="en-US" sz="1100">
                <a:solidFill>
                  <a:srgbClr val="0D6EFD"/>
                </a:solidFill>
              </a:rPr>
              <a:t>재고현황</a:t>
            </a:r>
            <a:endParaRPr lang="ko-KR" altLang="en-US" sz="1100" dirty="0">
              <a:solidFill>
                <a:srgbClr val="0D6EFD"/>
              </a:solidFill>
            </a:endParaRPr>
          </a:p>
        </p:txBody>
      </p:sp>
      <p:cxnSp>
        <p:nvCxnSpPr>
          <p:cNvPr id="32" name="직선 연결선 31">
            <a:extLst>
              <a:ext uri="{FF2B5EF4-FFF2-40B4-BE49-F238E27FC236}">
                <a16:creationId xmlns:a16="http://schemas.microsoft.com/office/drawing/2014/main" id="{B6FFB231-4F56-9332-6055-7D975E9D11C5}"/>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3" name="직선 연결선 32">
            <a:extLst>
              <a:ext uri="{FF2B5EF4-FFF2-40B4-BE49-F238E27FC236}">
                <a16:creationId xmlns:a16="http://schemas.microsoft.com/office/drawing/2014/main" id="{303771BC-0147-F6B3-6FC1-222F157881C1}"/>
              </a:ext>
            </a:extLst>
          </p:cNvPr>
          <p:cNvCxnSpPr>
            <a:cxnSpLocks/>
          </p:cNvCxnSpPr>
          <p:nvPr/>
        </p:nvCxnSpPr>
        <p:spPr>
          <a:xfrm>
            <a:off x="284815" y="1717228"/>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46956C85-3E6D-A64A-651F-47F688ACDFA6}"/>
              </a:ext>
            </a:extLst>
          </p:cNvPr>
          <p:cNvSpPr txBox="1"/>
          <p:nvPr/>
        </p:nvSpPr>
        <p:spPr>
          <a:xfrm>
            <a:off x="2441240" y="1402929"/>
            <a:ext cx="793807" cy="261610"/>
          </a:xfrm>
          <a:prstGeom prst="rect">
            <a:avLst/>
          </a:prstGeom>
          <a:noFill/>
        </p:spPr>
        <p:txBody>
          <a:bodyPr wrap="none" rtlCol="0">
            <a:spAutoFit/>
          </a:bodyPr>
          <a:lstStyle/>
          <a:p>
            <a:pPr algn="ctr"/>
            <a:r>
              <a:rPr lang="ko-KR" altLang="en-US" sz="1100">
                <a:solidFill>
                  <a:schemeClr val="bg1">
                    <a:lumMod val="50000"/>
                  </a:schemeClr>
                </a:solidFill>
              </a:rPr>
              <a:t>품목별내역</a:t>
            </a:r>
            <a:endParaRPr lang="ko-KR" altLang="en-US" sz="1100" dirty="0">
              <a:solidFill>
                <a:schemeClr val="bg1">
                  <a:lumMod val="50000"/>
                </a:schemeClr>
              </a:solidFill>
            </a:endParaRPr>
          </a:p>
        </p:txBody>
      </p:sp>
      <p:sp>
        <p:nvSpPr>
          <p:cNvPr id="35" name="TextBox 34">
            <a:extLst>
              <a:ext uri="{FF2B5EF4-FFF2-40B4-BE49-F238E27FC236}">
                <a16:creationId xmlns:a16="http://schemas.microsoft.com/office/drawing/2014/main" id="{3C63E33F-521E-8251-020B-20565525B450}"/>
              </a:ext>
            </a:extLst>
          </p:cNvPr>
          <p:cNvSpPr txBox="1"/>
          <p:nvPr/>
        </p:nvSpPr>
        <p:spPr>
          <a:xfrm>
            <a:off x="4394708" y="1402929"/>
            <a:ext cx="793807" cy="261610"/>
          </a:xfrm>
          <a:prstGeom prst="rect">
            <a:avLst/>
          </a:prstGeom>
          <a:noFill/>
        </p:spPr>
        <p:txBody>
          <a:bodyPr wrap="none" rtlCol="0">
            <a:spAutoFit/>
          </a:bodyPr>
          <a:lstStyle/>
          <a:p>
            <a:pPr algn="ctr"/>
            <a:r>
              <a:rPr lang="ko-KR" altLang="en-US" sz="1100">
                <a:solidFill>
                  <a:schemeClr val="bg1">
                    <a:lumMod val="50000"/>
                  </a:schemeClr>
                </a:solidFill>
              </a:rPr>
              <a:t>본부별내역</a:t>
            </a:r>
            <a:endParaRPr lang="ko-KR" altLang="en-US" sz="1100" dirty="0">
              <a:solidFill>
                <a:schemeClr val="bg1">
                  <a:lumMod val="50000"/>
                </a:schemeClr>
              </a:solidFill>
            </a:endParaRPr>
          </a:p>
        </p:txBody>
      </p:sp>
      <p:sp>
        <p:nvSpPr>
          <p:cNvPr id="36" name="TextBox 35">
            <a:extLst>
              <a:ext uri="{FF2B5EF4-FFF2-40B4-BE49-F238E27FC236}">
                <a16:creationId xmlns:a16="http://schemas.microsoft.com/office/drawing/2014/main" id="{A089AF78-40B5-8131-E55D-FA651418AB32}"/>
              </a:ext>
            </a:extLst>
          </p:cNvPr>
          <p:cNvSpPr txBox="1"/>
          <p:nvPr/>
        </p:nvSpPr>
        <p:spPr>
          <a:xfrm>
            <a:off x="6348176" y="1402929"/>
            <a:ext cx="671979" cy="261610"/>
          </a:xfrm>
          <a:prstGeom prst="rect">
            <a:avLst/>
          </a:prstGeom>
          <a:noFill/>
        </p:spPr>
        <p:txBody>
          <a:bodyPr wrap="none" rtlCol="0">
            <a:spAutoFit/>
          </a:bodyPr>
          <a:lstStyle/>
          <a:p>
            <a:pPr algn="ctr"/>
            <a:r>
              <a:rPr lang="ko-KR" altLang="en-US" sz="1100">
                <a:solidFill>
                  <a:schemeClr val="bg1">
                    <a:lumMod val="50000"/>
                  </a:schemeClr>
                </a:solidFill>
              </a:rPr>
              <a:t>마감현황</a:t>
            </a:r>
            <a:endParaRPr lang="ko-KR" altLang="en-US" sz="1100" dirty="0">
              <a:solidFill>
                <a:schemeClr val="bg1">
                  <a:lumMod val="50000"/>
                </a:schemeClr>
              </a:solidFill>
            </a:endParaRPr>
          </a:p>
        </p:txBody>
      </p:sp>
      <p:sp>
        <p:nvSpPr>
          <p:cNvPr id="37" name="TextBox 36">
            <a:extLst>
              <a:ext uri="{FF2B5EF4-FFF2-40B4-BE49-F238E27FC236}">
                <a16:creationId xmlns:a16="http://schemas.microsoft.com/office/drawing/2014/main" id="{46D63E8B-11EC-CA60-59B2-F10680EB506F}"/>
              </a:ext>
            </a:extLst>
          </p:cNvPr>
          <p:cNvSpPr txBox="1"/>
          <p:nvPr/>
        </p:nvSpPr>
        <p:spPr>
          <a:xfrm>
            <a:off x="8179817" y="1402929"/>
            <a:ext cx="1072731" cy="261610"/>
          </a:xfrm>
          <a:prstGeom prst="rect">
            <a:avLst/>
          </a:prstGeom>
          <a:noFill/>
        </p:spPr>
        <p:txBody>
          <a:bodyPr wrap="none" rtlCol="0">
            <a:spAutoFit/>
          </a:bodyPr>
          <a:lstStyle/>
          <a:p>
            <a:pPr algn="ctr"/>
            <a:r>
              <a:rPr lang="ko-KR" altLang="en-US" sz="1100">
                <a:solidFill>
                  <a:schemeClr val="bg1">
                    <a:lumMod val="50000"/>
                  </a:schemeClr>
                </a:solidFill>
              </a:rPr>
              <a:t>발주승인자 지정</a:t>
            </a:r>
            <a:endParaRPr lang="ko-KR" altLang="en-US" sz="1100" dirty="0">
              <a:solidFill>
                <a:schemeClr val="bg1">
                  <a:lumMod val="50000"/>
                </a:schemeClr>
              </a:solidFill>
            </a:endParaRPr>
          </a:p>
        </p:txBody>
      </p:sp>
    </p:spTree>
    <p:extLst>
      <p:ext uri="{BB962C8B-B14F-4D97-AF65-F5344CB8AC3E}">
        <p14:creationId xmlns:p14="http://schemas.microsoft.com/office/powerpoint/2010/main" val="3357030027"/>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lstStyle/>
          <a:p>
            <a:r>
              <a:rPr lang="en-US" altLang="ko-KR" dirty="0"/>
              <a:t>-</a:t>
            </a:r>
            <a:endParaRPr lang="ko-KR" altLang="en-US" dirty="0"/>
          </a:p>
        </p:txBody>
      </p:sp>
      <p:sp>
        <p:nvSpPr>
          <p:cNvPr id="16" name="텍스트 개체 틀 15"/>
          <p:cNvSpPr>
            <a:spLocks noGrp="1"/>
          </p:cNvSpPr>
          <p:nvPr>
            <p:ph type="body" sz="quarter" idx="12"/>
          </p:nvPr>
        </p:nvSpPr>
        <p:spPr/>
        <p:txBody>
          <a:bodyPr/>
          <a:lstStyle/>
          <a:p>
            <a:r>
              <a:rPr lang="ko-KR" altLang="en-US" dirty="0"/>
              <a:t>상품코드 조회</a:t>
            </a:r>
          </a:p>
        </p:txBody>
      </p:sp>
      <p:sp>
        <p:nvSpPr>
          <p:cNvPr id="17" name="텍스트 개체 틀 16"/>
          <p:cNvSpPr>
            <a:spLocks noGrp="1"/>
          </p:cNvSpPr>
          <p:nvPr>
            <p:ph type="body" sz="quarter" idx="13"/>
          </p:nvPr>
        </p:nvSpPr>
        <p:spPr/>
        <p:txBody>
          <a:bodyPr/>
          <a:lstStyle/>
          <a:p>
            <a:r>
              <a:rPr lang="en-US" altLang="ko-KR" dirty="0"/>
              <a:t>-</a:t>
            </a:r>
            <a:endParaRPr lang="ko-KR" altLang="en-US" dirty="0"/>
          </a:p>
        </p:txBody>
      </p:sp>
      <p:grpSp>
        <p:nvGrpSpPr>
          <p:cNvPr id="6" name="Modal">
            <a:extLst>
              <a:ext uri="{FF2B5EF4-FFF2-40B4-BE49-F238E27FC236}">
                <a16:creationId xmlns:a16="http://schemas.microsoft.com/office/drawing/2014/main" id="{4836E118-75D6-F289-1702-9EA006203F36}"/>
              </a:ext>
            </a:extLst>
          </p:cNvPr>
          <p:cNvGrpSpPr/>
          <p:nvPr/>
        </p:nvGrpSpPr>
        <p:grpSpPr>
          <a:xfrm>
            <a:off x="1372119" y="1060450"/>
            <a:ext cx="6620030" cy="5232399"/>
            <a:chOff x="1765662" y="2199276"/>
            <a:chExt cx="5699761" cy="4061231"/>
          </a:xfrm>
        </p:grpSpPr>
        <p:sp>
          <p:nvSpPr>
            <p:cNvPr id="7" name="Border">
              <a:extLst>
                <a:ext uri="{FF2B5EF4-FFF2-40B4-BE49-F238E27FC236}">
                  <a16:creationId xmlns:a16="http://schemas.microsoft.com/office/drawing/2014/main" id="{2974E026-62E0-8EB9-05C8-FAB641E50BF5}"/>
                </a:ext>
              </a:extLst>
            </p:cNvPr>
            <p:cNvSpPr/>
            <p:nvPr/>
          </p:nvSpPr>
          <p:spPr>
            <a:xfrm>
              <a:off x="1765663" y="2199276"/>
              <a:ext cx="5699760" cy="4061231"/>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상품코드 조회</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765662" y="2685654"/>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765663" y="5788487"/>
              <a:ext cx="569735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234484" y="2386749"/>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9" name="Input">
            <a:extLst>
              <a:ext uri="{FF2B5EF4-FFF2-40B4-BE49-F238E27FC236}">
                <a16:creationId xmlns:a16="http://schemas.microsoft.com/office/drawing/2014/main" id="{DFAFF919-A723-FB98-320A-094FD86E6017}"/>
              </a:ext>
            </a:extLst>
          </p:cNvPr>
          <p:cNvSpPr/>
          <p:nvPr/>
        </p:nvSpPr>
        <p:spPr>
          <a:xfrm>
            <a:off x="6909971" y="356030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nvGraphicFramePr>
        <p:xfrm>
          <a:off x="1574436" y="4070768"/>
          <a:ext cx="6255468" cy="1428231"/>
        </p:xfrm>
        <a:graphic>
          <a:graphicData uri="http://schemas.openxmlformats.org/drawingml/2006/table">
            <a:tbl>
              <a:tblPr firstRow="1" bandRow="1">
                <a:tableStyleId>{F2DE63D5-997A-4646-A377-4702673A728D}</a:tableStyleId>
              </a:tblPr>
              <a:tblGrid>
                <a:gridCol w="695052">
                  <a:extLst>
                    <a:ext uri="{9D8B030D-6E8A-4147-A177-3AD203B41FA5}">
                      <a16:colId xmlns:a16="http://schemas.microsoft.com/office/drawing/2014/main" val="3997906638"/>
                    </a:ext>
                  </a:extLst>
                </a:gridCol>
                <a:gridCol w="695052">
                  <a:extLst>
                    <a:ext uri="{9D8B030D-6E8A-4147-A177-3AD203B41FA5}">
                      <a16:colId xmlns:a16="http://schemas.microsoft.com/office/drawing/2014/main" val="346551862"/>
                    </a:ext>
                  </a:extLst>
                </a:gridCol>
                <a:gridCol w="695052">
                  <a:extLst>
                    <a:ext uri="{9D8B030D-6E8A-4147-A177-3AD203B41FA5}">
                      <a16:colId xmlns:a16="http://schemas.microsoft.com/office/drawing/2014/main" val="20002"/>
                    </a:ext>
                  </a:extLst>
                </a:gridCol>
                <a:gridCol w="695052">
                  <a:extLst>
                    <a:ext uri="{9D8B030D-6E8A-4147-A177-3AD203B41FA5}">
                      <a16:colId xmlns:a16="http://schemas.microsoft.com/office/drawing/2014/main" val="20003"/>
                    </a:ext>
                  </a:extLst>
                </a:gridCol>
                <a:gridCol w="695052">
                  <a:extLst>
                    <a:ext uri="{9D8B030D-6E8A-4147-A177-3AD203B41FA5}">
                      <a16:colId xmlns:a16="http://schemas.microsoft.com/office/drawing/2014/main" val="2189235125"/>
                    </a:ext>
                  </a:extLst>
                </a:gridCol>
                <a:gridCol w="695052">
                  <a:extLst>
                    <a:ext uri="{9D8B030D-6E8A-4147-A177-3AD203B41FA5}">
                      <a16:colId xmlns:a16="http://schemas.microsoft.com/office/drawing/2014/main" val="20005"/>
                    </a:ext>
                  </a:extLst>
                </a:gridCol>
                <a:gridCol w="695052">
                  <a:extLst>
                    <a:ext uri="{9D8B030D-6E8A-4147-A177-3AD203B41FA5}">
                      <a16:colId xmlns:a16="http://schemas.microsoft.com/office/drawing/2014/main" val="20006"/>
                    </a:ext>
                  </a:extLst>
                </a:gridCol>
                <a:gridCol w="695052">
                  <a:extLst>
                    <a:ext uri="{9D8B030D-6E8A-4147-A177-3AD203B41FA5}">
                      <a16:colId xmlns:a16="http://schemas.microsoft.com/office/drawing/2014/main" val="20007"/>
                    </a:ext>
                  </a:extLst>
                </a:gridCol>
                <a:gridCol w="695052">
                  <a:extLst>
                    <a:ext uri="{9D8B030D-6E8A-4147-A177-3AD203B41FA5}">
                      <a16:colId xmlns:a16="http://schemas.microsoft.com/office/drawing/2014/main" val="20008"/>
                    </a:ext>
                  </a:extLst>
                </a:gridCol>
              </a:tblGrid>
              <a:tr h="228991">
                <a:tc>
                  <a:txBody>
                    <a:bodyPr/>
                    <a:lstStyle/>
                    <a:p>
                      <a:pPr algn="ctr" latinLnBrk="1"/>
                      <a:r>
                        <a:rPr lang="ko-KR" altLang="en-US" sz="700" dirty="0"/>
                        <a:t>물류센터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700" dirty="0"/>
                        <a:t>ERP</a:t>
                      </a:r>
                      <a:r>
                        <a:rPr lang="ko-KR" altLang="en-US" sz="700" dirty="0"/>
                        <a:t>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운영여부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47" name="그룹 46"/>
          <p:cNvGrpSpPr/>
          <p:nvPr/>
        </p:nvGrpSpPr>
        <p:grpSpPr>
          <a:xfrm>
            <a:off x="7284551" y="4322078"/>
            <a:ext cx="425451" cy="215444"/>
            <a:chOff x="5681051" y="3551278"/>
            <a:chExt cx="425451" cy="215444"/>
          </a:xfrm>
        </p:grpSpPr>
        <p:sp>
          <p:nvSpPr>
            <p:cNvPr id="48"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9" name="TextBox 48"/>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sp>
        <p:nvSpPr>
          <p:cNvPr id="45" name="Button">
            <a:extLst>
              <a:ext uri="{FF2B5EF4-FFF2-40B4-BE49-F238E27FC236}">
                <a16:creationId xmlns:a16="http://schemas.microsoft.com/office/drawing/2014/main" id="{44A2273B-E28B-6EAE-C673-4F4CD8FEF39A}"/>
              </a:ext>
            </a:extLst>
          </p:cNvPr>
          <p:cNvSpPr/>
          <p:nvPr/>
        </p:nvSpPr>
        <p:spPr>
          <a:xfrm>
            <a:off x="7420906" y="5832021"/>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46" name="Separator">
            <a:extLst>
              <a:ext uri="{FF2B5EF4-FFF2-40B4-BE49-F238E27FC236}">
                <a16:creationId xmlns:a16="http://schemas.microsoft.com/office/drawing/2014/main" id="{9BC15299-4C47-1F76-4362-D69FEA51F7BB}"/>
              </a:ext>
            </a:extLst>
          </p:cNvPr>
          <p:cNvCxnSpPr/>
          <p:nvPr/>
        </p:nvCxnSpPr>
        <p:spPr>
          <a:xfrm>
            <a:off x="1374918"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grpSp>
        <p:nvGrpSpPr>
          <p:cNvPr id="43" name="그룹 42"/>
          <p:cNvGrpSpPr/>
          <p:nvPr/>
        </p:nvGrpSpPr>
        <p:grpSpPr>
          <a:xfrm>
            <a:off x="1546862" y="1858333"/>
            <a:ext cx="2893403" cy="344350"/>
            <a:chOff x="1550995" y="1528470"/>
            <a:chExt cx="2893403" cy="344350"/>
          </a:xfrm>
        </p:grpSpPr>
        <p:sp>
          <p:nvSpPr>
            <p:cNvPr id="50"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2"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3" name="TextBox 52">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54" name="그룹 53"/>
          <p:cNvGrpSpPr/>
          <p:nvPr/>
        </p:nvGrpSpPr>
        <p:grpSpPr>
          <a:xfrm>
            <a:off x="4844198" y="1858333"/>
            <a:ext cx="2893403" cy="344350"/>
            <a:chOff x="1550995" y="1528470"/>
            <a:chExt cx="2893403" cy="344350"/>
          </a:xfrm>
        </p:grpSpPr>
        <p:sp>
          <p:nvSpPr>
            <p:cNvPr id="55"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6"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7" name="TextBox 56">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err="1"/>
                <a:t>대분류</a:t>
              </a:r>
              <a:endParaRPr lang="ko-KR" altLang="en-US" sz="900" dirty="0"/>
            </a:p>
          </p:txBody>
        </p:sp>
      </p:grpSp>
      <p:grpSp>
        <p:nvGrpSpPr>
          <p:cNvPr id="58" name="그룹 57"/>
          <p:cNvGrpSpPr/>
          <p:nvPr/>
        </p:nvGrpSpPr>
        <p:grpSpPr>
          <a:xfrm>
            <a:off x="1529841" y="2386072"/>
            <a:ext cx="2893403" cy="344350"/>
            <a:chOff x="1550995" y="1528470"/>
            <a:chExt cx="2893403" cy="344350"/>
          </a:xfrm>
        </p:grpSpPr>
        <p:sp>
          <p:nvSpPr>
            <p:cNvPr id="80"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1"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2" name="TextBox 81">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중분류</a:t>
              </a:r>
            </a:p>
          </p:txBody>
        </p:sp>
      </p:grpSp>
      <p:grpSp>
        <p:nvGrpSpPr>
          <p:cNvPr id="83" name="그룹 82"/>
          <p:cNvGrpSpPr/>
          <p:nvPr/>
        </p:nvGrpSpPr>
        <p:grpSpPr>
          <a:xfrm>
            <a:off x="4840468" y="2407510"/>
            <a:ext cx="2893403" cy="344350"/>
            <a:chOff x="1550995" y="1528470"/>
            <a:chExt cx="2893403" cy="344350"/>
          </a:xfrm>
        </p:grpSpPr>
        <p:sp>
          <p:nvSpPr>
            <p:cNvPr id="84"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6" name="TextBox 85">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소분류</a:t>
              </a:r>
            </a:p>
          </p:txBody>
        </p:sp>
      </p:grpSp>
      <p:grpSp>
        <p:nvGrpSpPr>
          <p:cNvPr id="87" name="그룹 86"/>
          <p:cNvGrpSpPr/>
          <p:nvPr/>
        </p:nvGrpSpPr>
        <p:grpSpPr>
          <a:xfrm>
            <a:off x="1527812" y="2898946"/>
            <a:ext cx="2893403" cy="344350"/>
            <a:chOff x="1550995" y="1528470"/>
            <a:chExt cx="2893403" cy="344350"/>
          </a:xfrm>
        </p:grpSpPr>
        <p:sp>
          <p:nvSpPr>
            <p:cNvPr id="88"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9"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0" name="TextBox 89">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grpSp>
        <p:nvGrpSpPr>
          <p:cNvPr id="91" name="그룹 90"/>
          <p:cNvGrpSpPr/>
          <p:nvPr/>
        </p:nvGrpSpPr>
        <p:grpSpPr>
          <a:xfrm>
            <a:off x="4844252" y="2906795"/>
            <a:ext cx="2893349" cy="336501"/>
            <a:chOff x="4919381" y="1851785"/>
            <a:chExt cx="2847733" cy="336501"/>
          </a:xfrm>
        </p:grpSpPr>
        <p:sp>
          <p:nvSpPr>
            <p:cNvPr id="92" name="직사각형 91">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93" name="TextBox 92">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grpSp>
    </p:spTree>
    <p:extLst>
      <p:ext uri="{BB962C8B-B14F-4D97-AF65-F5344CB8AC3E}">
        <p14:creationId xmlns:p14="http://schemas.microsoft.com/office/powerpoint/2010/main" val="2682864298"/>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사각형: 둥근 모서리 43">
            <a:extLst>
              <a:ext uri="{FF2B5EF4-FFF2-40B4-BE49-F238E27FC236}">
                <a16:creationId xmlns:a16="http://schemas.microsoft.com/office/drawing/2014/main" id="{2412881E-AFAB-9071-6645-A66370824CB4}"/>
              </a:ext>
            </a:extLst>
          </p:cNvPr>
          <p:cNvSpPr/>
          <p:nvPr/>
        </p:nvSpPr>
        <p:spPr>
          <a:xfrm>
            <a:off x="224092" y="1820093"/>
            <a:ext cx="9209155" cy="4476206"/>
          </a:xfrm>
          <a:prstGeom prst="roundRect">
            <a:avLst>
              <a:gd name="adj" fmla="val 2212"/>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a:t>
            </a:r>
            <a:r>
              <a:rPr lang="en-US" altLang="ko-KR" dirty="0"/>
              <a:t> &gt; </a:t>
            </a:r>
            <a:r>
              <a:rPr lang="ko-KR" altLang="en-US" dirty="0"/>
              <a:t>관리 </a:t>
            </a:r>
            <a:r>
              <a:rPr lang="en-US" altLang="ko-KR" dirty="0"/>
              <a:t>&gt; </a:t>
            </a:r>
            <a:r>
              <a:rPr lang="ko-KR" altLang="en-US" dirty="0"/>
              <a:t>품목별내역</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AG09040200000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품목별내역</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graphicFrame>
        <p:nvGraphicFramePr>
          <p:cNvPr id="74" name="표 48">
            <a:extLst>
              <a:ext uri="{FF2B5EF4-FFF2-40B4-BE49-F238E27FC236}">
                <a16:creationId xmlns:a16="http://schemas.microsoft.com/office/drawing/2014/main" id="{D863F9EE-4DD7-29F7-2B27-1E9FE82DA0E8}"/>
              </a:ext>
            </a:extLst>
          </p:cNvPr>
          <p:cNvGraphicFramePr>
            <a:graphicFrameLocks noGrp="1"/>
          </p:cNvGraphicFramePr>
          <p:nvPr>
            <p:extLst>
              <p:ext uri="{D42A27DB-BD31-4B8C-83A1-F6EECF244321}">
                <p14:modId xmlns:p14="http://schemas.microsoft.com/office/powerpoint/2010/main" val="4028663857"/>
              </p:ext>
            </p:extLst>
          </p:nvPr>
        </p:nvGraphicFramePr>
        <p:xfrm>
          <a:off x="527391" y="4502834"/>
          <a:ext cx="8681784" cy="1670468"/>
        </p:xfrm>
        <a:graphic>
          <a:graphicData uri="http://schemas.openxmlformats.org/drawingml/2006/table">
            <a:tbl>
              <a:tblPr firstRow="1" bandRow="1">
                <a:tableStyleId>{F2DE63D5-997A-4646-A377-4702673A728D}</a:tableStyleId>
              </a:tblPr>
              <a:tblGrid>
                <a:gridCol w="522864">
                  <a:extLst>
                    <a:ext uri="{9D8B030D-6E8A-4147-A177-3AD203B41FA5}">
                      <a16:colId xmlns:a16="http://schemas.microsoft.com/office/drawing/2014/main" val="20000"/>
                    </a:ext>
                  </a:extLst>
                </a:gridCol>
                <a:gridCol w="446061">
                  <a:extLst>
                    <a:ext uri="{9D8B030D-6E8A-4147-A177-3AD203B41FA5}">
                      <a16:colId xmlns:a16="http://schemas.microsoft.com/office/drawing/2014/main" val="20001"/>
                    </a:ext>
                  </a:extLst>
                </a:gridCol>
                <a:gridCol w="459447">
                  <a:extLst>
                    <a:ext uri="{9D8B030D-6E8A-4147-A177-3AD203B41FA5}">
                      <a16:colId xmlns:a16="http://schemas.microsoft.com/office/drawing/2014/main" val="20002"/>
                    </a:ext>
                  </a:extLst>
                </a:gridCol>
                <a:gridCol w="611470">
                  <a:extLst>
                    <a:ext uri="{9D8B030D-6E8A-4147-A177-3AD203B41FA5}">
                      <a16:colId xmlns:a16="http://schemas.microsoft.com/office/drawing/2014/main" val="346551862"/>
                    </a:ext>
                  </a:extLst>
                </a:gridCol>
                <a:gridCol w="517397">
                  <a:extLst>
                    <a:ext uri="{9D8B030D-6E8A-4147-A177-3AD203B41FA5}">
                      <a16:colId xmlns:a16="http://schemas.microsoft.com/office/drawing/2014/main" val="20005"/>
                    </a:ext>
                  </a:extLst>
                </a:gridCol>
                <a:gridCol w="477080">
                  <a:extLst>
                    <a:ext uri="{9D8B030D-6E8A-4147-A177-3AD203B41FA5}">
                      <a16:colId xmlns:a16="http://schemas.microsoft.com/office/drawing/2014/main" val="20006"/>
                    </a:ext>
                  </a:extLst>
                </a:gridCol>
                <a:gridCol w="463641">
                  <a:extLst>
                    <a:ext uri="{9D8B030D-6E8A-4147-A177-3AD203B41FA5}">
                      <a16:colId xmlns:a16="http://schemas.microsoft.com/office/drawing/2014/main" val="20007"/>
                    </a:ext>
                  </a:extLst>
                </a:gridCol>
                <a:gridCol w="403165">
                  <a:extLst>
                    <a:ext uri="{9D8B030D-6E8A-4147-A177-3AD203B41FA5}">
                      <a16:colId xmlns:a16="http://schemas.microsoft.com/office/drawing/2014/main" val="20008"/>
                    </a:ext>
                  </a:extLst>
                </a:gridCol>
                <a:gridCol w="342692">
                  <a:extLst>
                    <a:ext uri="{9D8B030D-6E8A-4147-A177-3AD203B41FA5}">
                      <a16:colId xmlns:a16="http://schemas.microsoft.com/office/drawing/2014/main" val="20009"/>
                    </a:ext>
                  </a:extLst>
                </a:gridCol>
                <a:gridCol w="372929">
                  <a:extLst>
                    <a:ext uri="{9D8B030D-6E8A-4147-A177-3AD203B41FA5}">
                      <a16:colId xmlns:a16="http://schemas.microsoft.com/office/drawing/2014/main" val="20010"/>
                    </a:ext>
                  </a:extLst>
                </a:gridCol>
                <a:gridCol w="332612">
                  <a:extLst>
                    <a:ext uri="{9D8B030D-6E8A-4147-A177-3AD203B41FA5}">
                      <a16:colId xmlns:a16="http://schemas.microsoft.com/office/drawing/2014/main" val="20011"/>
                    </a:ext>
                  </a:extLst>
                </a:gridCol>
                <a:gridCol w="356130">
                  <a:extLst>
                    <a:ext uri="{9D8B030D-6E8A-4147-A177-3AD203B41FA5}">
                      <a16:colId xmlns:a16="http://schemas.microsoft.com/office/drawing/2014/main" val="20012"/>
                    </a:ext>
                  </a:extLst>
                </a:gridCol>
                <a:gridCol w="330371">
                  <a:extLst>
                    <a:ext uri="{9D8B030D-6E8A-4147-A177-3AD203B41FA5}">
                      <a16:colId xmlns:a16="http://schemas.microsoft.com/office/drawing/2014/main" val="20013"/>
                    </a:ext>
                  </a:extLst>
                </a:gridCol>
                <a:gridCol w="351651">
                  <a:extLst>
                    <a:ext uri="{9D8B030D-6E8A-4147-A177-3AD203B41FA5}">
                      <a16:colId xmlns:a16="http://schemas.microsoft.com/office/drawing/2014/main" val="20014"/>
                    </a:ext>
                  </a:extLst>
                </a:gridCol>
                <a:gridCol w="374675">
                  <a:extLst>
                    <a:ext uri="{9D8B030D-6E8A-4147-A177-3AD203B41FA5}">
                      <a16:colId xmlns:a16="http://schemas.microsoft.com/office/drawing/2014/main" val="20015"/>
                    </a:ext>
                  </a:extLst>
                </a:gridCol>
                <a:gridCol w="392107">
                  <a:extLst>
                    <a:ext uri="{9D8B030D-6E8A-4147-A177-3AD203B41FA5}">
                      <a16:colId xmlns:a16="http://schemas.microsoft.com/office/drawing/2014/main" val="20016"/>
                    </a:ext>
                  </a:extLst>
                </a:gridCol>
                <a:gridCol w="355424">
                  <a:extLst>
                    <a:ext uri="{9D8B030D-6E8A-4147-A177-3AD203B41FA5}">
                      <a16:colId xmlns:a16="http://schemas.microsoft.com/office/drawing/2014/main" val="20017"/>
                    </a:ext>
                  </a:extLst>
                </a:gridCol>
                <a:gridCol w="492125">
                  <a:extLst>
                    <a:ext uri="{9D8B030D-6E8A-4147-A177-3AD203B41FA5}">
                      <a16:colId xmlns:a16="http://schemas.microsoft.com/office/drawing/2014/main" val="20018"/>
                    </a:ext>
                  </a:extLst>
                </a:gridCol>
                <a:gridCol w="334918">
                  <a:extLst>
                    <a:ext uri="{9D8B030D-6E8A-4147-A177-3AD203B41FA5}">
                      <a16:colId xmlns:a16="http://schemas.microsoft.com/office/drawing/2014/main" val="20019"/>
                    </a:ext>
                  </a:extLst>
                </a:gridCol>
                <a:gridCol w="412797">
                  <a:extLst>
                    <a:ext uri="{9D8B030D-6E8A-4147-A177-3AD203B41FA5}">
                      <a16:colId xmlns:a16="http://schemas.microsoft.com/office/drawing/2014/main" val="20020"/>
                    </a:ext>
                  </a:extLst>
                </a:gridCol>
                <a:gridCol w="332228">
                  <a:extLst>
                    <a:ext uri="{9D8B030D-6E8A-4147-A177-3AD203B41FA5}">
                      <a16:colId xmlns:a16="http://schemas.microsoft.com/office/drawing/2014/main" val="20021"/>
                    </a:ext>
                  </a:extLst>
                </a:gridCol>
              </a:tblGrid>
              <a:tr h="139309">
                <a:tc rowSpan="2">
                  <a:txBody>
                    <a:bodyPr/>
                    <a:lstStyle/>
                    <a:p>
                      <a:pPr algn="ctr" latinLnBrk="1"/>
                      <a:r>
                        <a:rPr lang="ko-KR" altLang="en-US" sz="800" dirty="0"/>
                        <a:t>품목코드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본부</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센터</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ERP</a:t>
                      </a:r>
                      <a:r>
                        <a:rPr lang="ko-KR" altLang="en-US" sz="800" dirty="0"/>
                        <a:t>코드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대분류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중분류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소분류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gridSpan="2">
                  <a:txBody>
                    <a:bodyPr/>
                    <a:lstStyle/>
                    <a:p>
                      <a:pPr algn="ctr" latinLnBrk="1"/>
                      <a:r>
                        <a:rPr lang="ko-KR" altLang="en-US" sz="800" dirty="0"/>
                        <a:t>전월재고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a:t>물류센터 재고</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본부별</a:t>
                      </a:r>
                      <a:r>
                        <a:rPr lang="ko-KR" altLang="en-US" sz="800" baseline="0" dirty="0"/>
                        <a:t> 이동</a:t>
                      </a:r>
                      <a:r>
                        <a:rPr lang="en-US" altLang="ko-KR" sz="800" baseline="0" dirty="0"/>
                        <a:t>(</a:t>
                      </a:r>
                      <a:r>
                        <a:rPr lang="ko-KR" altLang="en-US" sz="800" baseline="0" dirty="0"/>
                        <a:t>입고</a:t>
                      </a:r>
                      <a:r>
                        <a:rPr lang="en-US" altLang="ko-KR" sz="800" baseline="0" dirty="0"/>
                        <a:t>)</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본부별 이동</a:t>
                      </a:r>
                      <a:r>
                        <a:rPr lang="en-US" altLang="ko-KR" sz="800" dirty="0"/>
                        <a:t>(</a:t>
                      </a:r>
                      <a:r>
                        <a:rPr lang="ko-KR" altLang="en-US" sz="800" dirty="0"/>
                        <a:t>출고</a:t>
                      </a:r>
                      <a:r>
                        <a:rPr lang="en-US" altLang="ko-KR" sz="800" dirty="0"/>
                        <a:t>)</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기타출고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당월행사출고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당월말일재고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extLst>
                  <a:ext uri="{0D108BD9-81ED-4DB2-BD59-A6C34878D82A}">
                    <a16:rowId xmlns:a16="http://schemas.microsoft.com/office/drawing/2014/main" val="2557370843"/>
                  </a:ext>
                </a:extLst>
              </a:tr>
              <a:tr h="139309">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10001"/>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bl>
          </a:graphicData>
        </a:graphic>
      </p:graphicFrame>
      <p:sp>
        <p:nvSpPr>
          <p:cNvPr id="87" name="Excel">
            <a:extLst>
              <a:ext uri="{FF2B5EF4-FFF2-40B4-BE49-F238E27FC236}">
                <a16:creationId xmlns:a16="http://schemas.microsoft.com/office/drawing/2014/main" id="{30B863BA-7B17-876F-EBAF-D929898FA5CE}"/>
              </a:ext>
            </a:extLst>
          </p:cNvPr>
          <p:cNvSpPr>
            <a:spLocks noChangeAspect="1" noEditPoints="1"/>
          </p:cNvSpPr>
          <p:nvPr/>
        </p:nvSpPr>
        <p:spPr bwMode="auto">
          <a:xfrm>
            <a:off x="9047251" y="4160612"/>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 name="Input">
            <a:extLst>
              <a:ext uri="{FF2B5EF4-FFF2-40B4-BE49-F238E27FC236}">
                <a16:creationId xmlns:a16="http://schemas.microsoft.com/office/drawing/2014/main" id="{489786E4-FBD2-4904-91E4-B5E71EF61EFD}"/>
              </a:ext>
            </a:extLst>
          </p:cNvPr>
          <p:cNvSpPr/>
          <p:nvPr/>
        </p:nvSpPr>
        <p:spPr>
          <a:xfrm>
            <a:off x="8268591" y="2009743"/>
            <a:ext cx="795710"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5" name="Select">
            <a:extLst>
              <a:ext uri="{FF2B5EF4-FFF2-40B4-BE49-F238E27FC236}">
                <a16:creationId xmlns:a16="http://schemas.microsoft.com/office/drawing/2014/main" id="{87AA09C3-4384-682F-F945-DD55A360A8AE}"/>
              </a:ext>
            </a:extLst>
          </p:cNvPr>
          <p:cNvGrpSpPr/>
          <p:nvPr/>
        </p:nvGrpSpPr>
        <p:grpSpPr>
          <a:xfrm>
            <a:off x="491638" y="2020692"/>
            <a:ext cx="1421927" cy="267021"/>
            <a:chOff x="1797706" y="1281594"/>
            <a:chExt cx="1302680" cy="267021"/>
          </a:xfrm>
        </p:grpSpPr>
        <p:sp>
          <p:nvSpPr>
            <p:cNvPr id="6" name="Input">
              <a:extLst>
                <a:ext uri="{FF2B5EF4-FFF2-40B4-BE49-F238E27FC236}">
                  <a16:creationId xmlns:a16="http://schemas.microsoft.com/office/drawing/2014/main" id="{790DFF0A-2CA4-1DA7-A5DB-704B8EE1CD56}"/>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물류센터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7" name="Arrow Down">
              <a:extLst>
                <a:ext uri="{FF2B5EF4-FFF2-40B4-BE49-F238E27FC236}">
                  <a16:creationId xmlns:a16="http://schemas.microsoft.com/office/drawing/2014/main" id="{120F25C8-E417-1765-7F54-FE6D52D478C8}"/>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9" name="Select">
            <a:extLst>
              <a:ext uri="{FF2B5EF4-FFF2-40B4-BE49-F238E27FC236}">
                <a16:creationId xmlns:a16="http://schemas.microsoft.com/office/drawing/2014/main" id="{151E9338-97AC-C98A-92CB-E064D4014AE3}"/>
              </a:ext>
            </a:extLst>
          </p:cNvPr>
          <p:cNvGrpSpPr/>
          <p:nvPr/>
        </p:nvGrpSpPr>
        <p:grpSpPr>
          <a:xfrm>
            <a:off x="2003197" y="2020692"/>
            <a:ext cx="1421927" cy="267021"/>
            <a:chOff x="1797706" y="1281594"/>
            <a:chExt cx="1302680" cy="267021"/>
          </a:xfrm>
        </p:grpSpPr>
        <p:sp>
          <p:nvSpPr>
            <p:cNvPr id="10" name="Input">
              <a:extLst>
                <a:ext uri="{FF2B5EF4-FFF2-40B4-BE49-F238E27FC236}">
                  <a16:creationId xmlns:a16="http://schemas.microsoft.com/office/drawing/2014/main" id="{1C66A883-08FF-DC08-189C-A112B5130D8A}"/>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본부</a:t>
              </a:r>
              <a:endParaRPr lang="en-US" sz="800" dirty="0">
                <a:solidFill>
                  <a:srgbClr val="5F5F5F"/>
                </a:solidFill>
                <a:latin typeface="Segoe UI" panose="020B0502040204020203" pitchFamily="34" charset="0"/>
                <a:cs typeface="Segoe UI" panose="020B0502040204020203" pitchFamily="34" charset="0"/>
              </a:endParaRPr>
            </a:p>
          </p:txBody>
        </p:sp>
        <p:sp>
          <p:nvSpPr>
            <p:cNvPr id="11" name="Arrow Down">
              <a:extLst>
                <a:ext uri="{FF2B5EF4-FFF2-40B4-BE49-F238E27FC236}">
                  <a16:creationId xmlns:a16="http://schemas.microsoft.com/office/drawing/2014/main" id="{C2744E3A-CB64-5763-9F7D-1CC591974E3E}"/>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2" name="Select">
            <a:extLst>
              <a:ext uri="{FF2B5EF4-FFF2-40B4-BE49-F238E27FC236}">
                <a16:creationId xmlns:a16="http://schemas.microsoft.com/office/drawing/2014/main" id="{D30C1390-323B-2FE8-15CE-37A10EEF1050}"/>
              </a:ext>
            </a:extLst>
          </p:cNvPr>
          <p:cNvGrpSpPr/>
          <p:nvPr/>
        </p:nvGrpSpPr>
        <p:grpSpPr>
          <a:xfrm>
            <a:off x="3570739" y="2020692"/>
            <a:ext cx="1421927" cy="267021"/>
            <a:chOff x="1797706" y="1281594"/>
            <a:chExt cx="1302680" cy="267021"/>
          </a:xfrm>
        </p:grpSpPr>
        <p:sp>
          <p:nvSpPr>
            <p:cNvPr id="13" name="Input">
              <a:extLst>
                <a:ext uri="{FF2B5EF4-FFF2-40B4-BE49-F238E27FC236}">
                  <a16:creationId xmlns:a16="http://schemas.microsoft.com/office/drawing/2014/main" id="{EA473C84-5563-5C2A-5847-2A7E9FE34379}"/>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14" name="Arrow Down">
              <a:extLst>
                <a:ext uri="{FF2B5EF4-FFF2-40B4-BE49-F238E27FC236}">
                  <a16:creationId xmlns:a16="http://schemas.microsoft.com/office/drawing/2014/main" id="{A6216FF3-F4FC-78AD-0D51-88B64F1CA9C1}"/>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8" name="Select">
            <a:extLst>
              <a:ext uri="{FF2B5EF4-FFF2-40B4-BE49-F238E27FC236}">
                <a16:creationId xmlns:a16="http://schemas.microsoft.com/office/drawing/2014/main" id="{7CCBC370-3F07-69F7-3731-86BDFB5299E4}"/>
              </a:ext>
            </a:extLst>
          </p:cNvPr>
          <p:cNvGrpSpPr/>
          <p:nvPr/>
        </p:nvGrpSpPr>
        <p:grpSpPr>
          <a:xfrm>
            <a:off x="5147612" y="2020692"/>
            <a:ext cx="1421927" cy="267021"/>
            <a:chOff x="1797706" y="1281594"/>
            <a:chExt cx="1302680" cy="267021"/>
          </a:xfrm>
        </p:grpSpPr>
        <p:sp>
          <p:nvSpPr>
            <p:cNvPr id="19" name="Input">
              <a:extLst>
                <a:ext uri="{FF2B5EF4-FFF2-40B4-BE49-F238E27FC236}">
                  <a16:creationId xmlns:a16="http://schemas.microsoft.com/office/drawing/2014/main" id="{A85CE5DA-C6B8-345E-BA6C-DA72CC1CC8FB}"/>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대분류</a:t>
              </a:r>
              <a:endParaRPr lang="en-US" sz="800" dirty="0">
                <a:solidFill>
                  <a:srgbClr val="5F5F5F"/>
                </a:solidFill>
                <a:latin typeface="Segoe UI" panose="020B0502040204020203" pitchFamily="34" charset="0"/>
                <a:cs typeface="Segoe UI" panose="020B0502040204020203" pitchFamily="34" charset="0"/>
              </a:endParaRPr>
            </a:p>
          </p:txBody>
        </p:sp>
        <p:sp>
          <p:nvSpPr>
            <p:cNvPr id="20" name="Arrow Down">
              <a:extLst>
                <a:ext uri="{FF2B5EF4-FFF2-40B4-BE49-F238E27FC236}">
                  <a16:creationId xmlns:a16="http://schemas.microsoft.com/office/drawing/2014/main" id="{755C7BCC-BCE4-3DB8-499A-4CFB71FEFB90}"/>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21" name="Select">
            <a:extLst>
              <a:ext uri="{FF2B5EF4-FFF2-40B4-BE49-F238E27FC236}">
                <a16:creationId xmlns:a16="http://schemas.microsoft.com/office/drawing/2014/main" id="{CB7DE664-B881-4B65-E279-ED90FD3E1BE8}"/>
              </a:ext>
            </a:extLst>
          </p:cNvPr>
          <p:cNvGrpSpPr/>
          <p:nvPr/>
        </p:nvGrpSpPr>
        <p:grpSpPr>
          <a:xfrm>
            <a:off x="6668502" y="2020692"/>
            <a:ext cx="1421927" cy="267021"/>
            <a:chOff x="1797706" y="1281594"/>
            <a:chExt cx="1302680" cy="267021"/>
          </a:xfrm>
        </p:grpSpPr>
        <p:sp>
          <p:nvSpPr>
            <p:cNvPr id="22" name="Input">
              <a:extLst>
                <a:ext uri="{FF2B5EF4-FFF2-40B4-BE49-F238E27FC236}">
                  <a16:creationId xmlns:a16="http://schemas.microsoft.com/office/drawing/2014/main" id="{43739C26-9B8C-A50D-C07D-042006DAE654}"/>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구분</a:t>
              </a:r>
              <a:endParaRPr lang="en-US" sz="800" dirty="0">
                <a:solidFill>
                  <a:srgbClr val="5F5F5F"/>
                </a:solidFill>
                <a:latin typeface="Segoe UI" panose="020B0502040204020203" pitchFamily="34" charset="0"/>
                <a:cs typeface="Segoe UI" panose="020B0502040204020203" pitchFamily="34" charset="0"/>
              </a:endParaRPr>
            </a:p>
          </p:txBody>
        </p:sp>
        <p:sp>
          <p:nvSpPr>
            <p:cNvPr id="23" name="Arrow Down">
              <a:extLst>
                <a:ext uri="{FF2B5EF4-FFF2-40B4-BE49-F238E27FC236}">
                  <a16:creationId xmlns:a16="http://schemas.microsoft.com/office/drawing/2014/main" id="{7A515694-72AF-053B-673F-08B4D6198846}"/>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56" name="직사각형 55">
            <a:extLst>
              <a:ext uri="{FF2B5EF4-FFF2-40B4-BE49-F238E27FC236}">
                <a16:creationId xmlns:a16="http://schemas.microsoft.com/office/drawing/2014/main" id="{8066DEE7-7974-DA91-BC77-93E1DB9EB2FC}"/>
              </a:ext>
            </a:extLst>
          </p:cNvPr>
          <p:cNvSpPr/>
          <p:nvPr/>
        </p:nvSpPr>
        <p:spPr>
          <a:xfrm>
            <a:off x="2003197" y="2470347"/>
            <a:ext cx="1409755"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품목코드</a:t>
            </a:r>
            <a:endParaRPr lang="en-US" altLang="ko-KR" sz="500" dirty="0">
              <a:solidFill>
                <a:schemeClr val="bg1">
                  <a:lumMod val="50000"/>
                </a:schemeClr>
              </a:solidFill>
              <a:latin typeface="+mn-ea"/>
              <a:cs typeface="Segoe UI" panose="020B0502040204020203" pitchFamily="34" charset="0"/>
            </a:endParaRPr>
          </a:p>
        </p:txBody>
      </p:sp>
      <p:sp>
        <p:nvSpPr>
          <p:cNvPr id="64" name="직사각형 63">
            <a:extLst>
              <a:ext uri="{FF2B5EF4-FFF2-40B4-BE49-F238E27FC236}">
                <a16:creationId xmlns:a16="http://schemas.microsoft.com/office/drawing/2014/main" id="{4861B618-D8A2-C65E-1C8B-680D0547D372}"/>
              </a:ext>
            </a:extLst>
          </p:cNvPr>
          <p:cNvSpPr/>
          <p:nvPr/>
        </p:nvSpPr>
        <p:spPr>
          <a:xfrm>
            <a:off x="491638" y="2472576"/>
            <a:ext cx="1421927"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품목검색</a:t>
            </a:r>
            <a:endParaRPr lang="en-US" altLang="ko-KR" sz="500" dirty="0">
              <a:solidFill>
                <a:schemeClr val="bg1">
                  <a:lumMod val="50000"/>
                </a:schemeClr>
              </a:solidFill>
              <a:latin typeface="+mn-ea"/>
              <a:cs typeface="Segoe UI" panose="020B0502040204020203" pitchFamily="34" charset="0"/>
            </a:endParaRPr>
          </a:p>
        </p:txBody>
      </p:sp>
      <p:sp>
        <p:nvSpPr>
          <p:cNvPr id="66" name="Search">
            <a:extLst>
              <a:ext uri="{FF2B5EF4-FFF2-40B4-BE49-F238E27FC236}">
                <a16:creationId xmlns:a16="http://schemas.microsoft.com/office/drawing/2014/main" id="{BF4E1944-76BE-EEE4-95DD-9A4C2E8657F8}"/>
              </a:ext>
            </a:extLst>
          </p:cNvPr>
          <p:cNvSpPr>
            <a:spLocks noChangeAspect="1" noEditPoints="1"/>
          </p:cNvSpPr>
          <p:nvPr/>
        </p:nvSpPr>
        <p:spPr bwMode="auto">
          <a:xfrm>
            <a:off x="1702794" y="2528303"/>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1" name="Box">
            <a:extLst>
              <a:ext uri="{FF2B5EF4-FFF2-40B4-BE49-F238E27FC236}">
                <a16:creationId xmlns:a16="http://schemas.microsoft.com/office/drawing/2014/main" id="{90D8F314-6B63-27C9-3B66-0A68F6A45332}"/>
              </a:ext>
            </a:extLst>
          </p:cNvPr>
          <p:cNvSpPr>
            <a:spLocks noChangeAspect="1" noChangeArrowheads="1"/>
          </p:cNvSpPr>
          <p:nvPr/>
        </p:nvSpPr>
        <p:spPr bwMode="auto">
          <a:xfrm>
            <a:off x="3570739" y="2551502"/>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73" name="Text">
            <a:extLst>
              <a:ext uri="{FF2B5EF4-FFF2-40B4-BE49-F238E27FC236}">
                <a16:creationId xmlns:a16="http://schemas.microsoft.com/office/drawing/2014/main" id="{C585DC13-91B8-CDBF-8D74-6F66B2F36245}"/>
              </a:ext>
            </a:extLst>
          </p:cNvPr>
          <p:cNvSpPr txBox="1"/>
          <p:nvPr/>
        </p:nvSpPr>
        <p:spPr>
          <a:xfrm>
            <a:off x="3764443" y="2519615"/>
            <a:ext cx="1388201" cy="192360"/>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00" noProof="1">
                <a:solidFill>
                  <a:srgbClr val="5F5F5F"/>
                </a:solidFill>
                <a:latin typeface="Segoe UI" panose="020B0502040204020203" pitchFamily="34" charset="0"/>
                <a:cs typeface="Segoe UI" panose="020B0502040204020203" pitchFamily="34" charset="0"/>
              </a:rPr>
              <a:t>재고관리 해당 여부 체크</a:t>
            </a:r>
            <a:endParaRPr lang="en-US" sz="1000" noProof="1">
              <a:solidFill>
                <a:srgbClr val="5F5F5F"/>
              </a:solidFill>
              <a:latin typeface="Segoe UI" panose="020B0502040204020203" pitchFamily="34" charset="0"/>
              <a:cs typeface="Segoe UI" panose="020B0502040204020203" pitchFamily="34" charset="0"/>
            </a:endParaRPr>
          </a:p>
        </p:txBody>
      </p:sp>
      <p:graphicFrame>
        <p:nvGraphicFramePr>
          <p:cNvPr id="75" name="표 48">
            <a:extLst>
              <a:ext uri="{FF2B5EF4-FFF2-40B4-BE49-F238E27FC236}">
                <a16:creationId xmlns:a16="http://schemas.microsoft.com/office/drawing/2014/main" id="{3B67B316-5236-EF87-3F91-A9FC866A9903}"/>
              </a:ext>
            </a:extLst>
          </p:cNvPr>
          <p:cNvGraphicFramePr>
            <a:graphicFrameLocks noGrp="1"/>
          </p:cNvGraphicFramePr>
          <p:nvPr>
            <p:extLst>
              <p:ext uri="{D42A27DB-BD31-4B8C-83A1-F6EECF244321}">
                <p14:modId xmlns:p14="http://schemas.microsoft.com/office/powerpoint/2010/main" val="4247328408"/>
              </p:ext>
            </p:extLst>
          </p:nvPr>
        </p:nvGraphicFramePr>
        <p:xfrm>
          <a:off x="519969" y="3222476"/>
          <a:ext cx="8705087" cy="513339"/>
        </p:xfrm>
        <a:graphic>
          <a:graphicData uri="http://schemas.openxmlformats.org/drawingml/2006/table">
            <a:tbl>
              <a:tblPr firstRow="1" bandRow="1">
                <a:tableStyleId>{F2DE63D5-997A-4646-A377-4702673A728D}</a:tableStyleId>
              </a:tblPr>
              <a:tblGrid>
                <a:gridCol w="1998132">
                  <a:extLst>
                    <a:ext uri="{9D8B030D-6E8A-4147-A177-3AD203B41FA5}">
                      <a16:colId xmlns:a16="http://schemas.microsoft.com/office/drawing/2014/main" val="2189235125"/>
                    </a:ext>
                  </a:extLst>
                </a:gridCol>
                <a:gridCol w="2284046">
                  <a:extLst>
                    <a:ext uri="{9D8B030D-6E8A-4147-A177-3AD203B41FA5}">
                      <a16:colId xmlns:a16="http://schemas.microsoft.com/office/drawing/2014/main" val="3275808881"/>
                    </a:ext>
                  </a:extLst>
                </a:gridCol>
                <a:gridCol w="2462487">
                  <a:extLst>
                    <a:ext uri="{9D8B030D-6E8A-4147-A177-3AD203B41FA5}">
                      <a16:colId xmlns:a16="http://schemas.microsoft.com/office/drawing/2014/main" val="179304396"/>
                    </a:ext>
                  </a:extLst>
                </a:gridCol>
                <a:gridCol w="1960422">
                  <a:extLst>
                    <a:ext uri="{9D8B030D-6E8A-4147-A177-3AD203B41FA5}">
                      <a16:colId xmlns:a16="http://schemas.microsoft.com/office/drawing/2014/main" val="870068659"/>
                    </a:ext>
                  </a:extLst>
                </a:gridCol>
              </a:tblGrid>
              <a:tr h="250726">
                <a:tc>
                  <a:txBody>
                    <a:bodyPr/>
                    <a:lstStyle/>
                    <a:p>
                      <a:pPr algn="ctr" latinLnBrk="1"/>
                      <a:r>
                        <a:rPr lang="ko-KR" altLang="en-US" sz="800" dirty="0"/>
                        <a:t>품목코드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대분류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중분류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소분류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62613">
                <a:tc>
                  <a:txBody>
                    <a:bodyPr/>
                    <a:lstStyle/>
                    <a:p>
                      <a:pPr algn="l"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cxnSp>
        <p:nvCxnSpPr>
          <p:cNvPr id="78" name="직선 연결선 77">
            <a:extLst>
              <a:ext uri="{FF2B5EF4-FFF2-40B4-BE49-F238E27FC236}">
                <a16:creationId xmlns:a16="http://schemas.microsoft.com/office/drawing/2014/main" id="{DD7A5965-1E8F-3A0C-4781-C21CB238CA31}"/>
              </a:ext>
            </a:extLst>
          </p:cNvPr>
          <p:cNvCxnSpPr/>
          <p:nvPr/>
        </p:nvCxnSpPr>
        <p:spPr>
          <a:xfrm>
            <a:off x="456071" y="3017317"/>
            <a:ext cx="8693149" cy="0"/>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915C8DE-4085-7DBE-848A-2CB8557FC2F1}"/>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27" name="직선 연결선 26">
            <a:extLst>
              <a:ext uri="{FF2B5EF4-FFF2-40B4-BE49-F238E27FC236}">
                <a16:creationId xmlns:a16="http://schemas.microsoft.com/office/drawing/2014/main" id="{4B0CE7BC-4B5C-3DF7-62D7-D351C4EB199E}"/>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8" name="직선 연결선 27">
            <a:extLst>
              <a:ext uri="{FF2B5EF4-FFF2-40B4-BE49-F238E27FC236}">
                <a16:creationId xmlns:a16="http://schemas.microsoft.com/office/drawing/2014/main" id="{362B4D16-04D6-A955-07DA-D0BCB9056A7D}"/>
              </a:ext>
            </a:extLst>
          </p:cNvPr>
          <p:cNvCxnSpPr>
            <a:cxnSpLocks/>
          </p:cNvCxnSpPr>
          <p:nvPr/>
        </p:nvCxnSpPr>
        <p:spPr>
          <a:xfrm>
            <a:off x="6278160"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0248B314-0B61-B19C-1222-73E3B6610E31}"/>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30" name="TextBox 29">
            <a:extLst>
              <a:ext uri="{FF2B5EF4-FFF2-40B4-BE49-F238E27FC236}">
                <a16:creationId xmlns:a16="http://schemas.microsoft.com/office/drawing/2014/main" id="{A213E354-E842-9EA3-D20F-509936A24520}"/>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rgbClr val="0D6EFD"/>
                </a:solidFill>
              </a:rPr>
              <a:t>관리</a:t>
            </a:r>
            <a:endParaRPr lang="ko-KR" altLang="en-US" sz="1100" dirty="0">
              <a:solidFill>
                <a:srgbClr val="0D6EFD"/>
              </a:solidFill>
            </a:endParaRPr>
          </a:p>
        </p:txBody>
      </p:sp>
      <p:sp>
        <p:nvSpPr>
          <p:cNvPr id="31" name="TextBox 30">
            <a:extLst>
              <a:ext uri="{FF2B5EF4-FFF2-40B4-BE49-F238E27FC236}">
                <a16:creationId xmlns:a16="http://schemas.microsoft.com/office/drawing/2014/main" id="{DFCA939B-0D2C-1D9E-4FAA-FA1742030AB8}"/>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32" name="TextBox 31">
            <a:extLst>
              <a:ext uri="{FF2B5EF4-FFF2-40B4-BE49-F238E27FC236}">
                <a16:creationId xmlns:a16="http://schemas.microsoft.com/office/drawing/2014/main" id="{74F952ED-5C10-E74B-8970-0539CF91453C}"/>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33" name="TextBox 32">
            <a:extLst>
              <a:ext uri="{FF2B5EF4-FFF2-40B4-BE49-F238E27FC236}">
                <a16:creationId xmlns:a16="http://schemas.microsoft.com/office/drawing/2014/main" id="{4CCECDF5-1F70-8F4C-0FF4-A10D6C5AA117}"/>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34" name="사각형: 둥근 모서리 33">
            <a:extLst>
              <a:ext uri="{FF2B5EF4-FFF2-40B4-BE49-F238E27FC236}">
                <a16:creationId xmlns:a16="http://schemas.microsoft.com/office/drawing/2014/main" id="{772AD794-B260-A04F-B7D4-9580512B5EF3}"/>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TextBox 34">
            <a:extLst>
              <a:ext uri="{FF2B5EF4-FFF2-40B4-BE49-F238E27FC236}">
                <a16:creationId xmlns:a16="http://schemas.microsoft.com/office/drawing/2014/main" id="{1396FAA6-2983-A912-5A12-4A8A967B327E}"/>
              </a:ext>
            </a:extLst>
          </p:cNvPr>
          <p:cNvSpPr txBox="1"/>
          <p:nvPr/>
        </p:nvSpPr>
        <p:spPr>
          <a:xfrm>
            <a:off x="609600" y="1402530"/>
            <a:ext cx="671979" cy="261610"/>
          </a:xfrm>
          <a:prstGeom prst="rect">
            <a:avLst/>
          </a:prstGeom>
          <a:noFill/>
        </p:spPr>
        <p:txBody>
          <a:bodyPr wrap="none" rtlCol="0">
            <a:spAutoFit/>
          </a:bodyPr>
          <a:lstStyle/>
          <a:p>
            <a:pPr algn="ctr"/>
            <a:r>
              <a:rPr lang="ko-KR" altLang="en-US" sz="1100">
                <a:solidFill>
                  <a:schemeClr val="bg1">
                    <a:lumMod val="50000"/>
                  </a:schemeClr>
                </a:solidFill>
              </a:rPr>
              <a:t>재고현황</a:t>
            </a:r>
            <a:endParaRPr lang="ko-KR" altLang="en-US" sz="1100" dirty="0">
              <a:solidFill>
                <a:schemeClr val="bg1">
                  <a:lumMod val="50000"/>
                </a:schemeClr>
              </a:solidFill>
            </a:endParaRPr>
          </a:p>
        </p:txBody>
      </p:sp>
      <p:cxnSp>
        <p:nvCxnSpPr>
          <p:cNvPr id="36" name="직선 연결선 35">
            <a:extLst>
              <a:ext uri="{FF2B5EF4-FFF2-40B4-BE49-F238E27FC236}">
                <a16:creationId xmlns:a16="http://schemas.microsoft.com/office/drawing/2014/main" id="{57A49D54-D185-1A8E-330C-BB4A95EB5FE3}"/>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7" name="직선 연결선 36">
            <a:extLst>
              <a:ext uri="{FF2B5EF4-FFF2-40B4-BE49-F238E27FC236}">
                <a16:creationId xmlns:a16="http://schemas.microsoft.com/office/drawing/2014/main" id="{12AAD528-0C88-03E5-A996-48049D98A7CC}"/>
              </a:ext>
            </a:extLst>
          </p:cNvPr>
          <p:cNvCxnSpPr>
            <a:cxnSpLocks/>
          </p:cNvCxnSpPr>
          <p:nvPr/>
        </p:nvCxnSpPr>
        <p:spPr>
          <a:xfrm>
            <a:off x="2213576" y="1717228"/>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8" name="TextBox 37">
            <a:extLst>
              <a:ext uri="{FF2B5EF4-FFF2-40B4-BE49-F238E27FC236}">
                <a16:creationId xmlns:a16="http://schemas.microsoft.com/office/drawing/2014/main" id="{D5B00866-2006-29EE-A513-3509830A02D4}"/>
              </a:ext>
            </a:extLst>
          </p:cNvPr>
          <p:cNvSpPr txBox="1"/>
          <p:nvPr/>
        </p:nvSpPr>
        <p:spPr>
          <a:xfrm>
            <a:off x="2441240" y="1402929"/>
            <a:ext cx="793807" cy="261610"/>
          </a:xfrm>
          <a:prstGeom prst="rect">
            <a:avLst/>
          </a:prstGeom>
          <a:noFill/>
        </p:spPr>
        <p:txBody>
          <a:bodyPr wrap="none" rtlCol="0">
            <a:spAutoFit/>
          </a:bodyPr>
          <a:lstStyle/>
          <a:p>
            <a:pPr algn="ctr"/>
            <a:r>
              <a:rPr lang="ko-KR" altLang="en-US" sz="1100">
                <a:solidFill>
                  <a:srgbClr val="0D6EFD"/>
                </a:solidFill>
              </a:rPr>
              <a:t>품목별내역</a:t>
            </a:r>
            <a:endParaRPr lang="ko-KR" altLang="en-US" sz="1100" dirty="0">
              <a:solidFill>
                <a:srgbClr val="0D6EFD"/>
              </a:solidFill>
            </a:endParaRPr>
          </a:p>
        </p:txBody>
      </p:sp>
      <p:sp>
        <p:nvSpPr>
          <p:cNvPr id="39" name="TextBox 38">
            <a:extLst>
              <a:ext uri="{FF2B5EF4-FFF2-40B4-BE49-F238E27FC236}">
                <a16:creationId xmlns:a16="http://schemas.microsoft.com/office/drawing/2014/main" id="{2918D9D7-DDF9-41F9-A233-AE05DD305AC4}"/>
              </a:ext>
            </a:extLst>
          </p:cNvPr>
          <p:cNvSpPr txBox="1"/>
          <p:nvPr/>
        </p:nvSpPr>
        <p:spPr>
          <a:xfrm>
            <a:off x="4394708" y="1402929"/>
            <a:ext cx="793807" cy="261610"/>
          </a:xfrm>
          <a:prstGeom prst="rect">
            <a:avLst/>
          </a:prstGeom>
          <a:noFill/>
        </p:spPr>
        <p:txBody>
          <a:bodyPr wrap="none" rtlCol="0">
            <a:spAutoFit/>
          </a:bodyPr>
          <a:lstStyle/>
          <a:p>
            <a:pPr algn="ctr"/>
            <a:r>
              <a:rPr lang="ko-KR" altLang="en-US" sz="1100">
                <a:solidFill>
                  <a:schemeClr val="bg1">
                    <a:lumMod val="50000"/>
                  </a:schemeClr>
                </a:solidFill>
              </a:rPr>
              <a:t>본부별내역</a:t>
            </a:r>
            <a:endParaRPr lang="ko-KR" altLang="en-US" sz="1100" dirty="0">
              <a:solidFill>
                <a:schemeClr val="bg1">
                  <a:lumMod val="50000"/>
                </a:schemeClr>
              </a:solidFill>
            </a:endParaRPr>
          </a:p>
        </p:txBody>
      </p:sp>
      <p:sp>
        <p:nvSpPr>
          <p:cNvPr id="40" name="TextBox 39">
            <a:extLst>
              <a:ext uri="{FF2B5EF4-FFF2-40B4-BE49-F238E27FC236}">
                <a16:creationId xmlns:a16="http://schemas.microsoft.com/office/drawing/2014/main" id="{7663D5A0-DBB2-96F4-FA2B-807A45F6F052}"/>
              </a:ext>
            </a:extLst>
          </p:cNvPr>
          <p:cNvSpPr txBox="1"/>
          <p:nvPr/>
        </p:nvSpPr>
        <p:spPr>
          <a:xfrm>
            <a:off x="6348176" y="1402929"/>
            <a:ext cx="671979" cy="261610"/>
          </a:xfrm>
          <a:prstGeom prst="rect">
            <a:avLst/>
          </a:prstGeom>
          <a:noFill/>
        </p:spPr>
        <p:txBody>
          <a:bodyPr wrap="none" rtlCol="0">
            <a:spAutoFit/>
          </a:bodyPr>
          <a:lstStyle/>
          <a:p>
            <a:pPr algn="ctr"/>
            <a:r>
              <a:rPr lang="ko-KR" altLang="en-US" sz="1100">
                <a:solidFill>
                  <a:schemeClr val="bg1">
                    <a:lumMod val="50000"/>
                  </a:schemeClr>
                </a:solidFill>
              </a:rPr>
              <a:t>마감현황</a:t>
            </a:r>
            <a:endParaRPr lang="ko-KR" altLang="en-US" sz="1100" dirty="0">
              <a:solidFill>
                <a:schemeClr val="bg1">
                  <a:lumMod val="50000"/>
                </a:schemeClr>
              </a:solidFill>
            </a:endParaRPr>
          </a:p>
        </p:txBody>
      </p:sp>
      <p:sp>
        <p:nvSpPr>
          <p:cNvPr id="41" name="TextBox 40">
            <a:extLst>
              <a:ext uri="{FF2B5EF4-FFF2-40B4-BE49-F238E27FC236}">
                <a16:creationId xmlns:a16="http://schemas.microsoft.com/office/drawing/2014/main" id="{D524ABE9-8FAE-D724-B2B1-4679AE88A092}"/>
              </a:ext>
            </a:extLst>
          </p:cNvPr>
          <p:cNvSpPr txBox="1"/>
          <p:nvPr/>
        </p:nvSpPr>
        <p:spPr>
          <a:xfrm>
            <a:off x="8179817" y="1402929"/>
            <a:ext cx="1072731" cy="261610"/>
          </a:xfrm>
          <a:prstGeom prst="rect">
            <a:avLst/>
          </a:prstGeom>
          <a:noFill/>
        </p:spPr>
        <p:txBody>
          <a:bodyPr wrap="none" rtlCol="0">
            <a:spAutoFit/>
          </a:bodyPr>
          <a:lstStyle/>
          <a:p>
            <a:pPr algn="ctr"/>
            <a:r>
              <a:rPr lang="ko-KR" altLang="en-US" sz="1100">
                <a:solidFill>
                  <a:schemeClr val="bg1">
                    <a:lumMod val="50000"/>
                  </a:schemeClr>
                </a:solidFill>
              </a:rPr>
              <a:t>발주승인자 지정</a:t>
            </a:r>
            <a:endParaRPr lang="ko-KR" altLang="en-US" sz="1100" dirty="0">
              <a:solidFill>
                <a:schemeClr val="bg1">
                  <a:lumMod val="50000"/>
                </a:schemeClr>
              </a:solidFill>
            </a:endParaRPr>
          </a:p>
        </p:txBody>
      </p:sp>
    </p:spTree>
    <p:extLst>
      <p:ext uri="{BB962C8B-B14F-4D97-AF65-F5344CB8AC3E}">
        <p14:creationId xmlns:p14="http://schemas.microsoft.com/office/powerpoint/2010/main" val="3406024933"/>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487553"/>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192675">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11457">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en-US" altLang="ko-KR" dirty="0"/>
              <a:t>-</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a:t>-</a:t>
            </a:r>
            <a:endParaRPr lang="ko-KR" altLang="en-US"/>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품목검색 모달</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 name="Border">
            <a:extLst>
              <a:ext uri="{FF2B5EF4-FFF2-40B4-BE49-F238E27FC236}">
                <a16:creationId xmlns:a16="http://schemas.microsoft.com/office/drawing/2014/main" id="{7BB9EF08-A5CF-DB03-E303-DDE57862B051}"/>
              </a:ext>
            </a:extLst>
          </p:cNvPr>
          <p:cNvSpPr/>
          <p:nvPr/>
        </p:nvSpPr>
        <p:spPr>
          <a:xfrm>
            <a:off x="1528340" y="1260953"/>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품목검색</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4" name="Separator">
            <a:extLst>
              <a:ext uri="{FF2B5EF4-FFF2-40B4-BE49-F238E27FC236}">
                <a16:creationId xmlns:a16="http://schemas.microsoft.com/office/drawing/2014/main" id="{7DF9B8EB-04BF-2BBD-B70B-7EB2CE78F712}"/>
              </a:ext>
            </a:extLst>
          </p:cNvPr>
          <p:cNvCxnSpPr/>
          <p:nvPr/>
        </p:nvCxnSpPr>
        <p:spPr>
          <a:xfrm>
            <a:off x="1531139" y="5389209"/>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5" name="Close Icon">
            <a:extLst>
              <a:ext uri="{FF2B5EF4-FFF2-40B4-BE49-F238E27FC236}">
                <a16:creationId xmlns:a16="http://schemas.microsoft.com/office/drawing/2014/main" id="{E907E6CF-5452-18E9-1E80-A7EA6DB7057B}"/>
              </a:ext>
            </a:extLst>
          </p:cNvPr>
          <p:cNvSpPr>
            <a:spLocks noChangeAspect="1"/>
          </p:cNvSpPr>
          <p:nvPr/>
        </p:nvSpPr>
        <p:spPr bwMode="auto">
          <a:xfrm>
            <a:off x="7868946" y="1478780"/>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 name="Button">
            <a:extLst>
              <a:ext uri="{FF2B5EF4-FFF2-40B4-BE49-F238E27FC236}">
                <a16:creationId xmlns:a16="http://schemas.microsoft.com/office/drawing/2014/main" id="{7437C760-D600-F814-B34D-5EC055890E37}"/>
              </a:ext>
            </a:extLst>
          </p:cNvPr>
          <p:cNvSpPr/>
          <p:nvPr/>
        </p:nvSpPr>
        <p:spPr>
          <a:xfrm>
            <a:off x="7566922" y="5555091"/>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7" name="Button">
            <a:extLst>
              <a:ext uri="{FF2B5EF4-FFF2-40B4-BE49-F238E27FC236}">
                <a16:creationId xmlns:a16="http://schemas.microsoft.com/office/drawing/2014/main" id="{9C8E02B2-57DB-1EDF-146E-D1D5A4FF1327}"/>
              </a:ext>
            </a:extLst>
          </p:cNvPr>
          <p:cNvSpPr/>
          <p:nvPr/>
        </p:nvSpPr>
        <p:spPr>
          <a:xfrm>
            <a:off x="7061898" y="5562098"/>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9" name="Body">
            <a:extLst>
              <a:ext uri="{FF2B5EF4-FFF2-40B4-BE49-F238E27FC236}">
                <a16:creationId xmlns:a16="http://schemas.microsoft.com/office/drawing/2014/main" id="{3232FD1E-815C-7D53-20EA-C89CE96199DF}"/>
              </a:ext>
            </a:extLst>
          </p:cNvPr>
          <p:cNvSpPr txBox="1"/>
          <p:nvPr/>
        </p:nvSpPr>
        <p:spPr>
          <a:xfrm>
            <a:off x="1528340" y="1951092"/>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21FD192B-F918-5FBD-5919-8C56D4F309EC}"/>
              </a:ext>
            </a:extLst>
          </p:cNvPr>
          <p:cNvCxnSpPr/>
          <p:nvPr/>
        </p:nvCxnSpPr>
        <p:spPr>
          <a:xfrm>
            <a:off x="1528339" y="1770991"/>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2" name="Input">
            <a:extLst>
              <a:ext uri="{FF2B5EF4-FFF2-40B4-BE49-F238E27FC236}">
                <a16:creationId xmlns:a16="http://schemas.microsoft.com/office/drawing/2014/main" id="{B3812771-950C-1999-DE8B-D5E53DDDD646}"/>
              </a:ext>
            </a:extLst>
          </p:cNvPr>
          <p:cNvSpPr/>
          <p:nvPr/>
        </p:nvSpPr>
        <p:spPr>
          <a:xfrm>
            <a:off x="6314040" y="2237959"/>
            <a:ext cx="1599602"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29" name="표 28">
            <a:extLst>
              <a:ext uri="{FF2B5EF4-FFF2-40B4-BE49-F238E27FC236}">
                <a16:creationId xmlns:a16="http://schemas.microsoft.com/office/drawing/2014/main" id="{C28A8D3B-FBE1-95CB-000A-1CDF39A5E5FA}"/>
              </a:ext>
            </a:extLst>
          </p:cNvPr>
          <p:cNvGraphicFramePr>
            <a:graphicFrameLocks noGrp="1"/>
          </p:cNvGraphicFramePr>
          <p:nvPr/>
        </p:nvGraphicFramePr>
        <p:xfrm>
          <a:off x="1721735" y="2660703"/>
          <a:ext cx="6191907" cy="1668079"/>
        </p:xfrm>
        <a:graphic>
          <a:graphicData uri="http://schemas.openxmlformats.org/drawingml/2006/table">
            <a:tbl>
              <a:tblPr firstRow="1" bandRow="1">
                <a:tableStyleId>{F2DE63D5-997A-4646-A377-4702673A728D}</a:tableStyleId>
              </a:tblPr>
              <a:tblGrid>
                <a:gridCol w="491359">
                  <a:extLst>
                    <a:ext uri="{9D8B030D-6E8A-4147-A177-3AD203B41FA5}">
                      <a16:colId xmlns:a16="http://schemas.microsoft.com/office/drawing/2014/main" val="3997906638"/>
                    </a:ext>
                  </a:extLst>
                </a:gridCol>
                <a:gridCol w="821663">
                  <a:extLst>
                    <a:ext uri="{9D8B030D-6E8A-4147-A177-3AD203B41FA5}">
                      <a16:colId xmlns:a16="http://schemas.microsoft.com/office/drawing/2014/main" val="346551862"/>
                    </a:ext>
                  </a:extLst>
                </a:gridCol>
                <a:gridCol w="821663">
                  <a:extLst>
                    <a:ext uri="{9D8B030D-6E8A-4147-A177-3AD203B41FA5}">
                      <a16:colId xmlns:a16="http://schemas.microsoft.com/office/drawing/2014/main" val="3633334350"/>
                    </a:ext>
                  </a:extLst>
                </a:gridCol>
                <a:gridCol w="821663">
                  <a:extLst>
                    <a:ext uri="{9D8B030D-6E8A-4147-A177-3AD203B41FA5}">
                      <a16:colId xmlns:a16="http://schemas.microsoft.com/office/drawing/2014/main" val="55890169"/>
                    </a:ext>
                  </a:extLst>
                </a:gridCol>
                <a:gridCol w="821663">
                  <a:extLst>
                    <a:ext uri="{9D8B030D-6E8A-4147-A177-3AD203B41FA5}">
                      <a16:colId xmlns:a16="http://schemas.microsoft.com/office/drawing/2014/main" val="3320947427"/>
                    </a:ext>
                  </a:extLst>
                </a:gridCol>
                <a:gridCol w="603474">
                  <a:extLst>
                    <a:ext uri="{9D8B030D-6E8A-4147-A177-3AD203B41FA5}">
                      <a16:colId xmlns:a16="http://schemas.microsoft.com/office/drawing/2014/main" val="2189235125"/>
                    </a:ext>
                  </a:extLst>
                </a:gridCol>
                <a:gridCol w="603474">
                  <a:extLst>
                    <a:ext uri="{9D8B030D-6E8A-4147-A177-3AD203B41FA5}">
                      <a16:colId xmlns:a16="http://schemas.microsoft.com/office/drawing/2014/main" val="2797270982"/>
                    </a:ext>
                  </a:extLst>
                </a:gridCol>
                <a:gridCol w="603474">
                  <a:extLst>
                    <a:ext uri="{9D8B030D-6E8A-4147-A177-3AD203B41FA5}">
                      <a16:colId xmlns:a16="http://schemas.microsoft.com/office/drawing/2014/main" val="1222362941"/>
                    </a:ext>
                  </a:extLst>
                </a:gridCol>
                <a:gridCol w="603474">
                  <a:extLst>
                    <a:ext uri="{9D8B030D-6E8A-4147-A177-3AD203B41FA5}">
                      <a16:colId xmlns:a16="http://schemas.microsoft.com/office/drawing/2014/main" val="296724909"/>
                    </a:ext>
                  </a:extLst>
                </a:gridCol>
              </a:tblGrid>
              <a:tr h="228991">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물류센터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시작일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종료일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운영여부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34" name="그룹 33">
            <a:extLst>
              <a:ext uri="{FF2B5EF4-FFF2-40B4-BE49-F238E27FC236}">
                <a16:creationId xmlns:a16="http://schemas.microsoft.com/office/drawing/2014/main" id="{2DD05BE1-A42C-49EB-2725-B139B8183DF6}"/>
              </a:ext>
            </a:extLst>
          </p:cNvPr>
          <p:cNvGrpSpPr/>
          <p:nvPr/>
        </p:nvGrpSpPr>
        <p:grpSpPr>
          <a:xfrm>
            <a:off x="1700286" y="1897848"/>
            <a:ext cx="1460009" cy="267021"/>
            <a:chOff x="1550996" y="1605799"/>
            <a:chExt cx="2119446" cy="267021"/>
          </a:xfrm>
        </p:grpSpPr>
        <p:sp>
          <p:nvSpPr>
            <p:cNvPr id="36" name="Input">
              <a:extLst>
                <a:ext uri="{FF2B5EF4-FFF2-40B4-BE49-F238E27FC236}">
                  <a16:creationId xmlns:a16="http://schemas.microsoft.com/office/drawing/2014/main" id="{1B1DAD74-1EC3-39F9-BEDF-0D779E107873}"/>
                </a:ext>
              </a:extLst>
            </p:cNvPr>
            <p:cNvSpPr/>
            <p:nvPr/>
          </p:nvSpPr>
          <p:spPr>
            <a:xfrm>
              <a:off x="1550996" y="1605799"/>
              <a:ext cx="2119446"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물류센터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37" name="Arrow Down">
              <a:extLst>
                <a:ext uri="{FF2B5EF4-FFF2-40B4-BE49-F238E27FC236}">
                  <a16:creationId xmlns:a16="http://schemas.microsoft.com/office/drawing/2014/main" id="{78961CB0-BC7D-59C8-4088-53FA2258D700}"/>
                </a:ext>
              </a:extLst>
            </p:cNvPr>
            <p:cNvSpPr>
              <a:spLocks noChangeAspect="1"/>
            </p:cNvSpPr>
            <p:nvPr/>
          </p:nvSpPr>
          <p:spPr bwMode="auto">
            <a:xfrm flipH="1">
              <a:off x="3511476"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39" name="Input">
            <a:extLst>
              <a:ext uri="{FF2B5EF4-FFF2-40B4-BE49-F238E27FC236}">
                <a16:creationId xmlns:a16="http://schemas.microsoft.com/office/drawing/2014/main" id="{0DB6A39D-46D4-4F52-A1FD-299A9B2AC5CF}"/>
              </a:ext>
            </a:extLst>
          </p:cNvPr>
          <p:cNvSpPr/>
          <p:nvPr/>
        </p:nvSpPr>
        <p:spPr>
          <a:xfrm>
            <a:off x="4791963" y="2254027"/>
            <a:ext cx="1440396"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75000"/>
                  </a:schemeClr>
                </a:solidFill>
                <a:latin typeface="Segoe UI" panose="020B0502040204020203" pitchFamily="34" charset="0"/>
                <a:cs typeface="Segoe UI" panose="020B0502040204020203" pitchFamily="34" charset="0"/>
              </a:rPr>
              <a:t>상품코드명</a:t>
            </a:r>
            <a:endParaRPr lang="en-US" sz="800" dirty="0">
              <a:solidFill>
                <a:schemeClr val="bg1">
                  <a:lumMod val="75000"/>
                </a:schemeClr>
              </a:solidFill>
              <a:latin typeface="Segoe UI" panose="020B0502040204020203" pitchFamily="34" charset="0"/>
              <a:cs typeface="Segoe UI" panose="020B0502040204020203" pitchFamily="34" charset="0"/>
            </a:endParaRPr>
          </a:p>
        </p:txBody>
      </p:sp>
      <p:grpSp>
        <p:nvGrpSpPr>
          <p:cNvPr id="40" name="그룹 39">
            <a:extLst>
              <a:ext uri="{FF2B5EF4-FFF2-40B4-BE49-F238E27FC236}">
                <a16:creationId xmlns:a16="http://schemas.microsoft.com/office/drawing/2014/main" id="{BBB41A40-7D60-6D54-9EB0-2A9DE1F179D0}"/>
              </a:ext>
            </a:extLst>
          </p:cNvPr>
          <p:cNvGrpSpPr/>
          <p:nvPr/>
        </p:nvGrpSpPr>
        <p:grpSpPr>
          <a:xfrm>
            <a:off x="3248349" y="1897848"/>
            <a:ext cx="1460009" cy="267021"/>
            <a:chOff x="1550996" y="1605799"/>
            <a:chExt cx="2119446" cy="267021"/>
          </a:xfrm>
        </p:grpSpPr>
        <p:sp>
          <p:nvSpPr>
            <p:cNvPr id="41" name="Input">
              <a:extLst>
                <a:ext uri="{FF2B5EF4-FFF2-40B4-BE49-F238E27FC236}">
                  <a16:creationId xmlns:a16="http://schemas.microsoft.com/office/drawing/2014/main" id="{BB084E5F-7582-135B-9E00-341B081CEBDC}"/>
                </a:ext>
              </a:extLst>
            </p:cNvPr>
            <p:cNvSpPr/>
            <p:nvPr/>
          </p:nvSpPr>
          <p:spPr>
            <a:xfrm>
              <a:off x="1550996" y="1605799"/>
              <a:ext cx="2119446"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대분류</a:t>
              </a:r>
              <a:endParaRPr lang="en-US" sz="800" dirty="0">
                <a:solidFill>
                  <a:srgbClr val="5F5F5F"/>
                </a:solidFill>
                <a:latin typeface="Segoe UI" panose="020B0502040204020203" pitchFamily="34" charset="0"/>
                <a:cs typeface="Segoe UI" panose="020B0502040204020203" pitchFamily="34" charset="0"/>
              </a:endParaRPr>
            </a:p>
          </p:txBody>
        </p:sp>
        <p:sp>
          <p:nvSpPr>
            <p:cNvPr id="42" name="Arrow Down">
              <a:extLst>
                <a:ext uri="{FF2B5EF4-FFF2-40B4-BE49-F238E27FC236}">
                  <a16:creationId xmlns:a16="http://schemas.microsoft.com/office/drawing/2014/main" id="{95BD9AD2-C34E-26BA-06F6-0A1C5540606D}"/>
                </a:ext>
              </a:extLst>
            </p:cNvPr>
            <p:cNvSpPr>
              <a:spLocks noChangeAspect="1"/>
            </p:cNvSpPr>
            <p:nvPr/>
          </p:nvSpPr>
          <p:spPr bwMode="auto">
            <a:xfrm flipH="1">
              <a:off x="3511476"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43" name="그룹 42">
            <a:extLst>
              <a:ext uri="{FF2B5EF4-FFF2-40B4-BE49-F238E27FC236}">
                <a16:creationId xmlns:a16="http://schemas.microsoft.com/office/drawing/2014/main" id="{2EAA3F07-51DB-80F8-0B47-1184C60C5A22}"/>
              </a:ext>
            </a:extLst>
          </p:cNvPr>
          <p:cNvGrpSpPr/>
          <p:nvPr/>
        </p:nvGrpSpPr>
        <p:grpSpPr>
          <a:xfrm>
            <a:off x="4772349" y="1897848"/>
            <a:ext cx="1460009" cy="267021"/>
            <a:chOff x="1550996" y="1605799"/>
            <a:chExt cx="2119446" cy="267021"/>
          </a:xfrm>
        </p:grpSpPr>
        <p:sp>
          <p:nvSpPr>
            <p:cNvPr id="44" name="Input">
              <a:extLst>
                <a:ext uri="{FF2B5EF4-FFF2-40B4-BE49-F238E27FC236}">
                  <a16:creationId xmlns:a16="http://schemas.microsoft.com/office/drawing/2014/main" id="{091EA13D-8E63-DE64-E96B-4F536E2419CA}"/>
                </a:ext>
              </a:extLst>
            </p:cNvPr>
            <p:cNvSpPr/>
            <p:nvPr/>
          </p:nvSpPr>
          <p:spPr>
            <a:xfrm>
              <a:off x="1550996" y="1605799"/>
              <a:ext cx="2119446"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중분류</a:t>
              </a:r>
              <a:endParaRPr lang="en-US" sz="800" dirty="0">
                <a:solidFill>
                  <a:srgbClr val="5F5F5F"/>
                </a:solidFill>
                <a:latin typeface="Segoe UI" panose="020B0502040204020203" pitchFamily="34" charset="0"/>
                <a:cs typeface="Segoe UI" panose="020B0502040204020203" pitchFamily="34" charset="0"/>
              </a:endParaRPr>
            </a:p>
          </p:txBody>
        </p:sp>
        <p:sp>
          <p:nvSpPr>
            <p:cNvPr id="45" name="Arrow Down">
              <a:extLst>
                <a:ext uri="{FF2B5EF4-FFF2-40B4-BE49-F238E27FC236}">
                  <a16:creationId xmlns:a16="http://schemas.microsoft.com/office/drawing/2014/main" id="{7FF85FE5-5F54-C338-3FED-63B1EED26C65}"/>
                </a:ext>
              </a:extLst>
            </p:cNvPr>
            <p:cNvSpPr>
              <a:spLocks noChangeAspect="1"/>
            </p:cNvSpPr>
            <p:nvPr/>
          </p:nvSpPr>
          <p:spPr bwMode="auto">
            <a:xfrm flipH="1">
              <a:off x="3511476"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47" name="Input">
            <a:extLst>
              <a:ext uri="{FF2B5EF4-FFF2-40B4-BE49-F238E27FC236}">
                <a16:creationId xmlns:a16="http://schemas.microsoft.com/office/drawing/2014/main" id="{AFA6F9AF-7F25-1122-559F-FEBD60ED6C2E}"/>
              </a:ext>
            </a:extLst>
          </p:cNvPr>
          <p:cNvSpPr/>
          <p:nvPr/>
        </p:nvSpPr>
        <p:spPr>
          <a:xfrm>
            <a:off x="6315962" y="1894891"/>
            <a:ext cx="1599602"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lumMod val="75000"/>
                  </a:schemeClr>
                </a:solidFill>
                <a:latin typeface="Segoe UI" panose="020B0502040204020203" pitchFamily="34" charset="0"/>
                <a:cs typeface="Segoe UI" panose="020B0502040204020203" pitchFamily="34" charset="0"/>
              </a:rPr>
              <a:t>중분류명칭</a:t>
            </a:r>
            <a:endParaRPr lang="en-US" sz="800" dirty="0">
              <a:solidFill>
                <a:schemeClr val="bg1">
                  <a:lumMod val="75000"/>
                </a:schemeClr>
              </a:solidFill>
              <a:latin typeface="Segoe UI" panose="020B0502040204020203" pitchFamily="34" charset="0"/>
              <a:cs typeface="Segoe UI" panose="020B0502040204020203" pitchFamily="34" charset="0"/>
            </a:endParaRPr>
          </a:p>
        </p:txBody>
      </p:sp>
      <p:grpSp>
        <p:nvGrpSpPr>
          <p:cNvPr id="48" name="그룹 47">
            <a:extLst>
              <a:ext uri="{FF2B5EF4-FFF2-40B4-BE49-F238E27FC236}">
                <a16:creationId xmlns:a16="http://schemas.microsoft.com/office/drawing/2014/main" id="{51DEA6FA-AD31-FB82-D1EE-BD3E045A04C4}"/>
              </a:ext>
            </a:extLst>
          </p:cNvPr>
          <p:cNvGrpSpPr/>
          <p:nvPr/>
        </p:nvGrpSpPr>
        <p:grpSpPr>
          <a:xfrm>
            <a:off x="1708307" y="2266816"/>
            <a:ext cx="1460009" cy="267021"/>
            <a:chOff x="1550996" y="1605799"/>
            <a:chExt cx="2119446" cy="267021"/>
          </a:xfrm>
        </p:grpSpPr>
        <p:sp>
          <p:nvSpPr>
            <p:cNvPr id="49" name="Input">
              <a:extLst>
                <a:ext uri="{FF2B5EF4-FFF2-40B4-BE49-F238E27FC236}">
                  <a16:creationId xmlns:a16="http://schemas.microsoft.com/office/drawing/2014/main" id="{84281CDC-8A28-F418-EE73-3AA352445E09}"/>
                </a:ext>
              </a:extLst>
            </p:cNvPr>
            <p:cNvSpPr/>
            <p:nvPr/>
          </p:nvSpPr>
          <p:spPr>
            <a:xfrm>
              <a:off x="1550996" y="1605799"/>
              <a:ext cx="2119446"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소분류</a:t>
              </a:r>
              <a:endParaRPr lang="en-US" sz="800" dirty="0">
                <a:solidFill>
                  <a:srgbClr val="5F5F5F"/>
                </a:solidFill>
                <a:latin typeface="Segoe UI" panose="020B0502040204020203" pitchFamily="34" charset="0"/>
                <a:cs typeface="Segoe UI" panose="020B0502040204020203" pitchFamily="34" charset="0"/>
              </a:endParaRPr>
            </a:p>
          </p:txBody>
        </p:sp>
        <p:sp>
          <p:nvSpPr>
            <p:cNvPr id="52" name="Arrow Down">
              <a:extLst>
                <a:ext uri="{FF2B5EF4-FFF2-40B4-BE49-F238E27FC236}">
                  <a16:creationId xmlns:a16="http://schemas.microsoft.com/office/drawing/2014/main" id="{F22CB0E7-8E0D-DD5D-118C-319BF91260C4}"/>
                </a:ext>
              </a:extLst>
            </p:cNvPr>
            <p:cNvSpPr>
              <a:spLocks noChangeAspect="1"/>
            </p:cNvSpPr>
            <p:nvPr/>
          </p:nvSpPr>
          <p:spPr bwMode="auto">
            <a:xfrm flipH="1">
              <a:off x="3511476"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53" name="Input">
            <a:extLst>
              <a:ext uri="{FF2B5EF4-FFF2-40B4-BE49-F238E27FC236}">
                <a16:creationId xmlns:a16="http://schemas.microsoft.com/office/drawing/2014/main" id="{A7EDD0A5-F3C7-7574-FBC8-BD59C1D7B8CD}"/>
              </a:ext>
            </a:extLst>
          </p:cNvPr>
          <p:cNvSpPr/>
          <p:nvPr/>
        </p:nvSpPr>
        <p:spPr>
          <a:xfrm>
            <a:off x="3251920" y="2263859"/>
            <a:ext cx="145643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75000"/>
                  </a:schemeClr>
                </a:solidFill>
                <a:latin typeface="Segoe UI" panose="020B0502040204020203" pitchFamily="34" charset="0"/>
                <a:cs typeface="Segoe UI" panose="020B0502040204020203" pitchFamily="34" charset="0"/>
              </a:rPr>
              <a:t>소분류명칭</a:t>
            </a:r>
            <a:endParaRPr lang="en-US" sz="800" dirty="0">
              <a:solidFill>
                <a:schemeClr val="bg1">
                  <a:lumMod val="75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241218526"/>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사각형: 둥근 모서리 43">
            <a:extLst>
              <a:ext uri="{FF2B5EF4-FFF2-40B4-BE49-F238E27FC236}">
                <a16:creationId xmlns:a16="http://schemas.microsoft.com/office/drawing/2014/main" id="{2412881E-AFAB-9071-6645-A66370824CB4}"/>
              </a:ext>
            </a:extLst>
          </p:cNvPr>
          <p:cNvSpPr/>
          <p:nvPr/>
        </p:nvSpPr>
        <p:spPr>
          <a:xfrm>
            <a:off x="233001" y="2215272"/>
            <a:ext cx="9209155" cy="3950397"/>
          </a:xfrm>
          <a:prstGeom prst="roundRect">
            <a:avLst>
              <a:gd name="adj" fmla="val 2212"/>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a:t>
            </a:r>
            <a:r>
              <a:rPr lang="en-US" altLang="ko-KR" dirty="0"/>
              <a:t> &gt; </a:t>
            </a:r>
            <a:r>
              <a:rPr lang="ko-KR" altLang="en-US" dirty="0"/>
              <a:t>관리 </a:t>
            </a:r>
            <a:r>
              <a:rPr lang="en-US" altLang="ko-KR" dirty="0"/>
              <a:t>&gt; </a:t>
            </a:r>
            <a:r>
              <a:rPr lang="ko-KR" altLang="en-US" dirty="0"/>
              <a:t>본부별내역</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AG09040300000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본부별내역</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6" name="Input">
            <a:extLst>
              <a:ext uri="{FF2B5EF4-FFF2-40B4-BE49-F238E27FC236}">
                <a16:creationId xmlns:a16="http://schemas.microsoft.com/office/drawing/2014/main" id="{489786E4-FBD2-4904-91E4-B5E71EF61EFD}"/>
              </a:ext>
            </a:extLst>
          </p:cNvPr>
          <p:cNvSpPr/>
          <p:nvPr/>
        </p:nvSpPr>
        <p:spPr>
          <a:xfrm>
            <a:off x="8268591" y="2973824"/>
            <a:ext cx="795710"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62" name="Select">
            <a:extLst>
              <a:ext uri="{FF2B5EF4-FFF2-40B4-BE49-F238E27FC236}">
                <a16:creationId xmlns:a16="http://schemas.microsoft.com/office/drawing/2014/main" id="{87AA09C3-4384-682F-F945-DD55A360A8AE}"/>
              </a:ext>
            </a:extLst>
          </p:cNvPr>
          <p:cNvGrpSpPr/>
          <p:nvPr/>
        </p:nvGrpSpPr>
        <p:grpSpPr>
          <a:xfrm>
            <a:off x="491638" y="2984773"/>
            <a:ext cx="1421927" cy="267021"/>
            <a:chOff x="1797706" y="1281594"/>
            <a:chExt cx="1302680" cy="267021"/>
          </a:xfrm>
        </p:grpSpPr>
        <p:sp>
          <p:nvSpPr>
            <p:cNvPr id="63" name="Input">
              <a:extLst>
                <a:ext uri="{FF2B5EF4-FFF2-40B4-BE49-F238E27FC236}">
                  <a16:creationId xmlns:a16="http://schemas.microsoft.com/office/drawing/2014/main" id="{790DFF0A-2CA4-1DA7-A5DB-704B8EE1CD56}"/>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물류센터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64" name="Arrow Down">
              <a:extLst>
                <a:ext uri="{FF2B5EF4-FFF2-40B4-BE49-F238E27FC236}">
                  <a16:creationId xmlns:a16="http://schemas.microsoft.com/office/drawing/2014/main" id="{120F25C8-E417-1765-7F54-FE6D52D478C8}"/>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cxnSp>
        <p:nvCxnSpPr>
          <p:cNvPr id="66" name="직선 연결선 65">
            <a:extLst>
              <a:ext uri="{FF2B5EF4-FFF2-40B4-BE49-F238E27FC236}">
                <a16:creationId xmlns:a16="http://schemas.microsoft.com/office/drawing/2014/main" id="{DD7A5965-1E8F-3A0C-4781-C21CB238CA31}"/>
              </a:ext>
            </a:extLst>
          </p:cNvPr>
          <p:cNvCxnSpPr/>
          <p:nvPr/>
        </p:nvCxnSpPr>
        <p:spPr>
          <a:xfrm>
            <a:off x="456071" y="3981398"/>
            <a:ext cx="8693149" cy="0"/>
          </a:xfrm>
          <a:prstGeom prst="line">
            <a:avLst/>
          </a:prstGeom>
        </p:spPr>
        <p:style>
          <a:lnRef idx="1">
            <a:schemeClr val="dk1"/>
          </a:lnRef>
          <a:fillRef idx="0">
            <a:schemeClr val="dk1"/>
          </a:fillRef>
          <a:effectRef idx="0">
            <a:schemeClr val="dk1"/>
          </a:effectRef>
          <a:fontRef idx="minor">
            <a:schemeClr val="tx1"/>
          </a:fontRef>
        </p:style>
      </p:cxnSp>
      <p:grpSp>
        <p:nvGrpSpPr>
          <p:cNvPr id="71" name="Select">
            <a:extLst>
              <a:ext uri="{FF2B5EF4-FFF2-40B4-BE49-F238E27FC236}">
                <a16:creationId xmlns:a16="http://schemas.microsoft.com/office/drawing/2014/main" id="{151E9338-97AC-C98A-92CB-E064D4014AE3}"/>
              </a:ext>
            </a:extLst>
          </p:cNvPr>
          <p:cNvGrpSpPr/>
          <p:nvPr/>
        </p:nvGrpSpPr>
        <p:grpSpPr>
          <a:xfrm>
            <a:off x="2003197" y="2984773"/>
            <a:ext cx="1421927" cy="267021"/>
            <a:chOff x="1797706" y="1281594"/>
            <a:chExt cx="1302680" cy="267021"/>
          </a:xfrm>
        </p:grpSpPr>
        <p:sp>
          <p:nvSpPr>
            <p:cNvPr id="73" name="Input">
              <a:extLst>
                <a:ext uri="{FF2B5EF4-FFF2-40B4-BE49-F238E27FC236}">
                  <a16:creationId xmlns:a16="http://schemas.microsoft.com/office/drawing/2014/main" id="{1C66A883-08FF-DC08-189C-A112B5130D8A}"/>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본부</a:t>
              </a:r>
              <a:endParaRPr lang="en-US" sz="800" dirty="0">
                <a:solidFill>
                  <a:srgbClr val="5F5F5F"/>
                </a:solidFill>
                <a:latin typeface="Segoe UI" panose="020B0502040204020203" pitchFamily="34" charset="0"/>
                <a:cs typeface="Segoe UI" panose="020B0502040204020203" pitchFamily="34" charset="0"/>
              </a:endParaRPr>
            </a:p>
          </p:txBody>
        </p:sp>
        <p:sp>
          <p:nvSpPr>
            <p:cNvPr id="75" name="Arrow Down">
              <a:extLst>
                <a:ext uri="{FF2B5EF4-FFF2-40B4-BE49-F238E27FC236}">
                  <a16:creationId xmlns:a16="http://schemas.microsoft.com/office/drawing/2014/main" id="{C2744E3A-CB64-5763-9F7D-1CC591974E3E}"/>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76" name="Select">
            <a:extLst>
              <a:ext uri="{FF2B5EF4-FFF2-40B4-BE49-F238E27FC236}">
                <a16:creationId xmlns:a16="http://schemas.microsoft.com/office/drawing/2014/main" id="{D30C1390-323B-2FE8-15CE-37A10EEF1050}"/>
              </a:ext>
            </a:extLst>
          </p:cNvPr>
          <p:cNvGrpSpPr/>
          <p:nvPr/>
        </p:nvGrpSpPr>
        <p:grpSpPr>
          <a:xfrm>
            <a:off x="3570739" y="2984773"/>
            <a:ext cx="1421927" cy="267021"/>
            <a:chOff x="1797706" y="1281594"/>
            <a:chExt cx="1302680" cy="267021"/>
          </a:xfrm>
        </p:grpSpPr>
        <p:sp>
          <p:nvSpPr>
            <p:cNvPr id="77" name="Input">
              <a:extLst>
                <a:ext uri="{FF2B5EF4-FFF2-40B4-BE49-F238E27FC236}">
                  <a16:creationId xmlns:a16="http://schemas.microsoft.com/office/drawing/2014/main" id="{EA473C84-5563-5C2A-5847-2A7E9FE34379}"/>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78" name="Arrow Down">
              <a:extLst>
                <a:ext uri="{FF2B5EF4-FFF2-40B4-BE49-F238E27FC236}">
                  <a16:creationId xmlns:a16="http://schemas.microsoft.com/office/drawing/2014/main" id="{A6216FF3-F4FC-78AD-0D51-88B64F1CA9C1}"/>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79" name="Input">
            <a:extLst>
              <a:ext uri="{FF2B5EF4-FFF2-40B4-BE49-F238E27FC236}">
                <a16:creationId xmlns:a16="http://schemas.microsoft.com/office/drawing/2014/main" id="{E311774F-AAE5-BE99-6BE6-E308B43A3CAE}"/>
              </a:ext>
            </a:extLst>
          </p:cNvPr>
          <p:cNvSpPr/>
          <p:nvPr/>
        </p:nvSpPr>
        <p:spPr>
          <a:xfrm>
            <a:off x="6732619" y="2984773"/>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Segoe UI" panose="020B0502040204020203" pitchFamily="34" charset="0"/>
                <a:cs typeface="Segoe UI" panose="020B0502040204020203" pitchFamily="34" charset="0"/>
              </a:rPr>
              <a:t>상품코드</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80" name="Search">
            <a:extLst>
              <a:ext uri="{FF2B5EF4-FFF2-40B4-BE49-F238E27FC236}">
                <a16:creationId xmlns:a16="http://schemas.microsoft.com/office/drawing/2014/main" id="{494EDAB3-E902-7725-A6B6-F48D4492647E}"/>
              </a:ext>
            </a:extLst>
          </p:cNvPr>
          <p:cNvSpPr>
            <a:spLocks noChangeAspect="1" noEditPoints="1"/>
          </p:cNvSpPr>
          <p:nvPr/>
        </p:nvSpPr>
        <p:spPr bwMode="auto">
          <a:xfrm>
            <a:off x="7914388" y="3046206"/>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83" name="Select">
            <a:extLst>
              <a:ext uri="{FF2B5EF4-FFF2-40B4-BE49-F238E27FC236}">
                <a16:creationId xmlns:a16="http://schemas.microsoft.com/office/drawing/2014/main" id="{CB7DE664-B881-4B65-E279-ED90FD3E1BE8}"/>
              </a:ext>
            </a:extLst>
          </p:cNvPr>
          <p:cNvGrpSpPr/>
          <p:nvPr/>
        </p:nvGrpSpPr>
        <p:grpSpPr>
          <a:xfrm>
            <a:off x="5138292" y="2973824"/>
            <a:ext cx="1421927" cy="267021"/>
            <a:chOff x="1797706" y="1281594"/>
            <a:chExt cx="1302680" cy="267021"/>
          </a:xfrm>
        </p:grpSpPr>
        <p:sp>
          <p:nvSpPr>
            <p:cNvPr id="84" name="Input">
              <a:extLst>
                <a:ext uri="{FF2B5EF4-FFF2-40B4-BE49-F238E27FC236}">
                  <a16:creationId xmlns:a16="http://schemas.microsoft.com/office/drawing/2014/main" id="{43739C26-9B8C-A50D-C07D-042006DAE654}"/>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구분</a:t>
              </a:r>
              <a:endParaRPr lang="en-US" sz="800" dirty="0">
                <a:solidFill>
                  <a:srgbClr val="5F5F5F"/>
                </a:solidFill>
                <a:latin typeface="Segoe UI" panose="020B0502040204020203" pitchFamily="34" charset="0"/>
                <a:cs typeface="Segoe UI" panose="020B0502040204020203" pitchFamily="34" charset="0"/>
              </a:endParaRPr>
            </a:p>
          </p:txBody>
        </p:sp>
        <p:sp>
          <p:nvSpPr>
            <p:cNvPr id="85" name="Arrow Down">
              <a:extLst>
                <a:ext uri="{FF2B5EF4-FFF2-40B4-BE49-F238E27FC236}">
                  <a16:creationId xmlns:a16="http://schemas.microsoft.com/office/drawing/2014/main" id="{7A515694-72AF-053B-673F-08B4D6198846}"/>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23" name="Input">
            <a:extLst>
              <a:ext uri="{FF2B5EF4-FFF2-40B4-BE49-F238E27FC236}">
                <a16:creationId xmlns:a16="http://schemas.microsoft.com/office/drawing/2014/main" id="{0CA2FCE1-8F48-C83B-9E79-64968B996C23}"/>
              </a:ext>
            </a:extLst>
          </p:cNvPr>
          <p:cNvSpPr/>
          <p:nvPr/>
        </p:nvSpPr>
        <p:spPr>
          <a:xfrm>
            <a:off x="491637" y="3501831"/>
            <a:ext cx="1167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24"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21CE2AD-432B-6A50-FA98-5F5F4BD81F2A}"/>
              </a:ext>
            </a:extLst>
          </p:cNvPr>
          <p:cNvSpPr>
            <a:spLocks noChangeAspect="1" noEditPoints="1"/>
          </p:cNvSpPr>
          <p:nvPr>
            <p:custDataLst>
              <p:tags r:id="rId1"/>
            </p:custDataLst>
          </p:nvPr>
        </p:nvSpPr>
        <p:spPr bwMode="auto">
          <a:xfrm>
            <a:off x="1459530" y="3562704"/>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20" name="TextBox 119">
            <a:extLst>
              <a:ext uri="{FF2B5EF4-FFF2-40B4-BE49-F238E27FC236}">
                <a16:creationId xmlns:a16="http://schemas.microsoft.com/office/drawing/2014/main" id="{EFFC5631-4BED-7A4F-B667-04F3EB3D20EE}"/>
              </a:ext>
            </a:extLst>
          </p:cNvPr>
          <p:cNvSpPr txBox="1"/>
          <p:nvPr/>
        </p:nvSpPr>
        <p:spPr>
          <a:xfrm>
            <a:off x="1693601" y="3512230"/>
            <a:ext cx="264816" cy="246221"/>
          </a:xfrm>
          <a:prstGeom prst="rect">
            <a:avLst/>
          </a:prstGeom>
          <a:noFill/>
        </p:spPr>
        <p:txBody>
          <a:bodyPr wrap="none" rtlCol="0">
            <a:spAutoFit/>
          </a:bodyPr>
          <a:lstStyle/>
          <a:p>
            <a:r>
              <a:rPr lang="en-US" altLang="ko-KR" sz="1000" dirty="0"/>
              <a:t>~</a:t>
            </a:r>
            <a:endParaRPr lang="ko-KR" altLang="en-US" sz="1000" dirty="0"/>
          </a:p>
        </p:txBody>
      </p:sp>
      <p:sp>
        <p:nvSpPr>
          <p:cNvPr id="133" name="TextBox 132">
            <a:extLst>
              <a:ext uri="{FF2B5EF4-FFF2-40B4-BE49-F238E27FC236}">
                <a16:creationId xmlns:a16="http://schemas.microsoft.com/office/drawing/2014/main" id="{329F6B77-947A-8807-A64B-ADAFF15BC5C1}"/>
              </a:ext>
            </a:extLst>
          </p:cNvPr>
          <p:cNvSpPr txBox="1"/>
          <p:nvPr/>
        </p:nvSpPr>
        <p:spPr>
          <a:xfrm>
            <a:off x="521018" y="3439593"/>
            <a:ext cx="449162" cy="123111"/>
          </a:xfrm>
          <a:prstGeom prst="rect">
            <a:avLst/>
          </a:prstGeom>
          <a:solidFill>
            <a:schemeClr val="bg1"/>
          </a:solidFill>
        </p:spPr>
        <p:txBody>
          <a:bodyPr wrap="none" tIns="0" bIns="0" rtlCol="0">
            <a:spAutoFit/>
          </a:bodyPr>
          <a:lstStyle/>
          <a:p>
            <a:r>
              <a:rPr lang="ko-KR" altLang="en-US" sz="800" dirty="0"/>
              <a:t>입고일</a:t>
            </a:r>
          </a:p>
        </p:txBody>
      </p:sp>
      <p:sp>
        <p:nvSpPr>
          <p:cNvPr id="137" name="Input">
            <a:extLst>
              <a:ext uri="{FF2B5EF4-FFF2-40B4-BE49-F238E27FC236}">
                <a16:creationId xmlns:a16="http://schemas.microsoft.com/office/drawing/2014/main" id="{0CA2FCE1-8F48-C83B-9E79-64968B996C23}"/>
              </a:ext>
            </a:extLst>
          </p:cNvPr>
          <p:cNvSpPr/>
          <p:nvPr/>
        </p:nvSpPr>
        <p:spPr>
          <a:xfrm>
            <a:off x="2036300" y="3502270"/>
            <a:ext cx="1167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38"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21CE2AD-432B-6A50-FA98-5F5F4BD81F2A}"/>
              </a:ext>
            </a:extLst>
          </p:cNvPr>
          <p:cNvSpPr>
            <a:spLocks noChangeAspect="1" noEditPoints="1"/>
          </p:cNvSpPr>
          <p:nvPr>
            <p:custDataLst>
              <p:tags r:id="rId2"/>
            </p:custDataLst>
          </p:nvPr>
        </p:nvSpPr>
        <p:spPr bwMode="auto">
          <a:xfrm>
            <a:off x="3004193" y="3563143"/>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39" name="TextBox 138">
            <a:extLst>
              <a:ext uri="{FF2B5EF4-FFF2-40B4-BE49-F238E27FC236}">
                <a16:creationId xmlns:a16="http://schemas.microsoft.com/office/drawing/2014/main" id="{329F6B77-947A-8807-A64B-ADAFF15BC5C1}"/>
              </a:ext>
            </a:extLst>
          </p:cNvPr>
          <p:cNvSpPr txBox="1"/>
          <p:nvPr/>
        </p:nvSpPr>
        <p:spPr>
          <a:xfrm>
            <a:off x="2065681" y="3440032"/>
            <a:ext cx="449162" cy="123111"/>
          </a:xfrm>
          <a:prstGeom prst="rect">
            <a:avLst/>
          </a:prstGeom>
          <a:solidFill>
            <a:schemeClr val="bg1"/>
          </a:solidFill>
        </p:spPr>
        <p:txBody>
          <a:bodyPr wrap="none" tIns="0" bIns="0" rtlCol="0">
            <a:spAutoFit/>
          </a:bodyPr>
          <a:lstStyle/>
          <a:p>
            <a:r>
              <a:rPr lang="ko-KR" altLang="en-US" sz="800" dirty="0"/>
              <a:t>입고일</a:t>
            </a:r>
          </a:p>
        </p:txBody>
      </p:sp>
      <p:sp>
        <p:nvSpPr>
          <p:cNvPr id="140" name="Input">
            <a:extLst>
              <a:ext uri="{FF2B5EF4-FFF2-40B4-BE49-F238E27FC236}">
                <a16:creationId xmlns:a16="http://schemas.microsoft.com/office/drawing/2014/main" id="{0CA2FCE1-8F48-C83B-9E79-64968B996C23}"/>
              </a:ext>
            </a:extLst>
          </p:cNvPr>
          <p:cNvSpPr/>
          <p:nvPr/>
        </p:nvSpPr>
        <p:spPr>
          <a:xfrm>
            <a:off x="3570739" y="3502270"/>
            <a:ext cx="1167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141"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21CE2AD-432B-6A50-FA98-5F5F4BD81F2A}"/>
              </a:ext>
            </a:extLst>
          </p:cNvPr>
          <p:cNvSpPr>
            <a:spLocks noChangeAspect="1" noEditPoints="1"/>
          </p:cNvSpPr>
          <p:nvPr>
            <p:custDataLst>
              <p:tags r:id="rId3"/>
            </p:custDataLst>
          </p:nvPr>
        </p:nvSpPr>
        <p:spPr bwMode="auto">
          <a:xfrm>
            <a:off x="4538632" y="3563143"/>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42" name="TextBox 141">
            <a:extLst>
              <a:ext uri="{FF2B5EF4-FFF2-40B4-BE49-F238E27FC236}">
                <a16:creationId xmlns:a16="http://schemas.microsoft.com/office/drawing/2014/main" id="{EFFC5631-4BED-7A4F-B667-04F3EB3D20EE}"/>
              </a:ext>
            </a:extLst>
          </p:cNvPr>
          <p:cNvSpPr txBox="1"/>
          <p:nvPr/>
        </p:nvSpPr>
        <p:spPr>
          <a:xfrm>
            <a:off x="4772703" y="3512669"/>
            <a:ext cx="264816" cy="246221"/>
          </a:xfrm>
          <a:prstGeom prst="rect">
            <a:avLst/>
          </a:prstGeom>
          <a:noFill/>
        </p:spPr>
        <p:txBody>
          <a:bodyPr wrap="none" rtlCol="0">
            <a:spAutoFit/>
          </a:bodyPr>
          <a:lstStyle/>
          <a:p>
            <a:r>
              <a:rPr lang="en-US" altLang="ko-KR" sz="1000" dirty="0"/>
              <a:t>~</a:t>
            </a:r>
            <a:endParaRPr lang="ko-KR" altLang="en-US" sz="1000" dirty="0"/>
          </a:p>
        </p:txBody>
      </p:sp>
      <p:sp>
        <p:nvSpPr>
          <p:cNvPr id="143" name="TextBox 142">
            <a:extLst>
              <a:ext uri="{FF2B5EF4-FFF2-40B4-BE49-F238E27FC236}">
                <a16:creationId xmlns:a16="http://schemas.microsoft.com/office/drawing/2014/main" id="{329F6B77-947A-8807-A64B-ADAFF15BC5C1}"/>
              </a:ext>
            </a:extLst>
          </p:cNvPr>
          <p:cNvSpPr txBox="1"/>
          <p:nvPr/>
        </p:nvSpPr>
        <p:spPr>
          <a:xfrm>
            <a:off x="3600120" y="3440032"/>
            <a:ext cx="492443" cy="123111"/>
          </a:xfrm>
          <a:prstGeom prst="rect">
            <a:avLst/>
          </a:prstGeom>
          <a:solidFill>
            <a:schemeClr val="bg1"/>
          </a:solidFill>
        </p:spPr>
        <p:txBody>
          <a:bodyPr wrap="none" tIns="0" bIns="0" rtlCol="0">
            <a:spAutoFit/>
          </a:bodyPr>
          <a:lstStyle/>
          <a:p>
            <a:r>
              <a:rPr lang="ko-KR" altLang="en-US" sz="800" dirty="0"/>
              <a:t>출고일</a:t>
            </a:r>
          </a:p>
        </p:txBody>
      </p:sp>
      <p:sp>
        <p:nvSpPr>
          <p:cNvPr id="145" name="Input">
            <a:extLst>
              <a:ext uri="{FF2B5EF4-FFF2-40B4-BE49-F238E27FC236}">
                <a16:creationId xmlns:a16="http://schemas.microsoft.com/office/drawing/2014/main" id="{0CA2FCE1-8F48-C83B-9E79-64968B996C23}"/>
              </a:ext>
            </a:extLst>
          </p:cNvPr>
          <p:cNvSpPr/>
          <p:nvPr/>
        </p:nvSpPr>
        <p:spPr>
          <a:xfrm>
            <a:off x="5115402" y="3502709"/>
            <a:ext cx="1167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48"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21CE2AD-432B-6A50-FA98-5F5F4BD81F2A}"/>
              </a:ext>
            </a:extLst>
          </p:cNvPr>
          <p:cNvSpPr>
            <a:spLocks noChangeAspect="1" noEditPoints="1"/>
          </p:cNvSpPr>
          <p:nvPr>
            <p:custDataLst>
              <p:tags r:id="rId4"/>
            </p:custDataLst>
          </p:nvPr>
        </p:nvSpPr>
        <p:spPr bwMode="auto">
          <a:xfrm>
            <a:off x="6083295" y="356358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49" name="TextBox 148">
            <a:extLst>
              <a:ext uri="{FF2B5EF4-FFF2-40B4-BE49-F238E27FC236}">
                <a16:creationId xmlns:a16="http://schemas.microsoft.com/office/drawing/2014/main" id="{329F6B77-947A-8807-A64B-ADAFF15BC5C1}"/>
              </a:ext>
            </a:extLst>
          </p:cNvPr>
          <p:cNvSpPr txBox="1"/>
          <p:nvPr/>
        </p:nvSpPr>
        <p:spPr>
          <a:xfrm>
            <a:off x="5144783" y="3440471"/>
            <a:ext cx="492443" cy="123111"/>
          </a:xfrm>
          <a:prstGeom prst="rect">
            <a:avLst/>
          </a:prstGeom>
          <a:solidFill>
            <a:schemeClr val="bg1"/>
          </a:solidFill>
        </p:spPr>
        <p:txBody>
          <a:bodyPr wrap="none" tIns="0" bIns="0" rtlCol="0">
            <a:spAutoFit/>
          </a:bodyPr>
          <a:lstStyle/>
          <a:p>
            <a:r>
              <a:rPr lang="ko-KR" altLang="en-US" sz="800" dirty="0"/>
              <a:t>출고일</a:t>
            </a:r>
          </a:p>
        </p:txBody>
      </p:sp>
      <p:sp>
        <p:nvSpPr>
          <p:cNvPr id="150" name="Excel">
            <a:extLst>
              <a:ext uri="{FF2B5EF4-FFF2-40B4-BE49-F238E27FC236}">
                <a16:creationId xmlns:a16="http://schemas.microsoft.com/office/drawing/2014/main" id="{30B863BA-7B17-876F-EBAF-D929898FA5CE}"/>
              </a:ext>
            </a:extLst>
          </p:cNvPr>
          <p:cNvSpPr>
            <a:spLocks noChangeAspect="1" noEditPoints="1"/>
          </p:cNvSpPr>
          <p:nvPr/>
        </p:nvSpPr>
        <p:spPr bwMode="auto">
          <a:xfrm>
            <a:off x="8926281" y="4078699"/>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aphicFrame>
        <p:nvGraphicFramePr>
          <p:cNvPr id="151" name="표 48">
            <a:extLst>
              <a:ext uri="{FF2B5EF4-FFF2-40B4-BE49-F238E27FC236}">
                <a16:creationId xmlns:a16="http://schemas.microsoft.com/office/drawing/2014/main" id="{D863F9EE-4DD7-29F7-2B27-1E9FE82DA0E8}"/>
              </a:ext>
            </a:extLst>
          </p:cNvPr>
          <p:cNvGraphicFramePr>
            <a:graphicFrameLocks noGrp="1"/>
          </p:cNvGraphicFramePr>
          <p:nvPr>
            <p:extLst>
              <p:ext uri="{D42A27DB-BD31-4B8C-83A1-F6EECF244321}">
                <p14:modId xmlns:p14="http://schemas.microsoft.com/office/powerpoint/2010/main" val="2450987086"/>
              </p:ext>
            </p:extLst>
          </p:nvPr>
        </p:nvGraphicFramePr>
        <p:xfrm>
          <a:off x="546210" y="4524062"/>
          <a:ext cx="8582735" cy="1357928"/>
        </p:xfrm>
        <a:graphic>
          <a:graphicData uri="http://schemas.openxmlformats.org/drawingml/2006/table">
            <a:tbl>
              <a:tblPr firstRow="1" bandRow="1">
                <a:tableStyleId>{F2DE63D5-997A-4646-A377-4702673A728D}</a:tableStyleId>
              </a:tblPr>
              <a:tblGrid>
                <a:gridCol w="492517">
                  <a:extLst>
                    <a:ext uri="{9D8B030D-6E8A-4147-A177-3AD203B41FA5}">
                      <a16:colId xmlns:a16="http://schemas.microsoft.com/office/drawing/2014/main" val="20001"/>
                    </a:ext>
                  </a:extLst>
                </a:gridCol>
                <a:gridCol w="621494">
                  <a:extLst>
                    <a:ext uri="{9D8B030D-6E8A-4147-A177-3AD203B41FA5}">
                      <a16:colId xmlns:a16="http://schemas.microsoft.com/office/drawing/2014/main" val="20002"/>
                    </a:ext>
                  </a:extLst>
                </a:gridCol>
                <a:gridCol w="756950">
                  <a:extLst>
                    <a:ext uri="{9D8B030D-6E8A-4147-A177-3AD203B41FA5}">
                      <a16:colId xmlns:a16="http://schemas.microsoft.com/office/drawing/2014/main" val="3997906638"/>
                    </a:ext>
                  </a:extLst>
                </a:gridCol>
                <a:gridCol w="725078">
                  <a:extLst>
                    <a:ext uri="{9D8B030D-6E8A-4147-A177-3AD203B41FA5}">
                      <a16:colId xmlns:a16="http://schemas.microsoft.com/office/drawing/2014/main" val="346551862"/>
                    </a:ext>
                  </a:extLst>
                </a:gridCol>
                <a:gridCol w="613527">
                  <a:extLst>
                    <a:ext uri="{9D8B030D-6E8A-4147-A177-3AD203B41FA5}">
                      <a16:colId xmlns:a16="http://schemas.microsoft.com/office/drawing/2014/main" val="20005"/>
                    </a:ext>
                  </a:extLst>
                </a:gridCol>
                <a:gridCol w="565719">
                  <a:extLst>
                    <a:ext uri="{9D8B030D-6E8A-4147-A177-3AD203B41FA5}">
                      <a16:colId xmlns:a16="http://schemas.microsoft.com/office/drawing/2014/main" val="20006"/>
                    </a:ext>
                  </a:extLst>
                </a:gridCol>
                <a:gridCol w="549785">
                  <a:extLst>
                    <a:ext uri="{9D8B030D-6E8A-4147-A177-3AD203B41FA5}">
                      <a16:colId xmlns:a16="http://schemas.microsoft.com/office/drawing/2014/main" val="20007"/>
                    </a:ext>
                  </a:extLst>
                </a:gridCol>
                <a:gridCol w="884434">
                  <a:extLst>
                    <a:ext uri="{9D8B030D-6E8A-4147-A177-3AD203B41FA5}">
                      <a16:colId xmlns:a16="http://schemas.microsoft.com/office/drawing/2014/main" val="20008"/>
                    </a:ext>
                  </a:extLst>
                </a:gridCol>
                <a:gridCol w="836629">
                  <a:extLst>
                    <a:ext uri="{9D8B030D-6E8A-4147-A177-3AD203B41FA5}">
                      <a16:colId xmlns:a16="http://schemas.microsoft.com/office/drawing/2014/main" val="20010"/>
                    </a:ext>
                  </a:extLst>
                </a:gridCol>
                <a:gridCol w="814052">
                  <a:extLst>
                    <a:ext uri="{9D8B030D-6E8A-4147-A177-3AD203B41FA5}">
                      <a16:colId xmlns:a16="http://schemas.microsoft.com/office/drawing/2014/main" val="20012"/>
                    </a:ext>
                  </a:extLst>
                </a:gridCol>
                <a:gridCol w="861275">
                  <a:extLst>
                    <a:ext uri="{9D8B030D-6E8A-4147-A177-3AD203B41FA5}">
                      <a16:colId xmlns:a16="http://schemas.microsoft.com/office/drawing/2014/main" val="20014"/>
                    </a:ext>
                  </a:extLst>
                </a:gridCol>
                <a:gridCol w="861275">
                  <a:extLst>
                    <a:ext uri="{9D8B030D-6E8A-4147-A177-3AD203B41FA5}">
                      <a16:colId xmlns:a16="http://schemas.microsoft.com/office/drawing/2014/main" val="20011"/>
                    </a:ext>
                  </a:extLst>
                </a:gridCol>
              </a:tblGrid>
              <a:tr h="139309">
                <a:tc>
                  <a:txBody>
                    <a:bodyPr/>
                    <a:lstStyle/>
                    <a:p>
                      <a:pPr algn="ctr" latinLnBrk="1"/>
                      <a:r>
                        <a:rPr lang="ko-KR" altLang="en-US" sz="800" dirty="0"/>
                        <a:t>본부</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센터</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상품코드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dirty="0"/>
                        <a:t>ERP</a:t>
                      </a:r>
                      <a:r>
                        <a:rPr lang="ko-KR" altLang="en-US" sz="800" dirty="0"/>
                        <a:t>코드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대분류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중분류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소분류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전월재고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입고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출고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현재고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적정재고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bl>
          </a:graphicData>
        </a:graphic>
      </p:graphicFrame>
      <p:sp>
        <p:nvSpPr>
          <p:cNvPr id="4" name="TextBox 3">
            <a:extLst>
              <a:ext uri="{FF2B5EF4-FFF2-40B4-BE49-F238E27FC236}">
                <a16:creationId xmlns:a16="http://schemas.microsoft.com/office/drawing/2014/main" id="{9E42A5AD-D547-F98C-BA09-CC468F07D30A}"/>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5" name="직선 연결선 4">
            <a:extLst>
              <a:ext uri="{FF2B5EF4-FFF2-40B4-BE49-F238E27FC236}">
                <a16:creationId xmlns:a16="http://schemas.microsoft.com/office/drawing/2014/main" id="{F8B18847-5507-11B5-2126-BB094C50B2C4}"/>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6" name="직선 연결선 5">
            <a:extLst>
              <a:ext uri="{FF2B5EF4-FFF2-40B4-BE49-F238E27FC236}">
                <a16:creationId xmlns:a16="http://schemas.microsoft.com/office/drawing/2014/main" id="{E05B2C4D-813F-E5C6-E357-1C75663E0738}"/>
              </a:ext>
            </a:extLst>
          </p:cNvPr>
          <p:cNvCxnSpPr>
            <a:cxnSpLocks/>
          </p:cNvCxnSpPr>
          <p:nvPr/>
        </p:nvCxnSpPr>
        <p:spPr>
          <a:xfrm>
            <a:off x="6278160"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34714306-4316-C2C7-8185-CC5F9E8C4B78}"/>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8" name="TextBox 7">
            <a:extLst>
              <a:ext uri="{FF2B5EF4-FFF2-40B4-BE49-F238E27FC236}">
                <a16:creationId xmlns:a16="http://schemas.microsoft.com/office/drawing/2014/main" id="{332BF947-63C6-EB40-ACAB-A3E134E14D3B}"/>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rgbClr val="0D6EFD"/>
                </a:solidFill>
              </a:rPr>
              <a:t>관리</a:t>
            </a:r>
            <a:endParaRPr lang="ko-KR" altLang="en-US" sz="1100" dirty="0">
              <a:solidFill>
                <a:srgbClr val="0D6EFD"/>
              </a:solidFill>
            </a:endParaRPr>
          </a:p>
        </p:txBody>
      </p:sp>
      <p:sp>
        <p:nvSpPr>
          <p:cNvPr id="9" name="TextBox 8">
            <a:extLst>
              <a:ext uri="{FF2B5EF4-FFF2-40B4-BE49-F238E27FC236}">
                <a16:creationId xmlns:a16="http://schemas.microsoft.com/office/drawing/2014/main" id="{6B52577E-9323-20DB-F2B3-C70FCEF93598}"/>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0" name="TextBox 9">
            <a:extLst>
              <a:ext uri="{FF2B5EF4-FFF2-40B4-BE49-F238E27FC236}">
                <a16:creationId xmlns:a16="http://schemas.microsoft.com/office/drawing/2014/main" id="{1FB061DA-5FDA-4E22-DCDD-F24EDDC2A61A}"/>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11" name="TextBox 10">
            <a:extLst>
              <a:ext uri="{FF2B5EF4-FFF2-40B4-BE49-F238E27FC236}">
                <a16:creationId xmlns:a16="http://schemas.microsoft.com/office/drawing/2014/main" id="{44CEFE0F-E31B-ABB6-FD74-28A555110193}"/>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12" name="사각형: 둥근 모서리 11">
            <a:extLst>
              <a:ext uri="{FF2B5EF4-FFF2-40B4-BE49-F238E27FC236}">
                <a16:creationId xmlns:a16="http://schemas.microsoft.com/office/drawing/2014/main" id="{DA50ECC3-D4E8-50B8-173D-689A70164513}"/>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96E41086-2837-F52F-1DD5-D292C0EF05F7}"/>
              </a:ext>
            </a:extLst>
          </p:cNvPr>
          <p:cNvSpPr txBox="1"/>
          <p:nvPr/>
        </p:nvSpPr>
        <p:spPr>
          <a:xfrm>
            <a:off x="609600" y="1402530"/>
            <a:ext cx="671979" cy="261610"/>
          </a:xfrm>
          <a:prstGeom prst="rect">
            <a:avLst/>
          </a:prstGeom>
          <a:noFill/>
        </p:spPr>
        <p:txBody>
          <a:bodyPr wrap="none" rtlCol="0">
            <a:spAutoFit/>
          </a:bodyPr>
          <a:lstStyle/>
          <a:p>
            <a:pPr algn="ctr"/>
            <a:r>
              <a:rPr lang="ko-KR" altLang="en-US" sz="1100">
                <a:solidFill>
                  <a:schemeClr val="bg1">
                    <a:lumMod val="50000"/>
                  </a:schemeClr>
                </a:solidFill>
              </a:rPr>
              <a:t>재고현황</a:t>
            </a:r>
            <a:endParaRPr lang="ko-KR" altLang="en-US" sz="1100" dirty="0">
              <a:solidFill>
                <a:schemeClr val="bg1">
                  <a:lumMod val="50000"/>
                </a:schemeClr>
              </a:solidFill>
            </a:endParaRPr>
          </a:p>
        </p:txBody>
      </p:sp>
      <p:cxnSp>
        <p:nvCxnSpPr>
          <p:cNvPr id="14" name="직선 연결선 13">
            <a:extLst>
              <a:ext uri="{FF2B5EF4-FFF2-40B4-BE49-F238E27FC236}">
                <a16:creationId xmlns:a16="http://schemas.microsoft.com/office/drawing/2014/main" id="{FCC5009D-D6CF-FCFB-290B-73F0EEBABA30}"/>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 name="직선 연결선 17">
            <a:extLst>
              <a:ext uri="{FF2B5EF4-FFF2-40B4-BE49-F238E27FC236}">
                <a16:creationId xmlns:a16="http://schemas.microsoft.com/office/drawing/2014/main" id="{A22EE759-251D-6751-9A3E-205E2C226D17}"/>
              </a:ext>
            </a:extLst>
          </p:cNvPr>
          <p:cNvCxnSpPr>
            <a:cxnSpLocks/>
          </p:cNvCxnSpPr>
          <p:nvPr/>
        </p:nvCxnSpPr>
        <p:spPr>
          <a:xfrm>
            <a:off x="4086174" y="1717228"/>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6AF9C448-16BB-99BA-3462-18409CB89996}"/>
              </a:ext>
            </a:extLst>
          </p:cNvPr>
          <p:cNvSpPr txBox="1"/>
          <p:nvPr/>
        </p:nvSpPr>
        <p:spPr>
          <a:xfrm>
            <a:off x="2441240" y="1402929"/>
            <a:ext cx="793807" cy="261610"/>
          </a:xfrm>
          <a:prstGeom prst="rect">
            <a:avLst/>
          </a:prstGeom>
          <a:noFill/>
        </p:spPr>
        <p:txBody>
          <a:bodyPr wrap="none" rtlCol="0">
            <a:spAutoFit/>
          </a:bodyPr>
          <a:lstStyle/>
          <a:p>
            <a:pPr algn="ctr"/>
            <a:r>
              <a:rPr lang="ko-KR" altLang="en-US" sz="1100">
                <a:solidFill>
                  <a:schemeClr val="bg1">
                    <a:lumMod val="50000"/>
                  </a:schemeClr>
                </a:solidFill>
              </a:rPr>
              <a:t>품목별내역</a:t>
            </a:r>
            <a:endParaRPr lang="ko-KR" altLang="en-US" sz="1100" dirty="0">
              <a:solidFill>
                <a:schemeClr val="bg1">
                  <a:lumMod val="50000"/>
                </a:schemeClr>
              </a:solidFill>
            </a:endParaRPr>
          </a:p>
        </p:txBody>
      </p:sp>
      <p:sp>
        <p:nvSpPr>
          <p:cNvPr id="20" name="TextBox 19">
            <a:extLst>
              <a:ext uri="{FF2B5EF4-FFF2-40B4-BE49-F238E27FC236}">
                <a16:creationId xmlns:a16="http://schemas.microsoft.com/office/drawing/2014/main" id="{B64F9A2D-1B47-2956-7A3A-68E378221265}"/>
              </a:ext>
            </a:extLst>
          </p:cNvPr>
          <p:cNvSpPr txBox="1"/>
          <p:nvPr/>
        </p:nvSpPr>
        <p:spPr>
          <a:xfrm>
            <a:off x="4394708" y="1402929"/>
            <a:ext cx="793807" cy="261610"/>
          </a:xfrm>
          <a:prstGeom prst="rect">
            <a:avLst/>
          </a:prstGeom>
          <a:noFill/>
        </p:spPr>
        <p:txBody>
          <a:bodyPr wrap="none" rtlCol="0">
            <a:spAutoFit/>
          </a:bodyPr>
          <a:lstStyle/>
          <a:p>
            <a:pPr algn="ctr"/>
            <a:r>
              <a:rPr lang="ko-KR" altLang="en-US" sz="1100">
                <a:solidFill>
                  <a:srgbClr val="0D6EFD"/>
                </a:solidFill>
              </a:rPr>
              <a:t>본부별내역</a:t>
            </a:r>
            <a:endParaRPr lang="ko-KR" altLang="en-US" sz="1100" dirty="0">
              <a:solidFill>
                <a:srgbClr val="0D6EFD"/>
              </a:solidFill>
            </a:endParaRPr>
          </a:p>
        </p:txBody>
      </p:sp>
      <p:sp>
        <p:nvSpPr>
          <p:cNvPr id="21" name="TextBox 20">
            <a:extLst>
              <a:ext uri="{FF2B5EF4-FFF2-40B4-BE49-F238E27FC236}">
                <a16:creationId xmlns:a16="http://schemas.microsoft.com/office/drawing/2014/main" id="{5CEF3A64-9D97-8BBB-8945-CA1752F67BE3}"/>
              </a:ext>
            </a:extLst>
          </p:cNvPr>
          <p:cNvSpPr txBox="1"/>
          <p:nvPr/>
        </p:nvSpPr>
        <p:spPr>
          <a:xfrm>
            <a:off x="6348176" y="1402929"/>
            <a:ext cx="671979" cy="261610"/>
          </a:xfrm>
          <a:prstGeom prst="rect">
            <a:avLst/>
          </a:prstGeom>
          <a:noFill/>
        </p:spPr>
        <p:txBody>
          <a:bodyPr wrap="none" rtlCol="0">
            <a:spAutoFit/>
          </a:bodyPr>
          <a:lstStyle/>
          <a:p>
            <a:pPr algn="ctr"/>
            <a:r>
              <a:rPr lang="ko-KR" altLang="en-US" sz="1100">
                <a:solidFill>
                  <a:schemeClr val="bg1">
                    <a:lumMod val="50000"/>
                  </a:schemeClr>
                </a:solidFill>
              </a:rPr>
              <a:t>마감현황</a:t>
            </a:r>
            <a:endParaRPr lang="ko-KR" altLang="en-US" sz="1100" dirty="0">
              <a:solidFill>
                <a:schemeClr val="bg1">
                  <a:lumMod val="50000"/>
                </a:schemeClr>
              </a:solidFill>
            </a:endParaRPr>
          </a:p>
        </p:txBody>
      </p:sp>
      <p:sp>
        <p:nvSpPr>
          <p:cNvPr id="22" name="TextBox 21">
            <a:extLst>
              <a:ext uri="{FF2B5EF4-FFF2-40B4-BE49-F238E27FC236}">
                <a16:creationId xmlns:a16="http://schemas.microsoft.com/office/drawing/2014/main" id="{6EC50F70-1F52-8F99-19B6-351E88A94AB7}"/>
              </a:ext>
            </a:extLst>
          </p:cNvPr>
          <p:cNvSpPr txBox="1"/>
          <p:nvPr/>
        </p:nvSpPr>
        <p:spPr>
          <a:xfrm>
            <a:off x="8179817" y="1402929"/>
            <a:ext cx="1072731" cy="261610"/>
          </a:xfrm>
          <a:prstGeom prst="rect">
            <a:avLst/>
          </a:prstGeom>
          <a:noFill/>
        </p:spPr>
        <p:txBody>
          <a:bodyPr wrap="none" rtlCol="0">
            <a:spAutoFit/>
          </a:bodyPr>
          <a:lstStyle/>
          <a:p>
            <a:pPr algn="ctr"/>
            <a:r>
              <a:rPr lang="ko-KR" altLang="en-US" sz="1100">
                <a:solidFill>
                  <a:schemeClr val="bg1">
                    <a:lumMod val="50000"/>
                  </a:schemeClr>
                </a:solidFill>
              </a:rPr>
              <a:t>발주승인자 지정</a:t>
            </a:r>
            <a:endParaRPr lang="ko-KR" altLang="en-US" sz="1100" dirty="0">
              <a:solidFill>
                <a:schemeClr val="bg1">
                  <a:lumMod val="50000"/>
                </a:schemeClr>
              </a:solidFill>
            </a:endParaRPr>
          </a:p>
        </p:txBody>
      </p:sp>
    </p:spTree>
    <p:extLst>
      <p:ext uri="{BB962C8B-B14F-4D97-AF65-F5344CB8AC3E}">
        <p14:creationId xmlns:p14="http://schemas.microsoft.com/office/powerpoint/2010/main" val="4140739492"/>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사각형: 둥근 모서리 43">
            <a:extLst>
              <a:ext uri="{FF2B5EF4-FFF2-40B4-BE49-F238E27FC236}">
                <a16:creationId xmlns:a16="http://schemas.microsoft.com/office/drawing/2014/main" id="{2412881E-AFAB-9071-6645-A66370824CB4}"/>
              </a:ext>
            </a:extLst>
          </p:cNvPr>
          <p:cNvSpPr/>
          <p:nvPr/>
        </p:nvSpPr>
        <p:spPr>
          <a:xfrm>
            <a:off x="224092" y="2534195"/>
            <a:ext cx="9209155" cy="3735977"/>
          </a:xfrm>
          <a:prstGeom prst="roundRect">
            <a:avLst>
              <a:gd name="adj" fmla="val 2212"/>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구분</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재고자산</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소모품</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일시</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출고일시</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시작일시</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종료일시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endParaRPr lang="ko-KR" altLang="en-US"/>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a:t>
            </a:r>
            <a:r>
              <a:rPr lang="en-US" altLang="ko-KR" dirty="0"/>
              <a:t> &gt; </a:t>
            </a:r>
            <a:r>
              <a:rPr lang="ko-KR" altLang="en-US" dirty="0"/>
              <a:t>관리 </a:t>
            </a:r>
            <a:r>
              <a:rPr lang="en-US" altLang="ko-KR" dirty="0"/>
              <a:t>&gt; </a:t>
            </a:r>
            <a:r>
              <a:rPr lang="ko-KR" altLang="en-US" dirty="0"/>
              <a:t>마감현황</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AG09040400000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마감현황</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4" name="Input">
            <a:extLst>
              <a:ext uri="{FF2B5EF4-FFF2-40B4-BE49-F238E27FC236}">
                <a16:creationId xmlns:a16="http://schemas.microsoft.com/office/drawing/2014/main" id="{489786E4-FBD2-4904-91E4-B5E71EF61EFD}"/>
              </a:ext>
            </a:extLst>
          </p:cNvPr>
          <p:cNvSpPr/>
          <p:nvPr/>
        </p:nvSpPr>
        <p:spPr>
          <a:xfrm>
            <a:off x="8268591" y="2810248"/>
            <a:ext cx="795710"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5" name="Select">
            <a:extLst>
              <a:ext uri="{FF2B5EF4-FFF2-40B4-BE49-F238E27FC236}">
                <a16:creationId xmlns:a16="http://schemas.microsoft.com/office/drawing/2014/main" id="{87AA09C3-4384-682F-F945-DD55A360A8AE}"/>
              </a:ext>
            </a:extLst>
          </p:cNvPr>
          <p:cNvGrpSpPr/>
          <p:nvPr/>
        </p:nvGrpSpPr>
        <p:grpSpPr>
          <a:xfrm>
            <a:off x="491638" y="2821197"/>
            <a:ext cx="1421927" cy="267021"/>
            <a:chOff x="1797706" y="1281594"/>
            <a:chExt cx="1302680" cy="267021"/>
          </a:xfrm>
        </p:grpSpPr>
        <p:sp>
          <p:nvSpPr>
            <p:cNvPr id="6" name="Input">
              <a:extLst>
                <a:ext uri="{FF2B5EF4-FFF2-40B4-BE49-F238E27FC236}">
                  <a16:creationId xmlns:a16="http://schemas.microsoft.com/office/drawing/2014/main" id="{790DFF0A-2CA4-1DA7-A5DB-704B8EE1CD56}"/>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물류센터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7" name="Arrow Down">
              <a:extLst>
                <a:ext uri="{FF2B5EF4-FFF2-40B4-BE49-F238E27FC236}">
                  <a16:creationId xmlns:a16="http://schemas.microsoft.com/office/drawing/2014/main" id="{120F25C8-E417-1765-7F54-FE6D52D478C8}"/>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9" name="Select">
            <a:extLst>
              <a:ext uri="{FF2B5EF4-FFF2-40B4-BE49-F238E27FC236}">
                <a16:creationId xmlns:a16="http://schemas.microsoft.com/office/drawing/2014/main" id="{151E9338-97AC-C98A-92CB-E064D4014AE3}"/>
              </a:ext>
            </a:extLst>
          </p:cNvPr>
          <p:cNvGrpSpPr/>
          <p:nvPr/>
        </p:nvGrpSpPr>
        <p:grpSpPr>
          <a:xfrm>
            <a:off x="2003197" y="2821197"/>
            <a:ext cx="1421927" cy="267021"/>
            <a:chOff x="1797706" y="1281594"/>
            <a:chExt cx="1302680" cy="267021"/>
          </a:xfrm>
        </p:grpSpPr>
        <p:sp>
          <p:nvSpPr>
            <p:cNvPr id="10" name="Input">
              <a:extLst>
                <a:ext uri="{FF2B5EF4-FFF2-40B4-BE49-F238E27FC236}">
                  <a16:creationId xmlns:a16="http://schemas.microsoft.com/office/drawing/2014/main" id="{1C66A883-08FF-DC08-189C-A112B5130D8A}"/>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본부</a:t>
              </a:r>
              <a:endParaRPr lang="en-US" sz="800" dirty="0">
                <a:solidFill>
                  <a:srgbClr val="5F5F5F"/>
                </a:solidFill>
                <a:latin typeface="Segoe UI" panose="020B0502040204020203" pitchFamily="34" charset="0"/>
                <a:cs typeface="Segoe UI" panose="020B0502040204020203" pitchFamily="34" charset="0"/>
              </a:endParaRPr>
            </a:p>
          </p:txBody>
        </p:sp>
        <p:sp>
          <p:nvSpPr>
            <p:cNvPr id="11" name="Arrow Down">
              <a:extLst>
                <a:ext uri="{FF2B5EF4-FFF2-40B4-BE49-F238E27FC236}">
                  <a16:creationId xmlns:a16="http://schemas.microsoft.com/office/drawing/2014/main" id="{C2744E3A-CB64-5763-9F7D-1CC591974E3E}"/>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2" name="Select">
            <a:extLst>
              <a:ext uri="{FF2B5EF4-FFF2-40B4-BE49-F238E27FC236}">
                <a16:creationId xmlns:a16="http://schemas.microsoft.com/office/drawing/2014/main" id="{D30C1390-323B-2FE8-15CE-37A10EEF1050}"/>
              </a:ext>
            </a:extLst>
          </p:cNvPr>
          <p:cNvGrpSpPr/>
          <p:nvPr/>
        </p:nvGrpSpPr>
        <p:grpSpPr>
          <a:xfrm>
            <a:off x="3570739" y="2821197"/>
            <a:ext cx="1421927" cy="267021"/>
            <a:chOff x="1797706" y="1281594"/>
            <a:chExt cx="1302680" cy="267021"/>
          </a:xfrm>
        </p:grpSpPr>
        <p:sp>
          <p:nvSpPr>
            <p:cNvPr id="13" name="Input">
              <a:extLst>
                <a:ext uri="{FF2B5EF4-FFF2-40B4-BE49-F238E27FC236}">
                  <a16:creationId xmlns:a16="http://schemas.microsoft.com/office/drawing/2014/main" id="{EA473C84-5563-5C2A-5847-2A7E9FE34379}"/>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14" name="Arrow Down">
              <a:extLst>
                <a:ext uri="{FF2B5EF4-FFF2-40B4-BE49-F238E27FC236}">
                  <a16:creationId xmlns:a16="http://schemas.microsoft.com/office/drawing/2014/main" id="{A6216FF3-F4FC-78AD-0D51-88B64F1CA9C1}"/>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8" name="Select">
            <a:extLst>
              <a:ext uri="{FF2B5EF4-FFF2-40B4-BE49-F238E27FC236}">
                <a16:creationId xmlns:a16="http://schemas.microsoft.com/office/drawing/2014/main" id="{7CCBC370-3F07-69F7-3731-86BDFB5299E4}"/>
              </a:ext>
            </a:extLst>
          </p:cNvPr>
          <p:cNvGrpSpPr/>
          <p:nvPr/>
        </p:nvGrpSpPr>
        <p:grpSpPr>
          <a:xfrm>
            <a:off x="5147612" y="2821197"/>
            <a:ext cx="1421927" cy="267021"/>
            <a:chOff x="1797706" y="1281594"/>
            <a:chExt cx="1302680" cy="267021"/>
          </a:xfrm>
        </p:grpSpPr>
        <p:sp>
          <p:nvSpPr>
            <p:cNvPr id="19" name="Input">
              <a:extLst>
                <a:ext uri="{FF2B5EF4-FFF2-40B4-BE49-F238E27FC236}">
                  <a16:creationId xmlns:a16="http://schemas.microsoft.com/office/drawing/2014/main" id="{A85CE5DA-C6B8-345E-BA6C-DA72CC1CC8FB}"/>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대분류</a:t>
              </a:r>
              <a:endParaRPr lang="en-US" sz="800" dirty="0">
                <a:solidFill>
                  <a:srgbClr val="5F5F5F"/>
                </a:solidFill>
                <a:latin typeface="Segoe UI" panose="020B0502040204020203" pitchFamily="34" charset="0"/>
                <a:cs typeface="Segoe UI" panose="020B0502040204020203" pitchFamily="34" charset="0"/>
              </a:endParaRPr>
            </a:p>
          </p:txBody>
        </p:sp>
        <p:sp>
          <p:nvSpPr>
            <p:cNvPr id="20" name="Arrow Down">
              <a:extLst>
                <a:ext uri="{FF2B5EF4-FFF2-40B4-BE49-F238E27FC236}">
                  <a16:creationId xmlns:a16="http://schemas.microsoft.com/office/drawing/2014/main" id="{755C7BCC-BCE4-3DB8-499A-4CFB71FEFB90}"/>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21" name="Select">
            <a:extLst>
              <a:ext uri="{FF2B5EF4-FFF2-40B4-BE49-F238E27FC236}">
                <a16:creationId xmlns:a16="http://schemas.microsoft.com/office/drawing/2014/main" id="{CB7DE664-B881-4B65-E279-ED90FD3E1BE8}"/>
              </a:ext>
            </a:extLst>
          </p:cNvPr>
          <p:cNvGrpSpPr/>
          <p:nvPr/>
        </p:nvGrpSpPr>
        <p:grpSpPr>
          <a:xfrm>
            <a:off x="6668502" y="2821197"/>
            <a:ext cx="1421927" cy="267021"/>
            <a:chOff x="1797706" y="1281594"/>
            <a:chExt cx="1302680" cy="267021"/>
          </a:xfrm>
        </p:grpSpPr>
        <p:sp>
          <p:nvSpPr>
            <p:cNvPr id="22" name="Input">
              <a:extLst>
                <a:ext uri="{FF2B5EF4-FFF2-40B4-BE49-F238E27FC236}">
                  <a16:creationId xmlns:a16="http://schemas.microsoft.com/office/drawing/2014/main" id="{43739C26-9B8C-A50D-C07D-042006DAE654}"/>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구분</a:t>
              </a:r>
              <a:endParaRPr lang="en-US" sz="800" dirty="0">
                <a:solidFill>
                  <a:srgbClr val="5F5F5F"/>
                </a:solidFill>
                <a:latin typeface="Segoe UI" panose="020B0502040204020203" pitchFamily="34" charset="0"/>
                <a:cs typeface="Segoe UI" panose="020B0502040204020203" pitchFamily="34" charset="0"/>
              </a:endParaRPr>
            </a:p>
          </p:txBody>
        </p:sp>
        <p:sp>
          <p:nvSpPr>
            <p:cNvPr id="23" name="Arrow Down">
              <a:extLst>
                <a:ext uri="{FF2B5EF4-FFF2-40B4-BE49-F238E27FC236}">
                  <a16:creationId xmlns:a16="http://schemas.microsoft.com/office/drawing/2014/main" id="{7A515694-72AF-053B-673F-08B4D6198846}"/>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aphicFrame>
        <p:nvGraphicFramePr>
          <p:cNvPr id="56" name="표 48">
            <a:extLst>
              <a:ext uri="{FF2B5EF4-FFF2-40B4-BE49-F238E27FC236}">
                <a16:creationId xmlns:a16="http://schemas.microsoft.com/office/drawing/2014/main" id="{D863F9EE-4DD7-29F7-2B27-1E9FE82DA0E8}"/>
              </a:ext>
            </a:extLst>
          </p:cNvPr>
          <p:cNvGraphicFramePr>
            <a:graphicFrameLocks noGrp="1"/>
          </p:cNvGraphicFramePr>
          <p:nvPr>
            <p:extLst>
              <p:ext uri="{D42A27DB-BD31-4B8C-83A1-F6EECF244321}">
                <p14:modId xmlns:p14="http://schemas.microsoft.com/office/powerpoint/2010/main" val="1311232411"/>
              </p:ext>
            </p:extLst>
          </p:nvPr>
        </p:nvGraphicFramePr>
        <p:xfrm>
          <a:off x="516153" y="4273377"/>
          <a:ext cx="8625032" cy="1670468"/>
        </p:xfrm>
        <a:graphic>
          <a:graphicData uri="http://schemas.openxmlformats.org/drawingml/2006/table">
            <a:tbl>
              <a:tblPr firstRow="1" bandRow="1">
                <a:tableStyleId>{F2DE63D5-997A-4646-A377-4702673A728D}</a:tableStyleId>
              </a:tblPr>
              <a:tblGrid>
                <a:gridCol w="405649">
                  <a:extLst>
                    <a:ext uri="{9D8B030D-6E8A-4147-A177-3AD203B41FA5}">
                      <a16:colId xmlns:a16="http://schemas.microsoft.com/office/drawing/2014/main" val="20001"/>
                    </a:ext>
                  </a:extLst>
                </a:gridCol>
                <a:gridCol w="511878">
                  <a:extLst>
                    <a:ext uri="{9D8B030D-6E8A-4147-A177-3AD203B41FA5}">
                      <a16:colId xmlns:a16="http://schemas.microsoft.com/office/drawing/2014/main" val="20002"/>
                    </a:ext>
                  </a:extLst>
                </a:gridCol>
                <a:gridCol w="623443">
                  <a:extLst>
                    <a:ext uri="{9D8B030D-6E8A-4147-A177-3AD203B41FA5}">
                      <a16:colId xmlns:a16="http://schemas.microsoft.com/office/drawing/2014/main" val="3997906638"/>
                    </a:ext>
                  </a:extLst>
                </a:gridCol>
                <a:gridCol w="597193">
                  <a:extLst>
                    <a:ext uri="{9D8B030D-6E8A-4147-A177-3AD203B41FA5}">
                      <a16:colId xmlns:a16="http://schemas.microsoft.com/office/drawing/2014/main" val="346551862"/>
                    </a:ext>
                  </a:extLst>
                </a:gridCol>
                <a:gridCol w="505317">
                  <a:extLst>
                    <a:ext uri="{9D8B030D-6E8A-4147-A177-3AD203B41FA5}">
                      <a16:colId xmlns:a16="http://schemas.microsoft.com/office/drawing/2014/main" val="20005"/>
                    </a:ext>
                  </a:extLst>
                </a:gridCol>
                <a:gridCol w="465941">
                  <a:extLst>
                    <a:ext uri="{9D8B030D-6E8A-4147-A177-3AD203B41FA5}">
                      <a16:colId xmlns:a16="http://schemas.microsoft.com/office/drawing/2014/main" val="20006"/>
                    </a:ext>
                  </a:extLst>
                </a:gridCol>
                <a:gridCol w="452816">
                  <a:extLst>
                    <a:ext uri="{9D8B030D-6E8A-4147-A177-3AD203B41FA5}">
                      <a16:colId xmlns:a16="http://schemas.microsoft.com/office/drawing/2014/main" val="20007"/>
                    </a:ext>
                  </a:extLst>
                </a:gridCol>
                <a:gridCol w="393752">
                  <a:extLst>
                    <a:ext uri="{9D8B030D-6E8A-4147-A177-3AD203B41FA5}">
                      <a16:colId xmlns:a16="http://schemas.microsoft.com/office/drawing/2014/main" val="20008"/>
                    </a:ext>
                  </a:extLst>
                </a:gridCol>
                <a:gridCol w="334690">
                  <a:extLst>
                    <a:ext uri="{9D8B030D-6E8A-4147-A177-3AD203B41FA5}">
                      <a16:colId xmlns:a16="http://schemas.microsoft.com/office/drawing/2014/main" val="20009"/>
                    </a:ext>
                  </a:extLst>
                </a:gridCol>
                <a:gridCol w="364222">
                  <a:extLst>
                    <a:ext uri="{9D8B030D-6E8A-4147-A177-3AD203B41FA5}">
                      <a16:colId xmlns:a16="http://schemas.microsoft.com/office/drawing/2014/main" val="20010"/>
                    </a:ext>
                  </a:extLst>
                </a:gridCol>
                <a:gridCol w="324846">
                  <a:extLst>
                    <a:ext uri="{9D8B030D-6E8A-4147-A177-3AD203B41FA5}">
                      <a16:colId xmlns:a16="http://schemas.microsoft.com/office/drawing/2014/main" val="20011"/>
                    </a:ext>
                  </a:extLst>
                </a:gridCol>
                <a:gridCol w="347815">
                  <a:extLst>
                    <a:ext uri="{9D8B030D-6E8A-4147-A177-3AD203B41FA5}">
                      <a16:colId xmlns:a16="http://schemas.microsoft.com/office/drawing/2014/main" val="20012"/>
                    </a:ext>
                  </a:extLst>
                </a:gridCol>
                <a:gridCol w="322658">
                  <a:extLst>
                    <a:ext uri="{9D8B030D-6E8A-4147-A177-3AD203B41FA5}">
                      <a16:colId xmlns:a16="http://schemas.microsoft.com/office/drawing/2014/main" val="20013"/>
                    </a:ext>
                  </a:extLst>
                </a:gridCol>
                <a:gridCol w="343441">
                  <a:extLst>
                    <a:ext uri="{9D8B030D-6E8A-4147-A177-3AD203B41FA5}">
                      <a16:colId xmlns:a16="http://schemas.microsoft.com/office/drawing/2014/main" val="20014"/>
                    </a:ext>
                  </a:extLst>
                </a:gridCol>
                <a:gridCol w="365926">
                  <a:extLst>
                    <a:ext uri="{9D8B030D-6E8A-4147-A177-3AD203B41FA5}">
                      <a16:colId xmlns:a16="http://schemas.microsoft.com/office/drawing/2014/main" val="20015"/>
                    </a:ext>
                  </a:extLst>
                </a:gridCol>
                <a:gridCol w="382953">
                  <a:extLst>
                    <a:ext uri="{9D8B030D-6E8A-4147-A177-3AD203B41FA5}">
                      <a16:colId xmlns:a16="http://schemas.microsoft.com/office/drawing/2014/main" val="20016"/>
                    </a:ext>
                  </a:extLst>
                </a:gridCol>
                <a:gridCol w="347126">
                  <a:extLst>
                    <a:ext uri="{9D8B030D-6E8A-4147-A177-3AD203B41FA5}">
                      <a16:colId xmlns:a16="http://schemas.microsoft.com/office/drawing/2014/main" val="20017"/>
                    </a:ext>
                  </a:extLst>
                </a:gridCol>
                <a:gridCol w="480636">
                  <a:extLst>
                    <a:ext uri="{9D8B030D-6E8A-4147-A177-3AD203B41FA5}">
                      <a16:colId xmlns:a16="http://schemas.microsoft.com/office/drawing/2014/main" val="20018"/>
                    </a:ext>
                  </a:extLst>
                </a:gridCol>
                <a:gridCol w="327099">
                  <a:extLst>
                    <a:ext uri="{9D8B030D-6E8A-4147-A177-3AD203B41FA5}">
                      <a16:colId xmlns:a16="http://schemas.microsoft.com/office/drawing/2014/main" val="20019"/>
                    </a:ext>
                  </a:extLst>
                </a:gridCol>
                <a:gridCol w="403160">
                  <a:extLst>
                    <a:ext uri="{9D8B030D-6E8A-4147-A177-3AD203B41FA5}">
                      <a16:colId xmlns:a16="http://schemas.microsoft.com/office/drawing/2014/main" val="20020"/>
                    </a:ext>
                  </a:extLst>
                </a:gridCol>
                <a:gridCol w="324471">
                  <a:extLst>
                    <a:ext uri="{9D8B030D-6E8A-4147-A177-3AD203B41FA5}">
                      <a16:colId xmlns:a16="http://schemas.microsoft.com/office/drawing/2014/main" val="20021"/>
                    </a:ext>
                  </a:extLst>
                </a:gridCol>
              </a:tblGrid>
              <a:tr h="139309">
                <a:tc rowSpan="2">
                  <a:txBody>
                    <a:bodyPr/>
                    <a:lstStyle/>
                    <a:p>
                      <a:pPr algn="ctr" latinLnBrk="1"/>
                      <a:r>
                        <a:rPr lang="ko-KR" altLang="en-US" sz="800" dirty="0"/>
                        <a:t>본부</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센터</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상품코드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en-US" altLang="ko-KR" sz="800" dirty="0"/>
                        <a:t>ERP</a:t>
                      </a:r>
                      <a:r>
                        <a:rPr lang="ko-KR" altLang="en-US" sz="800" dirty="0"/>
                        <a:t>코드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대분류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중분류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rowSpan="2">
                  <a:txBody>
                    <a:bodyPr/>
                    <a:lstStyle/>
                    <a:p>
                      <a:pPr algn="ctr" latinLnBrk="1"/>
                      <a:r>
                        <a:rPr lang="ko-KR" altLang="en-US" sz="800" dirty="0"/>
                        <a:t>소분류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gridSpan="2">
                  <a:txBody>
                    <a:bodyPr/>
                    <a:lstStyle/>
                    <a:p>
                      <a:pPr algn="ctr" latinLnBrk="1"/>
                      <a:r>
                        <a:rPr lang="ko-KR" altLang="en-US" sz="800" dirty="0"/>
                        <a:t>전월재고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a:t>물류센터 재고</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본부별</a:t>
                      </a:r>
                      <a:r>
                        <a:rPr lang="ko-KR" altLang="en-US" sz="800" baseline="0" dirty="0"/>
                        <a:t> 이동</a:t>
                      </a:r>
                      <a:r>
                        <a:rPr lang="en-US" altLang="ko-KR" sz="800" baseline="0" dirty="0"/>
                        <a:t>(</a:t>
                      </a:r>
                      <a:r>
                        <a:rPr lang="ko-KR" altLang="en-US" sz="800" baseline="0" dirty="0"/>
                        <a:t>입고</a:t>
                      </a:r>
                      <a:r>
                        <a:rPr lang="en-US" altLang="ko-KR" sz="800" baseline="0" dirty="0"/>
                        <a:t>)</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본부별 이동</a:t>
                      </a:r>
                      <a:r>
                        <a:rPr lang="en-US" altLang="ko-KR" sz="800" dirty="0"/>
                        <a:t>(</a:t>
                      </a:r>
                      <a:r>
                        <a:rPr lang="ko-KR" altLang="en-US" sz="800" dirty="0"/>
                        <a:t>출고</a:t>
                      </a:r>
                      <a:r>
                        <a:rPr lang="en-US" altLang="ko-KR" sz="800" dirty="0"/>
                        <a:t>)</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기타출고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당월행사출고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latinLnBrk="1"/>
                      <a:r>
                        <a:rPr lang="ko-KR" altLang="en-US" sz="800" dirty="0"/>
                        <a:t>당월말일재고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extLst>
                  <a:ext uri="{0D108BD9-81ED-4DB2-BD59-A6C34878D82A}">
                    <a16:rowId xmlns:a16="http://schemas.microsoft.com/office/drawing/2014/main" val="2557370843"/>
                  </a:ext>
                </a:extLst>
              </a:tr>
              <a:tr h="139309">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수량</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b="1"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10001"/>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bl>
          </a:graphicData>
        </a:graphic>
      </p:graphicFrame>
      <p:sp>
        <p:nvSpPr>
          <p:cNvPr id="86" name="Excel">
            <a:extLst>
              <a:ext uri="{FF2B5EF4-FFF2-40B4-BE49-F238E27FC236}">
                <a16:creationId xmlns:a16="http://schemas.microsoft.com/office/drawing/2014/main" id="{30B863BA-7B17-876F-EBAF-D929898FA5CE}"/>
              </a:ext>
            </a:extLst>
          </p:cNvPr>
          <p:cNvSpPr>
            <a:spLocks noChangeAspect="1" noEditPoints="1"/>
          </p:cNvSpPr>
          <p:nvPr/>
        </p:nvSpPr>
        <p:spPr bwMode="auto">
          <a:xfrm>
            <a:off x="8979262" y="3859980"/>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88" name="Select">
            <a:extLst>
              <a:ext uri="{FF2B5EF4-FFF2-40B4-BE49-F238E27FC236}">
                <a16:creationId xmlns:a16="http://schemas.microsoft.com/office/drawing/2014/main" id="{CB7DE664-B881-4B65-E279-ED90FD3E1BE8}"/>
              </a:ext>
            </a:extLst>
          </p:cNvPr>
          <p:cNvGrpSpPr/>
          <p:nvPr/>
        </p:nvGrpSpPr>
        <p:grpSpPr>
          <a:xfrm>
            <a:off x="479376" y="3261948"/>
            <a:ext cx="1421927" cy="267021"/>
            <a:chOff x="1797706" y="1281594"/>
            <a:chExt cx="1302680" cy="267021"/>
          </a:xfrm>
        </p:grpSpPr>
        <p:sp>
          <p:nvSpPr>
            <p:cNvPr id="89" name="Input">
              <a:extLst>
                <a:ext uri="{FF2B5EF4-FFF2-40B4-BE49-F238E27FC236}">
                  <a16:creationId xmlns:a16="http://schemas.microsoft.com/office/drawing/2014/main" id="{43739C26-9B8C-A50D-C07D-042006DAE654}"/>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일시</a:t>
              </a:r>
              <a:endParaRPr lang="en-US" sz="800" dirty="0">
                <a:solidFill>
                  <a:srgbClr val="5F5F5F"/>
                </a:solidFill>
                <a:latin typeface="Segoe UI" panose="020B0502040204020203" pitchFamily="34" charset="0"/>
                <a:cs typeface="Segoe UI" panose="020B0502040204020203" pitchFamily="34" charset="0"/>
              </a:endParaRPr>
            </a:p>
          </p:txBody>
        </p:sp>
        <p:sp>
          <p:nvSpPr>
            <p:cNvPr id="90" name="Arrow Down">
              <a:extLst>
                <a:ext uri="{FF2B5EF4-FFF2-40B4-BE49-F238E27FC236}">
                  <a16:creationId xmlns:a16="http://schemas.microsoft.com/office/drawing/2014/main" id="{7A515694-72AF-053B-673F-08B4D6198846}"/>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91" name="Input">
            <a:extLst>
              <a:ext uri="{FF2B5EF4-FFF2-40B4-BE49-F238E27FC236}">
                <a16:creationId xmlns:a16="http://schemas.microsoft.com/office/drawing/2014/main" id="{0CA2FCE1-8F48-C83B-9E79-64968B996C23}"/>
              </a:ext>
            </a:extLst>
          </p:cNvPr>
          <p:cNvSpPr/>
          <p:nvPr/>
        </p:nvSpPr>
        <p:spPr>
          <a:xfrm>
            <a:off x="2009535" y="326194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92"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21CE2AD-432B-6A50-FA98-5F5F4BD81F2A}"/>
              </a:ext>
            </a:extLst>
          </p:cNvPr>
          <p:cNvSpPr>
            <a:spLocks noChangeAspect="1" noEditPoints="1"/>
          </p:cNvSpPr>
          <p:nvPr>
            <p:custDataLst>
              <p:tags r:id="rId1"/>
            </p:custDataLst>
          </p:nvPr>
        </p:nvSpPr>
        <p:spPr bwMode="auto">
          <a:xfrm>
            <a:off x="3205769" y="332918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94" name="직사각형 93">
            <a:extLst>
              <a:ext uri="{FF2B5EF4-FFF2-40B4-BE49-F238E27FC236}">
                <a16:creationId xmlns:a16="http://schemas.microsoft.com/office/drawing/2014/main" id="{1B73946F-3AEA-C9FF-D901-3CBEF85C9B08}"/>
              </a:ext>
            </a:extLst>
          </p:cNvPr>
          <p:cNvSpPr/>
          <p:nvPr/>
        </p:nvSpPr>
        <p:spPr>
          <a:xfrm>
            <a:off x="6615744" y="274519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95" name="직사각형 94">
            <a:extLst>
              <a:ext uri="{FF2B5EF4-FFF2-40B4-BE49-F238E27FC236}">
                <a16:creationId xmlns:a16="http://schemas.microsoft.com/office/drawing/2014/main" id="{1B73946F-3AEA-C9FF-D901-3CBEF85C9B08}"/>
              </a:ext>
            </a:extLst>
          </p:cNvPr>
          <p:cNvSpPr/>
          <p:nvPr/>
        </p:nvSpPr>
        <p:spPr>
          <a:xfrm>
            <a:off x="384126" y="318994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cxnSp>
        <p:nvCxnSpPr>
          <p:cNvPr id="96" name="직선 연결선 95">
            <a:extLst>
              <a:ext uri="{FF2B5EF4-FFF2-40B4-BE49-F238E27FC236}">
                <a16:creationId xmlns:a16="http://schemas.microsoft.com/office/drawing/2014/main" id="{DD7A5965-1E8F-3A0C-4781-C21CB238CA31}"/>
              </a:ext>
            </a:extLst>
          </p:cNvPr>
          <p:cNvCxnSpPr/>
          <p:nvPr/>
        </p:nvCxnSpPr>
        <p:spPr>
          <a:xfrm>
            <a:off x="456071" y="3817822"/>
            <a:ext cx="8693149" cy="0"/>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093E484-04F6-D8D9-5FE4-ED6DF6A235E5}"/>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27" name="직선 연결선 26">
            <a:extLst>
              <a:ext uri="{FF2B5EF4-FFF2-40B4-BE49-F238E27FC236}">
                <a16:creationId xmlns:a16="http://schemas.microsoft.com/office/drawing/2014/main" id="{85A4BE4D-F875-53B4-6F81-0322575501C5}"/>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8" name="직선 연결선 27">
            <a:extLst>
              <a:ext uri="{FF2B5EF4-FFF2-40B4-BE49-F238E27FC236}">
                <a16:creationId xmlns:a16="http://schemas.microsoft.com/office/drawing/2014/main" id="{3C0167F9-F947-1833-9C8F-570DFF008036}"/>
              </a:ext>
            </a:extLst>
          </p:cNvPr>
          <p:cNvCxnSpPr>
            <a:cxnSpLocks/>
          </p:cNvCxnSpPr>
          <p:nvPr/>
        </p:nvCxnSpPr>
        <p:spPr>
          <a:xfrm>
            <a:off x="6278160"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FF6D9F1D-3D24-D3E2-C2AA-53C5493E2E4F}"/>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30" name="TextBox 29">
            <a:extLst>
              <a:ext uri="{FF2B5EF4-FFF2-40B4-BE49-F238E27FC236}">
                <a16:creationId xmlns:a16="http://schemas.microsoft.com/office/drawing/2014/main" id="{05F41142-84EE-EFBF-CBB2-5708BDD1B3AF}"/>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rgbClr val="0D6EFD"/>
                </a:solidFill>
              </a:rPr>
              <a:t>관리</a:t>
            </a:r>
            <a:endParaRPr lang="ko-KR" altLang="en-US" sz="1100" dirty="0">
              <a:solidFill>
                <a:srgbClr val="0D6EFD"/>
              </a:solidFill>
            </a:endParaRPr>
          </a:p>
        </p:txBody>
      </p:sp>
      <p:sp>
        <p:nvSpPr>
          <p:cNvPr id="31" name="TextBox 30">
            <a:extLst>
              <a:ext uri="{FF2B5EF4-FFF2-40B4-BE49-F238E27FC236}">
                <a16:creationId xmlns:a16="http://schemas.microsoft.com/office/drawing/2014/main" id="{12F91954-DF4C-F1EE-3D2D-D3FD2E2AF10C}"/>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32" name="TextBox 31">
            <a:extLst>
              <a:ext uri="{FF2B5EF4-FFF2-40B4-BE49-F238E27FC236}">
                <a16:creationId xmlns:a16="http://schemas.microsoft.com/office/drawing/2014/main" id="{F9F0D9D1-A17D-358F-C03A-1F00C799DAED}"/>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33" name="TextBox 32">
            <a:extLst>
              <a:ext uri="{FF2B5EF4-FFF2-40B4-BE49-F238E27FC236}">
                <a16:creationId xmlns:a16="http://schemas.microsoft.com/office/drawing/2014/main" id="{9B5C7124-3036-4EE8-1AF7-090BF6BA1C5E}"/>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34" name="사각형: 둥근 모서리 33">
            <a:extLst>
              <a:ext uri="{FF2B5EF4-FFF2-40B4-BE49-F238E27FC236}">
                <a16:creationId xmlns:a16="http://schemas.microsoft.com/office/drawing/2014/main" id="{743A2C28-B926-93AD-75B9-49E16D205E0D}"/>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TextBox 34">
            <a:extLst>
              <a:ext uri="{FF2B5EF4-FFF2-40B4-BE49-F238E27FC236}">
                <a16:creationId xmlns:a16="http://schemas.microsoft.com/office/drawing/2014/main" id="{D728BA5A-B3DF-56E6-FC87-03DDCA6C34FE}"/>
              </a:ext>
            </a:extLst>
          </p:cNvPr>
          <p:cNvSpPr txBox="1"/>
          <p:nvPr/>
        </p:nvSpPr>
        <p:spPr>
          <a:xfrm>
            <a:off x="609600" y="1402530"/>
            <a:ext cx="671979" cy="261610"/>
          </a:xfrm>
          <a:prstGeom prst="rect">
            <a:avLst/>
          </a:prstGeom>
          <a:noFill/>
        </p:spPr>
        <p:txBody>
          <a:bodyPr wrap="none" rtlCol="0">
            <a:spAutoFit/>
          </a:bodyPr>
          <a:lstStyle/>
          <a:p>
            <a:pPr algn="ctr"/>
            <a:r>
              <a:rPr lang="ko-KR" altLang="en-US" sz="1100">
                <a:solidFill>
                  <a:schemeClr val="bg1">
                    <a:lumMod val="50000"/>
                  </a:schemeClr>
                </a:solidFill>
              </a:rPr>
              <a:t>재고현황</a:t>
            </a:r>
            <a:endParaRPr lang="ko-KR" altLang="en-US" sz="1100" dirty="0">
              <a:solidFill>
                <a:schemeClr val="bg1">
                  <a:lumMod val="50000"/>
                </a:schemeClr>
              </a:solidFill>
            </a:endParaRPr>
          </a:p>
        </p:txBody>
      </p:sp>
      <p:cxnSp>
        <p:nvCxnSpPr>
          <p:cNvPr id="36" name="직선 연결선 35">
            <a:extLst>
              <a:ext uri="{FF2B5EF4-FFF2-40B4-BE49-F238E27FC236}">
                <a16:creationId xmlns:a16="http://schemas.microsoft.com/office/drawing/2014/main" id="{8867DAD2-9FF6-D8C4-A57C-73114E5537F4}"/>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7" name="직선 연결선 36">
            <a:extLst>
              <a:ext uri="{FF2B5EF4-FFF2-40B4-BE49-F238E27FC236}">
                <a16:creationId xmlns:a16="http://schemas.microsoft.com/office/drawing/2014/main" id="{57123C83-27A0-D39A-000E-D94CB72B7EF9}"/>
              </a:ext>
            </a:extLst>
          </p:cNvPr>
          <p:cNvCxnSpPr>
            <a:cxnSpLocks/>
          </p:cNvCxnSpPr>
          <p:nvPr/>
        </p:nvCxnSpPr>
        <p:spPr>
          <a:xfrm>
            <a:off x="6018429" y="1717228"/>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8" name="TextBox 37">
            <a:extLst>
              <a:ext uri="{FF2B5EF4-FFF2-40B4-BE49-F238E27FC236}">
                <a16:creationId xmlns:a16="http://schemas.microsoft.com/office/drawing/2014/main" id="{0F1C13F0-22AC-4326-0693-14BFA31DDBAB}"/>
              </a:ext>
            </a:extLst>
          </p:cNvPr>
          <p:cNvSpPr txBox="1"/>
          <p:nvPr/>
        </p:nvSpPr>
        <p:spPr>
          <a:xfrm>
            <a:off x="2441240" y="1402929"/>
            <a:ext cx="793807" cy="261610"/>
          </a:xfrm>
          <a:prstGeom prst="rect">
            <a:avLst/>
          </a:prstGeom>
          <a:noFill/>
        </p:spPr>
        <p:txBody>
          <a:bodyPr wrap="none" rtlCol="0">
            <a:spAutoFit/>
          </a:bodyPr>
          <a:lstStyle/>
          <a:p>
            <a:pPr algn="ctr"/>
            <a:r>
              <a:rPr lang="ko-KR" altLang="en-US" sz="1100">
                <a:solidFill>
                  <a:schemeClr val="bg1">
                    <a:lumMod val="50000"/>
                  </a:schemeClr>
                </a:solidFill>
              </a:rPr>
              <a:t>품목별내역</a:t>
            </a:r>
            <a:endParaRPr lang="ko-KR" altLang="en-US" sz="1100" dirty="0">
              <a:solidFill>
                <a:schemeClr val="bg1">
                  <a:lumMod val="50000"/>
                </a:schemeClr>
              </a:solidFill>
            </a:endParaRPr>
          </a:p>
        </p:txBody>
      </p:sp>
      <p:sp>
        <p:nvSpPr>
          <p:cNvPr id="39" name="TextBox 38">
            <a:extLst>
              <a:ext uri="{FF2B5EF4-FFF2-40B4-BE49-F238E27FC236}">
                <a16:creationId xmlns:a16="http://schemas.microsoft.com/office/drawing/2014/main" id="{A1B26B8C-64E8-62AD-616D-CB048493BABA}"/>
              </a:ext>
            </a:extLst>
          </p:cNvPr>
          <p:cNvSpPr txBox="1"/>
          <p:nvPr/>
        </p:nvSpPr>
        <p:spPr>
          <a:xfrm>
            <a:off x="4394708" y="1402929"/>
            <a:ext cx="793807" cy="261610"/>
          </a:xfrm>
          <a:prstGeom prst="rect">
            <a:avLst/>
          </a:prstGeom>
          <a:noFill/>
        </p:spPr>
        <p:txBody>
          <a:bodyPr wrap="none" rtlCol="0">
            <a:spAutoFit/>
          </a:bodyPr>
          <a:lstStyle/>
          <a:p>
            <a:pPr algn="ctr"/>
            <a:r>
              <a:rPr lang="ko-KR" altLang="en-US" sz="1100">
                <a:solidFill>
                  <a:schemeClr val="bg1">
                    <a:lumMod val="50000"/>
                  </a:schemeClr>
                </a:solidFill>
              </a:rPr>
              <a:t>본부별내역</a:t>
            </a:r>
            <a:endParaRPr lang="ko-KR" altLang="en-US" sz="1100" dirty="0">
              <a:solidFill>
                <a:schemeClr val="bg1">
                  <a:lumMod val="50000"/>
                </a:schemeClr>
              </a:solidFill>
            </a:endParaRPr>
          </a:p>
        </p:txBody>
      </p:sp>
      <p:sp>
        <p:nvSpPr>
          <p:cNvPr id="40" name="TextBox 39">
            <a:extLst>
              <a:ext uri="{FF2B5EF4-FFF2-40B4-BE49-F238E27FC236}">
                <a16:creationId xmlns:a16="http://schemas.microsoft.com/office/drawing/2014/main" id="{E86DFE89-6ACB-8608-31FC-025B2F47EE67}"/>
              </a:ext>
            </a:extLst>
          </p:cNvPr>
          <p:cNvSpPr txBox="1"/>
          <p:nvPr/>
        </p:nvSpPr>
        <p:spPr>
          <a:xfrm>
            <a:off x="6348176" y="1402929"/>
            <a:ext cx="671979" cy="261610"/>
          </a:xfrm>
          <a:prstGeom prst="rect">
            <a:avLst/>
          </a:prstGeom>
          <a:noFill/>
        </p:spPr>
        <p:txBody>
          <a:bodyPr wrap="none" rtlCol="0">
            <a:spAutoFit/>
          </a:bodyPr>
          <a:lstStyle/>
          <a:p>
            <a:pPr algn="ctr"/>
            <a:r>
              <a:rPr lang="ko-KR" altLang="en-US" sz="1100">
                <a:solidFill>
                  <a:srgbClr val="0D6EFD"/>
                </a:solidFill>
              </a:rPr>
              <a:t>마감현황</a:t>
            </a:r>
            <a:endParaRPr lang="ko-KR" altLang="en-US" sz="1100" dirty="0">
              <a:solidFill>
                <a:srgbClr val="0D6EFD"/>
              </a:solidFill>
            </a:endParaRPr>
          </a:p>
        </p:txBody>
      </p:sp>
      <p:sp>
        <p:nvSpPr>
          <p:cNvPr id="41" name="TextBox 40">
            <a:extLst>
              <a:ext uri="{FF2B5EF4-FFF2-40B4-BE49-F238E27FC236}">
                <a16:creationId xmlns:a16="http://schemas.microsoft.com/office/drawing/2014/main" id="{885E7E91-3F7C-593F-D036-82BECF5713A5}"/>
              </a:ext>
            </a:extLst>
          </p:cNvPr>
          <p:cNvSpPr txBox="1"/>
          <p:nvPr/>
        </p:nvSpPr>
        <p:spPr>
          <a:xfrm>
            <a:off x="8179817" y="1402929"/>
            <a:ext cx="1072731" cy="261610"/>
          </a:xfrm>
          <a:prstGeom prst="rect">
            <a:avLst/>
          </a:prstGeom>
          <a:noFill/>
        </p:spPr>
        <p:txBody>
          <a:bodyPr wrap="none" rtlCol="0">
            <a:spAutoFit/>
          </a:bodyPr>
          <a:lstStyle/>
          <a:p>
            <a:pPr algn="ctr"/>
            <a:r>
              <a:rPr lang="ko-KR" altLang="en-US" sz="1100">
                <a:solidFill>
                  <a:schemeClr val="bg1">
                    <a:lumMod val="50000"/>
                  </a:schemeClr>
                </a:solidFill>
              </a:rPr>
              <a:t>발주승인자 지정</a:t>
            </a:r>
            <a:endParaRPr lang="ko-KR" altLang="en-US" sz="1100" dirty="0">
              <a:solidFill>
                <a:schemeClr val="bg1">
                  <a:lumMod val="50000"/>
                </a:schemeClr>
              </a:solidFill>
            </a:endParaRPr>
          </a:p>
        </p:txBody>
      </p:sp>
    </p:spTree>
    <p:extLst>
      <p:ext uri="{BB962C8B-B14F-4D97-AF65-F5344CB8AC3E}">
        <p14:creationId xmlns:p14="http://schemas.microsoft.com/office/powerpoint/2010/main" val="1939507788"/>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450752508"/>
              </p:ext>
            </p:extLst>
          </p:nvPr>
        </p:nvGraphicFramePr>
        <p:xfrm>
          <a:off x="9697979" y="526664"/>
          <a:ext cx="2486401" cy="3278212"/>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지정되어 있지 않은 본부만 출력됨</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선택 시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confirm</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임영웅님을 최종승인권자로 지정하시겠습니까</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최종승인권자로 지정하시면 다른 권한은 초기화 됩니다</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최종승인권자를 홍길동님에서 임영웅님으로 변경하시겠습니까</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a:t>
            </a:r>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본부발주승인자 지정</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AG09040500000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본부발주승인자 지정</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1" name="사각형: 둥근 모서리 43">
            <a:extLst>
              <a:ext uri="{FF2B5EF4-FFF2-40B4-BE49-F238E27FC236}">
                <a16:creationId xmlns:a16="http://schemas.microsoft.com/office/drawing/2014/main" id="{16B3B77A-001B-E791-5E1E-DC093E1EB34D}"/>
              </a:ext>
            </a:extLst>
          </p:cNvPr>
          <p:cNvSpPr/>
          <p:nvPr/>
        </p:nvSpPr>
        <p:spPr>
          <a:xfrm>
            <a:off x="224092" y="2063930"/>
            <a:ext cx="9209155" cy="4211015"/>
          </a:xfrm>
          <a:prstGeom prst="roundRect">
            <a:avLst>
              <a:gd name="adj" fmla="val 1473"/>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2" name="직사각형 11">
            <a:extLst>
              <a:ext uri="{FF2B5EF4-FFF2-40B4-BE49-F238E27FC236}">
                <a16:creationId xmlns:a16="http://schemas.microsoft.com/office/drawing/2014/main" id="{D49AB6AB-8DD5-24AF-0DA0-6E9298AACAF6}"/>
              </a:ext>
            </a:extLst>
          </p:cNvPr>
          <p:cNvSpPr/>
          <p:nvPr/>
        </p:nvSpPr>
        <p:spPr>
          <a:xfrm>
            <a:off x="401313" y="2247737"/>
            <a:ext cx="2941152" cy="3839181"/>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 name="직사각형 12">
            <a:extLst>
              <a:ext uri="{FF2B5EF4-FFF2-40B4-BE49-F238E27FC236}">
                <a16:creationId xmlns:a16="http://schemas.microsoft.com/office/drawing/2014/main" id="{03BE2EEA-79FD-4402-3B13-4C9CACC7B5BD}"/>
              </a:ext>
            </a:extLst>
          </p:cNvPr>
          <p:cNvSpPr/>
          <p:nvPr/>
        </p:nvSpPr>
        <p:spPr>
          <a:xfrm>
            <a:off x="401842" y="2232784"/>
            <a:ext cx="2940623" cy="414339"/>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5" name="Button">
            <a:extLst>
              <a:ext uri="{FF2B5EF4-FFF2-40B4-BE49-F238E27FC236}">
                <a16:creationId xmlns:a16="http://schemas.microsoft.com/office/drawing/2014/main" id="{BAF2A31D-607E-96F6-26F0-C644579BA3CC}"/>
              </a:ext>
            </a:extLst>
          </p:cNvPr>
          <p:cNvSpPr/>
          <p:nvPr/>
        </p:nvSpPr>
        <p:spPr>
          <a:xfrm>
            <a:off x="8238394" y="3476804"/>
            <a:ext cx="378453" cy="184045"/>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rgbClr val="5F5F5F"/>
                </a:solidFill>
                <a:latin typeface="Segoe UI" panose="020B0502040204020203" pitchFamily="34" charset="0"/>
                <a:cs typeface="Segoe UI" panose="020B0502040204020203" pitchFamily="34" charset="0"/>
              </a:rPr>
              <a:t>삭제</a:t>
            </a:r>
            <a:endParaRPr lang="en-US" sz="800" dirty="0">
              <a:solidFill>
                <a:srgbClr val="5F5F5F"/>
              </a:solidFill>
              <a:latin typeface="Segoe UI" panose="020B0502040204020203" pitchFamily="34" charset="0"/>
              <a:cs typeface="Segoe UI" panose="020B0502040204020203" pitchFamily="34" charset="0"/>
            </a:endParaRPr>
          </a:p>
        </p:txBody>
      </p:sp>
      <p:grpSp>
        <p:nvGrpSpPr>
          <p:cNvPr id="134" name="Scrollbar" descr="&lt;SmartSettings&gt;&lt;SmartResize enabled=&quot;True&quot; minWidth=&quot;4.5&quot; minHeight=&quot;18&quot; /&gt;&lt;/SmartSettings&gt;">
            <a:extLst>
              <a:ext uri="{FF2B5EF4-FFF2-40B4-BE49-F238E27FC236}">
                <a16:creationId xmlns:a16="http://schemas.microsoft.com/office/drawing/2014/main" id="{7C54792B-60B4-A824-E3AE-86822E72F017}"/>
              </a:ext>
            </a:extLst>
          </p:cNvPr>
          <p:cNvGrpSpPr/>
          <p:nvPr>
            <p:custDataLst>
              <p:tags r:id="rId1"/>
            </p:custDataLst>
          </p:nvPr>
        </p:nvGrpSpPr>
        <p:grpSpPr>
          <a:xfrm>
            <a:off x="3176988" y="2693491"/>
            <a:ext cx="85725" cy="3319272"/>
            <a:chOff x="5794310" y="1229599"/>
            <a:chExt cx="85725" cy="2743200"/>
          </a:xfrm>
        </p:grpSpPr>
        <p:sp>
          <p:nvSpPr>
            <p:cNvPr id="135" name="Track">
              <a:extLst>
                <a:ext uri="{FF2B5EF4-FFF2-40B4-BE49-F238E27FC236}">
                  <a16:creationId xmlns:a16="http://schemas.microsoft.com/office/drawing/2014/main" id="{EE174C40-A64C-8E0F-EEB0-6C2E3A3E52BA}"/>
                </a:ext>
              </a:extLst>
            </p:cNvPr>
            <p:cNvSpPr/>
            <p:nvPr/>
          </p:nvSpPr>
          <p:spPr>
            <a:xfrm>
              <a:off x="5794310" y="1229599"/>
              <a:ext cx="85725" cy="27432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136" name="Thumb" descr="&lt;SmartSettings&gt;&lt;SmartResize anchorLeft=&quot;Absolute&quot; anchorTop=&quot;Absolute&quot; anchorRight=&quot;Absolute&quot; anchorBottom=&quot;Relative&quot; /&gt;&lt;/SmartSettings&gt;">
              <a:extLst>
                <a:ext uri="{FF2B5EF4-FFF2-40B4-BE49-F238E27FC236}">
                  <a16:creationId xmlns:a16="http://schemas.microsoft.com/office/drawing/2014/main" id="{686BA791-2A31-A1E8-B884-789913B49DD5}"/>
                </a:ext>
              </a:extLst>
            </p:cNvPr>
            <p:cNvSpPr/>
            <p:nvPr>
              <p:custDataLst>
                <p:tags r:id="rId3"/>
              </p:custDataLst>
            </p:nvPr>
          </p:nvSpPr>
          <p:spPr>
            <a:xfrm>
              <a:off x="5794310" y="1300446"/>
              <a:ext cx="85725" cy="1668382"/>
            </a:xfrm>
            <a:prstGeom prst="rect">
              <a:avLst/>
            </a:prstGeom>
            <a:solidFill>
              <a:srgbClr val="C2C2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137" name="Arrow Up" descr="&lt;SmartSettings&gt;&lt;SmartResize anchorLeft=&quot;None&quot; anchorTop=&quot;Absolute&quot; anchorRight=&quot;None&quot; anchorBottom=&quot;None&quot; /&gt;&lt;/SmartSettings&gt;">
              <a:extLst>
                <a:ext uri="{FF2B5EF4-FFF2-40B4-BE49-F238E27FC236}">
                  <a16:creationId xmlns:a16="http://schemas.microsoft.com/office/drawing/2014/main" id="{6EFCFCEE-7518-F1D3-2C21-49E8EF75A1AA}"/>
                </a:ext>
              </a:extLst>
            </p:cNvPr>
            <p:cNvSpPr>
              <a:spLocks noChangeAspect="1"/>
            </p:cNvSpPr>
            <p:nvPr>
              <p:custDataLst>
                <p:tags r:id="rId4"/>
              </p:custDataLst>
            </p:nvPr>
          </p:nvSpPr>
          <p:spPr bwMode="auto">
            <a:xfrm>
              <a:off x="5808597" y="1251903"/>
              <a:ext cx="57150" cy="26240"/>
            </a:xfrm>
            <a:custGeom>
              <a:avLst/>
              <a:gdLst>
                <a:gd name="T0" fmla="*/ 205 w 205"/>
                <a:gd name="T1" fmla="*/ 94 h 116"/>
                <a:gd name="T2" fmla="*/ 103 w 205"/>
                <a:gd name="T3" fmla="*/ 0 h 116"/>
                <a:gd name="T4" fmla="*/ 0 w 205"/>
                <a:gd name="T5" fmla="*/ 94 h 116"/>
                <a:gd name="T6" fmla="*/ 20 w 205"/>
                <a:gd name="T7" fmla="*/ 116 h 116"/>
                <a:gd name="T8" fmla="*/ 103 w 205"/>
                <a:gd name="T9" fmla="*/ 39 h 116"/>
                <a:gd name="T10" fmla="*/ 187 w 205"/>
                <a:gd name="T11" fmla="*/ 116 h 116"/>
                <a:gd name="T12" fmla="*/ 205 w 205"/>
                <a:gd name="T13" fmla="*/ 94 h 116"/>
              </a:gdLst>
              <a:ahLst/>
              <a:cxnLst>
                <a:cxn ang="0">
                  <a:pos x="T0" y="T1"/>
                </a:cxn>
                <a:cxn ang="0">
                  <a:pos x="T2" y="T3"/>
                </a:cxn>
                <a:cxn ang="0">
                  <a:pos x="T4" y="T5"/>
                </a:cxn>
                <a:cxn ang="0">
                  <a:pos x="T6" y="T7"/>
                </a:cxn>
                <a:cxn ang="0">
                  <a:pos x="T8" y="T9"/>
                </a:cxn>
                <a:cxn ang="0">
                  <a:pos x="T10" y="T11"/>
                </a:cxn>
                <a:cxn ang="0">
                  <a:pos x="T12" y="T13"/>
                </a:cxn>
              </a:cxnLst>
              <a:rect l="0" t="0" r="r" b="b"/>
              <a:pathLst>
                <a:path w="205" h="116">
                  <a:moveTo>
                    <a:pt x="205" y="94"/>
                  </a:moveTo>
                  <a:cubicBezTo>
                    <a:pt x="171" y="63"/>
                    <a:pt x="137" y="31"/>
                    <a:pt x="103" y="0"/>
                  </a:cubicBezTo>
                  <a:cubicBezTo>
                    <a:pt x="69" y="31"/>
                    <a:pt x="35" y="63"/>
                    <a:pt x="0" y="94"/>
                  </a:cubicBezTo>
                  <a:lnTo>
                    <a:pt x="20" y="116"/>
                  </a:lnTo>
                  <a:lnTo>
                    <a:pt x="103" y="39"/>
                  </a:lnTo>
                  <a:lnTo>
                    <a:pt x="187" y="116"/>
                  </a:lnTo>
                  <a:lnTo>
                    <a:pt x="205" y="94"/>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38" name="Arrow Down" descr="&lt;SmartSettings&gt;&lt;SmartResize anchorLeft=&quot;None&quot; anchorTop=&quot;None&quot; anchorRight=&quot;None&quot; anchorBottom=&quot;Absolute&quot; /&gt;&lt;/SmartSettings&gt;">
              <a:extLst>
                <a:ext uri="{FF2B5EF4-FFF2-40B4-BE49-F238E27FC236}">
                  <a16:creationId xmlns:a16="http://schemas.microsoft.com/office/drawing/2014/main" id="{77977402-52D8-F4F4-9625-9CBD991BA4C0}"/>
                </a:ext>
              </a:extLst>
            </p:cNvPr>
            <p:cNvSpPr>
              <a:spLocks noChangeAspect="1"/>
            </p:cNvSpPr>
            <p:nvPr>
              <p:custDataLst>
                <p:tags r:id="rId5"/>
              </p:custDataLst>
            </p:nvPr>
          </p:nvSpPr>
          <p:spPr bwMode="auto">
            <a:xfrm>
              <a:off x="5808597" y="3924255"/>
              <a:ext cx="57150" cy="26240"/>
            </a:xfrm>
            <a:custGeom>
              <a:avLst/>
              <a:gdLst>
                <a:gd name="T0" fmla="*/ 0 w 205"/>
                <a:gd name="T1" fmla="*/ 22 h 116"/>
                <a:gd name="T2" fmla="*/ 102 w 205"/>
                <a:gd name="T3" fmla="*/ 116 h 116"/>
                <a:gd name="T4" fmla="*/ 205 w 205"/>
                <a:gd name="T5" fmla="*/ 22 h 116"/>
                <a:gd name="T6" fmla="*/ 185 w 205"/>
                <a:gd name="T7" fmla="*/ 0 h 116"/>
                <a:gd name="T8" fmla="*/ 102 w 205"/>
                <a:gd name="T9" fmla="*/ 77 h 116"/>
                <a:gd name="T10" fmla="*/ 18 w 205"/>
                <a:gd name="T11" fmla="*/ 0 h 116"/>
                <a:gd name="T12" fmla="*/ 0 w 205"/>
                <a:gd name="T13" fmla="*/ 22 h 116"/>
              </a:gdLst>
              <a:ahLst/>
              <a:cxnLst>
                <a:cxn ang="0">
                  <a:pos x="T0" y="T1"/>
                </a:cxn>
                <a:cxn ang="0">
                  <a:pos x="T2" y="T3"/>
                </a:cxn>
                <a:cxn ang="0">
                  <a:pos x="T4" y="T5"/>
                </a:cxn>
                <a:cxn ang="0">
                  <a:pos x="T6" y="T7"/>
                </a:cxn>
                <a:cxn ang="0">
                  <a:pos x="T8" y="T9"/>
                </a:cxn>
                <a:cxn ang="0">
                  <a:pos x="T10" y="T11"/>
                </a:cxn>
                <a:cxn ang="0">
                  <a:pos x="T12" y="T13"/>
                </a:cxn>
              </a:cxnLst>
              <a:rect l="0" t="0" r="r" b="b"/>
              <a:pathLst>
                <a:path w="205" h="116">
                  <a:moveTo>
                    <a:pt x="0" y="22"/>
                  </a:moveTo>
                  <a:cubicBezTo>
                    <a:pt x="34" y="53"/>
                    <a:pt x="68" y="85"/>
                    <a:pt x="102" y="116"/>
                  </a:cubicBezTo>
                  <a:cubicBezTo>
                    <a:pt x="136" y="85"/>
                    <a:pt x="170" y="53"/>
                    <a:pt x="205" y="22"/>
                  </a:cubicBezTo>
                  <a:lnTo>
                    <a:pt x="185" y="0"/>
                  </a:lnTo>
                  <a:lnTo>
                    <a:pt x="102" y="77"/>
                  </a:lnTo>
                  <a:lnTo>
                    <a:pt x="18" y="0"/>
                  </a:lnTo>
                  <a:lnTo>
                    <a:pt x="0" y="22"/>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152" name="Button">
            <a:extLst>
              <a:ext uri="{FF2B5EF4-FFF2-40B4-BE49-F238E27FC236}">
                <a16:creationId xmlns:a16="http://schemas.microsoft.com/office/drawing/2014/main" id="{D2565A79-90CA-F276-C8B7-7B008B9AA656}"/>
              </a:ext>
            </a:extLst>
          </p:cNvPr>
          <p:cNvSpPr/>
          <p:nvPr/>
        </p:nvSpPr>
        <p:spPr>
          <a:xfrm>
            <a:off x="8667946" y="5602481"/>
            <a:ext cx="411589" cy="190595"/>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45720"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chemeClr val="bg1"/>
                </a:solidFill>
                <a:latin typeface="Segoe UI" panose="020B0502040204020203" pitchFamily="34" charset="0"/>
                <a:cs typeface="Segoe UI" panose="020B0502040204020203" pitchFamily="34" charset="0"/>
              </a:rPr>
              <a:t>저장</a:t>
            </a:r>
            <a:endParaRPr lang="en-US" sz="800" dirty="0">
              <a:solidFill>
                <a:schemeClr val="bg1"/>
              </a:solidFill>
              <a:latin typeface="Segoe UI" panose="020B0502040204020203" pitchFamily="34" charset="0"/>
              <a:cs typeface="Segoe UI" panose="020B0502040204020203" pitchFamily="34" charset="0"/>
            </a:endParaRPr>
          </a:p>
        </p:txBody>
      </p:sp>
      <p:sp>
        <p:nvSpPr>
          <p:cNvPr id="185" name="TextBox 184">
            <a:extLst>
              <a:ext uri="{FF2B5EF4-FFF2-40B4-BE49-F238E27FC236}">
                <a16:creationId xmlns:a16="http://schemas.microsoft.com/office/drawing/2014/main" id="{BC9B9F59-C202-1EAD-AA17-AF58295E92BD}"/>
              </a:ext>
            </a:extLst>
          </p:cNvPr>
          <p:cNvSpPr txBox="1"/>
          <p:nvPr/>
        </p:nvSpPr>
        <p:spPr>
          <a:xfrm>
            <a:off x="456546" y="2330326"/>
            <a:ext cx="516488" cy="246221"/>
          </a:xfrm>
          <a:prstGeom prst="rect">
            <a:avLst/>
          </a:prstGeom>
          <a:noFill/>
        </p:spPr>
        <p:txBody>
          <a:bodyPr wrap="none" rtlCol="0">
            <a:spAutoFit/>
          </a:bodyPr>
          <a:lstStyle/>
          <a:p>
            <a:r>
              <a:rPr lang="ko-KR" altLang="en-US" sz="1000" dirty="0"/>
              <a:t>임직원</a:t>
            </a:r>
          </a:p>
        </p:txBody>
      </p:sp>
      <p:graphicFrame>
        <p:nvGraphicFramePr>
          <p:cNvPr id="186" name="표 48">
            <a:extLst>
              <a:ext uri="{FF2B5EF4-FFF2-40B4-BE49-F238E27FC236}">
                <a16:creationId xmlns:a16="http://schemas.microsoft.com/office/drawing/2014/main" id="{013F5D14-64BA-16EE-C632-E78664389BBC}"/>
              </a:ext>
            </a:extLst>
          </p:cNvPr>
          <p:cNvGraphicFramePr>
            <a:graphicFrameLocks noGrp="1"/>
          </p:cNvGraphicFramePr>
          <p:nvPr>
            <p:extLst>
              <p:ext uri="{D42A27DB-BD31-4B8C-83A1-F6EECF244321}">
                <p14:modId xmlns:p14="http://schemas.microsoft.com/office/powerpoint/2010/main" val="1910054809"/>
              </p:ext>
            </p:extLst>
          </p:nvPr>
        </p:nvGraphicFramePr>
        <p:xfrm>
          <a:off x="509251" y="2797955"/>
          <a:ext cx="2565571" cy="3196887"/>
        </p:xfrm>
        <a:graphic>
          <a:graphicData uri="http://schemas.openxmlformats.org/drawingml/2006/table">
            <a:tbl>
              <a:tblPr firstRow="1" bandRow="1">
                <a:tableStyleId>{F2DE63D5-997A-4646-A377-4702673A728D}</a:tableStyleId>
              </a:tblPr>
              <a:tblGrid>
                <a:gridCol w="1190674">
                  <a:extLst>
                    <a:ext uri="{9D8B030D-6E8A-4147-A177-3AD203B41FA5}">
                      <a16:colId xmlns:a16="http://schemas.microsoft.com/office/drawing/2014/main" val="3997906638"/>
                    </a:ext>
                  </a:extLst>
                </a:gridCol>
                <a:gridCol w="1374897">
                  <a:extLst>
                    <a:ext uri="{9D8B030D-6E8A-4147-A177-3AD203B41FA5}">
                      <a16:colId xmlns:a16="http://schemas.microsoft.com/office/drawing/2014/main" val="2189235125"/>
                    </a:ext>
                  </a:extLst>
                </a:gridCol>
              </a:tblGrid>
              <a:tr h="278617">
                <a:tc>
                  <a:txBody>
                    <a:bodyPr/>
                    <a:lstStyle/>
                    <a:p>
                      <a:pPr algn="ctr" latinLnBrk="1"/>
                      <a:r>
                        <a:rPr lang="ko-KR" altLang="en-US" sz="800" dirty="0"/>
                        <a:t>아이디</a:t>
                      </a: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이름</a:t>
                      </a: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75904557"/>
                  </a:ext>
                </a:extLst>
              </a:tr>
              <a:tr h="291827">
                <a:tc>
                  <a:txBody>
                    <a:bodyPr/>
                    <a:lstStyle/>
                    <a:p>
                      <a:pPr latinLnBrk="1"/>
                      <a:endParaRPr lang="ko-KR" altLang="en-US" sz="80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91827">
                <a:tc>
                  <a:txBody>
                    <a:bodyPr/>
                    <a:lstStyle/>
                    <a:p>
                      <a:pPr latinLnBrk="1"/>
                      <a:endParaRPr lang="ko-KR" altLang="en-US" sz="80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r h="291827">
                <a:tc>
                  <a:txBody>
                    <a:bodyPr/>
                    <a:lstStyle/>
                    <a:p>
                      <a:pPr algn="ctr" latinLnBrk="1"/>
                      <a:endParaRPr lang="ko-KR" altLang="en-US" sz="80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93020401"/>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18988706"/>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436387446"/>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86869796"/>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316584773"/>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46701556"/>
                  </a:ext>
                </a:extLst>
              </a:tr>
            </a:tbl>
          </a:graphicData>
        </a:graphic>
      </p:graphicFrame>
      <p:sp>
        <p:nvSpPr>
          <p:cNvPr id="342" name="TextBox 341">
            <a:extLst>
              <a:ext uri="{FF2B5EF4-FFF2-40B4-BE49-F238E27FC236}">
                <a16:creationId xmlns:a16="http://schemas.microsoft.com/office/drawing/2014/main" id="{29DCAE7B-698E-B66E-2C37-A23E67DB7D25}"/>
              </a:ext>
            </a:extLst>
          </p:cNvPr>
          <p:cNvSpPr txBox="1"/>
          <p:nvPr/>
        </p:nvSpPr>
        <p:spPr>
          <a:xfrm>
            <a:off x="3635466" y="2330326"/>
            <a:ext cx="1580882" cy="246221"/>
          </a:xfrm>
          <a:prstGeom prst="rect">
            <a:avLst/>
          </a:prstGeom>
          <a:noFill/>
        </p:spPr>
        <p:txBody>
          <a:bodyPr wrap="none" rtlCol="0">
            <a:spAutoFit/>
          </a:bodyPr>
          <a:lstStyle/>
          <a:p>
            <a:r>
              <a:rPr lang="ko-KR" altLang="en-US" sz="1000" dirty="0"/>
              <a:t>임직원</a:t>
            </a:r>
            <a:r>
              <a:rPr lang="en-US" altLang="ko-KR" sz="1000" dirty="0"/>
              <a:t> &gt; </a:t>
            </a:r>
            <a:r>
              <a:rPr lang="ko-KR" altLang="en-US" sz="1000" dirty="0"/>
              <a:t>임영웅 </a:t>
            </a:r>
            <a:r>
              <a:rPr lang="en-US" altLang="ko-KR" sz="1000" dirty="0"/>
              <a:t>(hero123)</a:t>
            </a:r>
            <a:endParaRPr lang="ko-KR" altLang="en-US" sz="1000" dirty="0"/>
          </a:p>
        </p:txBody>
      </p:sp>
      <p:grpSp>
        <p:nvGrpSpPr>
          <p:cNvPr id="4" name="Select">
            <a:extLst>
              <a:ext uri="{FF2B5EF4-FFF2-40B4-BE49-F238E27FC236}">
                <a16:creationId xmlns:a16="http://schemas.microsoft.com/office/drawing/2014/main" id="{AD466235-0AC2-2C17-C7D9-01CC28262CBB}"/>
              </a:ext>
            </a:extLst>
          </p:cNvPr>
          <p:cNvGrpSpPr/>
          <p:nvPr/>
        </p:nvGrpSpPr>
        <p:grpSpPr>
          <a:xfrm>
            <a:off x="3755937" y="2785437"/>
            <a:ext cx="1421927" cy="267021"/>
            <a:chOff x="1797706" y="1281594"/>
            <a:chExt cx="1302680" cy="267021"/>
          </a:xfrm>
        </p:grpSpPr>
        <p:sp>
          <p:nvSpPr>
            <p:cNvPr id="5" name="Input">
              <a:extLst>
                <a:ext uri="{FF2B5EF4-FFF2-40B4-BE49-F238E27FC236}">
                  <a16:creationId xmlns:a16="http://schemas.microsoft.com/office/drawing/2014/main" id="{662A9212-FD4A-FE0A-4169-574D9D6FD2E3}"/>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물류센터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6" name="Arrow Down">
              <a:extLst>
                <a:ext uri="{FF2B5EF4-FFF2-40B4-BE49-F238E27FC236}">
                  <a16:creationId xmlns:a16="http://schemas.microsoft.com/office/drawing/2014/main" id="{B79A4F9B-36C0-9A11-EC47-69478407C586}"/>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7" name="Select">
            <a:extLst>
              <a:ext uri="{FF2B5EF4-FFF2-40B4-BE49-F238E27FC236}">
                <a16:creationId xmlns:a16="http://schemas.microsoft.com/office/drawing/2014/main" id="{0F7B0FBF-976F-FB0B-4A92-42BDB6A139F0}"/>
              </a:ext>
            </a:extLst>
          </p:cNvPr>
          <p:cNvGrpSpPr/>
          <p:nvPr/>
        </p:nvGrpSpPr>
        <p:grpSpPr>
          <a:xfrm>
            <a:off x="5247853" y="2785437"/>
            <a:ext cx="1421927" cy="267021"/>
            <a:chOff x="1797706" y="1281594"/>
            <a:chExt cx="1302680" cy="267021"/>
          </a:xfrm>
        </p:grpSpPr>
        <p:sp>
          <p:nvSpPr>
            <p:cNvPr id="14" name="Input">
              <a:extLst>
                <a:ext uri="{FF2B5EF4-FFF2-40B4-BE49-F238E27FC236}">
                  <a16:creationId xmlns:a16="http://schemas.microsoft.com/office/drawing/2014/main" id="{5C77C280-627D-99BD-9808-ACD35AA56992}"/>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본부</a:t>
              </a:r>
              <a:endParaRPr lang="en-US" sz="800" dirty="0">
                <a:solidFill>
                  <a:srgbClr val="5F5F5F"/>
                </a:solidFill>
                <a:latin typeface="Segoe UI" panose="020B0502040204020203" pitchFamily="34" charset="0"/>
                <a:cs typeface="Segoe UI" panose="020B0502040204020203" pitchFamily="34" charset="0"/>
              </a:endParaRPr>
            </a:p>
          </p:txBody>
        </p:sp>
        <p:sp>
          <p:nvSpPr>
            <p:cNvPr id="16" name="Arrow Down">
              <a:extLst>
                <a:ext uri="{FF2B5EF4-FFF2-40B4-BE49-F238E27FC236}">
                  <a16:creationId xmlns:a16="http://schemas.microsoft.com/office/drawing/2014/main" id="{A26D8B9D-6FAE-9175-BCB0-713406C78F9D}"/>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7" name="Select">
            <a:extLst>
              <a:ext uri="{FF2B5EF4-FFF2-40B4-BE49-F238E27FC236}">
                <a16:creationId xmlns:a16="http://schemas.microsoft.com/office/drawing/2014/main" id="{6184B05E-E324-AC67-F1A6-2E3079456256}"/>
              </a:ext>
            </a:extLst>
          </p:cNvPr>
          <p:cNvGrpSpPr/>
          <p:nvPr/>
        </p:nvGrpSpPr>
        <p:grpSpPr>
          <a:xfrm>
            <a:off x="6739769" y="2785437"/>
            <a:ext cx="1421927" cy="267021"/>
            <a:chOff x="1797706" y="1281594"/>
            <a:chExt cx="1302680" cy="267021"/>
          </a:xfrm>
        </p:grpSpPr>
        <p:sp>
          <p:nvSpPr>
            <p:cNvPr id="18" name="Input">
              <a:extLst>
                <a:ext uri="{FF2B5EF4-FFF2-40B4-BE49-F238E27FC236}">
                  <a16:creationId xmlns:a16="http://schemas.microsoft.com/office/drawing/2014/main" id="{1AC62C9C-80BE-9B6C-BD19-70A0D09CB14F}"/>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센터</a:t>
              </a:r>
              <a:endParaRPr lang="en-US" sz="800" dirty="0">
                <a:solidFill>
                  <a:srgbClr val="5F5F5F"/>
                </a:solidFill>
                <a:latin typeface="Segoe UI" panose="020B0502040204020203" pitchFamily="34" charset="0"/>
                <a:cs typeface="Segoe UI" panose="020B0502040204020203" pitchFamily="34" charset="0"/>
              </a:endParaRPr>
            </a:p>
          </p:txBody>
        </p:sp>
        <p:sp>
          <p:nvSpPr>
            <p:cNvPr id="19" name="Arrow Down">
              <a:extLst>
                <a:ext uri="{FF2B5EF4-FFF2-40B4-BE49-F238E27FC236}">
                  <a16:creationId xmlns:a16="http://schemas.microsoft.com/office/drawing/2014/main" id="{B4F668D2-098C-AE90-9EB3-CCA631C4DA39}"/>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aphicFrame>
        <p:nvGraphicFramePr>
          <p:cNvPr id="20" name="표 48">
            <a:extLst>
              <a:ext uri="{FF2B5EF4-FFF2-40B4-BE49-F238E27FC236}">
                <a16:creationId xmlns:a16="http://schemas.microsoft.com/office/drawing/2014/main" id="{3C2DF401-A1BA-75BD-EB77-388DFE614F29}"/>
              </a:ext>
            </a:extLst>
          </p:cNvPr>
          <p:cNvGraphicFramePr>
            <a:graphicFrameLocks noGrp="1"/>
          </p:cNvGraphicFramePr>
          <p:nvPr>
            <p:extLst>
              <p:ext uri="{D42A27DB-BD31-4B8C-83A1-F6EECF244321}">
                <p14:modId xmlns:p14="http://schemas.microsoft.com/office/powerpoint/2010/main" val="4174505620"/>
              </p:ext>
            </p:extLst>
          </p:nvPr>
        </p:nvGraphicFramePr>
        <p:xfrm>
          <a:off x="3750175" y="3238238"/>
          <a:ext cx="5174751" cy="1357928"/>
        </p:xfrm>
        <a:graphic>
          <a:graphicData uri="http://schemas.openxmlformats.org/drawingml/2006/table">
            <a:tbl>
              <a:tblPr firstRow="1" bandRow="1">
                <a:tableStyleId>{F2DE63D5-997A-4646-A377-4702673A728D}</a:tableStyleId>
              </a:tblPr>
              <a:tblGrid>
                <a:gridCol w="1362216">
                  <a:extLst>
                    <a:ext uri="{9D8B030D-6E8A-4147-A177-3AD203B41FA5}">
                      <a16:colId xmlns:a16="http://schemas.microsoft.com/office/drawing/2014/main" val="20001"/>
                    </a:ext>
                  </a:extLst>
                </a:gridCol>
                <a:gridCol w="1718943">
                  <a:extLst>
                    <a:ext uri="{9D8B030D-6E8A-4147-A177-3AD203B41FA5}">
                      <a16:colId xmlns:a16="http://schemas.microsoft.com/office/drawing/2014/main" val="20002"/>
                    </a:ext>
                  </a:extLst>
                </a:gridCol>
                <a:gridCol w="1046796">
                  <a:extLst>
                    <a:ext uri="{9D8B030D-6E8A-4147-A177-3AD203B41FA5}">
                      <a16:colId xmlns:a16="http://schemas.microsoft.com/office/drawing/2014/main" val="3997906638"/>
                    </a:ext>
                  </a:extLst>
                </a:gridCol>
                <a:gridCol w="1046796">
                  <a:extLst>
                    <a:ext uri="{9D8B030D-6E8A-4147-A177-3AD203B41FA5}">
                      <a16:colId xmlns:a16="http://schemas.microsoft.com/office/drawing/2014/main" val="1239527119"/>
                    </a:ext>
                  </a:extLst>
                </a:gridCol>
              </a:tblGrid>
              <a:tr h="139309">
                <a:tc>
                  <a:txBody>
                    <a:bodyPr/>
                    <a:lstStyle/>
                    <a:p>
                      <a:pPr algn="ctr" latinLnBrk="1"/>
                      <a:r>
                        <a:rPr lang="ko-KR" altLang="en-US" sz="800"/>
                        <a:t>물류센터</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본부</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센터</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삭제</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bl>
          </a:graphicData>
        </a:graphic>
      </p:graphicFrame>
      <p:sp>
        <p:nvSpPr>
          <p:cNvPr id="21" name="Button">
            <a:extLst>
              <a:ext uri="{FF2B5EF4-FFF2-40B4-BE49-F238E27FC236}">
                <a16:creationId xmlns:a16="http://schemas.microsoft.com/office/drawing/2014/main" id="{1D3A2013-864B-B2AF-09E3-F81835B0681B}"/>
              </a:ext>
            </a:extLst>
          </p:cNvPr>
          <p:cNvSpPr/>
          <p:nvPr/>
        </p:nvSpPr>
        <p:spPr>
          <a:xfrm>
            <a:off x="8306999" y="2806610"/>
            <a:ext cx="411589" cy="253683"/>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45720"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추가</a:t>
            </a:r>
            <a:endParaRPr lang="en-US" sz="800" dirty="0">
              <a:solidFill>
                <a:schemeClr val="bg1"/>
              </a:solidFill>
              <a:latin typeface="Segoe UI" panose="020B0502040204020203" pitchFamily="34" charset="0"/>
              <a:cs typeface="Segoe UI" panose="020B0502040204020203" pitchFamily="34" charset="0"/>
            </a:endParaRPr>
          </a:p>
        </p:txBody>
      </p:sp>
      <p:sp>
        <p:nvSpPr>
          <p:cNvPr id="22" name="직사각형 21">
            <a:extLst>
              <a:ext uri="{FF2B5EF4-FFF2-40B4-BE49-F238E27FC236}">
                <a16:creationId xmlns:a16="http://schemas.microsoft.com/office/drawing/2014/main" id="{423E6B14-C448-E60C-097F-8F769BC1FC54}"/>
              </a:ext>
            </a:extLst>
          </p:cNvPr>
          <p:cNvSpPr/>
          <p:nvPr/>
        </p:nvSpPr>
        <p:spPr>
          <a:xfrm>
            <a:off x="8007308" y="272038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 name="TextBox 1">
            <a:extLst>
              <a:ext uri="{FF2B5EF4-FFF2-40B4-BE49-F238E27FC236}">
                <a16:creationId xmlns:a16="http://schemas.microsoft.com/office/drawing/2014/main" id="{60479C7A-6A88-5B5B-F394-0AF948065415}"/>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8" name="직선 연결선 7">
            <a:extLst>
              <a:ext uri="{FF2B5EF4-FFF2-40B4-BE49-F238E27FC236}">
                <a16:creationId xmlns:a16="http://schemas.microsoft.com/office/drawing/2014/main" id="{A56EEB85-AA00-A90A-E189-34EA51AD5A02}"/>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9" name="직선 연결선 8">
            <a:extLst>
              <a:ext uri="{FF2B5EF4-FFF2-40B4-BE49-F238E27FC236}">
                <a16:creationId xmlns:a16="http://schemas.microsoft.com/office/drawing/2014/main" id="{BE7907C8-6CCE-AD04-66A2-4CD1C9AD9B2E}"/>
              </a:ext>
            </a:extLst>
          </p:cNvPr>
          <p:cNvCxnSpPr>
            <a:cxnSpLocks/>
          </p:cNvCxnSpPr>
          <p:nvPr/>
        </p:nvCxnSpPr>
        <p:spPr>
          <a:xfrm>
            <a:off x="6278160"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B528DA01-E120-2B4A-CDAB-5A542FADCAB5}"/>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23" name="TextBox 22">
            <a:extLst>
              <a:ext uri="{FF2B5EF4-FFF2-40B4-BE49-F238E27FC236}">
                <a16:creationId xmlns:a16="http://schemas.microsoft.com/office/drawing/2014/main" id="{D973A6D9-6E4F-8E27-13F7-1FCC3686EFB4}"/>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rgbClr val="0D6EFD"/>
                </a:solidFill>
              </a:rPr>
              <a:t>관리</a:t>
            </a:r>
            <a:endParaRPr lang="ko-KR" altLang="en-US" sz="1100" dirty="0">
              <a:solidFill>
                <a:srgbClr val="0D6EFD"/>
              </a:solidFill>
            </a:endParaRPr>
          </a:p>
        </p:txBody>
      </p:sp>
      <p:sp>
        <p:nvSpPr>
          <p:cNvPr id="24" name="TextBox 23">
            <a:extLst>
              <a:ext uri="{FF2B5EF4-FFF2-40B4-BE49-F238E27FC236}">
                <a16:creationId xmlns:a16="http://schemas.microsoft.com/office/drawing/2014/main" id="{35C0E115-60C3-2C22-2AD8-49577C218A81}"/>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25" name="TextBox 24">
            <a:extLst>
              <a:ext uri="{FF2B5EF4-FFF2-40B4-BE49-F238E27FC236}">
                <a16:creationId xmlns:a16="http://schemas.microsoft.com/office/drawing/2014/main" id="{E63FF245-7108-7B14-44BD-98054366E8D4}"/>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26" name="TextBox 25">
            <a:extLst>
              <a:ext uri="{FF2B5EF4-FFF2-40B4-BE49-F238E27FC236}">
                <a16:creationId xmlns:a16="http://schemas.microsoft.com/office/drawing/2014/main" id="{1B537216-0BFF-582B-DC62-AF7E531B115A}"/>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27" name="사각형: 둥근 모서리 26">
            <a:extLst>
              <a:ext uri="{FF2B5EF4-FFF2-40B4-BE49-F238E27FC236}">
                <a16:creationId xmlns:a16="http://schemas.microsoft.com/office/drawing/2014/main" id="{7A29841E-CEED-3805-35E3-B9688B0C73B6}"/>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TextBox 27">
            <a:extLst>
              <a:ext uri="{FF2B5EF4-FFF2-40B4-BE49-F238E27FC236}">
                <a16:creationId xmlns:a16="http://schemas.microsoft.com/office/drawing/2014/main" id="{06547556-9735-B933-B73E-C854073ECCAA}"/>
              </a:ext>
            </a:extLst>
          </p:cNvPr>
          <p:cNvSpPr txBox="1"/>
          <p:nvPr/>
        </p:nvSpPr>
        <p:spPr>
          <a:xfrm>
            <a:off x="609600" y="1402530"/>
            <a:ext cx="671979" cy="261610"/>
          </a:xfrm>
          <a:prstGeom prst="rect">
            <a:avLst/>
          </a:prstGeom>
          <a:noFill/>
        </p:spPr>
        <p:txBody>
          <a:bodyPr wrap="none" rtlCol="0">
            <a:spAutoFit/>
          </a:bodyPr>
          <a:lstStyle/>
          <a:p>
            <a:pPr algn="ctr"/>
            <a:r>
              <a:rPr lang="ko-KR" altLang="en-US" sz="1100">
                <a:solidFill>
                  <a:schemeClr val="bg1">
                    <a:lumMod val="50000"/>
                  </a:schemeClr>
                </a:solidFill>
              </a:rPr>
              <a:t>재고현황</a:t>
            </a:r>
            <a:endParaRPr lang="ko-KR" altLang="en-US" sz="1100" dirty="0">
              <a:solidFill>
                <a:schemeClr val="bg1">
                  <a:lumMod val="50000"/>
                </a:schemeClr>
              </a:solidFill>
            </a:endParaRPr>
          </a:p>
        </p:txBody>
      </p:sp>
      <p:cxnSp>
        <p:nvCxnSpPr>
          <p:cNvPr id="29" name="직선 연결선 28">
            <a:extLst>
              <a:ext uri="{FF2B5EF4-FFF2-40B4-BE49-F238E27FC236}">
                <a16:creationId xmlns:a16="http://schemas.microsoft.com/office/drawing/2014/main" id="{98E33D19-D30B-AEFC-95B0-923606C57CCA}"/>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0" name="직선 연결선 29">
            <a:extLst>
              <a:ext uri="{FF2B5EF4-FFF2-40B4-BE49-F238E27FC236}">
                <a16:creationId xmlns:a16="http://schemas.microsoft.com/office/drawing/2014/main" id="{2647E8DD-E24C-B7B5-20AA-990C6DE38E2E}"/>
              </a:ext>
            </a:extLst>
          </p:cNvPr>
          <p:cNvCxnSpPr>
            <a:cxnSpLocks/>
          </p:cNvCxnSpPr>
          <p:nvPr/>
        </p:nvCxnSpPr>
        <p:spPr>
          <a:xfrm>
            <a:off x="8068515" y="1717228"/>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B3368501-1DE1-F57A-E2FB-0AFA2E048650}"/>
              </a:ext>
            </a:extLst>
          </p:cNvPr>
          <p:cNvSpPr txBox="1"/>
          <p:nvPr/>
        </p:nvSpPr>
        <p:spPr>
          <a:xfrm>
            <a:off x="2441240" y="1402929"/>
            <a:ext cx="793807" cy="261610"/>
          </a:xfrm>
          <a:prstGeom prst="rect">
            <a:avLst/>
          </a:prstGeom>
          <a:noFill/>
        </p:spPr>
        <p:txBody>
          <a:bodyPr wrap="none" rtlCol="0">
            <a:spAutoFit/>
          </a:bodyPr>
          <a:lstStyle/>
          <a:p>
            <a:pPr algn="ctr"/>
            <a:r>
              <a:rPr lang="ko-KR" altLang="en-US" sz="1100">
                <a:solidFill>
                  <a:schemeClr val="bg1">
                    <a:lumMod val="50000"/>
                  </a:schemeClr>
                </a:solidFill>
              </a:rPr>
              <a:t>품목별내역</a:t>
            </a:r>
            <a:endParaRPr lang="ko-KR" altLang="en-US" sz="1100" dirty="0">
              <a:solidFill>
                <a:schemeClr val="bg1">
                  <a:lumMod val="50000"/>
                </a:schemeClr>
              </a:solidFill>
            </a:endParaRPr>
          </a:p>
        </p:txBody>
      </p:sp>
      <p:sp>
        <p:nvSpPr>
          <p:cNvPr id="32" name="TextBox 31">
            <a:extLst>
              <a:ext uri="{FF2B5EF4-FFF2-40B4-BE49-F238E27FC236}">
                <a16:creationId xmlns:a16="http://schemas.microsoft.com/office/drawing/2014/main" id="{C8007FD4-7216-3EA7-B662-5B2D4EAFF4F6}"/>
              </a:ext>
            </a:extLst>
          </p:cNvPr>
          <p:cNvSpPr txBox="1"/>
          <p:nvPr/>
        </p:nvSpPr>
        <p:spPr>
          <a:xfrm>
            <a:off x="4394708" y="1402929"/>
            <a:ext cx="793807" cy="261610"/>
          </a:xfrm>
          <a:prstGeom prst="rect">
            <a:avLst/>
          </a:prstGeom>
          <a:noFill/>
        </p:spPr>
        <p:txBody>
          <a:bodyPr wrap="none" rtlCol="0">
            <a:spAutoFit/>
          </a:bodyPr>
          <a:lstStyle/>
          <a:p>
            <a:pPr algn="ctr"/>
            <a:r>
              <a:rPr lang="ko-KR" altLang="en-US" sz="1100">
                <a:solidFill>
                  <a:schemeClr val="bg1">
                    <a:lumMod val="50000"/>
                  </a:schemeClr>
                </a:solidFill>
              </a:rPr>
              <a:t>본부별내역</a:t>
            </a:r>
            <a:endParaRPr lang="ko-KR" altLang="en-US" sz="1100" dirty="0">
              <a:solidFill>
                <a:schemeClr val="bg1">
                  <a:lumMod val="50000"/>
                </a:schemeClr>
              </a:solidFill>
            </a:endParaRPr>
          </a:p>
        </p:txBody>
      </p:sp>
      <p:sp>
        <p:nvSpPr>
          <p:cNvPr id="33" name="TextBox 32">
            <a:extLst>
              <a:ext uri="{FF2B5EF4-FFF2-40B4-BE49-F238E27FC236}">
                <a16:creationId xmlns:a16="http://schemas.microsoft.com/office/drawing/2014/main" id="{DA118788-84AF-499A-83E4-93AB67513006}"/>
              </a:ext>
            </a:extLst>
          </p:cNvPr>
          <p:cNvSpPr txBox="1"/>
          <p:nvPr/>
        </p:nvSpPr>
        <p:spPr>
          <a:xfrm>
            <a:off x="6348176" y="1402929"/>
            <a:ext cx="671979" cy="261610"/>
          </a:xfrm>
          <a:prstGeom prst="rect">
            <a:avLst/>
          </a:prstGeom>
          <a:noFill/>
        </p:spPr>
        <p:txBody>
          <a:bodyPr wrap="none" rtlCol="0">
            <a:spAutoFit/>
          </a:bodyPr>
          <a:lstStyle/>
          <a:p>
            <a:pPr algn="ctr"/>
            <a:r>
              <a:rPr lang="ko-KR" altLang="en-US" sz="1100">
                <a:solidFill>
                  <a:schemeClr val="bg1">
                    <a:lumMod val="50000"/>
                  </a:schemeClr>
                </a:solidFill>
              </a:rPr>
              <a:t>마감현황</a:t>
            </a:r>
            <a:endParaRPr lang="ko-KR" altLang="en-US" sz="1100" dirty="0">
              <a:solidFill>
                <a:schemeClr val="bg1">
                  <a:lumMod val="50000"/>
                </a:schemeClr>
              </a:solidFill>
            </a:endParaRPr>
          </a:p>
        </p:txBody>
      </p:sp>
      <p:sp>
        <p:nvSpPr>
          <p:cNvPr id="34" name="TextBox 33">
            <a:extLst>
              <a:ext uri="{FF2B5EF4-FFF2-40B4-BE49-F238E27FC236}">
                <a16:creationId xmlns:a16="http://schemas.microsoft.com/office/drawing/2014/main" id="{09076C9F-CE85-B7F1-EBAD-D00B51E60B13}"/>
              </a:ext>
            </a:extLst>
          </p:cNvPr>
          <p:cNvSpPr txBox="1"/>
          <p:nvPr/>
        </p:nvSpPr>
        <p:spPr>
          <a:xfrm>
            <a:off x="8179817" y="1402929"/>
            <a:ext cx="1072731" cy="261610"/>
          </a:xfrm>
          <a:prstGeom prst="rect">
            <a:avLst/>
          </a:prstGeom>
          <a:noFill/>
        </p:spPr>
        <p:txBody>
          <a:bodyPr wrap="none" rtlCol="0">
            <a:spAutoFit/>
          </a:bodyPr>
          <a:lstStyle/>
          <a:p>
            <a:pPr algn="ctr"/>
            <a:r>
              <a:rPr lang="ko-KR" altLang="en-US" sz="1100">
                <a:solidFill>
                  <a:srgbClr val="0D6EFD"/>
                </a:solidFill>
              </a:rPr>
              <a:t>발주승인자 지정</a:t>
            </a:r>
            <a:endParaRPr lang="ko-KR" altLang="en-US" sz="1100" dirty="0">
              <a:solidFill>
                <a:srgbClr val="0D6EFD"/>
              </a:solidFill>
            </a:endParaRPr>
          </a:p>
        </p:txBody>
      </p:sp>
      <p:grpSp>
        <p:nvGrpSpPr>
          <p:cNvPr id="3" name="Checkbox" descr="&lt;SmartSettings&gt;&lt;SmartOptions&gt;&lt;Code&gt;H4sIAAAAAAAEAO29B2AcSZYlJi9tynt/SvVK1+B0oQiAYBMk2JBAEOzBiM3mkuwdaUcjKasqgcplVmVdZhZAzO2dvPfee++999577733ujudTif33/8/XGZkAWz2zkrayZ4hgKrIHz9+fB8/ItZNsbxIvyimddVU5+34y/PzYpqPz5ZtXler8cvqKq9fVsWyPfyNE2n7+rpp80Xnz/FJVZb5tC2qZTP+PF/mdTHtNnm1XrbFwsJ+ndeX1FXTbfYmf+c6++66PGe8GJEvqunb9Wr8epHV7em7Nl821J/AO8+m+dd7i1BftnVVOkTe7/XTy3zZ4uXfOFlmi7xZ0Ydp2Po3Tn7xb5yk9KzWk7KYptMyaxpp8+WKaZY+Cv58kjW5vKEv8st1cZm1ecodfjtbzsq8/m6drVZ5nU7n+fRtPjuZZ8uLfOa3SD9Ll+uyZPwsJEGjuszrupjl6aSqyvRsWbRbZz4Wz6p6kTadD0bp2fFqlVK3dxxAD0s8E0J/zPD6b+PFABk8QvetE4ziSfXu9Txb5Y0Myv1JA8mv0rDNFoEbv87BevlMPpIuPOQiCOIpztOtsIfxWWOh08xNi7IDZQASnrt3mYBFVhY/0Ok3U3tO446/dGa6s0OlQXZJNj6ezUy7rY/4t3z2EWgYA2kAjbUhAYwPMp/1ZsE8NJbjts2m8zQHI6Vz4aQNHQ5yHk1YhF3tRP/+ioq+fdtBafP0Ex1ctPux/8fgWOu8XdfLtK3XeaTzXxJ+9Eu6UPTt86xs/NeDdkZsL6tiZrm3M/CtavLTxMJpky9neT0Smh3XF02aD0tZnHsYQpo17uve2H3OT39X0Q83y0tbX99aGpjVXmFohJAvnIRhX2IHZj3aIZ6BTvEQ6361moHc7Zz6Bvjhxl9f64SDimoc/9mAMJ4hAfVk13D+IB+bhwjwRfaWhr6uDe1JkaRFQ7zatFVNULNzMl1Em+qKhn93XsxABSZVsxl2OGqdxK2e73BCvYy/aKo3dfG6pakYL/D7Oh+SbjwdQbvh4/NimZXl+3PHF1lN4yzHrwhzMlEn1eJLlrvOfA4hGsEm8tE0a0lzbp2+m+asxNP83e3NCITjeXVxAfVV11W99dGzrChp0toqXQtjW6nnKRt/NEIHt9Jd3q/uj7vEMY+b9YKszvVR+LFxLsiAiTgplZRZxh0gd/tQjO4Th6cjaI/Ss6dFs6qabFJ6UtqhjAFhvA7nz8RaMWiRGvk14v1we/GAOmLtqy37a9ThwRPTkfOiGQuS9G9UWOElPKurhetry/XVnceewRmYLfPV53nbpFfznGZLp0xInU3bNSQmneRlRdJO3JQJlcj3e+dNpO0jMpl4lG7iMHa9pRvJc5G36S82RtObJLVBhzfa29sMvzonRu2QwQ4VilBdhg8bdT67zWhvLfdKkx5J01/4C+Mv4HEUHP9k0RQkRelnn/VjuSF9fLPOwNO8xyjgWNzGh8azQU3HxpVeZuU6T3+P4bfw3Hrs6aNvANCzjtvnPzfbih5zK5exnyiKMd+6WeWckCmrtz5UcbjYpWGBuTKqnzQVf3BRkEuaunRA3wbYXoaEyPeDI1owqnzfZ/z978CPDhaEI+LqmkdEMArnfVzfsM/xm+vVZqnkYaMVOOrzulqvSOY9ClBDypsAxC6+YO8ZX37VFiVSLe0LSjr4JgRNJUwkfffR+0sf46Am+gK/n1FWBn6wh9Pn9vMNPh0o4QGIBxr+c4ObPBgPmOeG9/HAldkC+xY0oN1D+vH4M2+UQmz6+JNPNuBpnlv0h0dsHFMv9Tv7XvH9DdTzHzY802ypfqvxbAaC1thzI+3Mc8sx4bGc/p5M/qzOc+REbkFh87wHVnhsgKuUEs6zcjWGyDgxGZKRoec9kcETOKSMwy3nzX/6DNDNO9zmGQipYs8tm96y2cagrfu8B415skPSvOeEDoeFDOyWBL4FGW5ocsPXtyLgLQg3OFynmm4a8wZMbx/JD8fOJ19+8c2Hz4VLz/7inV9CfzZttqRUPbs43dCWo+oRAgpora07rDLiTgaeuBOG5wMjmlc5xzLwwB43OQUydX7+2UfWw2ZkP7p7ZEfzdf0xHUDYIkLkjmYdtukDEzTIew7oxiSw0XyRFACejTkP/fFL/h/lZs938xoAAA==&lt;/Code&gt;&lt;CodeSignature&gt;d3kCEg6CNVFi2DvMhF9orNSR8JigTVVnr1qA2qGxMwPGndM9hx5SlO3leKxzALstVHwTTJXX2kvwsxUB1cG0Qf4/Kk7Y93Iss4hkBE2rfol7iCQWS+vXaXYLtrJhhcemPIz0Bza94C3z/zAImSF8yPngEcj5H3c6fcqj4bWdCATNk6iT0WDJhky0sBjiyFo36TcPmNUN86tBx3FRsMeeuTXe/nHKkuGDI6ELGSA2v97RHo3LlQ0EWbYoO8JODgX3HFYwd7t6G/Qfv9jY/ZbP6J8IaSXGbRDUtXTW4m2i3nhgNC2znqNKGFqQHhbJmMxKGKCWLKRTI3/u5FOvu6CngQ==&lt;/CodeSignature&gt;&lt;/SmartOptions&gt;&lt;SmartResize enabled=&quot;True&quot; minWidth=&quot;10.4&quot; minHeight=&quot;10.4&quot; /&gt;&lt;/SmartSettings&gt;">
            <a:extLst>
              <a:ext uri="{FF2B5EF4-FFF2-40B4-BE49-F238E27FC236}">
                <a16:creationId xmlns:a16="http://schemas.microsoft.com/office/drawing/2014/main" id="{528ABAC1-492F-9D1B-96E1-AF6B1514DF8B}"/>
              </a:ext>
            </a:extLst>
          </p:cNvPr>
          <p:cNvGrpSpPr/>
          <p:nvPr>
            <p:custDataLst>
              <p:tags r:id="rId2"/>
            </p:custDataLst>
          </p:nvPr>
        </p:nvGrpSpPr>
        <p:grpSpPr>
          <a:xfrm>
            <a:off x="7185077" y="2364181"/>
            <a:ext cx="1766875" cy="212366"/>
            <a:chOff x="554563" y="2592239"/>
            <a:chExt cx="1766875" cy="212366"/>
          </a:xfrm>
        </p:grpSpPr>
        <p:sp>
          <p:nvSpPr>
            <p:cNvPr id="35" name="Box">
              <a:extLst>
                <a:ext uri="{FF2B5EF4-FFF2-40B4-BE49-F238E27FC236}">
                  <a16:creationId xmlns:a16="http://schemas.microsoft.com/office/drawing/2014/main" id="{95FE49FE-9C1E-DC58-7F11-EE444090E37B}"/>
                </a:ext>
              </a:extLst>
            </p:cNvPr>
            <p:cNvSpPr/>
            <p:nvPr/>
          </p:nvSpPr>
          <p:spPr>
            <a:xfrm>
              <a:off x="554563" y="2632644"/>
              <a:ext cx="131556" cy="131556"/>
            </a:xfrm>
            <a:prstGeom prst="rect">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sp>
          <p:nvSpPr>
            <p:cNvPr id="36" name="Label">
              <a:extLst>
                <a:ext uri="{FF2B5EF4-FFF2-40B4-BE49-F238E27FC236}">
                  <a16:creationId xmlns:a16="http://schemas.microsoft.com/office/drawing/2014/main" id="{DB8ED249-5959-0466-5407-5F7ADB175A64}"/>
                </a:ext>
              </a:extLst>
            </p:cNvPr>
            <p:cNvSpPr txBox="1"/>
            <p:nvPr/>
          </p:nvSpPr>
          <p:spPr>
            <a:xfrm>
              <a:off x="686119" y="2592239"/>
              <a:ext cx="1635319" cy="212366"/>
            </a:xfrm>
            <a:prstGeom prst="rect">
              <a:avLst/>
            </a:prstGeom>
            <a:noFill/>
          </p:spPr>
          <p:txBody>
            <a:bodyPr wrap="none" lIns="73152" tIns="36576" rIns="73152" bIns="36576"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ko-KR" altLang="en-US" sz="900">
                  <a:solidFill>
                    <a:srgbClr val="5F5F5F"/>
                  </a:solidFill>
                  <a:latin typeface="Segoe UI" panose="020B0502040204020203" pitchFamily="34" charset="0"/>
                  <a:cs typeface="Segoe UI" panose="020B0502040204020203" pitchFamily="34" charset="0"/>
                </a:rPr>
                <a:t>이 사용자를 최종승인권자로 지정</a:t>
              </a:r>
              <a:endParaRPr lang="en-US" sz="900" dirty="0">
                <a:solidFill>
                  <a:srgbClr val="5F5F5F"/>
                </a:solidFill>
                <a:latin typeface="Segoe UI" panose="020B0502040204020203" pitchFamily="34" charset="0"/>
                <a:cs typeface="Segoe UI" panose="020B0502040204020203" pitchFamily="34" charset="0"/>
              </a:endParaRPr>
            </a:p>
          </p:txBody>
        </p:sp>
        <p:sp>
          <p:nvSpPr>
            <p:cNvPr id="37" name="Check" hidden="1">
              <a:extLst>
                <a:ext uri="{FF2B5EF4-FFF2-40B4-BE49-F238E27FC236}">
                  <a16:creationId xmlns:a16="http://schemas.microsoft.com/office/drawing/2014/main" id="{5065F8A6-4BE4-8422-FD80-BDB45E500791}"/>
                </a:ext>
              </a:extLst>
            </p:cNvPr>
            <p:cNvSpPr>
              <a:spLocks noEditPoints="1"/>
            </p:cNvSpPr>
            <p:nvPr/>
          </p:nvSpPr>
          <p:spPr bwMode="auto">
            <a:xfrm>
              <a:off x="576252" y="2653644"/>
              <a:ext cx="88178" cy="89556"/>
            </a:xfrm>
            <a:custGeom>
              <a:avLst/>
              <a:gdLst>
                <a:gd name="T0" fmla="*/ 275 w 275"/>
                <a:gd name="T1" fmla="*/ 0 h 275"/>
                <a:gd name="T2" fmla="*/ 0 w 275"/>
                <a:gd name="T3" fmla="*/ 275 h 275"/>
                <a:gd name="T4" fmla="*/ 0 w 275"/>
                <a:gd name="T5" fmla="*/ 0 h 275"/>
                <a:gd name="T6" fmla="*/ 275 w 275"/>
                <a:gd name="T7" fmla="*/ 275 h 275"/>
              </a:gdLst>
              <a:ahLst/>
              <a:cxnLst>
                <a:cxn ang="0">
                  <a:pos x="T0" y="T1"/>
                </a:cxn>
                <a:cxn ang="0">
                  <a:pos x="T2" y="T3"/>
                </a:cxn>
                <a:cxn ang="0">
                  <a:pos x="T4" y="T5"/>
                </a:cxn>
                <a:cxn ang="0">
                  <a:pos x="T6" y="T7"/>
                </a:cxn>
              </a:cxnLst>
              <a:rect l="0" t="0" r="r" b="b"/>
              <a:pathLst>
                <a:path w="275" h="275">
                  <a:moveTo>
                    <a:pt x="275" y="0"/>
                  </a:moveTo>
                  <a:lnTo>
                    <a:pt x="0" y="275"/>
                  </a:lnTo>
                  <a:moveTo>
                    <a:pt x="0" y="0"/>
                  </a:moveTo>
                  <a:lnTo>
                    <a:pt x="275" y="275"/>
                  </a:lnTo>
                </a:path>
              </a:pathLst>
            </a:custGeom>
            <a:noFill/>
            <a:ln w="6350" cap="flat">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38" name="직사각형 37">
            <a:extLst>
              <a:ext uri="{FF2B5EF4-FFF2-40B4-BE49-F238E27FC236}">
                <a16:creationId xmlns:a16="http://schemas.microsoft.com/office/drawing/2014/main" id="{52AC3239-863A-34C7-A8CB-E966F51BF4F4}"/>
              </a:ext>
            </a:extLst>
          </p:cNvPr>
          <p:cNvSpPr/>
          <p:nvPr/>
        </p:nvSpPr>
        <p:spPr>
          <a:xfrm>
            <a:off x="7034522" y="230700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Tree>
    <p:extLst>
      <p:ext uri="{BB962C8B-B14F-4D97-AF65-F5344CB8AC3E}">
        <p14:creationId xmlns:p14="http://schemas.microsoft.com/office/powerpoint/2010/main" val="2072601394"/>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normAutofit/>
          </a:bodyPr>
          <a:lstStyle/>
          <a:p>
            <a:r>
              <a:rPr lang="en-US" altLang="ko-KR" dirty="0"/>
              <a:t>AG09050101000</a:t>
            </a:r>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거래내역서</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서식자료 </a:t>
            </a:r>
            <a:r>
              <a:rPr lang="en-US" altLang="ko-KR" dirty="0"/>
              <a:t>&gt; </a:t>
            </a:r>
            <a:r>
              <a:rPr lang="ko-KR" altLang="en-US" dirty="0"/>
              <a:t>거래내역서</a:t>
            </a:r>
            <a:r>
              <a:rPr lang="en-US" altLang="ko-KR" dirty="0"/>
              <a:t> </a:t>
            </a:r>
            <a:endParaRPr lang="ko-KR" altLang="en-US" dirty="0"/>
          </a:p>
        </p:txBody>
      </p:sp>
      <p:sp>
        <p:nvSpPr>
          <p:cNvPr id="74" name="사각형: 둥근 모서리 73">
            <a:extLst>
              <a:ext uri="{FF2B5EF4-FFF2-40B4-BE49-F238E27FC236}">
                <a16:creationId xmlns:a16="http://schemas.microsoft.com/office/drawing/2014/main" id="{11C0BC3C-9CA5-9E52-D8D6-ED413DB7FE56}"/>
              </a:ext>
            </a:extLst>
          </p:cNvPr>
          <p:cNvSpPr/>
          <p:nvPr/>
        </p:nvSpPr>
        <p:spPr>
          <a:xfrm>
            <a:off x="177330" y="1949456"/>
            <a:ext cx="9434559" cy="436039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a:solidFill>
                  <a:schemeClr val="bg1">
                    <a:lumMod val="50000"/>
                  </a:schemeClr>
                </a:solidFill>
              </a:rPr>
              <a:t>양식 미수령</a:t>
            </a:r>
            <a:endParaRPr lang="en-US" altLang="ko-KR" dirty="0">
              <a:solidFill>
                <a:schemeClr val="bg1">
                  <a:lumMod val="50000"/>
                </a:schemeClr>
              </a:solidFill>
            </a:endParaRPr>
          </a:p>
          <a:p>
            <a:pPr algn="ctr"/>
            <a:r>
              <a:rPr lang="en-US" altLang="ko-KR" dirty="0">
                <a:solidFill>
                  <a:schemeClr val="bg1">
                    <a:lumMod val="50000"/>
                  </a:schemeClr>
                </a:solidFill>
              </a:rPr>
              <a:t>@</a:t>
            </a:r>
            <a:r>
              <a:rPr lang="ko-KR" altLang="en-US" dirty="0">
                <a:solidFill>
                  <a:schemeClr val="bg1">
                    <a:lumMod val="50000"/>
                  </a:schemeClr>
                </a:solidFill>
              </a:rPr>
              <a:t>심유식 프로</a:t>
            </a:r>
          </a:p>
        </p:txBody>
      </p:sp>
      <p:graphicFrame>
        <p:nvGraphicFramePr>
          <p:cNvPr id="76" name="표 75">
            <a:extLst>
              <a:ext uri="{FF2B5EF4-FFF2-40B4-BE49-F238E27FC236}">
                <a16:creationId xmlns:a16="http://schemas.microsoft.com/office/drawing/2014/main" id="{647F0967-8025-C017-6A5F-42BEE032903D}"/>
              </a:ext>
            </a:extLst>
          </p:cNvPr>
          <p:cNvGraphicFramePr>
            <a:graphicFrameLocks noGrp="1"/>
          </p:cNvGraphicFramePr>
          <p:nvPr>
            <p:extLst>
              <p:ext uri="{D42A27DB-BD31-4B8C-83A1-F6EECF244321}">
                <p14:modId xmlns:p14="http://schemas.microsoft.com/office/powerpoint/2010/main" val="3526680926"/>
              </p:ext>
            </p:extLst>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 name="TextBox 2">
            <a:extLst>
              <a:ext uri="{FF2B5EF4-FFF2-40B4-BE49-F238E27FC236}">
                <a16:creationId xmlns:a16="http://schemas.microsoft.com/office/drawing/2014/main" id="{8C2BD111-7D0A-BD34-6A80-AC085664717C}"/>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5" name="직선 연결선 4">
            <a:extLst>
              <a:ext uri="{FF2B5EF4-FFF2-40B4-BE49-F238E27FC236}">
                <a16:creationId xmlns:a16="http://schemas.microsoft.com/office/drawing/2014/main" id="{D47F7BEB-22CC-C424-768B-5E7808FCC565}"/>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8" name="직선 연결선 27">
            <a:extLst>
              <a:ext uri="{FF2B5EF4-FFF2-40B4-BE49-F238E27FC236}">
                <a16:creationId xmlns:a16="http://schemas.microsoft.com/office/drawing/2014/main" id="{ED927D58-060B-4809-EC0E-6A59F7CDCC71}"/>
              </a:ext>
            </a:extLst>
          </p:cNvPr>
          <p:cNvCxnSpPr>
            <a:cxnSpLocks/>
          </p:cNvCxnSpPr>
          <p:nvPr/>
        </p:nvCxnSpPr>
        <p:spPr>
          <a:xfrm>
            <a:off x="7599149"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C28F66E8-AA46-D0FB-1878-D254F2A3887C}"/>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30" name="TextBox 29">
            <a:extLst>
              <a:ext uri="{FF2B5EF4-FFF2-40B4-BE49-F238E27FC236}">
                <a16:creationId xmlns:a16="http://schemas.microsoft.com/office/drawing/2014/main" id="{8C763FD4-B598-42C5-62D3-06B369807DBF}"/>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31" name="TextBox 30">
            <a:extLst>
              <a:ext uri="{FF2B5EF4-FFF2-40B4-BE49-F238E27FC236}">
                <a16:creationId xmlns:a16="http://schemas.microsoft.com/office/drawing/2014/main" id="{F4F38487-59A0-658C-7086-26EB263DF3F8}"/>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rgbClr val="0D6EFD"/>
                </a:solidFill>
              </a:rPr>
              <a:t>서식자료</a:t>
            </a:r>
            <a:endParaRPr lang="ko-KR" altLang="en-US" sz="1100" dirty="0">
              <a:solidFill>
                <a:srgbClr val="0D6EFD"/>
              </a:solidFill>
            </a:endParaRPr>
          </a:p>
        </p:txBody>
      </p:sp>
      <p:sp>
        <p:nvSpPr>
          <p:cNvPr id="47" name="TextBox 46">
            <a:extLst>
              <a:ext uri="{FF2B5EF4-FFF2-40B4-BE49-F238E27FC236}">
                <a16:creationId xmlns:a16="http://schemas.microsoft.com/office/drawing/2014/main" id="{A01210BF-1416-D687-B8DD-47B1C6C33B52}"/>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48" name="TextBox 47">
            <a:extLst>
              <a:ext uri="{FF2B5EF4-FFF2-40B4-BE49-F238E27FC236}">
                <a16:creationId xmlns:a16="http://schemas.microsoft.com/office/drawing/2014/main" id="{C0953AD2-0C8B-FEAC-724C-908D237F29BA}"/>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49" name="사각형: 둥근 모서리 48">
            <a:extLst>
              <a:ext uri="{FF2B5EF4-FFF2-40B4-BE49-F238E27FC236}">
                <a16:creationId xmlns:a16="http://schemas.microsoft.com/office/drawing/2014/main" id="{D110A5C4-0731-2D37-ECE8-38554D99A31B}"/>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1" name="직선 연결선 50">
            <a:extLst>
              <a:ext uri="{FF2B5EF4-FFF2-40B4-BE49-F238E27FC236}">
                <a16:creationId xmlns:a16="http://schemas.microsoft.com/office/drawing/2014/main" id="{111DA6E4-0BEB-E782-F14D-6FC58D7D0152}"/>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40" name="TextBox 39">
            <a:extLst>
              <a:ext uri="{FF2B5EF4-FFF2-40B4-BE49-F238E27FC236}">
                <a16:creationId xmlns:a16="http://schemas.microsoft.com/office/drawing/2014/main" id="{588E9535-CFBA-7D73-FBA8-1010A7A47F3D}"/>
              </a:ext>
            </a:extLst>
          </p:cNvPr>
          <p:cNvSpPr txBox="1"/>
          <p:nvPr/>
        </p:nvSpPr>
        <p:spPr>
          <a:xfrm>
            <a:off x="2974777" y="1396953"/>
            <a:ext cx="889987" cy="261610"/>
          </a:xfrm>
          <a:prstGeom prst="rect">
            <a:avLst/>
          </a:prstGeom>
          <a:noFill/>
        </p:spPr>
        <p:txBody>
          <a:bodyPr wrap="none" rtlCol="0">
            <a:spAutoFit/>
          </a:bodyPr>
          <a:lstStyle/>
          <a:p>
            <a:pPr algn="ctr"/>
            <a:r>
              <a:rPr lang="ko-KR" altLang="en-US" sz="1100" dirty="0">
                <a:solidFill>
                  <a:srgbClr val="0D6EFD"/>
                </a:solidFill>
              </a:rPr>
              <a:t>거래내역서</a:t>
            </a:r>
          </a:p>
        </p:txBody>
      </p:sp>
      <p:cxnSp>
        <p:nvCxnSpPr>
          <p:cNvPr id="41" name="직선 연결선 40">
            <a:extLst>
              <a:ext uri="{FF2B5EF4-FFF2-40B4-BE49-F238E27FC236}">
                <a16:creationId xmlns:a16="http://schemas.microsoft.com/office/drawing/2014/main" id="{4B8FCFC9-C1DF-E456-BCF3-51D6A2ED61C7}"/>
              </a:ext>
            </a:extLst>
          </p:cNvPr>
          <p:cNvCxnSpPr>
            <a:cxnSpLocks/>
          </p:cNvCxnSpPr>
          <p:nvPr/>
        </p:nvCxnSpPr>
        <p:spPr>
          <a:xfrm>
            <a:off x="2702171" y="1717627"/>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B0A52630-AF3C-698D-E103-9AE131DED843}"/>
              </a:ext>
            </a:extLst>
          </p:cNvPr>
          <p:cNvSpPr txBox="1"/>
          <p:nvPr/>
        </p:nvSpPr>
        <p:spPr>
          <a:xfrm>
            <a:off x="4799545" y="1396554"/>
            <a:ext cx="889987" cy="261610"/>
          </a:xfrm>
          <a:prstGeom prst="rect">
            <a:avLst/>
          </a:prstGeom>
          <a:noFill/>
        </p:spPr>
        <p:txBody>
          <a:bodyPr wrap="none" rtlCol="0">
            <a:spAutoFit/>
          </a:bodyPr>
          <a:lstStyle/>
          <a:p>
            <a:pPr algn="ctr"/>
            <a:r>
              <a:rPr lang="ko-KR" altLang="en-US" sz="1100" dirty="0">
                <a:solidFill>
                  <a:schemeClr val="bg1">
                    <a:lumMod val="50000"/>
                  </a:schemeClr>
                </a:solidFill>
              </a:rPr>
              <a:t>출하내역서</a:t>
            </a:r>
          </a:p>
        </p:txBody>
      </p:sp>
      <p:sp>
        <p:nvSpPr>
          <p:cNvPr id="43" name="TextBox 42">
            <a:extLst>
              <a:ext uri="{FF2B5EF4-FFF2-40B4-BE49-F238E27FC236}">
                <a16:creationId xmlns:a16="http://schemas.microsoft.com/office/drawing/2014/main" id="{56CB4A64-BD4D-752C-F6C0-E32760DA4EF3}"/>
              </a:ext>
            </a:extLst>
          </p:cNvPr>
          <p:cNvSpPr txBox="1"/>
          <p:nvPr/>
        </p:nvSpPr>
        <p:spPr>
          <a:xfrm>
            <a:off x="6683771" y="1396953"/>
            <a:ext cx="889987" cy="261610"/>
          </a:xfrm>
          <a:prstGeom prst="rect">
            <a:avLst/>
          </a:prstGeom>
          <a:noFill/>
        </p:spPr>
        <p:txBody>
          <a:bodyPr wrap="none" rtlCol="0">
            <a:spAutoFit/>
          </a:bodyPr>
          <a:lstStyle/>
          <a:p>
            <a:pPr algn="ctr"/>
            <a:r>
              <a:rPr lang="ko-KR" altLang="en-US" sz="1100" dirty="0" err="1" smtClean="0">
                <a:solidFill>
                  <a:schemeClr val="bg1">
                    <a:lumMod val="50000"/>
                  </a:schemeClr>
                </a:solidFill>
              </a:rPr>
              <a:t>재고명세서</a:t>
            </a:r>
            <a:endParaRPr lang="ko-KR" altLang="en-US" sz="1100" dirty="0">
              <a:solidFill>
                <a:schemeClr val="bg1">
                  <a:lumMod val="50000"/>
                </a:schemeClr>
              </a:solidFill>
            </a:endParaRPr>
          </a:p>
        </p:txBody>
      </p:sp>
    </p:spTree>
    <p:extLst>
      <p:ext uri="{BB962C8B-B14F-4D97-AF65-F5344CB8AC3E}">
        <p14:creationId xmlns:p14="http://schemas.microsoft.com/office/powerpoint/2010/main" val="23124719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6DD7DDF2-5E37-790A-23BF-8417A3D41B82}"/>
              </a:ext>
            </a:extLst>
          </p:cNvPr>
          <p:cNvSpPr txBox="1"/>
          <p:nvPr/>
        </p:nvSpPr>
        <p:spPr>
          <a:xfrm>
            <a:off x="357088" y="803440"/>
            <a:ext cx="1742643" cy="215444"/>
          </a:xfrm>
          <a:prstGeom prst="rect">
            <a:avLst/>
          </a:prstGeom>
          <a:noFill/>
        </p:spPr>
        <p:txBody>
          <a:bodyPr wrap="square" rtlCol="0">
            <a:spAutoFit/>
          </a:bodyPr>
          <a:lstStyle/>
          <a:p>
            <a:r>
              <a:rPr lang="ko-KR" altLang="en-US" sz="800" b="1">
                <a:latin typeface="+mn-ea"/>
              </a:rPr>
              <a:t>▶ </a:t>
            </a:r>
            <a:r>
              <a:rPr lang="en-US" altLang="ko-KR" sz="800" b="1">
                <a:latin typeface="+mn-ea"/>
              </a:rPr>
              <a:t> Select Box</a:t>
            </a:r>
            <a:endParaRPr lang="ko-KR" altLang="en-US" sz="800" b="1">
              <a:latin typeface="+mn-ea"/>
            </a:endParaRPr>
          </a:p>
        </p:txBody>
      </p:sp>
      <p:grpSp>
        <p:nvGrpSpPr>
          <p:cNvPr id="3" name="그룹 2">
            <a:extLst>
              <a:ext uri="{FF2B5EF4-FFF2-40B4-BE49-F238E27FC236}">
                <a16:creationId xmlns:a16="http://schemas.microsoft.com/office/drawing/2014/main" id="{5CABD254-3E72-F9EE-CCB7-295DC7FAC1B4}"/>
              </a:ext>
            </a:extLst>
          </p:cNvPr>
          <p:cNvGrpSpPr/>
          <p:nvPr/>
        </p:nvGrpSpPr>
        <p:grpSpPr>
          <a:xfrm>
            <a:off x="1892225" y="1338974"/>
            <a:ext cx="2019600" cy="261818"/>
            <a:chOff x="1872769" y="1171803"/>
            <a:chExt cx="2019600" cy="261818"/>
          </a:xfrm>
        </p:grpSpPr>
        <p:sp>
          <p:nvSpPr>
            <p:cNvPr id="4" name="직사각형 3">
              <a:extLst>
                <a:ext uri="{FF2B5EF4-FFF2-40B4-BE49-F238E27FC236}">
                  <a16:creationId xmlns:a16="http://schemas.microsoft.com/office/drawing/2014/main" id="{8E4E6D20-426F-DA13-B110-DD2B15420822}"/>
                </a:ext>
              </a:extLst>
            </p:cNvPr>
            <p:cNvSpPr/>
            <p:nvPr/>
          </p:nvSpPr>
          <p:spPr>
            <a:xfrm>
              <a:off x="1872769" y="1171803"/>
              <a:ext cx="2019600" cy="26181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bg2">
                      <a:lumMod val="75000"/>
                    </a:schemeClr>
                  </a:solidFill>
                  <a:latin typeface="+mn-ea"/>
                  <a:cs typeface="Segoe UI" panose="020B0502040204020203" pitchFamily="34" charset="0"/>
                </a:rPr>
                <a:t>ALL</a:t>
              </a:r>
            </a:p>
          </p:txBody>
        </p:sp>
        <p:sp>
          <p:nvSpPr>
            <p:cNvPr id="5" name="TextBox 4">
              <a:extLst>
                <a:ext uri="{FF2B5EF4-FFF2-40B4-BE49-F238E27FC236}">
                  <a16:creationId xmlns:a16="http://schemas.microsoft.com/office/drawing/2014/main" id="{4774CC9B-A668-151C-1F8F-11779FF6B054}"/>
                </a:ext>
              </a:extLst>
            </p:cNvPr>
            <p:cNvSpPr txBox="1"/>
            <p:nvPr/>
          </p:nvSpPr>
          <p:spPr>
            <a:xfrm>
              <a:off x="3609608" y="1199398"/>
              <a:ext cx="279106" cy="215444"/>
            </a:xfrm>
            <a:prstGeom prst="rect">
              <a:avLst/>
            </a:prstGeom>
            <a:noFill/>
            <a:ln>
              <a:noFill/>
            </a:ln>
          </p:spPr>
          <p:txBody>
            <a:bodyPr wrap="square">
              <a:spAutoFit/>
            </a:bodyPr>
            <a:lstStyle/>
            <a:p>
              <a:r>
                <a:rPr lang="ko-KR" altLang="en-US" sz="800">
                  <a:solidFill>
                    <a:schemeClr val="tx1">
                      <a:lumMod val="65000"/>
                      <a:lumOff val="35000"/>
                    </a:schemeClr>
                  </a:solidFill>
                  <a:latin typeface="+mn-ea"/>
                  <a:cs typeface="Segoe UI" panose="020B0502040204020203" pitchFamily="34" charset="0"/>
                </a:rPr>
                <a:t>▼</a:t>
              </a:r>
              <a:endParaRPr lang="ko-KR" altLang="en-US" sz="800">
                <a:latin typeface="+mn-ea"/>
              </a:endParaRPr>
            </a:p>
          </p:txBody>
        </p:sp>
      </p:grpSp>
      <p:grpSp>
        <p:nvGrpSpPr>
          <p:cNvPr id="6" name="그룹 5">
            <a:extLst>
              <a:ext uri="{FF2B5EF4-FFF2-40B4-BE49-F238E27FC236}">
                <a16:creationId xmlns:a16="http://schemas.microsoft.com/office/drawing/2014/main" id="{DF108534-3BB2-9AAB-3DD6-7BF8A44BB4CC}"/>
              </a:ext>
            </a:extLst>
          </p:cNvPr>
          <p:cNvGrpSpPr/>
          <p:nvPr/>
        </p:nvGrpSpPr>
        <p:grpSpPr>
          <a:xfrm>
            <a:off x="1892225" y="2248260"/>
            <a:ext cx="2019600" cy="1279133"/>
            <a:chOff x="1872769" y="1695715"/>
            <a:chExt cx="2019600" cy="1279133"/>
          </a:xfrm>
        </p:grpSpPr>
        <p:sp>
          <p:nvSpPr>
            <p:cNvPr id="7" name="직사각형 6">
              <a:extLst>
                <a:ext uri="{FF2B5EF4-FFF2-40B4-BE49-F238E27FC236}">
                  <a16:creationId xmlns:a16="http://schemas.microsoft.com/office/drawing/2014/main" id="{8340A207-A534-B4B5-95B3-55C5C5578C37}"/>
                </a:ext>
              </a:extLst>
            </p:cNvPr>
            <p:cNvSpPr/>
            <p:nvPr/>
          </p:nvSpPr>
          <p:spPr>
            <a:xfrm>
              <a:off x="1872769" y="1695715"/>
              <a:ext cx="2019600" cy="26181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bg2">
                      <a:lumMod val="75000"/>
                    </a:schemeClr>
                  </a:solidFill>
                  <a:latin typeface="+mn-ea"/>
                  <a:cs typeface="Segoe UI" panose="020B0502040204020203" pitchFamily="34" charset="0"/>
                </a:rPr>
                <a:t>ALL</a:t>
              </a:r>
            </a:p>
          </p:txBody>
        </p:sp>
        <p:sp>
          <p:nvSpPr>
            <p:cNvPr id="8" name="직사각형 7">
              <a:extLst>
                <a:ext uri="{FF2B5EF4-FFF2-40B4-BE49-F238E27FC236}">
                  <a16:creationId xmlns:a16="http://schemas.microsoft.com/office/drawing/2014/main" id="{A31B7F76-156B-204A-EF24-066599839010}"/>
                </a:ext>
              </a:extLst>
            </p:cNvPr>
            <p:cNvSpPr/>
            <p:nvPr/>
          </p:nvSpPr>
          <p:spPr>
            <a:xfrm>
              <a:off x="1872769" y="1951419"/>
              <a:ext cx="2019600" cy="1023429"/>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nSpc>
                  <a:spcPct val="150000"/>
                </a:lnSpc>
              </a:pPr>
              <a:r>
                <a:rPr lang="en-US" altLang="ko-KR" sz="800">
                  <a:solidFill>
                    <a:schemeClr val="tx1"/>
                  </a:solidFill>
                  <a:latin typeface="+mn-ea"/>
                  <a:cs typeface="Segoe UI" panose="020B0502040204020203" pitchFamily="34" charset="0"/>
                </a:rPr>
                <a:t>Option1</a:t>
              </a:r>
            </a:p>
            <a:p>
              <a:pPr>
                <a:lnSpc>
                  <a:spcPct val="150000"/>
                </a:lnSpc>
              </a:pPr>
              <a:r>
                <a:rPr lang="en-US" altLang="ko-KR" sz="800">
                  <a:solidFill>
                    <a:schemeClr val="tx1"/>
                  </a:solidFill>
                  <a:latin typeface="+mn-ea"/>
                  <a:cs typeface="Segoe UI" panose="020B0502040204020203" pitchFamily="34" charset="0"/>
                </a:rPr>
                <a:t>Option2</a:t>
              </a:r>
            </a:p>
            <a:p>
              <a:pPr>
                <a:lnSpc>
                  <a:spcPct val="150000"/>
                </a:lnSpc>
              </a:pPr>
              <a:r>
                <a:rPr lang="en-US" altLang="ko-KR" sz="800">
                  <a:solidFill>
                    <a:schemeClr val="tx1"/>
                  </a:solidFill>
                  <a:latin typeface="+mn-ea"/>
                  <a:cs typeface="Segoe UI" panose="020B0502040204020203" pitchFamily="34" charset="0"/>
                </a:rPr>
                <a:t>Option3</a:t>
              </a:r>
            </a:p>
            <a:p>
              <a:pPr>
                <a:lnSpc>
                  <a:spcPct val="150000"/>
                </a:lnSpc>
              </a:pPr>
              <a:r>
                <a:rPr lang="en-US" altLang="ko-KR" sz="800">
                  <a:solidFill>
                    <a:schemeClr val="tx1"/>
                  </a:solidFill>
                  <a:latin typeface="+mn-ea"/>
                  <a:cs typeface="Segoe UI" panose="020B0502040204020203" pitchFamily="34" charset="0"/>
                </a:rPr>
                <a:t>Option4</a:t>
              </a:r>
            </a:p>
            <a:p>
              <a:pPr>
                <a:lnSpc>
                  <a:spcPct val="150000"/>
                </a:lnSpc>
              </a:pPr>
              <a:r>
                <a:rPr lang="en-US" altLang="ko-KR" sz="800">
                  <a:solidFill>
                    <a:schemeClr val="tx1"/>
                  </a:solidFill>
                  <a:latin typeface="+mn-ea"/>
                  <a:cs typeface="Segoe UI" panose="020B0502040204020203" pitchFamily="34" charset="0"/>
                </a:rPr>
                <a:t>Option5</a:t>
              </a:r>
            </a:p>
          </p:txBody>
        </p:sp>
        <p:sp>
          <p:nvSpPr>
            <p:cNvPr id="9" name="TextBox 8">
              <a:extLst>
                <a:ext uri="{FF2B5EF4-FFF2-40B4-BE49-F238E27FC236}">
                  <a16:creationId xmlns:a16="http://schemas.microsoft.com/office/drawing/2014/main" id="{7F4D8D74-9858-F197-A96E-E55F9AFDC98A}"/>
                </a:ext>
              </a:extLst>
            </p:cNvPr>
            <p:cNvSpPr txBox="1"/>
            <p:nvPr/>
          </p:nvSpPr>
          <p:spPr>
            <a:xfrm>
              <a:off x="3601219" y="1724620"/>
              <a:ext cx="279106" cy="215444"/>
            </a:xfrm>
            <a:prstGeom prst="rect">
              <a:avLst/>
            </a:prstGeom>
            <a:noFill/>
            <a:ln w="6350">
              <a:solidFill>
                <a:schemeClr val="bg1"/>
              </a:solidFill>
            </a:ln>
          </p:spPr>
          <p:txBody>
            <a:bodyPr wrap="square">
              <a:spAutoFit/>
            </a:bodyPr>
            <a:lstStyle/>
            <a:p>
              <a:r>
                <a:rPr lang="ko-KR" altLang="en-US" sz="800">
                  <a:solidFill>
                    <a:schemeClr val="tx1">
                      <a:lumMod val="65000"/>
                      <a:lumOff val="35000"/>
                    </a:schemeClr>
                  </a:solidFill>
                  <a:latin typeface="+mn-ea"/>
                  <a:cs typeface="Segoe UI" panose="020B0502040204020203" pitchFamily="34" charset="0"/>
                </a:rPr>
                <a:t>▼</a:t>
              </a:r>
              <a:endParaRPr lang="ko-KR" altLang="en-US" sz="800">
                <a:latin typeface="+mn-ea"/>
              </a:endParaRPr>
            </a:p>
          </p:txBody>
        </p:sp>
      </p:grpSp>
      <p:sp>
        <p:nvSpPr>
          <p:cNvPr id="10" name="타원 9">
            <a:extLst>
              <a:ext uri="{FF2B5EF4-FFF2-40B4-BE49-F238E27FC236}">
                <a16:creationId xmlns:a16="http://schemas.microsoft.com/office/drawing/2014/main" id="{D7B969C1-F6FA-D485-05CF-1434A1B7268B}"/>
              </a:ext>
            </a:extLst>
          </p:cNvPr>
          <p:cNvSpPr/>
          <p:nvPr/>
        </p:nvSpPr>
        <p:spPr>
          <a:xfrm flipH="1">
            <a:off x="407987" y="1393846"/>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1</a:t>
            </a:r>
            <a:endParaRPr lang="ko-KR" altLang="en-US" sz="700">
              <a:solidFill>
                <a:prstClr val="white"/>
              </a:solidFill>
              <a:latin typeface="+mn-ea"/>
              <a:cs typeface="Samsung Sharp Sans Medium" pitchFamily="2" charset="0"/>
            </a:endParaRPr>
          </a:p>
        </p:txBody>
      </p:sp>
      <p:sp>
        <p:nvSpPr>
          <p:cNvPr id="11" name="TextBox 10">
            <a:extLst>
              <a:ext uri="{FF2B5EF4-FFF2-40B4-BE49-F238E27FC236}">
                <a16:creationId xmlns:a16="http://schemas.microsoft.com/office/drawing/2014/main" id="{0AA88EF4-7276-4A2F-3290-C91E34C03311}"/>
              </a:ext>
            </a:extLst>
          </p:cNvPr>
          <p:cNvSpPr txBox="1"/>
          <p:nvPr/>
        </p:nvSpPr>
        <p:spPr>
          <a:xfrm>
            <a:off x="662499" y="1408327"/>
            <a:ext cx="779811" cy="123111"/>
          </a:xfrm>
          <a:prstGeom prst="rect">
            <a:avLst/>
          </a:prstGeom>
          <a:noFill/>
        </p:spPr>
        <p:txBody>
          <a:bodyPr wrap="square" lIns="0" tIns="0" rIns="0" bIns="0" rtlCol="0">
            <a:spAutoFit/>
          </a:bodyPr>
          <a:lstStyle/>
          <a:p>
            <a:r>
              <a:rPr lang="en-US" altLang="ko-KR" sz="800">
                <a:latin typeface="+mn-ea"/>
              </a:rPr>
              <a:t>Default</a:t>
            </a:r>
            <a:endParaRPr lang="ko-KR" altLang="en-US" sz="800">
              <a:latin typeface="+mn-ea"/>
            </a:endParaRPr>
          </a:p>
        </p:txBody>
      </p:sp>
      <p:sp>
        <p:nvSpPr>
          <p:cNvPr id="12" name="TextBox 11">
            <a:extLst>
              <a:ext uri="{FF2B5EF4-FFF2-40B4-BE49-F238E27FC236}">
                <a16:creationId xmlns:a16="http://schemas.microsoft.com/office/drawing/2014/main" id="{78A82104-4393-E03C-26EB-3AB6989588B5}"/>
              </a:ext>
            </a:extLst>
          </p:cNvPr>
          <p:cNvSpPr txBox="1"/>
          <p:nvPr/>
        </p:nvSpPr>
        <p:spPr>
          <a:xfrm>
            <a:off x="662499" y="2036585"/>
            <a:ext cx="906047" cy="123111"/>
          </a:xfrm>
          <a:prstGeom prst="rect">
            <a:avLst/>
          </a:prstGeom>
          <a:noFill/>
        </p:spPr>
        <p:txBody>
          <a:bodyPr wrap="square" lIns="0" tIns="0" rIns="0" bIns="0" rtlCol="0">
            <a:spAutoFit/>
          </a:bodyPr>
          <a:lstStyle/>
          <a:p>
            <a:r>
              <a:rPr lang="en-US" altLang="ko-KR" sz="800">
                <a:latin typeface="+mn-ea"/>
              </a:rPr>
              <a:t>Select Box </a:t>
            </a:r>
            <a:r>
              <a:rPr lang="ko-KR" altLang="en-US" sz="800">
                <a:latin typeface="+mn-ea"/>
              </a:rPr>
              <a:t>선택 시</a:t>
            </a:r>
          </a:p>
        </p:txBody>
      </p:sp>
      <p:sp>
        <p:nvSpPr>
          <p:cNvPr id="14" name="타원 13">
            <a:extLst>
              <a:ext uri="{FF2B5EF4-FFF2-40B4-BE49-F238E27FC236}">
                <a16:creationId xmlns:a16="http://schemas.microsoft.com/office/drawing/2014/main" id="{E04CA1E0-6FFE-6851-FD5E-B839EB107657}"/>
              </a:ext>
            </a:extLst>
          </p:cNvPr>
          <p:cNvSpPr/>
          <p:nvPr/>
        </p:nvSpPr>
        <p:spPr>
          <a:xfrm flipH="1">
            <a:off x="407987" y="2037886"/>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2</a:t>
            </a:r>
            <a:endParaRPr lang="ko-KR" altLang="en-US" sz="700">
              <a:solidFill>
                <a:prstClr val="white"/>
              </a:solidFill>
              <a:latin typeface="+mn-ea"/>
              <a:cs typeface="Samsung Sharp Sans Medium" pitchFamily="2" charset="0"/>
            </a:endParaRPr>
          </a:p>
        </p:txBody>
      </p:sp>
      <p:grpSp>
        <p:nvGrpSpPr>
          <p:cNvPr id="15" name="그룹 14">
            <a:extLst>
              <a:ext uri="{FF2B5EF4-FFF2-40B4-BE49-F238E27FC236}">
                <a16:creationId xmlns:a16="http://schemas.microsoft.com/office/drawing/2014/main" id="{51FAFDF0-B2CF-CDC2-3B09-E10DD004D92A}"/>
              </a:ext>
            </a:extLst>
          </p:cNvPr>
          <p:cNvGrpSpPr/>
          <p:nvPr/>
        </p:nvGrpSpPr>
        <p:grpSpPr>
          <a:xfrm>
            <a:off x="6207384" y="3470485"/>
            <a:ext cx="2024998" cy="1272057"/>
            <a:chOff x="1872769" y="5337762"/>
            <a:chExt cx="2024998" cy="1272057"/>
          </a:xfrm>
        </p:grpSpPr>
        <p:sp>
          <p:nvSpPr>
            <p:cNvPr id="16" name="직사각형 15">
              <a:extLst>
                <a:ext uri="{FF2B5EF4-FFF2-40B4-BE49-F238E27FC236}">
                  <a16:creationId xmlns:a16="http://schemas.microsoft.com/office/drawing/2014/main" id="{59357A9E-7A5D-2C31-070E-8157B2C9384F}"/>
                </a:ext>
              </a:extLst>
            </p:cNvPr>
            <p:cNvSpPr/>
            <p:nvPr/>
          </p:nvSpPr>
          <p:spPr>
            <a:xfrm>
              <a:off x="1872769" y="5586390"/>
              <a:ext cx="2019600" cy="102342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nSpc>
                  <a:spcPct val="150000"/>
                </a:lnSpc>
              </a:pPr>
              <a:r>
                <a:rPr lang="en-US" altLang="ko-KR" sz="800">
                  <a:solidFill>
                    <a:schemeClr val="tx1"/>
                  </a:solidFill>
                  <a:latin typeface="+mn-ea"/>
                  <a:cs typeface="Segoe UI" panose="020B0502040204020203" pitchFamily="34" charset="0"/>
                </a:rPr>
                <a:t>Option1</a:t>
              </a:r>
            </a:p>
            <a:p>
              <a:pPr>
                <a:lnSpc>
                  <a:spcPct val="150000"/>
                </a:lnSpc>
              </a:pPr>
              <a:r>
                <a:rPr lang="en-US" altLang="ko-KR" sz="800">
                  <a:solidFill>
                    <a:schemeClr val="tx1"/>
                  </a:solidFill>
                  <a:latin typeface="+mn-ea"/>
                  <a:cs typeface="Segoe UI" panose="020B0502040204020203" pitchFamily="34" charset="0"/>
                </a:rPr>
                <a:t>Option2</a:t>
              </a:r>
            </a:p>
            <a:p>
              <a:pPr>
                <a:lnSpc>
                  <a:spcPct val="150000"/>
                </a:lnSpc>
              </a:pPr>
              <a:endParaRPr lang="en-US" altLang="ko-KR" sz="800" b="1">
                <a:solidFill>
                  <a:schemeClr val="bg1"/>
                </a:solidFill>
                <a:latin typeface="+mn-ea"/>
                <a:cs typeface="Segoe UI" panose="020B0502040204020203" pitchFamily="34" charset="0"/>
              </a:endParaRPr>
            </a:p>
            <a:p>
              <a:pPr>
                <a:lnSpc>
                  <a:spcPct val="150000"/>
                </a:lnSpc>
              </a:pPr>
              <a:r>
                <a:rPr lang="en-US" altLang="ko-KR" sz="800">
                  <a:solidFill>
                    <a:schemeClr val="bg1">
                      <a:lumMod val="50000"/>
                    </a:schemeClr>
                  </a:solidFill>
                  <a:latin typeface="+mn-ea"/>
                  <a:cs typeface="Segoe UI" panose="020B0502040204020203" pitchFamily="34" charset="0"/>
                </a:rPr>
                <a:t>Option4</a:t>
              </a:r>
            </a:p>
            <a:p>
              <a:pPr>
                <a:lnSpc>
                  <a:spcPct val="150000"/>
                </a:lnSpc>
              </a:pPr>
              <a:r>
                <a:rPr lang="en-US" altLang="ko-KR" sz="800">
                  <a:solidFill>
                    <a:schemeClr val="tx1"/>
                  </a:solidFill>
                  <a:latin typeface="+mn-ea"/>
                  <a:cs typeface="Segoe UI" panose="020B0502040204020203" pitchFamily="34" charset="0"/>
                </a:rPr>
                <a:t>Option5</a:t>
              </a:r>
            </a:p>
          </p:txBody>
        </p:sp>
        <p:sp>
          <p:nvSpPr>
            <p:cNvPr id="17" name="직사각형 16">
              <a:extLst>
                <a:ext uri="{FF2B5EF4-FFF2-40B4-BE49-F238E27FC236}">
                  <a16:creationId xmlns:a16="http://schemas.microsoft.com/office/drawing/2014/main" id="{751F8386-D933-9A26-9CF6-DBF45F139E7B}"/>
                </a:ext>
              </a:extLst>
            </p:cNvPr>
            <p:cNvSpPr/>
            <p:nvPr/>
          </p:nvSpPr>
          <p:spPr>
            <a:xfrm>
              <a:off x="1872769" y="5337762"/>
              <a:ext cx="2019600"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tx1"/>
                  </a:solidFill>
                  <a:latin typeface="+mn-ea"/>
                  <a:cs typeface="Segoe UI" panose="020B0502040204020203" pitchFamily="34" charset="0"/>
                </a:rPr>
                <a:t>Option3</a:t>
              </a:r>
              <a:r>
                <a:rPr lang="en-US" altLang="ko-KR" sz="800">
                  <a:solidFill>
                    <a:schemeClr val="tx1">
                      <a:lumMod val="65000"/>
                      <a:lumOff val="35000"/>
                    </a:schemeClr>
                  </a:solidFill>
                  <a:latin typeface="+mn-ea"/>
                  <a:cs typeface="Segoe UI" panose="020B0502040204020203" pitchFamily="34" charset="0"/>
                </a:rPr>
                <a:t>                                        </a:t>
              </a:r>
            </a:p>
          </p:txBody>
        </p:sp>
        <p:sp>
          <p:nvSpPr>
            <p:cNvPr id="18" name="직사각형 17">
              <a:extLst>
                <a:ext uri="{FF2B5EF4-FFF2-40B4-BE49-F238E27FC236}">
                  <a16:creationId xmlns:a16="http://schemas.microsoft.com/office/drawing/2014/main" id="{92ACF1A9-5362-A65E-CA2E-9545D550FEFE}"/>
                </a:ext>
              </a:extLst>
            </p:cNvPr>
            <p:cNvSpPr/>
            <p:nvPr/>
          </p:nvSpPr>
          <p:spPr>
            <a:xfrm>
              <a:off x="1888175" y="6015305"/>
              <a:ext cx="2009592" cy="215444"/>
            </a:xfrm>
            <a:prstGeom prst="rect">
              <a:avLst/>
            </a:prstGeom>
            <a:solidFill>
              <a:srgbClr val="1E9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n-ea"/>
              </a:endParaRPr>
            </a:p>
          </p:txBody>
        </p:sp>
        <p:sp>
          <p:nvSpPr>
            <p:cNvPr id="19" name="TextBox 18">
              <a:extLst>
                <a:ext uri="{FF2B5EF4-FFF2-40B4-BE49-F238E27FC236}">
                  <a16:creationId xmlns:a16="http://schemas.microsoft.com/office/drawing/2014/main" id="{7FE75C2F-5367-C742-822E-A861DA174A99}"/>
                </a:ext>
              </a:extLst>
            </p:cNvPr>
            <p:cNvSpPr txBox="1"/>
            <p:nvPr/>
          </p:nvSpPr>
          <p:spPr>
            <a:xfrm>
              <a:off x="3609608" y="5364479"/>
              <a:ext cx="279106" cy="215444"/>
            </a:xfrm>
            <a:prstGeom prst="rect">
              <a:avLst/>
            </a:prstGeom>
            <a:noFill/>
            <a:ln>
              <a:noFill/>
            </a:ln>
          </p:spPr>
          <p:txBody>
            <a:bodyPr wrap="square">
              <a:spAutoFit/>
            </a:bodyPr>
            <a:lstStyle/>
            <a:p>
              <a:r>
                <a:rPr lang="ko-KR" altLang="en-US" sz="800">
                  <a:solidFill>
                    <a:schemeClr val="tx1">
                      <a:lumMod val="65000"/>
                      <a:lumOff val="35000"/>
                    </a:schemeClr>
                  </a:solidFill>
                  <a:latin typeface="+mn-ea"/>
                  <a:cs typeface="Segoe UI" panose="020B0502040204020203" pitchFamily="34" charset="0"/>
                </a:rPr>
                <a:t>▼</a:t>
              </a:r>
              <a:endParaRPr lang="ko-KR" altLang="en-US" sz="800">
                <a:latin typeface="+mn-ea"/>
              </a:endParaRPr>
            </a:p>
          </p:txBody>
        </p:sp>
        <p:sp>
          <p:nvSpPr>
            <p:cNvPr id="20" name="TextBox 19">
              <a:extLst>
                <a:ext uri="{FF2B5EF4-FFF2-40B4-BE49-F238E27FC236}">
                  <a16:creationId xmlns:a16="http://schemas.microsoft.com/office/drawing/2014/main" id="{8C6897B3-F9E1-395D-0571-CFC350D484DB}"/>
                </a:ext>
              </a:extLst>
            </p:cNvPr>
            <p:cNvSpPr txBox="1"/>
            <p:nvPr/>
          </p:nvSpPr>
          <p:spPr>
            <a:xfrm>
              <a:off x="1873380" y="5974476"/>
              <a:ext cx="1190833" cy="253211"/>
            </a:xfrm>
            <a:prstGeom prst="rect">
              <a:avLst/>
            </a:prstGeom>
          </p:spPr>
          <p:txBody>
            <a:bodyPr wrap="square">
              <a:spAutoFit/>
            </a:bodyPr>
            <a:lstStyle/>
            <a:p>
              <a:pPr defTabSz="914400" latinLnBrk="1">
                <a:lnSpc>
                  <a:spcPct val="150000"/>
                </a:lnSpc>
              </a:pPr>
              <a:r>
                <a:rPr lang="en-US" altLang="ko-KR" sz="800" b="1">
                  <a:solidFill>
                    <a:schemeClr val="bg1"/>
                  </a:solidFill>
                  <a:latin typeface="+mn-ea"/>
                  <a:cs typeface="Segoe UI" panose="020B0502040204020203" pitchFamily="34" charset="0"/>
                </a:rPr>
                <a:t>Option3</a:t>
              </a:r>
              <a:endParaRPr lang="ko-KR" altLang="en-US" sz="800" b="1">
                <a:solidFill>
                  <a:schemeClr val="bg1"/>
                </a:solidFill>
                <a:latin typeface="+mn-ea"/>
                <a:cs typeface="Segoe UI" panose="020B0502040204020203" pitchFamily="34" charset="0"/>
              </a:endParaRPr>
            </a:p>
          </p:txBody>
        </p:sp>
      </p:grpSp>
      <p:grpSp>
        <p:nvGrpSpPr>
          <p:cNvPr id="21" name="그룹 20">
            <a:extLst>
              <a:ext uri="{FF2B5EF4-FFF2-40B4-BE49-F238E27FC236}">
                <a16:creationId xmlns:a16="http://schemas.microsoft.com/office/drawing/2014/main" id="{057C96C9-F246-373A-81C4-13E7E9E50030}"/>
              </a:ext>
            </a:extLst>
          </p:cNvPr>
          <p:cNvGrpSpPr/>
          <p:nvPr/>
        </p:nvGrpSpPr>
        <p:grpSpPr>
          <a:xfrm>
            <a:off x="6199958" y="1376732"/>
            <a:ext cx="2019600" cy="1277794"/>
            <a:chOff x="1872769" y="3533530"/>
            <a:chExt cx="2019600" cy="1277794"/>
          </a:xfrm>
        </p:grpSpPr>
        <p:sp>
          <p:nvSpPr>
            <p:cNvPr id="22" name="직사각형 21">
              <a:extLst>
                <a:ext uri="{FF2B5EF4-FFF2-40B4-BE49-F238E27FC236}">
                  <a16:creationId xmlns:a16="http://schemas.microsoft.com/office/drawing/2014/main" id="{7C0BBA4B-E16D-2F93-E02D-1C555714060D}"/>
                </a:ext>
              </a:extLst>
            </p:cNvPr>
            <p:cNvSpPr/>
            <p:nvPr/>
          </p:nvSpPr>
          <p:spPr>
            <a:xfrm>
              <a:off x="1872769" y="3787895"/>
              <a:ext cx="2019600" cy="102342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nSpc>
                  <a:spcPct val="150000"/>
                </a:lnSpc>
              </a:pPr>
              <a:r>
                <a:rPr lang="en-US" altLang="ko-KR" sz="800">
                  <a:solidFill>
                    <a:schemeClr val="tx1"/>
                  </a:solidFill>
                  <a:latin typeface="+mn-ea"/>
                  <a:cs typeface="Segoe UI" panose="020B0502040204020203" pitchFamily="34" charset="0"/>
                </a:rPr>
                <a:t>Option1</a:t>
              </a:r>
            </a:p>
            <a:p>
              <a:pPr>
                <a:lnSpc>
                  <a:spcPct val="150000"/>
                </a:lnSpc>
              </a:pPr>
              <a:r>
                <a:rPr lang="en-US" altLang="ko-KR" sz="800">
                  <a:solidFill>
                    <a:schemeClr val="tx1"/>
                  </a:solidFill>
                  <a:latin typeface="+mn-ea"/>
                  <a:cs typeface="Segoe UI" panose="020B0502040204020203" pitchFamily="34" charset="0"/>
                </a:rPr>
                <a:t>Option2</a:t>
              </a:r>
            </a:p>
            <a:p>
              <a:pPr>
                <a:lnSpc>
                  <a:spcPct val="150000"/>
                </a:lnSpc>
              </a:pPr>
              <a:endParaRPr lang="en-US" altLang="ko-KR" sz="800" b="1">
                <a:solidFill>
                  <a:schemeClr val="bg1"/>
                </a:solidFill>
                <a:latin typeface="+mn-ea"/>
                <a:cs typeface="Segoe UI" panose="020B0502040204020203" pitchFamily="34" charset="0"/>
              </a:endParaRPr>
            </a:p>
            <a:p>
              <a:pPr>
                <a:lnSpc>
                  <a:spcPct val="150000"/>
                </a:lnSpc>
              </a:pPr>
              <a:r>
                <a:rPr lang="en-US" altLang="ko-KR" sz="800">
                  <a:solidFill>
                    <a:schemeClr val="bg1">
                      <a:lumMod val="50000"/>
                    </a:schemeClr>
                  </a:solidFill>
                  <a:latin typeface="+mn-ea"/>
                  <a:cs typeface="Segoe UI" panose="020B0502040204020203" pitchFamily="34" charset="0"/>
                </a:rPr>
                <a:t>Option4</a:t>
              </a:r>
            </a:p>
            <a:p>
              <a:pPr>
                <a:lnSpc>
                  <a:spcPct val="150000"/>
                </a:lnSpc>
              </a:pPr>
              <a:r>
                <a:rPr lang="en-US" altLang="ko-KR" sz="800">
                  <a:solidFill>
                    <a:schemeClr val="tx1"/>
                  </a:solidFill>
                  <a:latin typeface="+mn-ea"/>
                  <a:cs typeface="Segoe UI" panose="020B0502040204020203" pitchFamily="34" charset="0"/>
                </a:rPr>
                <a:t>Option5</a:t>
              </a:r>
            </a:p>
          </p:txBody>
        </p:sp>
        <p:sp>
          <p:nvSpPr>
            <p:cNvPr id="27" name="직사각형 26">
              <a:extLst>
                <a:ext uri="{FF2B5EF4-FFF2-40B4-BE49-F238E27FC236}">
                  <a16:creationId xmlns:a16="http://schemas.microsoft.com/office/drawing/2014/main" id="{8889397F-C027-A42C-1E2B-E3709BC6A1F5}"/>
                </a:ext>
              </a:extLst>
            </p:cNvPr>
            <p:cNvSpPr/>
            <p:nvPr/>
          </p:nvSpPr>
          <p:spPr>
            <a:xfrm>
              <a:off x="1872769" y="3533530"/>
              <a:ext cx="2019600"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tx1">
                      <a:lumMod val="65000"/>
                      <a:lumOff val="35000"/>
                    </a:schemeClr>
                  </a:solidFill>
                  <a:latin typeface="+mn-ea"/>
                  <a:cs typeface="Segoe UI" panose="020B0502040204020203" pitchFamily="34" charset="0"/>
                </a:rPr>
                <a:t>Option 3</a:t>
              </a:r>
            </a:p>
          </p:txBody>
        </p:sp>
        <p:sp>
          <p:nvSpPr>
            <p:cNvPr id="28" name="TextBox 27">
              <a:extLst>
                <a:ext uri="{FF2B5EF4-FFF2-40B4-BE49-F238E27FC236}">
                  <a16:creationId xmlns:a16="http://schemas.microsoft.com/office/drawing/2014/main" id="{5FB8693B-936A-B553-B18C-A02D48A21AA0}"/>
                </a:ext>
              </a:extLst>
            </p:cNvPr>
            <p:cNvSpPr txBox="1"/>
            <p:nvPr/>
          </p:nvSpPr>
          <p:spPr>
            <a:xfrm>
              <a:off x="3609608" y="3567649"/>
              <a:ext cx="279106" cy="215444"/>
            </a:xfrm>
            <a:prstGeom prst="rect">
              <a:avLst/>
            </a:prstGeom>
            <a:noFill/>
            <a:ln>
              <a:noFill/>
            </a:ln>
          </p:spPr>
          <p:txBody>
            <a:bodyPr wrap="square">
              <a:spAutoFit/>
            </a:bodyPr>
            <a:lstStyle/>
            <a:p>
              <a:r>
                <a:rPr lang="ko-KR" altLang="en-US" sz="800">
                  <a:solidFill>
                    <a:schemeClr val="tx1">
                      <a:lumMod val="65000"/>
                      <a:lumOff val="35000"/>
                    </a:schemeClr>
                  </a:solidFill>
                  <a:latin typeface="+mn-ea"/>
                  <a:cs typeface="Segoe UI" panose="020B0502040204020203" pitchFamily="34" charset="0"/>
                </a:rPr>
                <a:t>▼</a:t>
              </a:r>
              <a:endParaRPr lang="ko-KR" altLang="en-US" sz="800">
                <a:latin typeface="+mn-ea"/>
              </a:endParaRPr>
            </a:p>
          </p:txBody>
        </p:sp>
        <p:sp>
          <p:nvSpPr>
            <p:cNvPr id="29" name="TextBox 28">
              <a:extLst>
                <a:ext uri="{FF2B5EF4-FFF2-40B4-BE49-F238E27FC236}">
                  <a16:creationId xmlns:a16="http://schemas.microsoft.com/office/drawing/2014/main" id="{3D818432-0B25-F2E6-CF52-0EA02ED01FF4}"/>
                </a:ext>
              </a:extLst>
            </p:cNvPr>
            <p:cNvSpPr txBox="1"/>
            <p:nvPr/>
          </p:nvSpPr>
          <p:spPr>
            <a:xfrm>
              <a:off x="1879122" y="4179043"/>
              <a:ext cx="1190833" cy="253211"/>
            </a:xfrm>
            <a:prstGeom prst="rect">
              <a:avLst/>
            </a:prstGeom>
          </p:spPr>
          <p:txBody>
            <a:bodyPr wrap="square">
              <a:spAutoFit/>
            </a:bodyPr>
            <a:lstStyle/>
            <a:p>
              <a:pPr defTabSz="914400" latinLnBrk="1">
                <a:lnSpc>
                  <a:spcPct val="150000"/>
                </a:lnSpc>
              </a:pPr>
              <a:r>
                <a:rPr lang="en-US" altLang="ko-KR" sz="800" b="1">
                  <a:solidFill>
                    <a:srgbClr val="0070C0"/>
                  </a:solidFill>
                  <a:latin typeface="+mn-ea"/>
                  <a:cs typeface="Segoe UI" panose="020B0502040204020203" pitchFamily="34" charset="0"/>
                </a:rPr>
                <a:t>Option3</a:t>
              </a:r>
              <a:endParaRPr lang="ko-KR" altLang="en-US" sz="800" b="1">
                <a:solidFill>
                  <a:srgbClr val="0070C0"/>
                </a:solidFill>
                <a:latin typeface="+mn-ea"/>
                <a:cs typeface="Segoe UI" panose="020B0502040204020203" pitchFamily="34" charset="0"/>
              </a:endParaRPr>
            </a:p>
          </p:txBody>
        </p:sp>
      </p:grpSp>
      <p:sp>
        <p:nvSpPr>
          <p:cNvPr id="30" name="TextBox 29">
            <a:extLst>
              <a:ext uri="{FF2B5EF4-FFF2-40B4-BE49-F238E27FC236}">
                <a16:creationId xmlns:a16="http://schemas.microsoft.com/office/drawing/2014/main" id="{192EBAC4-4695-7D91-A505-E36474460D91}"/>
              </a:ext>
            </a:extLst>
          </p:cNvPr>
          <p:cNvSpPr txBox="1"/>
          <p:nvPr/>
        </p:nvSpPr>
        <p:spPr>
          <a:xfrm>
            <a:off x="4970232" y="1376732"/>
            <a:ext cx="906047" cy="123111"/>
          </a:xfrm>
          <a:prstGeom prst="rect">
            <a:avLst/>
          </a:prstGeom>
          <a:noFill/>
        </p:spPr>
        <p:txBody>
          <a:bodyPr wrap="square" lIns="0" tIns="0" rIns="0" bIns="0" rtlCol="0">
            <a:spAutoFit/>
          </a:bodyPr>
          <a:lstStyle/>
          <a:p>
            <a:r>
              <a:rPr lang="ko-KR" altLang="en-US" sz="800">
                <a:latin typeface="+mn-ea"/>
              </a:rPr>
              <a:t>옵션 선택</a:t>
            </a:r>
          </a:p>
        </p:txBody>
      </p:sp>
      <p:sp>
        <p:nvSpPr>
          <p:cNvPr id="31" name="타원 30">
            <a:extLst>
              <a:ext uri="{FF2B5EF4-FFF2-40B4-BE49-F238E27FC236}">
                <a16:creationId xmlns:a16="http://schemas.microsoft.com/office/drawing/2014/main" id="{1B489C14-BA89-C2A3-522D-FE62B6AA67CC}"/>
              </a:ext>
            </a:extLst>
          </p:cNvPr>
          <p:cNvSpPr/>
          <p:nvPr/>
        </p:nvSpPr>
        <p:spPr>
          <a:xfrm flipH="1">
            <a:off x="4715720" y="1366569"/>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3</a:t>
            </a:r>
            <a:endParaRPr lang="ko-KR" altLang="en-US" sz="700">
              <a:solidFill>
                <a:prstClr val="white"/>
              </a:solidFill>
              <a:latin typeface="+mn-ea"/>
              <a:cs typeface="Samsung Sharp Sans Medium" pitchFamily="2" charset="0"/>
            </a:endParaRPr>
          </a:p>
        </p:txBody>
      </p:sp>
      <p:sp>
        <p:nvSpPr>
          <p:cNvPr id="32" name="TextBox 31">
            <a:extLst>
              <a:ext uri="{FF2B5EF4-FFF2-40B4-BE49-F238E27FC236}">
                <a16:creationId xmlns:a16="http://schemas.microsoft.com/office/drawing/2014/main" id="{AE744D88-445B-B900-B97E-EE8135CE7654}"/>
              </a:ext>
            </a:extLst>
          </p:cNvPr>
          <p:cNvSpPr txBox="1"/>
          <p:nvPr/>
        </p:nvSpPr>
        <p:spPr>
          <a:xfrm>
            <a:off x="4972442" y="2951831"/>
            <a:ext cx="906047" cy="246221"/>
          </a:xfrm>
          <a:prstGeom prst="rect">
            <a:avLst/>
          </a:prstGeom>
          <a:noFill/>
        </p:spPr>
        <p:txBody>
          <a:bodyPr wrap="square" lIns="0" tIns="0" rIns="0" bIns="0" rtlCol="0">
            <a:spAutoFit/>
          </a:bodyPr>
          <a:lstStyle/>
          <a:p>
            <a:r>
              <a:rPr lang="en-US" altLang="ko-KR" sz="800">
                <a:latin typeface="+mn-ea"/>
              </a:rPr>
              <a:t>Selected /</a:t>
            </a:r>
          </a:p>
          <a:p>
            <a:r>
              <a:rPr lang="ko-KR" altLang="en-US" sz="800">
                <a:latin typeface="+mn-ea"/>
              </a:rPr>
              <a:t>선택완료</a:t>
            </a:r>
          </a:p>
        </p:txBody>
      </p:sp>
      <p:grpSp>
        <p:nvGrpSpPr>
          <p:cNvPr id="33" name="그룹 32">
            <a:extLst>
              <a:ext uri="{FF2B5EF4-FFF2-40B4-BE49-F238E27FC236}">
                <a16:creationId xmlns:a16="http://schemas.microsoft.com/office/drawing/2014/main" id="{B69AC059-AAF2-A2D7-1132-CCED24647A7D}"/>
              </a:ext>
            </a:extLst>
          </p:cNvPr>
          <p:cNvGrpSpPr/>
          <p:nvPr/>
        </p:nvGrpSpPr>
        <p:grpSpPr>
          <a:xfrm>
            <a:off x="6202168" y="2944033"/>
            <a:ext cx="2032474" cy="261818"/>
            <a:chOff x="1633040" y="4793340"/>
            <a:chExt cx="2032474" cy="261818"/>
          </a:xfrm>
        </p:grpSpPr>
        <p:sp>
          <p:nvSpPr>
            <p:cNvPr id="34" name="직사각형 33">
              <a:extLst>
                <a:ext uri="{FF2B5EF4-FFF2-40B4-BE49-F238E27FC236}">
                  <a16:creationId xmlns:a16="http://schemas.microsoft.com/office/drawing/2014/main" id="{DEA1267E-82A4-D7A9-8989-1B2641662A83}"/>
                </a:ext>
              </a:extLst>
            </p:cNvPr>
            <p:cNvSpPr/>
            <p:nvPr/>
          </p:nvSpPr>
          <p:spPr>
            <a:xfrm>
              <a:off x="1633040" y="4793340"/>
              <a:ext cx="2019600"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tx1"/>
                  </a:solidFill>
                  <a:latin typeface="+mn-ea"/>
                  <a:cs typeface="Segoe UI" panose="020B0502040204020203" pitchFamily="34" charset="0"/>
                </a:rPr>
                <a:t>Option3</a:t>
              </a:r>
              <a:r>
                <a:rPr lang="en-US" altLang="ko-KR" sz="800">
                  <a:solidFill>
                    <a:schemeClr val="tx1">
                      <a:lumMod val="65000"/>
                      <a:lumOff val="35000"/>
                    </a:schemeClr>
                  </a:solidFill>
                  <a:latin typeface="+mn-ea"/>
                  <a:cs typeface="Segoe UI" panose="020B0502040204020203" pitchFamily="34" charset="0"/>
                </a:rPr>
                <a:t> </a:t>
              </a:r>
            </a:p>
          </p:txBody>
        </p:sp>
        <p:sp>
          <p:nvSpPr>
            <p:cNvPr id="35" name="TextBox 34">
              <a:extLst>
                <a:ext uri="{FF2B5EF4-FFF2-40B4-BE49-F238E27FC236}">
                  <a16:creationId xmlns:a16="http://schemas.microsoft.com/office/drawing/2014/main" id="{94B20888-2C6E-D722-805D-DBAB0FF21337}"/>
                </a:ext>
              </a:extLst>
            </p:cNvPr>
            <p:cNvSpPr txBox="1"/>
            <p:nvPr/>
          </p:nvSpPr>
          <p:spPr>
            <a:xfrm>
              <a:off x="3386408" y="4812664"/>
              <a:ext cx="279106" cy="215444"/>
            </a:xfrm>
            <a:prstGeom prst="rect">
              <a:avLst/>
            </a:prstGeom>
            <a:noFill/>
            <a:ln>
              <a:noFill/>
            </a:ln>
          </p:spPr>
          <p:txBody>
            <a:bodyPr wrap="square">
              <a:spAutoFit/>
            </a:bodyPr>
            <a:lstStyle/>
            <a:p>
              <a:r>
                <a:rPr lang="ko-KR" altLang="en-US" sz="800">
                  <a:solidFill>
                    <a:schemeClr val="tx1">
                      <a:lumMod val="65000"/>
                      <a:lumOff val="35000"/>
                    </a:schemeClr>
                  </a:solidFill>
                  <a:latin typeface="+mn-ea"/>
                  <a:cs typeface="Segoe UI" panose="020B0502040204020203" pitchFamily="34" charset="0"/>
                </a:rPr>
                <a:t>▼</a:t>
              </a:r>
              <a:endParaRPr lang="ko-KR" altLang="en-US" sz="800">
                <a:latin typeface="+mn-ea"/>
              </a:endParaRPr>
            </a:p>
          </p:txBody>
        </p:sp>
      </p:grpSp>
      <p:sp>
        <p:nvSpPr>
          <p:cNvPr id="36" name="타원 35">
            <a:extLst>
              <a:ext uri="{FF2B5EF4-FFF2-40B4-BE49-F238E27FC236}">
                <a16:creationId xmlns:a16="http://schemas.microsoft.com/office/drawing/2014/main" id="{1084A042-607E-9D9A-740C-FD94C469180E}"/>
              </a:ext>
            </a:extLst>
          </p:cNvPr>
          <p:cNvSpPr/>
          <p:nvPr/>
        </p:nvSpPr>
        <p:spPr>
          <a:xfrm flipH="1">
            <a:off x="4717930" y="2963357"/>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4</a:t>
            </a:r>
            <a:endParaRPr lang="ko-KR" altLang="en-US" sz="700">
              <a:solidFill>
                <a:prstClr val="white"/>
              </a:solidFill>
              <a:latin typeface="+mn-ea"/>
              <a:cs typeface="Samsung Sharp Sans Medium" pitchFamily="2" charset="0"/>
            </a:endParaRPr>
          </a:p>
        </p:txBody>
      </p:sp>
      <p:sp>
        <p:nvSpPr>
          <p:cNvPr id="37" name="TextBox 36">
            <a:extLst>
              <a:ext uri="{FF2B5EF4-FFF2-40B4-BE49-F238E27FC236}">
                <a16:creationId xmlns:a16="http://schemas.microsoft.com/office/drawing/2014/main" id="{7CD02DDC-B34A-648B-9686-81E417742769}"/>
              </a:ext>
            </a:extLst>
          </p:cNvPr>
          <p:cNvSpPr txBox="1"/>
          <p:nvPr/>
        </p:nvSpPr>
        <p:spPr>
          <a:xfrm>
            <a:off x="4972442" y="3466425"/>
            <a:ext cx="906047" cy="246221"/>
          </a:xfrm>
          <a:prstGeom prst="rect">
            <a:avLst/>
          </a:prstGeom>
          <a:noFill/>
        </p:spPr>
        <p:txBody>
          <a:bodyPr wrap="square" lIns="0" tIns="0" rIns="0" bIns="0" rtlCol="0">
            <a:spAutoFit/>
          </a:bodyPr>
          <a:lstStyle/>
          <a:p>
            <a:r>
              <a:rPr lang="en-US" altLang="ko-KR" sz="800">
                <a:latin typeface="+mn-ea"/>
              </a:rPr>
              <a:t>Re-unfold /</a:t>
            </a:r>
          </a:p>
          <a:p>
            <a:r>
              <a:rPr lang="ko-KR" altLang="en-US" sz="800">
                <a:latin typeface="+mn-ea"/>
              </a:rPr>
              <a:t>옵션값 활성화</a:t>
            </a:r>
          </a:p>
        </p:txBody>
      </p:sp>
      <p:sp>
        <p:nvSpPr>
          <p:cNvPr id="38" name="타원 37">
            <a:extLst>
              <a:ext uri="{FF2B5EF4-FFF2-40B4-BE49-F238E27FC236}">
                <a16:creationId xmlns:a16="http://schemas.microsoft.com/office/drawing/2014/main" id="{96B31629-BF3A-5DBB-F3D3-A9CAA71A2739}"/>
              </a:ext>
            </a:extLst>
          </p:cNvPr>
          <p:cNvSpPr/>
          <p:nvPr/>
        </p:nvSpPr>
        <p:spPr>
          <a:xfrm flipH="1">
            <a:off x="4717930" y="3469574"/>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5</a:t>
            </a:r>
            <a:endParaRPr lang="ko-KR" altLang="en-US" sz="700">
              <a:solidFill>
                <a:prstClr val="white"/>
              </a:solidFill>
              <a:latin typeface="+mn-ea"/>
              <a:cs typeface="Samsung Sharp Sans Medium" pitchFamily="2" charset="0"/>
            </a:endParaRPr>
          </a:p>
        </p:txBody>
      </p:sp>
      <p:cxnSp>
        <p:nvCxnSpPr>
          <p:cNvPr id="46" name="직선 연결선 45">
            <a:extLst>
              <a:ext uri="{FF2B5EF4-FFF2-40B4-BE49-F238E27FC236}">
                <a16:creationId xmlns:a16="http://schemas.microsoft.com/office/drawing/2014/main" id="{E5D8923C-F168-CF1E-9FC6-DFCFE02EB387}"/>
              </a:ext>
            </a:extLst>
          </p:cNvPr>
          <p:cNvCxnSpPr/>
          <p:nvPr/>
        </p:nvCxnSpPr>
        <p:spPr>
          <a:xfrm>
            <a:off x="3899781" y="2511651"/>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직선 연결선 46">
            <a:extLst>
              <a:ext uri="{FF2B5EF4-FFF2-40B4-BE49-F238E27FC236}">
                <a16:creationId xmlns:a16="http://schemas.microsoft.com/office/drawing/2014/main" id="{6812D2E2-9BDB-3A08-73E5-895DE8A0BF1F}"/>
              </a:ext>
            </a:extLst>
          </p:cNvPr>
          <p:cNvCxnSpPr/>
          <p:nvPr/>
        </p:nvCxnSpPr>
        <p:spPr>
          <a:xfrm>
            <a:off x="8206476" y="1647977"/>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E67361CF-E48A-F10A-5C30-65B2A119DDAD}"/>
              </a:ext>
            </a:extLst>
          </p:cNvPr>
          <p:cNvCxnSpPr/>
          <p:nvPr/>
        </p:nvCxnSpPr>
        <p:spPr>
          <a:xfrm>
            <a:off x="8206476" y="3741730"/>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Dropdown Menu">
            <a:extLst>
              <a:ext uri="{FF2B5EF4-FFF2-40B4-BE49-F238E27FC236}">
                <a16:creationId xmlns:a16="http://schemas.microsoft.com/office/drawing/2014/main" id="{A7E62D61-2413-F98F-BB3F-89B3828E944B}"/>
              </a:ext>
            </a:extLst>
          </p:cNvPr>
          <p:cNvSpPr/>
          <p:nvPr/>
        </p:nvSpPr>
        <p:spPr>
          <a:xfrm>
            <a:off x="1915983" y="5249555"/>
            <a:ext cx="912644" cy="915556"/>
          </a:xfrm>
          <a:prstGeom prst="roundRect">
            <a:avLst>
              <a:gd name="adj" fmla="val 3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173736" tIns="27432" rIns="173736" bIns="73152"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nSpc>
                <a:spcPct val="150000"/>
              </a:lnSpc>
            </a:pPr>
            <a:r>
              <a:rPr lang="en-US" sz="900">
                <a:solidFill>
                  <a:srgbClr val="5F5F5F"/>
                </a:solidFill>
                <a:latin typeface="Segoe UI" panose="020B0502040204020203" pitchFamily="34" charset="0"/>
                <a:cs typeface="Segoe UI" panose="020B0502040204020203" pitchFamily="34" charset="0"/>
              </a:rPr>
              <a:t>SubMenu1</a:t>
            </a:r>
          </a:p>
          <a:p>
            <a:pPr>
              <a:lnSpc>
                <a:spcPct val="150000"/>
              </a:lnSpc>
            </a:pPr>
            <a:r>
              <a:rPr lang="en-US" altLang="ko-KR" sz="900">
                <a:solidFill>
                  <a:srgbClr val="5F5F5F"/>
                </a:solidFill>
                <a:latin typeface="Segoe UI" panose="020B0502040204020203" pitchFamily="34" charset="0"/>
                <a:cs typeface="Segoe UI" panose="020B0502040204020203" pitchFamily="34" charset="0"/>
              </a:rPr>
              <a:t>Sub</a:t>
            </a:r>
            <a:r>
              <a:rPr lang="en-US" sz="900">
                <a:solidFill>
                  <a:srgbClr val="5F5F5F"/>
                </a:solidFill>
                <a:latin typeface="Segoe UI" panose="020B0502040204020203" pitchFamily="34" charset="0"/>
                <a:cs typeface="Segoe UI" panose="020B0502040204020203" pitchFamily="34" charset="0"/>
              </a:rPr>
              <a:t>Menu2</a:t>
            </a:r>
          </a:p>
          <a:p>
            <a:pPr>
              <a:lnSpc>
                <a:spcPct val="150000"/>
              </a:lnSpc>
            </a:pPr>
            <a:r>
              <a:rPr lang="en-US" altLang="ko-KR" sz="900">
                <a:solidFill>
                  <a:srgbClr val="5F5F5F"/>
                </a:solidFill>
                <a:latin typeface="Segoe UI" panose="020B0502040204020203" pitchFamily="34" charset="0"/>
                <a:cs typeface="Segoe UI" panose="020B0502040204020203" pitchFamily="34" charset="0"/>
              </a:rPr>
              <a:t>Sub</a:t>
            </a:r>
            <a:r>
              <a:rPr lang="en-US" sz="900">
                <a:solidFill>
                  <a:srgbClr val="5F5F5F"/>
                </a:solidFill>
                <a:latin typeface="Segoe UI" panose="020B0502040204020203" pitchFamily="34" charset="0"/>
                <a:cs typeface="Segoe UI" panose="020B0502040204020203" pitchFamily="34" charset="0"/>
              </a:rPr>
              <a:t>Menu3</a:t>
            </a:r>
          </a:p>
          <a:p>
            <a:pPr>
              <a:lnSpc>
                <a:spcPct val="150000"/>
              </a:lnSpc>
            </a:pPr>
            <a:r>
              <a:rPr lang="en-US" altLang="ko-KR" sz="900">
                <a:solidFill>
                  <a:srgbClr val="5F5F5F"/>
                </a:solidFill>
                <a:latin typeface="Segoe UI" panose="020B0502040204020203" pitchFamily="34" charset="0"/>
                <a:cs typeface="Segoe UI" panose="020B0502040204020203" pitchFamily="34" charset="0"/>
              </a:rPr>
              <a:t>Sub</a:t>
            </a:r>
            <a:r>
              <a:rPr lang="en-US" sz="900">
                <a:solidFill>
                  <a:srgbClr val="5F5F5F"/>
                </a:solidFill>
                <a:latin typeface="Segoe UI" panose="020B0502040204020203" pitchFamily="34" charset="0"/>
                <a:cs typeface="Segoe UI" panose="020B0502040204020203" pitchFamily="34" charset="0"/>
              </a:rPr>
              <a:t>Menu4</a:t>
            </a:r>
            <a:endParaRPr lang="en-US" sz="900" dirty="0">
              <a:solidFill>
                <a:srgbClr val="5F5F5F"/>
              </a:solidFill>
              <a:latin typeface="Segoe UI" panose="020B0502040204020203" pitchFamily="34" charset="0"/>
              <a:cs typeface="Segoe UI" panose="020B0502040204020203" pitchFamily="34" charset="0"/>
            </a:endParaRPr>
          </a:p>
        </p:txBody>
      </p:sp>
      <p:sp>
        <p:nvSpPr>
          <p:cNvPr id="40" name="TextBox 39">
            <a:extLst>
              <a:ext uri="{FF2B5EF4-FFF2-40B4-BE49-F238E27FC236}">
                <a16:creationId xmlns:a16="http://schemas.microsoft.com/office/drawing/2014/main" id="{1445F021-B684-C539-A09F-4708B441C180}"/>
              </a:ext>
            </a:extLst>
          </p:cNvPr>
          <p:cNvSpPr txBox="1"/>
          <p:nvPr/>
        </p:nvSpPr>
        <p:spPr>
          <a:xfrm>
            <a:off x="357088" y="4946232"/>
            <a:ext cx="1742643" cy="215444"/>
          </a:xfrm>
          <a:prstGeom prst="rect">
            <a:avLst/>
          </a:prstGeom>
          <a:noFill/>
        </p:spPr>
        <p:txBody>
          <a:bodyPr wrap="square" rtlCol="0">
            <a:spAutoFit/>
          </a:bodyPr>
          <a:lstStyle/>
          <a:p>
            <a:r>
              <a:rPr lang="ko-KR" altLang="en-US" sz="800" b="1">
                <a:latin typeface="+mn-ea"/>
              </a:rPr>
              <a:t>▶ </a:t>
            </a:r>
            <a:r>
              <a:rPr lang="en-US" altLang="ko-KR" sz="800" b="1">
                <a:latin typeface="+mn-ea"/>
              </a:rPr>
              <a:t> Dropdown Menu</a:t>
            </a:r>
            <a:endParaRPr lang="ko-KR" altLang="en-US" sz="800" b="1">
              <a:latin typeface="+mn-ea"/>
            </a:endParaRPr>
          </a:p>
        </p:txBody>
      </p:sp>
      <p:sp>
        <p:nvSpPr>
          <p:cNvPr id="41" name="TextBox 40">
            <a:extLst>
              <a:ext uri="{FF2B5EF4-FFF2-40B4-BE49-F238E27FC236}">
                <a16:creationId xmlns:a16="http://schemas.microsoft.com/office/drawing/2014/main" id="{C3E32E2A-4DDC-9F90-03FC-38B835BCAF8C}"/>
              </a:ext>
            </a:extLst>
          </p:cNvPr>
          <p:cNvSpPr txBox="1"/>
          <p:nvPr/>
        </p:nvSpPr>
        <p:spPr>
          <a:xfrm>
            <a:off x="1824655" y="4923149"/>
            <a:ext cx="550151" cy="261610"/>
          </a:xfrm>
          <a:prstGeom prst="rect">
            <a:avLst/>
          </a:prstGeom>
          <a:noFill/>
        </p:spPr>
        <p:txBody>
          <a:bodyPr wrap="none" rtlCol="0">
            <a:spAutoFit/>
          </a:bodyPr>
          <a:lstStyle/>
          <a:p>
            <a:pPr algn="ctr"/>
            <a:r>
              <a:rPr lang="ko-KR" altLang="en-US" sz="1100"/>
              <a:t>제어판</a:t>
            </a:r>
          </a:p>
        </p:txBody>
      </p:sp>
      <p:sp>
        <p:nvSpPr>
          <p:cNvPr id="51" name="TextBox 50">
            <a:extLst>
              <a:ext uri="{FF2B5EF4-FFF2-40B4-BE49-F238E27FC236}">
                <a16:creationId xmlns:a16="http://schemas.microsoft.com/office/drawing/2014/main" id="{13D64B9B-8907-1025-2540-ACF585422681}"/>
              </a:ext>
            </a:extLst>
          </p:cNvPr>
          <p:cNvSpPr txBox="1"/>
          <p:nvPr/>
        </p:nvSpPr>
        <p:spPr>
          <a:xfrm>
            <a:off x="2245220" y="4961621"/>
            <a:ext cx="272832" cy="200055"/>
          </a:xfrm>
          <a:prstGeom prst="rect">
            <a:avLst/>
          </a:prstGeom>
          <a:noFill/>
        </p:spPr>
        <p:txBody>
          <a:bodyPr wrap="none" rtlCol="0">
            <a:spAutoFit/>
          </a:bodyPr>
          <a:lstStyle/>
          <a:p>
            <a:r>
              <a:rPr lang="ko-KR" altLang="en-US" sz="700"/>
              <a:t>▼</a:t>
            </a:r>
            <a:endParaRPr lang="ko-KR" altLang="en-US" sz="1600"/>
          </a:p>
        </p:txBody>
      </p:sp>
      <p:graphicFrame>
        <p:nvGraphicFramePr>
          <p:cNvPr id="42" name="표 41">
            <a:extLst>
              <a:ext uri="{FF2B5EF4-FFF2-40B4-BE49-F238E27FC236}">
                <a16:creationId xmlns:a16="http://schemas.microsoft.com/office/drawing/2014/main" id="{E095EAE1-246C-6FC8-E001-8D518BF80EE3}"/>
              </a:ext>
            </a:extLst>
          </p:cNvPr>
          <p:cNvGraphicFramePr>
            <a:graphicFrameLocks noGrp="1"/>
          </p:cNvGraphicFramePr>
          <p:nvPr>
            <p:extLst>
              <p:ext uri="{D42A27DB-BD31-4B8C-83A1-F6EECF244321}">
                <p14:modId xmlns:p14="http://schemas.microsoft.com/office/powerpoint/2010/main" val="172576112"/>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
        <p:nvSpPr>
          <p:cNvPr id="13" name="TextBox 12">
            <a:extLst>
              <a:ext uri="{FF2B5EF4-FFF2-40B4-BE49-F238E27FC236}">
                <a16:creationId xmlns:a16="http://schemas.microsoft.com/office/drawing/2014/main" id="{6CE1A086-4EAC-73E4-6DB9-A53159EC5D19}"/>
              </a:ext>
            </a:extLst>
          </p:cNvPr>
          <p:cNvSpPr txBox="1"/>
          <p:nvPr/>
        </p:nvSpPr>
        <p:spPr>
          <a:xfrm>
            <a:off x="1970753" y="2195160"/>
            <a:ext cx="614001" cy="123111"/>
          </a:xfrm>
          <a:prstGeom prst="rect">
            <a:avLst/>
          </a:prstGeom>
          <a:solidFill>
            <a:schemeClr val="bg1"/>
          </a:solidFill>
        </p:spPr>
        <p:txBody>
          <a:bodyPr wrap="square" lIns="0" tIns="0" rIns="0" bIns="0" rtlCol="0">
            <a:spAutoFit/>
          </a:bodyPr>
          <a:lstStyle/>
          <a:p>
            <a:r>
              <a:rPr lang="en-US" altLang="ko-KR" sz="800">
                <a:solidFill>
                  <a:srgbClr val="0070C0"/>
                </a:solidFill>
                <a:latin typeface="+mn-ea"/>
              </a:rPr>
              <a:t>Place Holder</a:t>
            </a:r>
          </a:p>
        </p:txBody>
      </p:sp>
      <p:sp>
        <p:nvSpPr>
          <p:cNvPr id="43" name="TextBox 42">
            <a:extLst>
              <a:ext uri="{FF2B5EF4-FFF2-40B4-BE49-F238E27FC236}">
                <a16:creationId xmlns:a16="http://schemas.microsoft.com/office/drawing/2014/main" id="{A57DAE93-1453-D2AE-B3B1-D71830EDFACF}"/>
              </a:ext>
            </a:extLst>
          </p:cNvPr>
          <p:cNvSpPr txBox="1"/>
          <p:nvPr/>
        </p:nvSpPr>
        <p:spPr>
          <a:xfrm>
            <a:off x="1970753" y="1290090"/>
            <a:ext cx="614001" cy="123111"/>
          </a:xfrm>
          <a:prstGeom prst="rect">
            <a:avLst/>
          </a:prstGeom>
          <a:solidFill>
            <a:schemeClr val="bg1"/>
          </a:solidFill>
        </p:spPr>
        <p:txBody>
          <a:bodyPr wrap="square" lIns="0" tIns="0" rIns="0" bIns="0" rtlCol="0">
            <a:spAutoFit/>
          </a:bodyPr>
          <a:lstStyle/>
          <a:p>
            <a:r>
              <a:rPr lang="en-US" altLang="ko-KR" sz="800">
                <a:solidFill>
                  <a:srgbClr val="0070C0"/>
                </a:solidFill>
                <a:latin typeface="+mn-ea"/>
              </a:rPr>
              <a:t>Place Holder</a:t>
            </a:r>
          </a:p>
        </p:txBody>
      </p:sp>
      <p:sp>
        <p:nvSpPr>
          <p:cNvPr id="44" name="TextBox 43">
            <a:extLst>
              <a:ext uri="{FF2B5EF4-FFF2-40B4-BE49-F238E27FC236}">
                <a16:creationId xmlns:a16="http://schemas.microsoft.com/office/drawing/2014/main" id="{30084FE8-5FB6-CB5B-15AB-7F406E27C8E2}"/>
              </a:ext>
            </a:extLst>
          </p:cNvPr>
          <p:cNvSpPr txBox="1"/>
          <p:nvPr/>
        </p:nvSpPr>
        <p:spPr>
          <a:xfrm>
            <a:off x="6253504" y="1327413"/>
            <a:ext cx="614001" cy="123111"/>
          </a:xfrm>
          <a:prstGeom prst="rect">
            <a:avLst/>
          </a:prstGeom>
          <a:solidFill>
            <a:schemeClr val="bg1"/>
          </a:solidFill>
        </p:spPr>
        <p:txBody>
          <a:bodyPr wrap="square" lIns="0" tIns="0" rIns="0" bIns="0" rtlCol="0">
            <a:spAutoFit/>
          </a:bodyPr>
          <a:lstStyle/>
          <a:p>
            <a:r>
              <a:rPr lang="en-US" altLang="ko-KR" sz="800">
                <a:solidFill>
                  <a:srgbClr val="0070C0"/>
                </a:solidFill>
                <a:latin typeface="+mn-ea"/>
              </a:rPr>
              <a:t>Place Holder</a:t>
            </a:r>
          </a:p>
        </p:txBody>
      </p:sp>
      <p:sp>
        <p:nvSpPr>
          <p:cNvPr id="45" name="TextBox 44">
            <a:extLst>
              <a:ext uri="{FF2B5EF4-FFF2-40B4-BE49-F238E27FC236}">
                <a16:creationId xmlns:a16="http://schemas.microsoft.com/office/drawing/2014/main" id="{1CB2D754-ADF1-8FC2-15A2-F7C6B841A179}"/>
              </a:ext>
            </a:extLst>
          </p:cNvPr>
          <p:cNvSpPr txBox="1"/>
          <p:nvPr/>
        </p:nvSpPr>
        <p:spPr>
          <a:xfrm>
            <a:off x="6253504" y="2885626"/>
            <a:ext cx="614001" cy="123111"/>
          </a:xfrm>
          <a:prstGeom prst="rect">
            <a:avLst/>
          </a:prstGeom>
          <a:solidFill>
            <a:schemeClr val="bg1"/>
          </a:solidFill>
        </p:spPr>
        <p:txBody>
          <a:bodyPr wrap="square" lIns="0" tIns="0" rIns="0" bIns="0" rtlCol="0">
            <a:spAutoFit/>
          </a:bodyPr>
          <a:lstStyle/>
          <a:p>
            <a:r>
              <a:rPr lang="en-US" altLang="ko-KR" sz="800">
                <a:solidFill>
                  <a:srgbClr val="0070C0"/>
                </a:solidFill>
                <a:latin typeface="+mn-ea"/>
              </a:rPr>
              <a:t>Place Holder</a:t>
            </a:r>
          </a:p>
        </p:txBody>
      </p:sp>
      <p:sp>
        <p:nvSpPr>
          <p:cNvPr id="49" name="TextBox 48">
            <a:extLst>
              <a:ext uri="{FF2B5EF4-FFF2-40B4-BE49-F238E27FC236}">
                <a16:creationId xmlns:a16="http://schemas.microsoft.com/office/drawing/2014/main" id="{B29CEEDE-05A7-718B-7BDF-C21310F70F26}"/>
              </a:ext>
            </a:extLst>
          </p:cNvPr>
          <p:cNvSpPr txBox="1"/>
          <p:nvPr/>
        </p:nvSpPr>
        <p:spPr>
          <a:xfrm>
            <a:off x="6253504" y="3408141"/>
            <a:ext cx="614001" cy="123111"/>
          </a:xfrm>
          <a:prstGeom prst="rect">
            <a:avLst/>
          </a:prstGeom>
          <a:solidFill>
            <a:schemeClr val="bg1"/>
          </a:solidFill>
        </p:spPr>
        <p:txBody>
          <a:bodyPr wrap="square" lIns="0" tIns="0" rIns="0" bIns="0" rtlCol="0">
            <a:spAutoFit/>
          </a:bodyPr>
          <a:lstStyle/>
          <a:p>
            <a:r>
              <a:rPr lang="en-US" altLang="ko-KR" sz="800">
                <a:solidFill>
                  <a:srgbClr val="0070C0"/>
                </a:solidFill>
                <a:latin typeface="+mn-ea"/>
              </a:rPr>
              <a:t>Place Holder</a:t>
            </a:r>
          </a:p>
        </p:txBody>
      </p:sp>
    </p:spTree>
    <p:extLst>
      <p:ext uri="{BB962C8B-B14F-4D97-AF65-F5344CB8AC3E}">
        <p14:creationId xmlns:p14="http://schemas.microsoft.com/office/powerpoint/2010/main" val="135732251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lstStyle/>
          <a:p>
            <a:r>
              <a:rPr lang="en-US" altLang="ko-KR" dirty="0"/>
              <a:t>-</a:t>
            </a:r>
            <a:endParaRPr lang="ko-KR" altLang="en-US" dirty="0"/>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거래내역서 발급하기</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서식자료 </a:t>
            </a:r>
            <a:r>
              <a:rPr lang="en-US" altLang="ko-KR" dirty="0"/>
              <a:t>&gt; </a:t>
            </a:r>
            <a:r>
              <a:rPr lang="ko-KR" altLang="en-US" dirty="0"/>
              <a:t>거래내역서</a:t>
            </a:r>
            <a:r>
              <a:rPr lang="en-US" altLang="ko-KR" dirty="0"/>
              <a:t> </a:t>
            </a:r>
            <a:endParaRPr lang="ko-KR" altLang="en-US" dirty="0"/>
          </a:p>
        </p:txBody>
      </p:sp>
      <p:graphicFrame>
        <p:nvGraphicFramePr>
          <p:cNvPr id="76" name="표 75">
            <a:extLst>
              <a:ext uri="{FF2B5EF4-FFF2-40B4-BE49-F238E27FC236}">
                <a16:creationId xmlns:a16="http://schemas.microsoft.com/office/drawing/2014/main" id="{647F0967-8025-C017-6A5F-42BEE032903D}"/>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Alert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발급되었습니다</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 name="Border">
            <a:extLst>
              <a:ext uri="{FF2B5EF4-FFF2-40B4-BE49-F238E27FC236}">
                <a16:creationId xmlns:a16="http://schemas.microsoft.com/office/drawing/2014/main" id="{8E1E95FE-AECF-1630-C234-8EA7F3765486}"/>
              </a:ext>
            </a:extLst>
          </p:cNvPr>
          <p:cNvSpPr/>
          <p:nvPr/>
        </p:nvSpPr>
        <p:spPr>
          <a:xfrm>
            <a:off x="1436030" y="1675874"/>
            <a:ext cx="6620029" cy="370840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거래내역서 발급하기</a:t>
            </a:r>
            <a:endParaRPr lang="en-US" sz="1300" dirty="0">
              <a:solidFill>
                <a:srgbClr val="5F5F5F"/>
              </a:solidFill>
              <a:latin typeface="Segoe UI" panose="020B0502040204020203" pitchFamily="34" charset="0"/>
              <a:cs typeface="Segoe UI" panose="020B0502040204020203" pitchFamily="34" charset="0"/>
            </a:endParaRPr>
          </a:p>
        </p:txBody>
      </p:sp>
      <p:sp>
        <p:nvSpPr>
          <p:cNvPr id="5" name="Body">
            <a:extLst>
              <a:ext uri="{FF2B5EF4-FFF2-40B4-BE49-F238E27FC236}">
                <a16:creationId xmlns:a16="http://schemas.microsoft.com/office/drawing/2014/main" id="{FB547B8F-E440-1E60-FF65-0095EA623916}"/>
              </a:ext>
            </a:extLst>
          </p:cNvPr>
          <p:cNvSpPr txBox="1"/>
          <p:nvPr/>
        </p:nvSpPr>
        <p:spPr>
          <a:xfrm>
            <a:off x="1436030" y="2366012"/>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47" name="Separator">
            <a:extLst>
              <a:ext uri="{FF2B5EF4-FFF2-40B4-BE49-F238E27FC236}">
                <a16:creationId xmlns:a16="http://schemas.microsoft.com/office/drawing/2014/main" id="{DE77B840-CEF2-259B-C415-AA22AA44FE14}"/>
              </a:ext>
            </a:extLst>
          </p:cNvPr>
          <p:cNvCxnSpPr/>
          <p:nvPr/>
        </p:nvCxnSpPr>
        <p:spPr>
          <a:xfrm>
            <a:off x="1436029" y="2302512"/>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8" name="Separator">
            <a:extLst>
              <a:ext uri="{FF2B5EF4-FFF2-40B4-BE49-F238E27FC236}">
                <a16:creationId xmlns:a16="http://schemas.microsoft.com/office/drawing/2014/main" id="{0E7D9798-0FAA-52C9-65DC-CF697CE4FBB9}"/>
              </a:ext>
            </a:extLst>
          </p:cNvPr>
          <p:cNvCxnSpPr/>
          <p:nvPr/>
        </p:nvCxnSpPr>
        <p:spPr>
          <a:xfrm>
            <a:off x="1438829" y="4636432"/>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49" name="Close Icon">
            <a:extLst>
              <a:ext uri="{FF2B5EF4-FFF2-40B4-BE49-F238E27FC236}">
                <a16:creationId xmlns:a16="http://schemas.microsoft.com/office/drawing/2014/main" id="{01D3D4B4-AE0F-A0B1-7540-DE70FB8D985F}"/>
              </a:ext>
            </a:extLst>
          </p:cNvPr>
          <p:cNvSpPr>
            <a:spLocks noChangeAspect="1"/>
          </p:cNvSpPr>
          <p:nvPr/>
        </p:nvSpPr>
        <p:spPr bwMode="auto">
          <a:xfrm>
            <a:off x="7754796" y="1897758"/>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0" name="Button">
            <a:extLst>
              <a:ext uri="{FF2B5EF4-FFF2-40B4-BE49-F238E27FC236}">
                <a16:creationId xmlns:a16="http://schemas.microsoft.com/office/drawing/2014/main" id="{ED348D85-1B51-8F91-469C-1AAEDB7C6739}"/>
              </a:ext>
            </a:extLst>
          </p:cNvPr>
          <p:cNvSpPr/>
          <p:nvPr/>
        </p:nvSpPr>
        <p:spPr>
          <a:xfrm>
            <a:off x="7423076" y="4809320"/>
            <a:ext cx="43490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발급</a:t>
            </a:r>
            <a:endParaRPr lang="en-US" sz="1050" dirty="0">
              <a:solidFill>
                <a:schemeClr val="bg1"/>
              </a:solidFill>
              <a:latin typeface="Segoe UI" panose="020B0502040204020203" pitchFamily="34" charset="0"/>
              <a:cs typeface="Segoe UI" panose="020B0502040204020203" pitchFamily="34" charset="0"/>
            </a:endParaRPr>
          </a:p>
        </p:txBody>
      </p:sp>
      <p:sp>
        <p:nvSpPr>
          <p:cNvPr id="56" name="Button">
            <a:extLst>
              <a:ext uri="{FF2B5EF4-FFF2-40B4-BE49-F238E27FC236}">
                <a16:creationId xmlns:a16="http://schemas.microsoft.com/office/drawing/2014/main" id="{078CC68B-A4DE-BDB7-2A86-163E8AA624EE}"/>
              </a:ext>
            </a:extLst>
          </p:cNvPr>
          <p:cNvSpPr/>
          <p:nvPr/>
        </p:nvSpPr>
        <p:spPr>
          <a:xfrm>
            <a:off x="6907576" y="4809320"/>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sp>
        <p:nvSpPr>
          <p:cNvPr id="57" name="TextBox 56">
            <a:extLst>
              <a:ext uri="{FF2B5EF4-FFF2-40B4-BE49-F238E27FC236}">
                <a16:creationId xmlns:a16="http://schemas.microsoft.com/office/drawing/2014/main" id="{996D7D3F-DF8B-121C-225A-A2579E806CC4}"/>
              </a:ext>
            </a:extLst>
          </p:cNvPr>
          <p:cNvSpPr txBox="1"/>
          <p:nvPr/>
        </p:nvSpPr>
        <p:spPr>
          <a:xfrm>
            <a:off x="2313053" y="2704110"/>
            <a:ext cx="4112517"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거래내역서를 </a:t>
            </a:r>
            <a:r>
              <a:rPr lang="ko-KR" altLang="en-US" sz="1050" dirty="0" err="1">
                <a:latin typeface="Pretendard Light" panose="02000403000000020004" pitchFamily="50" charset="-127"/>
                <a:ea typeface="Pretendard Light" panose="02000403000000020004" pitchFamily="50" charset="-127"/>
                <a:cs typeface="Pretendard Light" panose="02000403000000020004" pitchFamily="50" charset="-127"/>
              </a:rPr>
              <a:t>발급하시겠습니까</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58" name="직사각형 57">
            <a:extLst>
              <a:ext uri="{FF2B5EF4-FFF2-40B4-BE49-F238E27FC236}">
                <a16:creationId xmlns:a16="http://schemas.microsoft.com/office/drawing/2014/main" id="{DC17A7C2-DC88-16DD-0A41-8A5B28037E6F}"/>
              </a:ext>
            </a:extLst>
          </p:cNvPr>
          <p:cNvSpPr/>
          <p:nvPr/>
        </p:nvSpPr>
        <p:spPr>
          <a:xfrm>
            <a:off x="7762728" y="474426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Tree>
    <p:extLst>
      <p:ext uri="{BB962C8B-B14F-4D97-AF65-F5344CB8AC3E}">
        <p14:creationId xmlns:p14="http://schemas.microsoft.com/office/powerpoint/2010/main" val="2155684857"/>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normAutofit/>
          </a:bodyPr>
          <a:lstStyle/>
          <a:p>
            <a:r>
              <a:rPr lang="en-US" altLang="ko-KR" dirty="0"/>
              <a:t>AG09050201000</a:t>
            </a:r>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출하내역서</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서식자료 </a:t>
            </a:r>
            <a:r>
              <a:rPr lang="en-US" altLang="ko-KR" dirty="0"/>
              <a:t>&gt; </a:t>
            </a:r>
            <a:r>
              <a:rPr lang="ko-KR" altLang="en-US" dirty="0"/>
              <a:t>출하내역서</a:t>
            </a:r>
            <a:r>
              <a:rPr lang="en-US" altLang="ko-KR" dirty="0"/>
              <a:t> </a:t>
            </a:r>
            <a:endParaRPr lang="ko-KR" altLang="en-US" dirty="0"/>
          </a:p>
        </p:txBody>
      </p:sp>
      <p:graphicFrame>
        <p:nvGraphicFramePr>
          <p:cNvPr id="76" name="표 75">
            <a:extLst>
              <a:ext uri="{FF2B5EF4-FFF2-40B4-BE49-F238E27FC236}">
                <a16:creationId xmlns:a16="http://schemas.microsoft.com/office/drawing/2014/main" id="{647F0967-8025-C017-6A5F-42BEE032903D}"/>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 name="TextBox 1">
            <a:extLst>
              <a:ext uri="{FF2B5EF4-FFF2-40B4-BE49-F238E27FC236}">
                <a16:creationId xmlns:a16="http://schemas.microsoft.com/office/drawing/2014/main" id="{9B5B060F-E651-4ED4-328B-6D51BA240F69}"/>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3" name="직선 연결선 2">
            <a:extLst>
              <a:ext uri="{FF2B5EF4-FFF2-40B4-BE49-F238E27FC236}">
                <a16:creationId xmlns:a16="http://schemas.microsoft.com/office/drawing/2014/main" id="{A0A70293-4FDC-8F20-03D8-875C3359F258}"/>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 name="직선 연결선 4">
            <a:extLst>
              <a:ext uri="{FF2B5EF4-FFF2-40B4-BE49-F238E27FC236}">
                <a16:creationId xmlns:a16="http://schemas.microsoft.com/office/drawing/2014/main" id="{14D6AE8C-A8C7-6A3F-9009-9630055338FC}"/>
              </a:ext>
            </a:extLst>
          </p:cNvPr>
          <p:cNvCxnSpPr>
            <a:cxnSpLocks/>
          </p:cNvCxnSpPr>
          <p:nvPr/>
        </p:nvCxnSpPr>
        <p:spPr>
          <a:xfrm>
            <a:off x="7599149"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B05048AE-D290-5267-ADD6-1A5E63E2F1C8}"/>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29" name="TextBox 28">
            <a:extLst>
              <a:ext uri="{FF2B5EF4-FFF2-40B4-BE49-F238E27FC236}">
                <a16:creationId xmlns:a16="http://schemas.microsoft.com/office/drawing/2014/main" id="{EAA85DD9-D2B9-4484-4C19-0EC5CF1745D1}"/>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30" name="TextBox 29">
            <a:extLst>
              <a:ext uri="{FF2B5EF4-FFF2-40B4-BE49-F238E27FC236}">
                <a16:creationId xmlns:a16="http://schemas.microsoft.com/office/drawing/2014/main" id="{BFAD7CEC-215A-6A8E-A344-A8A592EF9C18}"/>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rgbClr val="0D6EFD"/>
                </a:solidFill>
              </a:rPr>
              <a:t>서식자료</a:t>
            </a:r>
            <a:endParaRPr lang="ko-KR" altLang="en-US" sz="1100" dirty="0">
              <a:solidFill>
                <a:srgbClr val="0D6EFD"/>
              </a:solidFill>
            </a:endParaRPr>
          </a:p>
        </p:txBody>
      </p:sp>
      <p:sp>
        <p:nvSpPr>
          <p:cNvPr id="31" name="TextBox 30">
            <a:extLst>
              <a:ext uri="{FF2B5EF4-FFF2-40B4-BE49-F238E27FC236}">
                <a16:creationId xmlns:a16="http://schemas.microsoft.com/office/drawing/2014/main" id="{B9D83DE3-F22F-822C-B14B-B7B05299ABEF}"/>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47" name="TextBox 46">
            <a:extLst>
              <a:ext uri="{FF2B5EF4-FFF2-40B4-BE49-F238E27FC236}">
                <a16:creationId xmlns:a16="http://schemas.microsoft.com/office/drawing/2014/main" id="{C6FEB7E8-AACC-3CF2-F788-9D09B7A2C8EA}"/>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48" name="사각형: 둥근 모서리 47">
            <a:extLst>
              <a:ext uri="{FF2B5EF4-FFF2-40B4-BE49-F238E27FC236}">
                <a16:creationId xmlns:a16="http://schemas.microsoft.com/office/drawing/2014/main" id="{C17F47E5-0293-369F-AA56-38B335455FFA}"/>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사각형: 둥근 모서리 61">
            <a:extLst>
              <a:ext uri="{FF2B5EF4-FFF2-40B4-BE49-F238E27FC236}">
                <a16:creationId xmlns:a16="http://schemas.microsoft.com/office/drawing/2014/main" id="{4172911E-41FA-41CA-13FA-425B3B4D58E9}"/>
              </a:ext>
            </a:extLst>
          </p:cNvPr>
          <p:cNvSpPr/>
          <p:nvPr/>
        </p:nvSpPr>
        <p:spPr>
          <a:xfrm>
            <a:off x="179703" y="1949456"/>
            <a:ext cx="9434559" cy="436039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bg1">
                    <a:lumMod val="50000"/>
                  </a:schemeClr>
                </a:solidFill>
              </a:rPr>
              <a:t>양식 미수령</a:t>
            </a:r>
            <a:endParaRPr lang="en-US" altLang="ko-KR">
              <a:solidFill>
                <a:schemeClr val="bg1">
                  <a:lumMod val="50000"/>
                </a:schemeClr>
              </a:solidFill>
            </a:endParaRPr>
          </a:p>
          <a:p>
            <a:pPr algn="ctr"/>
            <a:r>
              <a:rPr lang="en-US" altLang="ko-KR">
                <a:solidFill>
                  <a:schemeClr val="bg1">
                    <a:lumMod val="50000"/>
                  </a:schemeClr>
                </a:solidFill>
              </a:rPr>
              <a:t>@</a:t>
            </a:r>
            <a:r>
              <a:rPr lang="ko-KR" altLang="en-US">
                <a:solidFill>
                  <a:schemeClr val="bg1">
                    <a:lumMod val="50000"/>
                  </a:schemeClr>
                </a:solidFill>
              </a:rPr>
              <a:t>심유식 프로</a:t>
            </a:r>
          </a:p>
        </p:txBody>
      </p:sp>
      <p:cxnSp>
        <p:nvCxnSpPr>
          <p:cNvPr id="24" name="직선 연결선 23">
            <a:extLst>
              <a:ext uri="{FF2B5EF4-FFF2-40B4-BE49-F238E27FC236}">
                <a16:creationId xmlns:a16="http://schemas.microsoft.com/office/drawing/2014/main" id="{111DA6E4-0BEB-E782-F14D-6FC58D7D0152}"/>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588E9535-CFBA-7D73-FBA8-1010A7A47F3D}"/>
              </a:ext>
            </a:extLst>
          </p:cNvPr>
          <p:cNvSpPr txBox="1"/>
          <p:nvPr/>
        </p:nvSpPr>
        <p:spPr>
          <a:xfrm>
            <a:off x="2974777" y="1396953"/>
            <a:ext cx="889987" cy="261610"/>
          </a:xfrm>
          <a:prstGeom prst="rect">
            <a:avLst/>
          </a:prstGeom>
          <a:noFill/>
        </p:spPr>
        <p:txBody>
          <a:bodyPr wrap="none" rtlCol="0">
            <a:spAutoFit/>
          </a:bodyPr>
          <a:lstStyle/>
          <a:p>
            <a:pPr algn="ctr"/>
            <a:r>
              <a:rPr lang="ko-KR" altLang="en-US" sz="1100" dirty="0">
                <a:solidFill>
                  <a:schemeClr val="bg1">
                    <a:lumMod val="50000"/>
                  </a:schemeClr>
                </a:solidFill>
              </a:rPr>
              <a:t>거래내역서</a:t>
            </a:r>
          </a:p>
        </p:txBody>
      </p:sp>
      <p:cxnSp>
        <p:nvCxnSpPr>
          <p:cNvPr id="35" name="직선 연결선 34">
            <a:extLst>
              <a:ext uri="{FF2B5EF4-FFF2-40B4-BE49-F238E27FC236}">
                <a16:creationId xmlns:a16="http://schemas.microsoft.com/office/drawing/2014/main" id="{4B8FCFC9-C1DF-E456-BCF3-51D6A2ED61C7}"/>
              </a:ext>
            </a:extLst>
          </p:cNvPr>
          <p:cNvCxnSpPr>
            <a:cxnSpLocks/>
          </p:cNvCxnSpPr>
          <p:nvPr/>
        </p:nvCxnSpPr>
        <p:spPr>
          <a:xfrm>
            <a:off x="4572455" y="1717627"/>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6" name="TextBox 35">
            <a:extLst>
              <a:ext uri="{FF2B5EF4-FFF2-40B4-BE49-F238E27FC236}">
                <a16:creationId xmlns:a16="http://schemas.microsoft.com/office/drawing/2014/main" id="{B0A52630-AF3C-698D-E103-9AE131DED843}"/>
              </a:ext>
            </a:extLst>
          </p:cNvPr>
          <p:cNvSpPr txBox="1"/>
          <p:nvPr/>
        </p:nvSpPr>
        <p:spPr>
          <a:xfrm>
            <a:off x="4799545" y="1396554"/>
            <a:ext cx="889987" cy="261610"/>
          </a:xfrm>
          <a:prstGeom prst="rect">
            <a:avLst/>
          </a:prstGeom>
          <a:noFill/>
        </p:spPr>
        <p:txBody>
          <a:bodyPr wrap="none" rtlCol="0">
            <a:spAutoFit/>
          </a:bodyPr>
          <a:lstStyle/>
          <a:p>
            <a:pPr algn="ctr"/>
            <a:r>
              <a:rPr lang="ko-KR" altLang="en-US" sz="1100" dirty="0">
                <a:solidFill>
                  <a:srgbClr val="0D6EFD"/>
                </a:solidFill>
              </a:rPr>
              <a:t>출하내역서</a:t>
            </a:r>
          </a:p>
        </p:txBody>
      </p:sp>
      <p:sp>
        <p:nvSpPr>
          <p:cNvPr id="37" name="TextBox 36">
            <a:extLst>
              <a:ext uri="{FF2B5EF4-FFF2-40B4-BE49-F238E27FC236}">
                <a16:creationId xmlns:a16="http://schemas.microsoft.com/office/drawing/2014/main" id="{56CB4A64-BD4D-752C-F6C0-E32760DA4EF3}"/>
              </a:ext>
            </a:extLst>
          </p:cNvPr>
          <p:cNvSpPr txBox="1"/>
          <p:nvPr/>
        </p:nvSpPr>
        <p:spPr>
          <a:xfrm>
            <a:off x="6683771" y="1396953"/>
            <a:ext cx="889987" cy="261610"/>
          </a:xfrm>
          <a:prstGeom prst="rect">
            <a:avLst/>
          </a:prstGeom>
          <a:noFill/>
        </p:spPr>
        <p:txBody>
          <a:bodyPr wrap="none" rtlCol="0">
            <a:spAutoFit/>
          </a:bodyPr>
          <a:lstStyle/>
          <a:p>
            <a:pPr algn="ctr"/>
            <a:r>
              <a:rPr lang="ko-KR" altLang="en-US" sz="1100" dirty="0" err="1" smtClean="0">
                <a:solidFill>
                  <a:schemeClr val="bg1">
                    <a:lumMod val="50000"/>
                  </a:schemeClr>
                </a:solidFill>
              </a:rPr>
              <a:t>재고명세서</a:t>
            </a:r>
            <a:endParaRPr lang="ko-KR" altLang="en-US" sz="1100" dirty="0">
              <a:solidFill>
                <a:schemeClr val="bg1">
                  <a:lumMod val="50000"/>
                </a:schemeClr>
              </a:solidFill>
            </a:endParaRPr>
          </a:p>
        </p:txBody>
      </p:sp>
    </p:spTree>
    <p:extLst>
      <p:ext uri="{BB962C8B-B14F-4D97-AF65-F5344CB8AC3E}">
        <p14:creationId xmlns:p14="http://schemas.microsoft.com/office/powerpoint/2010/main" val="3738678277"/>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normAutofit/>
          </a:bodyPr>
          <a:lstStyle/>
          <a:p>
            <a:r>
              <a:rPr lang="en-US" altLang="ko-KR" dirty="0"/>
              <a:t>AG09050301000</a:t>
            </a:r>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입고승인서</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서식자료 </a:t>
            </a:r>
            <a:r>
              <a:rPr lang="en-US" altLang="ko-KR" dirty="0"/>
              <a:t>&gt; </a:t>
            </a:r>
            <a:r>
              <a:rPr lang="ko-KR" altLang="en-US" dirty="0" err="1" smtClean="0"/>
              <a:t>재고명세서</a:t>
            </a:r>
            <a:endParaRPr lang="ko-KR" altLang="en-US" dirty="0"/>
          </a:p>
        </p:txBody>
      </p:sp>
      <p:graphicFrame>
        <p:nvGraphicFramePr>
          <p:cNvPr id="76" name="표 75">
            <a:extLst>
              <a:ext uri="{FF2B5EF4-FFF2-40B4-BE49-F238E27FC236}">
                <a16:creationId xmlns:a16="http://schemas.microsoft.com/office/drawing/2014/main" id="{647F0967-8025-C017-6A5F-42BEE032903D}"/>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 name="TextBox 1">
            <a:extLst>
              <a:ext uri="{FF2B5EF4-FFF2-40B4-BE49-F238E27FC236}">
                <a16:creationId xmlns:a16="http://schemas.microsoft.com/office/drawing/2014/main" id="{B4BC0302-31B1-A112-5A9D-B9B2184329C0}"/>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3" name="직선 연결선 2">
            <a:extLst>
              <a:ext uri="{FF2B5EF4-FFF2-40B4-BE49-F238E27FC236}">
                <a16:creationId xmlns:a16="http://schemas.microsoft.com/office/drawing/2014/main" id="{E581D141-23DA-787A-ACDB-64387F0040F4}"/>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 name="직선 연결선 4">
            <a:extLst>
              <a:ext uri="{FF2B5EF4-FFF2-40B4-BE49-F238E27FC236}">
                <a16:creationId xmlns:a16="http://schemas.microsoft.com/office/drawing/2014/main" id="{889D7E63-AA60-A73D-14EC-D9B4C34FCB9F}"/>
              </a:ext>
            </a:extLst>
          </p:cNvPr>
          <p:cNvCxnSpPr>
            <a:cxnSpLocks/>
          </p:cNvCxnSpPr>
          <p:nvPr/>
        </p:nvCxnSpPr>
        <p:spPr>
          <a:xfrm>
            <a:off x="7599149"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60594E73-B6BF-D746-000E-6207F08D4B28}"/>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29" name="TextBox 28">
            <a:extLst>
              <a:ext uri="{FF2B5EF4-FFF2-40B4-BE49-F238E27FC236}">
                <a16:creationId xmlns:a16="http://schemas.microsoft.com/office/drawing/2014/main" id="{D8FD672D-695D-DAD2-5E0A-BF63AB81D983}"/>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30" name="TextBox 29">
            <a:extLst>
              <a:ext uri="{FF2B5EF4-FFF2-40B4-BE49-F238E27FC236}">
                <a16:creationId xmlns:a16="http://schemas.microsoft.com/office/drawing/2014/main" id="{C6AC680A-CE87-690C-9898-13F7B9A704F5}"/>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rgbClr val="0D6EFD"/>
                </a:solidFill>
              </a:rPr>
              <a:t>서식자료</a:t>
            </a:r>
            <a:endParaRPr lang="ko-KR" altLang="en-US" sz="1100" dirty="0">
              <a:solidFill>
                <a:srgbClr val="0D6EFD"/>
              </a:solidFill>
            </a:endParaRPr>
          </a:p>
        </p:txBody>
      </p:sp>
      <p:sp>
        <p:nvSpPr>
          <p:cNvPr id="31" name="TextBox 30">
            <a:extLst>
              <a:ext uri="{FF2B5EF4-FFF2-40B4-BE49-F238E27FC236}">
                <a16:creationId xmlns:a16="http://schemas.microsoft.com/office/drawing/2014/main" id="{4EF8EF07-C724-9B53-6557-179DA86B3D85}"/>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47" name="TextBox 46">
            <a:extLst>
              <a:ext uri="{FF2B5EF4-FFF2-40B4-BE49-F238E27FC236}">
                <a16:creationId xmlns:a16="http://schemas.microsoft.com/office/drawing/2014/main" id="{F9C89510-CFC7-7199-9322-E370F6DC167A}"/>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48" name="사각형: 둥근 모서리 47">
            <a:extLst>
              <a:ext uri="{FF2B5EF4-FFF2-40B4-BE49-F238E27FC236}">
                <a16:creationId xmlns:a16="http://schemas.microsoft.com/office/drawing/2014/main" id="{ACC38A0A-B492-AF5F-D197-EFF4A879C96B}"/>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사각형: 둥근 모서리 60">
            <a:extLst>
              <a:ext uri="{FF2B5EF4-FFF2-40B4-BE49-F238E27FC236}">
                <a16:creationId xmlns:a16="http://schemas.microsoft.com/office/drawing/2014/main" id="{181A3015-921D-08EC-997B-B001CA945233}"/>
              </a:ext>
            </a:extLst>
          </p:cNvPr>
          <p:cNvSpPr/>
          <p:nvPr/>
        </p:nvSpPr>
        <p:spPr>
          <a:xfrm>
            <a:off x="179703" y="1949456"/>
            <a:ext cx="9434559" cy="436039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bg1">
                    <a:lumMod val="50000"/>
                  </a:schemeClr>
                </a:solidFill>
              </a:rPr>
              <a:t>양식 미수령</a:t>
            </a:r>
            <a:endParaRPr lang="en-US" altLang="ko-KR">
              <a:solidFill>
                <a:schemeClr val="bg1">
                  <a:lumMod val="50000"/>
                </a:schemeClr>
              </a:solidFill>
            </a:endParaRPr>
          </a:p>
          <a:p>
            <a:pPr algn="ctr"/>
            <a:r>
              <a:rPr lang="en-US" altLang="ko-KR">
                <a:solidFill>
                  <a:schemeClr val="bg1">
                    <a:lumMod val="50000"/>
                  </a:schemeClr>
                </a:solidFill>
              </a:rPr>
              <a:t>@</a:t>
            </a:r>
            <a:r>
              <a:rPr lang="ko-KR" altLang="en-US">
                <a:solidFill>
                  <a:schemeClr val="bg1">
                    <a:lumMod val="50000"/>
                  </a:schemeClr>
                </a:solidFill>
              </a:rPr>
              <a:t>심유식 프로</a:t>
            </a:r>
          </a:p>
        </p:txBody>
      </p:sp>
      <p:cxnSp>
        <p:nvCxnSpPr>
          <p:cNvPr id="24" name="직선 연결선 23">
            <a:extLst>
              <a:ext uri="{FF2B5EF4-FFF2-40B4-BE49-F238E27FC236}">
                <a16:creationId xmlns:a16="http://schemas.microsoft.com/office/drawing/2014/main" id="{111DA6E4-0BEB-E782-F14D-6FC58D7D0152}"/>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588E9535-CFBA-7D73-FBA8-1010A7A47F3D}"/>
              </a:ext>
            </a:extLst>
          </p:cNvPr>
          <p:cNvSpPr txBox="1"/>
          <p:nvPr/>
        </p:nvSpPr>
        <p:spPr>
          <a:xfrm>
            <a:off x="2974777" y="1396953"/>
            <a:ext cx="889987" cy="261610"/>
          </a:xfrm>
          <a:prstGeom prst="rect">
            <a:avLst/>
          </a:prstGeom>
          <a:noFill/>
        </p:spPr>
        <p:txBody>
          <a:bodyPr wrap="none" rtlCol="0">
            <a:spAutoFit/>
          </a:bodyPr>
          <a:lstStyle/>
          <a:p>
            <a:pPr algn="ctr"/>
            <a:r>
              <a:rPr lang="ko-KR" altLang="en-US" sz="1100" dirty="0">
                <a:solidFill>
                  <a:schemeClr val="bg1">
                    <a:lumMod val="50000"/>
                  </a:schemeClr>
                </a:solidFill>
              </a:rPr>
              <a:t>거래내역서</a:t>
            </a:r>
          </a:p>
        </p:txBody>
      </p:sp>
      <p:cxnSp>
        <p:nvCxnSpPr>
          <p:cNvPr id="43" name="직선 연결선 42">
            <a:extLst>
              <a:ext uri="{FF2B5EF4-FFF2-40B4-BE49-F238E27FC236}">
                <a16:creationId xmlns:a16="http://schemas.microsoft.com/office/drawing/2014/main" id="{4B8FCFC9-C1DF-E456-BCF3-51D6A2ED61C7}"/>
              </a:ext>
            </a:extLst>
          </p:cNvPr>
          <p:cNvCxnSpPr>
            <a:cxnSpLocks/>
          </p:cNvCxnSpPr>
          <p:nvPr/>
        </p:nvCxnSpPr>
        <p:spPr>
          <a:xfrm>
            <a:off x="6510857" y="1717627"/>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44" name="TextBox 43">
            <a:extLst>
              <a:ext uri="{FF2B5EF4-FFF2-40B4-BE49-F238E27FC236}">
                <a16:creationId xmlns:a16="http://schemas.microsoft.com/office/drawing/2014/main" id="{B0A52630-AF3C-698D-E103-9AE131DED843}"/>
              </a:ext>
            </a:extLst>
          </p:cNvPr>
          <p:cNvSpPr txBox="1"/>
          <p:nvPr/>
        </p:nvSpPr>
        <p:spPr>
          <a:xfrm>
            <a:off x="4799545" y="1396554"/>
            <a:ext cx="889987" cy="261610"/>
          </a:xfrm>
          <a:prstGeom prst="rect">
            <a:avLst/>
          </a:prstGeom>
          <a:noFill/>
        </p:spPr>
        <p:txBody>
          <a:bodyPr wrap="none" rtlCol="0">
            <a:spAutoFit/>
          </a:bodyPr>
          <a:lstStyle/>
          <a:p>
            <a:pPr algn="ctr"/>
            <a:r>
              <a:rPr lang="ko-KR" altLang="en-US" sz="1100" dirty="0">
                <a:solidFill>
                  <a:schemeClr val="bg1">
                    <a:lumMod val="50000"/>
                  </a:schemeClr>
                </a:solidFill>
              </a:rPr>
              <a:t>출하내역서</a:t>
            </a:r>
          </a:p>
        </p:txBody>
      </p:sp>
      <p:sp>
        <p:nvSpPr>
          <p:cNvPr id="45" name="TextBox 44">
            <a:extLst>
              <a:ext uri="{FF2B5EF4-FFF2-40B4-BE49-F238E27FC236}">
                <a16:creationId xmlns:a16="http://schemas.microsoft.com/office/drawing/2014/main" id="{56CB4A64-BD4D-752C-F6C0-E32760DA4EF3}"/>
              </a:ext>
            </a:extLst>
          </p:cNvPr>
          <p:cNvSpPr txBox="1"/>
          <p:nvPr/>
        </p:nvSpPr>
        <p:spPr>
          <a:xfrm>
            <a:off x="6683771" y="1396953"/>
            <a:ext cx="889987" cy="261610"/>
          </a:xfrm>
          <a:prstGeom prst="rect">
            <a:avLst/>
          </a:prstGeom>
          <a:noFill/>
        </p:spPr>
        <p:txBody>
          <a:bodyPr wrap="none" rtlCol="0">
            <a:spAutoFit/>
          </a:bodyPr>
          <a:lstStyle/>
          <a:p>
            <a:pPr algn="ctr"/>
            <a:r>
              <a:rPr lang="ko-KR" altLang="en-US" sz="1100" dirty="0" err="1" smtClean="0">
                <a:solidFill>
                  <a:srgbClr val="0D6EFD"/>
                </a:solidFill>
              </a:rPr>
              <a:t>재고명세서</a:t>
            </a:r>
            <a:endParaRPr lang="ko-KR" altLang="en-US" sz="1100" dirty="0">
              <a:solidFill>
                <a:srgbClr val="0D6EFD"/>
              </a:solidFill>
            </a:endParaRPr>
          </a:p>
        </p:txBody>
      </p:sp>
    </p:spTree>
    <p:extLst>
      <p:ext uri="{BB962C8B-B14F-4D97-AF65-F5344CB8AC3E}">
        <p14:creationId xmlns:p14="http://schemas.microsoft.com/office/powerpoint/2010/main" val="3635434073"/>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normAutofit/>
          </a:bodyPr>
          <a:lstStyle/>
          <a:p>
            <a:r>
              <a:rPr lang="en-US" altLang="ko-KR" dirty="0"/>
              <a:t>AG09050301000</a:t>
            </a:r>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입고승인서</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서식자료 </a:t>
            </a:r>
            <a:r>
              <a:rPr lang="en-US" altLang="ko-KR" dirty="0"/>
              <a:t>&gt; </a:t>
            </a:r>
            <a:r>
              <a:rPr lang="ko-KR" altLang="en-US" dirty="0"/>
              <a:t>입고승인서</a:t>
            </a:r>
            <a:r>
              <a:rPr lang="en-US" altLang="ko-KR" dirty="0"/>
              <a:t> </a:t>
            </a:r>
            <a:endParaRPr lang="ko-KR" altLang="en-US" dirty="0"/>
          </a:p>
        </p:txBody>
      </p:sp>
      <p:graphicFrame>
        <p:nvGraphicFramePr>
          <p:cNvPr id="76" name="표 75">
            <a:extLst>
              <a:ext uri="{FF2B5EF4-FFF2-40B4-BE49-F238E27FC236}">
                <a16:creationId xmlns:a16="http://schemas.microsoft.com/office/drawing/2014/main" id="{647F0967-8025-C017-6A5F-42BEE032903D}"/>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 name="TextBox 1">
            <a:extLst>
              <a:ext uri="{FF2B5EF4-FFF2-40B4-BE49-F238E27FC236}">
                <a16:creationId xmlns:a16="http://schemas.microsoft.com/office/drawing/2014/main" id="{B4BC0302-31B1-A112-5A9D-B9B2184329C0}"/>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3" name="직선 연결선 2">
            <a:extLst>
              <a:ext uri="{FF2B5EF4-FFF2-40B4-BE49-F238E27FC236}">
                <a16:creationId xmlns:a16="http://schemas.microsoft.com/office/drawing/2014/main" id="{E581D141-23DA-787A-ACDB-64387F0040F4}"/>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 name="직선 연결선 4">
            <a:extLst>
              <a:ext uri="{FF2B5EF4-FFF2-40B4-BE49-F238E27FC236}">
                <a16:creationId xmlns:a16="http://schemas.microsoft.com/office/drawing/2014/main" id="{889D7E63-AA60-A73D-14EC-D9B4C34FCB9F}"/>
              </a:ext>
            </a:extLst>
          </p:cNvPr>
          <p:cNvCxnSpPr>
            <a:cxnSpLocks/>
          </p:cNvCxnSpPr>
          <p:nvPr/>
        </p:nvCxnSpPr>
        <p:spPr>
          <a:xfrm>
            <a:off x="7599149"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60594E73-B6BF-D746-000E-6207F08D4B28}"/>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29" name="TextBox 28">
            <a:extLst>
              <a:ext uri="{FF2B5EF4-FFF2-40B4-BE49-F238E27FC236}">
                <a16:creationId xmlns:a16="http://schemas.microsoft.com/office/drawing/2014/main" id="{D8FD672D-695D-DAD2-5E0A-BF63AB81D983}"/>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30" name="TextBox 29">
            <a:extLst>
              <a:ext uri="{FF2B5EF4-FFF2-40B4-BE49-F238E27FC236}">
                <a16:creationId xmlns:a16="http://schemas.microsoft.com/office/drawing/2014/main" id="{C6AC680A-CE87-690C-9898-13F7B9A704F5}"/>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rgbClr val="0D6EFD"/>
                </a:solidFill>
              </a:rPr>
              <a:t>서식자료</a:t>
            </a:r>
            <a:endParaRPr lang="ko-KR" altLang="en-US" sz="1100" dirty="0">
              <a:solidFill>
                <a:srgbClr val="0D6EFD"/>
              </a:solidFill>
            </a:endParaRPr>
          </a:p>
        </p:txBody>
      </p:sp>
      <p:sp>
        <p:nvSpPr>
          <p:cNvPr id="31" name="TextBox 30">
            <a:extLst>
              <a:ext uri="{FF2B5EF4-FFF2-40B4-BE49-F238E27FC236}">
                <a16:creationId xmlns:a16="http://schemas.microsoft.com/office/drawing/2014/main" id="{4EF8EF07-C724-9B53-6557-179DA86B3D85}"/>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47" name="TextBox 46">
            <a:extLst>
              <a:ext uri="{FF2B5EF4-FFF2-40B4-BE49-F238E27FC236}">
                <a16:creationId xmlns:a16="http://schemas.microsoft.com/office/drawing/2014/main" id="{F9C89510-CFC7-7199-9322-E370F6DC167A}"/>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48" name="사각형: 둥근 모서리 47">
            <a:extLst>
              <a:ext uri="{FF2B5EF4-FFF2-40B4-BE49-F238E27FC236}">
                <a16:creationId xmlns:a16="http://schemas.microsoft.com/office/drawing/2014/main" id="{ACC38A0A-B492-AF5F-D197-EFF4A879C96B}"/>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사각형: 둥근 모서리 60">
            <a:extLst>
              <a:ext uri="{FF2B5EF4-FFF2-40B4-BE49-F238E27FC236}">
                <a16:creationId xmlns:a16="http://schemas.microsoft.com/office/drawing/2014/main" id="{181A3015-921D-08EC-997B-B001CA945233}"/>
              </a:ext>
            </a:extLst>
          </p:cNvPr>
          <p:cNvSpPr/>
          <p:nvPr/>
        </p:nvSpPr>
        <p:spPr>
          <a:xfrm>
            <a:off x="179703" y="1949456"/>
            <a:ext cx="9434559" cy="436039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bg1">
                    <a:lumMod val="50000"/>
                  </a:schemeClr>
                </a:solidFill>
              </a:rPr>
              <a:t>양식 미수령</a:t>
            </a:r>
            <a:endParaRPr lang="en-US" altLang="ko-KR">
              <a:solidFill>
                <a:schemeClr val="bg1">
                  <a:lumMod val="50000"/>
                </a:schemeClr>
              </a:solidFill>
            </a:endParaRPr>
          </a:p>
          <a:p>
            <a:pPr algn="ctr"/>
            <a:r>
              <a:rPr lang="en-US" altLang="ko-KR">
                <a:solidFill>
                  <a:schemeClr val="bg1">
                    <a:lumMod val="50000"/>
                  </a:schemeClr>
                </a:solidFill>
              </a:rPr>
              <a:t>@</a:t>
            </a:r>
            <a:r>
              <a:rPr lang="ko-KR" altLang="en-US">
                <a:solidFill>
                  <a:schemeClr val="bg1">
                    <a:lumMod val="50000"/>
                  </a:schemeClr>
                </a:solidFill>
              </a:rPr>
              <a:t>심유식 프로</a:t>
            </a:r>
          </a:p>
        </p:txBody>
      </p:sp>
      <p:sp>
        <p:nvSpPr>
          <p:cNvPr id="23" name="TextBox 22">
            <a:extLst>
              <a:ext uri="{FF2B5EF4-FFF2-40B4-BE49-F238E27FC236}">
                <a16:creationId xmlns:a16="http://schemas.microsoft.com/office/drawing/2014/main" id="{588E9535-CFBA-7D73-FBA8-1010A7A47F3D}"/>
              </a:ext>
            </a:extLst>
          </p:cNvPr>
          <p:cNvSpPr txBox="1"/>
          <p:nvPr/>
        </p:nvSpPr>
        <p:spPr>
          <a:xfrm>
            <a:off x="882206" y="1396953"/>
            <a:ext cx="889987" cy="261610"/>
          </a:xfrm>
          <a:prstGeom prst="rect">
            <a:avLst/>
          </a:prstGeom>
          <a:noFill/>
        </p:spPr>
        <p:txBody>
          <a:bodyPr wrap="none" rtlCol="0">
            <a:spAutoFit/>
          </a:bodyPr>
          <a:lstStyle/>
          <a:p>
            <a:pPr algn="ctr"/>
            <a:r>
              <a:rPr lang="ko-KR" altLang="en-US" sz="1100" dirty="0">
                <a:solidFill>
                  <a:schemeClr val="bg1">
                    <a:lumMod val="50000"/>
                  </a:schemeClr>
                </a:solidFill>
              </a:rPr>
              <a:t>거래내역서</a:t>
            </a:r>
          </a:p>
        </p:txBody>
      </p:sp>
      <p:cxnSp>
        <p:nvCxnSpPr>
          <p:cNvPr id="24" name="직선 연결선 23">
            <a:extLst>
              <a:ext uri="{FF2B5EF4-FFF2-40B4-BE49-F238E27FC236}">
                <a16:creationId xmlns:a16="http://schemas.microsoft.com/office/drawing/2014/main" id="{111DA6E4-0BEB-E782-F14D-6FC58D7D0152}"/>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5" name="직선 연결선 24">
            <a:extLst>
              <a:ext uri="{FF2B5EF4-FFF2-40B4-BE49-F238E27FC236}">
                <a16:creationId xmlns:a16="http://schemas.microsoft.com/office/drawing/2014/main" id="{4B8FCFC9-C1DF-E456-BCF3-51D6A2ED61C7}"/>
              </a:ext>
            </a:extLst>
          </p:cNvPr>
          <p:cNvCxnSpPr>
            <a:cxnSpLocks/>
          </p:cNvCxnSpPr>
          <p:nvPr/>
        </p:nvCxnSpPr>
        <p:spPr>
          <a:xfrm>
            <a:off x="4449316" y="1717627"/>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B0A52630-AF3C-698D-E103-9AE131DED843}"/>
              </a:ext>
            </a:extLst>
          </p:cNvPr>
          <p:cNvSpPr txBox="1"/>
          <p:nvPr/>
        </p:nvSpPr>
        <p:spPr>
          <a:xfrm>
            <a:off x="2706974" y="1396554"/>
            <a:ext cx="889987" cy="261610"/>
          </a:xfrm>
          <a:prstGeom prst="rect">
            <a:avLst/>
          </a:prstGeom>
          <a:noFill/>
        </p:spPr>
        <p:txBody>
          <a:bodyPr wrap="none" rtlCol="0">
            <a:spAutoFit/>
          </a:bodyPr>
          <a:lstStyle/>
          <a:p>
            <a:pPr algn="ctr"/>
            <a:r>
              <a:rPr lang="ko-KR" altLang="en-US" sz="1100" dirty="0">
                <a:solidFill>
                  <a:schemeClr val="bg1">
                    <a:lumMod val="50000"/>
                  </a:schemeClr>
                </a:solidFill>
              </a:rPr>
              <a:t>출하내역서</a:t>
            </a:r>
          </a:p>
        </p:txBody>
      </p:sp>
      <p:sp>
        <p:nvSpPr>
          <p:cNvPr id="27" name="TextBox 26">
            <a:extLst>
              <a:ext uri="{FF2B5EF4-FFF2-40B4-BE49-F238E27FC236}">
                <a16:creationId xmlns:a16="http://schemas.microsoft.com/office/drawing/2014/main" id="{56CB4A64-BD4D-752C-F6C0-E32760DA4EF3}"/>
              </a:ext>
            </a:extLst>
          </p:cNvPr>
          <p:cNvSpPr txBox="1"/>
          <p:nvPr/>
        </p:nvSpPr>
        <p:spPr>
          <a:xfrm>
            <a:off x="4591199" y="1396953"/>
            <a:ext cx="889987" cy="261610"/>
          </a:xfrm>
          <a:prstGeom prst="rect">
            <a:avLst/>
          </a:prstGeom>
          <a:noFill/>
        </p:spPr>
        <p:txBody>
          <a:bodyPr wrap="none" rtlCol="0">
            <a:spAutoFit/>
          </a:bodyPr>
          <a:lstStyle/>
          <a:p>
            <a:pPr algn="ctr"/>
            <a:r>
              <a:rPr lang="ko-KR" altLang="en-US" sz="1100" dirty="0">
                <a:solidFill>
                  <a:srgbClr val="0D6EFD"/>
                </a:solidFill>
              </a:rPr>
              <a:t>입고승인서</a:t>
            </a:r>
          </a:p>
        </p:txBody>
      </p:sp>
      <p:sp>
        <p:nvSpPr>
          <p:cNvPr id="32" name="TextBox 31">
            <a:extLst>
              <a:ext uri="{FF2B5EF4-FFF2-40B4-BE49-F238E27FC236}">
                <a16:creationId xmlns:a16="http://schemas.microsoft.com/office/drawing/2014/main" id="{98E45C6D-B1E7-1052-9A33-E48B6EB6B120}"/>
              </a:ext>
            </a:extLst>
          </p:cNvPr>
          <p:cNvSpPr txBox="1"/>
          <p:nvPr/>
        </p:nvSpPr>
        <p:spPr>
          <a:xfrm>
            <a:off x="6412965" y="1396953"/>
            <a:ext cx="793807" cy="261610"/>
          </a:xfrm>
          <a:prstGeom prst="rect">
            <a:avLst/>
          </a:prstGeom>
          <a:noFill/>
        </p:spPr>
        <p:txBody>
          <a:bodyPr wrap="none" rtlCol="0">
            <a:spAutoFit/>
          </a:bodyPr>
          <a:lstStyle/>
          <a:p>
            <a:pPr algn="ctr"/>
            <a:r>
              <a:rPr lang="ko-KR" altLang="en-US" sz="1100">
                <a:solidFill>
                  <a:schemeClr val="bg1">
                    <a:lumMod val="50000"/>
                  </a:schemeClr>
                </a:solidFill>
              </a:rPr>
              <a:t>인수인계서</a:t>
            </a:r>
            <a:endParaRPr lang="ko-KR" altLang="en-US" sz="1100" dirty="0">
              <a:solidFill>
                <a:schemeClr val="bg1">
                  <a:lumMod val="50000"/>
                </a:schemeClr>
              </a:solidFill>
            </a:endParaRPr>
          </a:p>
        </p:txBody>
      </p:sp>
      <p:sp>
        <p:nvSpPr>
          <p:cNvPr id="33" name="TextBox 32">
            <a:extLst>
              <a:ext uri="{FF2B5EF4-FFF2-40B4-BE49-F238E27FC236}">
                <a16:creationId xmlns:a16="http://schemas.microsoft.com/office/drawing/2014/main" id="{B0A52630-AF3C-698D-E103-9AE131DED843}"/>
              </a:ext>
            </a:extLst>
          </p:cNvPr>
          <p:cNvSpPr txBox="1"/>
          <p:nvPr/>
        </p:nvSpPr>
        <p:spPr>
          <a:xfrm>
            <a:off x="7992800" y="1395638"/>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출력양식</a:t>
            </a:r>
            <a:endParaRPr lang="ko-KR" altLang="en-US" sz="1100" dirty="0">
              <a:solidFill>
                <a:schemeClr val="bg1">
                  <a:lumMod val="50000"/>
                </a:schemeClr>
              </a:solidFill>
            </a:endParaRPr>
          </a:p>
        </p:txBody>
      </p:sp>
      <p:sp>
        <p:nvSpPr>
          <p:cNvPr id="34" name="직사각형 33"/>
          <p:cNvSpPr/>
          <p:nvPr/>
        </p:nvSpPr>
        <p:spPr>
          <a:xfrm>
            <a:off x="0" y="492369"/>
            <a:ext cx="9694985" cy="6013939"/>
          </a:xfrm>
          <a:prstGeom prst="rect">
            <a:avLst/>
          </a:prstGeom>
          <a:solidFill>
            <a:srgbClr val="FF0000">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5" name="TextBox 34"/>
          <p:cNvSpPr txBox="1"/>
          <p:nvPr/>
        </p:nvSpPr>
        <p:spPr>
          <a:xfrm>
            <a:off x="4256153" y="2531220"/>
            <a:ext cx="1590732" cy="923330"/>
          </a:xfrm>
          <a:prstGeom prst="rect">
            <a:avLst/>
          </a:prstGeom>
          <a:noFill/>
        </p:spPr>
        <p:txBody>
          <a:bodyPr wrap="square" rtlCol="0">
            <a:spAutoFit/>
          </a:bodyPr>
          <a:lstStyle/>
          <a:p>
            <a:r>
              <a:rPr lang="ko-KR" altLang="en-US" sz="5400" dirty="0" smtClean="0">
                <a:solidFill>
                  <a:schemeClr val="bg1"/>
                </a:solidFill>
              </a:rPr>
              <a:t>삭제</a:t>
            </a:r>
            <a:endParaRPr lang="ko-KR" altLang="en-US" sz="5400" dirty="0">
              <a:solidFill>
                <a:schemeClr val="bg1"/>
              </a:solidFill>
            </a:endParaRPr>
          </a:p>
        </p:txBody>
      </p:sp>
    </p:spTree>
    <p:extLst>
      <p:ext uri="{BB962C8B-B14F-4D97-AF65-F5344CB8AC3E}">
        <p14:creationId xmlns:p14="http://schemas.microsoft.com/office/powerpoint/2010/main" val="2896113679"/>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normAutofit/>
          </a:bodyPr>
          <a:lstStyle/>
          <a:p>
            <a:r>
              <a:rPr lang="en-US" altLang="ko-KR" dirty="0"/>
              <a:t>AG09050401000</a:t>
            </a:r>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인수인계서</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서식자료 </a:t>
            </a:r>
            <a:r>
              <a:rPr lang="en-US" altLang="ko-KR" dirty="0"/>
              <a:t>&gt; </a:t>
            </a:r>
            <a:r>
              <a:rPr lang="ko-KR" altLang="en-US" dirty="0"/>
              <a:t>인수인계서</a:t>
            </a:r>
            <a:r>
              <a:rPr lang="en-US" altLang="ko-KR" dirty="0"/>
              <a:t> </a:t>
            </a:r>
            <a:endParaRPr lang="ko-KR" altLang="en-US" dirty="0"/>
          </a:p>
        </p:txBody>
      </p:sp>
      <p:graphicFrame>
        <p:nvGraphicFramePr>
          <p:cNvPr id="76" name="표 75">
            <a:extLst>
              <a:ext uri="{FF2B5EF4-FFF2-40B4-BE49-F238E27FC236}">
                <a16:creationId xmlns:a16="http://schemas.microsoft.com/office/drawing/2014/main" id="{647F0967-8025-C017-6A5F-42BEE032903D}"/>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 name="TextBox 1">
            <a:extLst>
              <a:ext uri="{FF2B5EF4-FFF2-40B4-BE49-F238E27FC236}">
                <a16:creationId xmlns:a16="http://schemas.microsoft.com/office/drawing/2014/main" id="{09EDA81D-9796-96F9-DC0A-406124356C47}"/>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3" name="직선 연결선 2">
            <a:extLst>
              <a:ext uri="{FF2B5EF4-FFF2-40B4-BE49-F238E27FC236}">
                <a16:creationId xmlns:a16="http://schemas.microsoft.com/office/drawing/2014/main" id="{0DB1FE56-BD95-B60C-137B-AF9854281A2E}"/>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 name="직선 연결선 4">
            <a:extLst>
              <a:ext uri="{FF2B5EF4-FFF2-40B4-BE49-F238E27FC236}">
                <a16:creationId xmlns:a16="http://schemas.microsoft.com/office/drawing/2014/main" id="{C0E843C1-1CCE-8E9F-74E5-6E4B3549E840}"/>
              </a:ext>
            </a:extLst>
          </p:cNvPr>
          <p:cNvCxnSpPr>
            <a:cxnSpLocks/>
          </p:cNvCxnSpPr>
          <p:nvPr/>
        </p:nvCxnSpPr>
        <p:spPr>
          <a:xfrm>
            <a:off x="7599149"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077EEE5E-597D-B31E-E439-FFBE4629987B}"/>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29" name="TextBox 28">
            <a:extLst>
              <a:ext uri="{FF2B5EF4-FFF2-40B4-BE49-F238E27FC236}">
                <a16:creationId xmlns:a16="http://schemas.microsoft.com/office/drawing/2014/main" id="{7D341C41-83F8-A534-D51E-37094DE3C683}"/>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30" name="TextBox 29">
            <a:extLst>
              <a:ext uri="{FF2B5EF4-FFF2-40B4-BE49-F238E27FC236}">
                <a16:creationId xmlns:a16="http://schemas.microsoft.com/office/drawing/2014/main" id="{E9886B54-F88F-D144-EE1C-142CF1AEFF82}"/>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rgbClr val="0D6EFD"/>
                </a:solidFill>
              </a:rPr>
              <a:t>서식자료</a:t>
            </a:r>
            <a:endParaRPr lang="ko-KR" altLang="en-US" sz="1100" dirty="0">
              <a:solidFill>
                <a:srgbClr val="0D6EFD"/>
              </a:solidFill>
            </a:endParaRPr>
          </a:p>
        </p:txBody>
      </p:sp>
      <p:sp>
        <p:nvSpPr>
          <p:cNvPr id="31" name="TextBox 30">
            <a:extLst>
              <a:ext uri="{FF2B5EF4-FFF2-40B4-BE49-F238E27FC236}">
                <a16:creationId xmlns:a16="http://schemas.microsoft.com/office/drawing/2014/main" id="{08D677DC-0E06-CBA3-DE6F-1D1B28E1589F}"/>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47" name="TextBox 46">
            <a:extLst>
              <a:ext uri="{FF2B5EF4-FFF2-40B4-BE49-F238E27FC236}">
                <a16:creationId xmlns:a16="http://schemas.microsoft.com/office/drawing/2014/main" id="{27108BD0-76E9-680A-B4F1-0CF2CAF80A46}"/>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48" name="사각형: 둥근 모서리 47">
            <a:extLst>
              <a:ext uri="{FF2B5EF4-FFF2-40B4-BE49-F238E27FC236}">
                <a16:creationId xmlns:a16="http://schemas.microsoft.com/office/drawing/2014/main" id="{28E33556-852F-E51F-083E-9C07510DC821}"/>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사각형: 둥근 모서리 60">
            <a:extLst>
              <a:ext uri="{FF2B5EF4-FFF2-40B4-BE49-F238E27FC236}">
                <a16:creationId xmlns:a16="http://schemas.microsoft.com/office/drawing/2014/main" id="{FF3BDCD8-9813-426D-69CB-A8E535A1DE5E}"/>
              </a:ext>
            </a:extLst>
          </p:cNvPr>
          <p:cNvSpPr/>
          <p:nvPr/>
        </p:nvSpPr>
        <p:spPr>
          <a:xfrm>
            <a:off x="179703" y="1949456"/>
            <a:ext cx="9434559" cy="436039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bg1">
                    <a:lumMod val="50000"/>
                  </a:schemeClr>
                </a:solidFill>
              </a:rPr>
              <a:t>양식 미수령</a:t>
            </a:r>
            <a:endParaRPr lang="en-US" altLang="ko-KR">
              <a:solidFill>
                <a:schemeClr val="bg1">
                  <a:lumMod val="50000"/>
                </a:schemeClr>
              </a:solidFill>
            </a:endParaRPr>
          </a:p>
          <a:p>
            <a:pPr algn="ctr"/>
            <a:r>
              <a:rPr lang="en-US" altLang="ko-KR">
                <a:solidFill>
                  <a:schemeClr val="bg1">
                    <a:lumMod val="50000"/>
                  </a:schemeClr>
                </a:solidFill>
              </a:rPr>
              <a:t>@</a:t>
            </a:r>
            <a:r>
              <a:rPr lang="ko-KR" altLang="en-US">
                <a:solidFill>
                  <a:schemeClr val="bg1">
                    <a:lumMod val="50000"/>
                  </a:schemeClr>
                </a:solidFill>
              </a:rPr>
              <a:t>심유식 프로</a:t>
            </a:r>
          </a:p>
        </p:txBody>
      </p:sp>
      <p:sp>
        <p:nvSpPr>
          <p:cNvPr id="23" name="TextBox 22">
            <a:extLst>
              <a:ext uri="{FF2B5EF4-FFF2-40B4-BE49-F238E27FC236}">
                <a16:creationId xmlns:a16="http://schemas.microsoft.com/office/drawing/2014/main" id="{588E9535-CFBA-7D73-FBA8-1010A7A47F3D}"/>
              </a:ext>
            </a:extLst>
          </p:cNvPr>
          <p:cNvSpPr txBox="1"/>
          <p:nvPr/>
        </p:nvSpPr>
        <p:spPr>
          <a:xfrm>
            <a:off x="882206" y="1396953"/>
            <a:ext cx="889987" cy="261610"/>
          </a:xfrm>
          <a:prstGeom prst="rect">
            <a:avLst/>
          </a:prstGeom>
          <a:noFill/>
        </p:spPr>
        <p:txBody>
          <a:bodyPr wrap="none" rtlCol="0">
            <a:spAutoFit/>
          </a:bodyPr>
          <a:lstStyle/>
          <a:p>
            <a:pPr algn="ctr"/>
            <a:r>
              <a:rPr lang="ko-KR" altLang="en-US" sz="1100" dirty="0">
                <a:solidFill>
                  <a:schemeClr val="bg1">
                    <a:lumMod val="50000"/>
                  </a:schemeClr>
                </a:solidFill>
              </a:rPr>
              <a:t>거래내역서</a:t>
            </a:r>
          </a:p>
        </p:txBody>
      </p:sp>
      <p:cxnSp>
        <p:nvCxnSpPr>
          <p:cNvPr id="24" name="직선 연결선 23">
            <a:extLst>
              <a:ext uri="{FF2B5EF4-FFF2-40B4-BE49-F238E27FC236}">
                <a16:creationId xmlns:a16="http://schemas.microsoft.com/office/drawing/2014/main" id="{111DA6E4-0BEB-E782-F14D-6FC58D7D0152}"/>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5" name="직선 연결선 24">
            <a:extLst>
              <a:ext uri="{FF2B5EF4-FFF2-40B4-BE49-F238E27FC236}">
                <a16:creationId xmlns:a16="http://schemas.microsoft.com/office/drawing/2014/main" id="{4B8FCFC9-C1DF-E456-BCF3-51D6A2ED61C7}"/>
              </a:ext>
            </a:extLst>
          </p:cNvPr>
          <p:cNvCxnSpPr>
            <a:cxnSpLocks/>
          </p:cNvCxnSpPr>
          <p:nvPr/>
        </p:nvCxnSpPr>
        <p:spPr>
          <a:xfrm>
            <a:off x="6159795" y="1717627"/>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B0A52630-AF3C-698D-E103-9AE131DED843}"/>
              </a:ext>
            </a:extLst>
          </p:cNvPr>
          <p:cNvSpPr txBox="1"/>
          <p:nvPr/>
        </p:nvSpPr>
        <p:spPr>
          <a:xfrm>
            <a:off x="2706974" y="1396554"/>
            <a:ext cx="889987" cy="261610"/>
          </a:xfrm>
          <a:prstGeom prst="rect">
            <a:avLst/>
          </a:prstGeom>
          <a:noFill/>
        </p:spPr>
        <p:txBody>
          <a:bodyPr wrap="none" rtlCol="0">
            <a:spAutoFit/>
          </a:bodyPr>
          <a:lstStyle/>
          <a:p>
            <a:pPr algn="ctr"/>
            <a:r>
              <a:rPr lang="ko-KR" altLang="en-US" sz="1100" dirty="0">
                <a:solidFill>
                  <a:schemeClr val="bg1">
                    <a:lumMod val="50000"/>
                  </a:schemeClr>
                </a:solidFill>
              </a:rPr>
              <a:t>출하내역서</a:t>
            </a:r>
          </a:p>
        </p:txBody>
      </p:sp>
      <p:sp>
        <p:nvSpPr>
          <p:cNvPr id="27" name="TextBox 26">
            <a:extLst>
              <a:ext uri="{FF2B5EF4-FFF2-40B4-BE49-F238E27FC236}">
                <a16:creationId xmlns:a16="http://schemas.microsoft.com/office/drawing/2014/main" id="{56CB4A64-BD4D-752C-F6C0-E32760DA4EF3}"/>
              </a:ext>
            </a:extLst>
          </p:cNvPr>
          <p:cNvSpPr txBox="1"/>
          <p:nvPr/>
        </p:nvSpPr>
        <p:spPr>
          <a:xfrm>
            <a:off x="4639289" y="1396953"/>
            <a:ext cx="793807" cy="261610"/>
          </a:xfrm>
          <a:prstGeom prst="rect">
            <a:avLst/>
          </a:prstGeom>
          <a:noFill/>
        </p:spPr>
        <p:txBody>
          <a:bodyPr wrap="none" rtlCol="0">
            <a:spAutoFit/>
          </a:bodyPr>
          <a:lstStyle/>
          <a:p>
            <a:pPr algn="ctr"/>
            <a:r>
              <a:rPr lang="ko-KR" altLang="en-US" sz="1100">
                <a:solidFill>
                  <a:schemeClr val="bg1">
                    <a:lumMod val="50000"/>
                  </a:schemeClr>
                </a:solidFill>
              </a:rPr>
              <a:t>입고승인서</a:t>
            </a:r>
            <a:endParaRPr lang="ko-KR" altLang="en-US" sz="1100" dirty="0">
              <a:solidFill>
                <a:schemeClr val="bg1">
                  <a:lumMod val="50000"/>
                </a:schemeClr>
              </a:solidFill>
            </a:endParaRPr>
          </a:p>
        </p:txBody>
      </p:sp>
      <p:sp>
        <p:nvSpPr>
          <p:cNvPr id="32" name="TextBox 31">
            <a:extLst>
              <a:ext uri="{FF2B5EF4-FFF2-40B4-BE49-F238E27FC236}">
                <a16:creationId xmlns:a16="http://schemas.microsoft.com/office/drawing/2014/main" id="{98E45C6D-B1E7-1052-9A33-E48B6EB6B120}"/>
              </a:ext>
            </a:extLst>
          </p:cNvPr>
          <p:cNvSpPr txBox="1"/>
          <p:nvPr/>
        </p:nvSpPr>
        <p:spPr>
          <a:xfrm>
            <a:off x="6364875" y="1396953"/>
            <a:ext cx="889987" cy="261610"/>
          </a:xfrm>
          <a:prstGeom prst="rect">
            <a:avLst/>
          </a:prstGeom>
          <a:noFill/>
        </p:spPr>
        <p:txBody>
          <a:bodyPr wrap="none" rtlCol="0">
            <a:spAutoFit/>
          </a:bodyPr>
          <a:lstStyle/>
          <a:p>
            <a:pPr algn="ctr"/>
            <a:r>
              <a:rPr lang="ko-KR" altLang="en-US" sz="1100" dirty="0">
                <a:solidFill>
                  <a:srgbClr val="0D6EFD"/>
                </a:solidFill>
              </a:rPr>
              <a:t>인수인계서</a:t>
            </a:r>
          </a:p>
        </p:txBody>
      </p:sp>
      <p:sp>
        <p:nvSpPr>
          <p:cNvPr id="33" name="TextBox 32">
            <a:extLst>
              <a:ext uri="{FF2B5EF4-FFF2-40B4-BE49-F238E27FC236}">
                <a16:creationId xmlns:a16="http://schemas.microsoft.com/office/drawing/2014/main" id="{B0A52630-AF3C-698D-E103-9AE131DED843}"/>
              </a:ext>
            </a:extLst>
          </p:cNvPr>
          <p:cNvSpPr txBox="1"/>
          <p:nvPr/>
        </p:nvSpPr>
        <p:spPr>
          <a:xfrm>
            <a:off x="7992800" y="1395638"/>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출력양식</a:t>
            </a:r>
            <a:endParaRPr lang="ko-KR" altLang="en-US" sz="1100" dirty="0">
              <a:solidFill>
                <a:schemeClr val="bg1">
                  <a:lumMod val="50000"/>
                </a:schemeClr>
              </a:solidFill>
            </a:endParaRPr>
          </a:p>
        </p:txBody>
      </p:sp>
      <p:sp>
        <p:nvSpPr>
          <p:cNvPr id="34" name="직사각형 33"/>
          <p:cNvSpPr/>
          <p:nvPr/>
        </p:nvSpPr>
        <p:spPr>
          <a:xfrm>
            <a:off x="0" y="492369"/>
            <a:ext cx="9694985" cy="6013939"/>
          </a:xfrm>
          <a:prstGeom prst="rect">
            <a:avLst/>
          </a:prstGeom>
          <a:solidFill>
            <a:srgbClr val="FF0000">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5" name="TextBox 34"/>
          <p:cNvSpPr txBox="1"/>
          <p:nvPr/>
        </p:nvSpPr>
        <p:spPr>
          <a:xfrm>
            <a:off x="4256153" y="2531220"/>
            <a:ext cx="1590732" cy="923330"/>
          </a:xfrm>
          <a:prstGeom prst="rect">
            <a:avLst/>
          </a:prstGeom>
          <a:noFill/>
        </p:spPr>
        <p:txBody>
          <a:bodyPr wrap="square" rtlCol="0">
            <a:spAutoFit/>
          </a:bodyPr>
          <a:lstStyle/>
          <a:p>
            <a:r>
              <a:rPr lang="ko-KR" altLang="en-US" sz="5400" dirty="0" smtClean="0">
                <a:solidFill>
                  <a:schemeClr val="bg1"/>
                </a:solidFill>
              </a:rPr>
              <a:t>삭제</a:t>
            </a:r>
            <a:endParaRPr lang="ko-KR" altLang="en-US" sz="5400" dirty="0">
              <a:solidFill>
                <a:schemeClr val="bg1"/>
              </a:solidFill>
            </a:endParaRPr>
          </a:p>
        </p:txBody>
      </p:sp>
    </p:spTree>
    <p:extLst>
      <p:ext uri="{BB962C8B-B14F-4D97-AF65-F5344CB8AC3E}">
        <p14:creationId xmlns:p14="http://schemas.microsoft.com/office/powerpoint/2010/main" val="3810927087"/>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normAutofit/>
          </a:bodyPr>
          <a:lstStyle/>
          <a:p>
            <a:r>
              <a:rPr lang="en-US" altLang="ko-KR" dirty="0" smtClean="0"/>
              <a:t>-</a:t>
            </a:r>
            <a:endParaRPr lang="en-US" altLang="ko-KR" dirty="0"/>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인수인계서</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서식자료 </a:t>
            </a:r>
            <a:r>
              <a:rPr lang="en-US" altLang="ko-KR" dirty="0"/>
              <a:t>&gt; </a:t>
            </a:r>
            <a:r>
              <a:rPr lang="ko-KR" altLang="en-US" dirty="0"/>
              <a:t>인수인계서</a:t>
            </a:r>
            <a:r>
              <a:rPr lang="en-US" altLang="ko-KR" dirty="0"/>
              <a:t> </a:t>
            </a:r>
            <a:endParaRPr lang="ko-KR" altLang="en-US" dirty="0"/>
          </a:p>
        </p:txBody>
      </p:sp>
      <p:graphicFrame>
        <p:nvGraphicFramePr>
          <p:cNvPr id="76" name="표 75">
            <a:extLst>
              <a:ext uri="{FF2B5EF4-FFF2-40B4-BE49-F238E27FC236}">
                <a16:creationId xmlns:a16="http://schemas.microsoft.com/office/drawing/2014/main" id="{647F0967-8025-C017-6A5F-42BEE032903D}"/>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 name="TextBox 1">
            <a:extLst>
              <a:ext uri="{FF2B5EF4-FFF2-40B4-BE49-F238E27FC236}">
                <a16:creationId xmlns:a16="http://schemas.microsoft.com/office/drawing/2014/main" id="{09EDA81D-9796-96F9-DC0A-406124356C47}"/>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3" name="직선 연결선 2">
            <a:extLst>
              <a:ext uri="{FF2B5EF4-FFF2-40B4-BE49-F238E27FC236}">
                <a16:creationId xmlns:a16="http://schemas.microsoft.com/office/drawing/2014/main" id="{0DB1FE56-BD95-B60C-137B-AF9854281A2E}"/>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 name="직선 연결선 4">
            <a:extLst>
              <a:ext uri="{FF2B5EF4-FFF2-40B4-BE49-F238E27FC236}">
                <a16:creationId xmlns:a16="http://schemas.microsoft.com/office/drawing/2014/main" id="{C0E843C1-1CCE-8E9F-74E5-6E4B3549E840}"/>
              </a:ext>
            </a:extLst>
          </p:cNvPr>
          <p:cNvCxnSpPr>
            <a:cxnSpLocks/>
          </p:cNvCxnSpPr>
          <p:nvPr/>
        </p:nvCxnSpPr>
        <p:spPr>
          <a:xfrm>
            <a:off x="7599149"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077EEE5E-597D-B31E-E439-FFBE4629987B}"/>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29" name="TextBox 28">
            <a:extLst>
              <a:ext uri="{FF2B5EF4-FFF2-40B4-BE49-F238E27FC236}">
                <a16:creationId xmlns:a16="http://schemas.microsoft.com/office/drawing/2014/main" id="{7D341C41-83F8-A534-D51E-37094DE3C683}"/>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30" name="TextBox 29">
            <a:extLst>
              <a:ext uri="{FF2B5EF4-FFF2-40B4-BE49-F238E27FC236}">
                <a16:creationId xmlns:a16="http://schemas.microsoft.com/office/drawing/2014/main" id="{E9886B54-F88F-D144-EE1C-142CF1AEFF82}"/>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rgbClr val="0D6EFD"/>
                </a:solidFill>
              </a:rPr>
              <a:t>서식자료</a:t>
            </a:r>
            <a:endParaRPr lang="ko-KR" altLang="en-US" sz="1100" dirty="0">
              <a:solidFill>
                <a:srgbClr val="0D6EFD"/>
              </a:solidFill>
            </a:endParaRPr>
          </a:p>
        </p:txBody>
      </p:sp>
      <p:sp>
        <p:nvSpPr>
          <p:cNvPr id="31" name="TextBox 30">
            <a:extLst>
              <a:ext uri="{FF2B5EF4-FFF2-40B4-BE49-F238E27FC236}">
                <a16:creationId xmlns:a16="http://schemas.microsoft.com/office/drawing/2014/main" id="{08D677DC-0E06-CBA3-DE6F-1D1B28E1589F}"/>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47" name="TextBox 46">
            <a:extLst>
              <a:ext uri="{FF2B5EF4-FFF2-40B4-BE49-F238E27FC236}">
                <a16:creationId xmlns:a16="http://schemas.microsoft.com/office/drawing/2014/main" id="{27108BD0-76E9-680A-B4F1-0CF2CAF80A46}"/>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48" name="사각형: 둥근 모서리 47">
            <a:extLst>
              <a:ext uri="{FF2B5EF4-FFF2-40B4-BE49-F238E27FC236}">
                <a16:creationId xmlns:a16="http://schemas.microsoft.com/office/drawing/2014/main" id="{28E33556-852F-E51F-083E-9C07510DC821}"/>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사각형: 둥근 모서리 60">
            <a:extLst>
              <a:ext uri="{FF2B5EF4-FFF2-40B4-BE49-F238E27FC236}">
                <a16:creationId xmlns:a16="http://schemas.microsoft.com/office/drawing/2014/main" id="{FF3BDCD8-9813-426D-69CB-A8E535A1DE5E}"/>
              </a:ext>
            </a:extLst>
          </p:cNvPr>
          <p:cNvSpPr/>
          <p:nvPr/>
        </p:nvSpPr>
        <p:spPr>
          <a:xfrm>
            <a:off x="179704" y="1990723"/>
            <a:ext cx="9434559" cy="2945272"/>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bg1">
                  <a:lumMod val="50000"/>
                </a:schemeClr>
              </a:solidFill>
            </a:endParaRPr>
          </a:p>
        </p:txBody>
      </p:sp>
      <p:sp>
        <p:nvSpPr>
          <p:cNvPr id="23" name="TextBox 22">
            <a:extLst>
              <a:ext uri="{FF2B5EF4-FFF2-40B4-BE49-F238E27FC236}">
                <a16:creationId xmlns:a16="http://schemas.microsoft.com/office/drawing/2014/main" id="{588E9535-CFBA-7D73-FBA8-1010A7A47F3D}"/>
              </a:ext>
            </a:extLst>
          </p:cNvPr>
          <p:cNvSpPr txBox="1"/>
          <p:nvPr/>
        </p:nvSpPr>
        <p:spPr>
          <a:xfrm>
            <a:off x="882206" y="1396953"/>
            <a:ext cx="889987" cy="261610"/>
          </a:xfrm>
          <a:prstGeom prst="rect">
            <a:avLst/>
          </a:prstGeom>
          <a:noFill/>
        </p:spPr>
        <p:txBody>
          <a:bodyPr wrap="none" rtlCol="0">
            <a:spAutoFit/>
          </a:bodyPr>
          <a:lstStyle/>
          <a:p>
            <a:pPr algn="ctr"/>
            <a:r>
              <a:rPr lang="ko-KR" altLang="en-US" sz="1100" dirty="0">
                <a:solidFill>
                  <a:schemeClr val="bg1">
                    <a:lumMod val="50000"/>
                  </a:schemeClr>
                </a:solidFill>
              </a:rPr>
              <a:t>거래내역서</a:t>
            </a:r>
          </a:p>
        </p:txBody>
      </p:sp>
      <p:cxnSp>
        <p:nvCxnSpPr>
          <p:cNvPr id="24" name="직선 연결선 23">
            <a:extLst>
              <a:ext uri="{FF2B5EF4-FFF2-40B4-BE49-F238E27FC236}">
                <a16:creationId xmlns:a16="http://schemas.microsoft.com/office/drawing/2014/main" id="{111DA6E4-0BEB-E782-F14D-6FC58D7D0152}"/>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5" name="직선 연결선 24">
            <a:extLst>
              <a:ext uri="{FF2B5EF4-FFF2-40B4-BE49-F238E27FC236}">
                <a16:creationId xmlns:a16="http://schemas.microsoft.com/office/drawing/2014/main" id="{4B8FCFC9-C1DF-E456-BCF3-51D6A2ED61C7}"/>
              </a:ext>
            </a:extLst>
          </p:cNvPr>
          <p:cNvCxnSpPr>
            <a:cxnSpLocks/>
          </p:cNvCxnSpPr>
          <p:nvPr/>
        </p:nvCxnSpPr>
        <p:spPr>
          <a:xfrm>
            <a:off x="7736426" y="1714030"/>
            <a:ext cx="130014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B0A52630-AF3C-698D-E103-9AE131DED843}"/>
              </a:ext>
            </a:extLst>
          </p:cNvPr>
          <p:cNvSpPr txBox="1"/>
          <p:nvPr/>
        </p:nvSpPr>
        <p:spPr>
          <a:xfrm>
            <a:off x="2706974" y="1396554"/>
            <a:ext cx="889987" cy="261610"/>
          </a:xfrm>
          <a:prstGeom prst="rect">
            <a:avLst/>
          </a:prstGeom>
          <a:noFill/>
        </p:spPr>
        <p:txBody>
          <a:bodyPr wrap="none" rtlCol="0">
            <a:spAutoFit/>
          </a:bodyPr>
          <a:lstStyle/>
          <a:p>
            <a:pPr algn="ctr"/>
            <a:r>
              <a:rPr lang="ko-KR" altLang="en-US" sz="1100" dirty="0">
                <a:solidFill>
                  <a:schemeClr val="bg1">
                    <a:lumMod val="50000"/>
                  </a:schemeClr>
                </a:solidFill>
              </a:rPr>
              <a:t>출하내역서</a:t>
            </a:r>
          </a:p>
        </p:txBody>
      </p:sp>
      <p:sp>
        <p:nvSpPr>
          <p:cNvPr id="27" name="TextBox 26">
            <a:extLst>
              <a:ext uri="{FF2B5EF4-FFF2-40B4-BE49-F238E27FC236}">
                <a16:creationId xmlns:a16="http://schemas.microsoft.com/office/drawing/2014/main" id="{56CB4A64-BD4D-752C-F6C0-E32760DA4EF3}"/>
              </a:ext>
            </a:extLst>
          </p:cNvPr>
          <p:cNvSpPr txBox="1"/>
          <p:nvPr/>
        </p:nvSpPr>
        <p:spPr>
          <a:xfrm>
            <a:off x="4639289" y="1396953"/>
            <a:ext cx="793807" cy="261610"/>
          </a:xfrm>
          <a:prstGeom prst="rect">
            <a:avLst/>
          </a:prstGeom>
          <a:noFill/>
        </p:spPr>
        <p:txBody>
          <a:bodyPr wrap="none" rtlCol="0">
            <a:spAutoFit/>
          </a:bodyPr>
          <a:lstStyle/>
          <a:p>
            <a:pPr algn="ctr"/>
            <a:r>
              <a:rPr lang="ko-KR" altLang="en-US" sz="1100">
                <a:solidFill>
                  <a:schemeClr val="bg1">
                    <a:lumMod val="50000"/>
                  </a:schemeClr>
                </a:solidFill>
              </a:rPr>
              <a:t>입고승인서</a:t>
            </a:r>
            <a:endParaRPr lang="ko-KR" altLang="en-US" sz="1100" dirty="0">
              <a:solidFill>
                <a:schemeClr val="bg1">
                  <a:lumMod val="50000"/>
                </a:schemeClr>
              </a:solidFill>
            </a:endParaRPr>
          </a:p>
        </p:txBody>
      </p:sp>
      <p:sp>
        <p:nvSpPr>
          <p:cNvPr id="32" name="TextBox 31">
            <a:extLst>
              <a:ext uri="{FF2B5EF4-FFF2-40B4-BE49-F238E27FC236}">
                <a16:creationId xmlns:a16="http://schemas.microsoft.com/office/drawing/2014/main" id="{98E45C6D-B1E7-1052-9A33-E48B6EB6B120}"/>
              </a:ext>
            </a:extLst>
          </p:cNvPr>
          <p:cNvSpPr txBox="1"/>
          <p:nvPr/>
        </p:nvSpPr>
        <p:spPr>
          <a:xfrm>
            <a:off x="6364875" y="1396953"/>
            <a:ext cx="889987" cy="261610"/>
          </a:xfrm>
          <a:prstGeom prst="rect">
            <a:avLst/>
          </a:prstGeom>
          <a:noFill/>
        </p:spPr>
        <p:txBody>
          <a:bodyPr wrap="none" rtlCol="0">
            <a:spAutoFit/>
          </a:bodyPr>
          <a:lstStyle/>
          <a:p>
            <a:pPr algn="ctr"/>
            <a:r>
              <a:rPr lang="ko-KR" altLang="en-US" sz="1100" dirty="0">
                <a:solidFill>
                  <a:schemeClr val="bg1">
                    <a:lumMod val="50000"/>
                  </a:schemeClr>
                </a:solidFill>
              </a:rPr>
              <a:t>인수인계서</a:t>
            </a:r>
          </a:p>
        </p:txBody>
      </p:sp>
      <p:sp>
        <p:nvSpPr>
          <p:cNvPr id="33" name="TextBox 32">
            <a:extLst>
              <a:ext uri="{FF2B5EF4-FFF2-40B4-BE49-F238E27FC236}">
                <a16:creationId xmlns:a16="http://schemas.microsoft.com/office/drawing/2014/main" id="{B0A52630-AF3C-698D-E103-9AE131DED843}"/>
              </a:ext>
            </a:extLst>
          </p:cNvPr>
          <p:cNvSpPr txBox="1"/>
          <p:nvPr/>
        </p:nvSpPr>
        <p:spPr>
          <a:xfrm>
            <a:off x="7992800" y="1395638"/>
            <a:ext cx="748923" cy="261610"/>
          </a:xfrm>
          <a:prstGeom prst="rect">
            <a:avLst/>
          </a:prstGeom>
          <a:noFill/>
        </p:spPr>
        <p:txBody>
          <a:bodyPr wrap="none" rtlCol="0">
            <a:spAutoFit/>
          </a:bodyPr>
          <a:lstStyle/>
          <a:p>
            <a:pPr algn="ctr"/>
            <a:r>
              <a:rPr lang="ko-KR" altLang="en-US" sz="1100" dirty="0" smtClean="0">
                <a:solidFill>
                  <a:srgbClr val="0D6EFD"/>
                </a:solidFill>
              </a:rPr>
              <a:t>출력양식</a:t>
            </a:r>
            <a:endParaRPr lang="ko-KR" altLang="en-US" sz="1100" dirty="0">
              <a:solidFill>
                <a:srgbClr val="0D6EFD"/>
              </a:solidFill>
            </a:endParaRPr>
          </a:p>
        </p:txBody>
      </p:sp>
      <p:sp>
        <p:nvSpPr>
          <p:cNvPr id="34" name="TextBox 33">
            <a:extLst>
              <a:ext uri="{FF2B5EF4-FFF2-40B4-BE49-F238E27FC236}">
                <a16:creationId xmlns:a16="http://schemas.microsoft.com/office/drawing/2014/main" id="{F478A53F-C140-0A43-F86D-FAA23A328544}"/>
              </a:ext>
            </a:extLst>
          </p:cNvPr>
          <p:cNvSpPr txBox="1"/>
          <p:nvPr/>
        </p:nvSpPr>
        <p:spPr>
          <a:xfrm>
            <a:off x="437211" y="2103120"/>
            <a:ext cx="1547218" cy="261610"/>
          </a:xfrm>
          <a:prstGeom prst="rect">
            <a:avLst/>
          </a:prstGeom>
          <a:noFill/>
        </p:spPr>
        <p:txBody>
          <a:bodyPr wrap="none" rtlCol="0">
            <a:spAutoFit/>
          </a:bodyPr>
          <a:lstStyle/>
          <a:p>
            <a:r>
              <a:rPr lang="ko-KR" altLang="en-US" sz="1100" dirty="0" smtClean="0">
                <a:solidFill>
                  <a:srgbClr val="0D6EFD"/>
                </a:solidFill>
              </a:rPr>
              <a:t>출력양식 입력폼 등록</a:t>
            </a:r>
            <a:endParaRPr lang="ko-KR" altLang="en-US" sz="1100" dirty="0">
              <a:solidFill>
                <a:srgbClr val="0D6EFD"/>
              </a:solidFill>
            </a:endParaRPr>
          </a:p>
        </p:txBody>
      </p:sp>
      <p:graphicFrame>
        <p:nvGraphicFramePr>
          <p:cNvPr id="36" name="표 48">
            <a:extLst>
              <a:ext uri="{FF2B5EF4-FFF2-40B4-BE49-F238E27FC236}">
                <a16:creationId xmlns:a16="http://schemas.microsoft.com/office/drawing/2014/main" id="{013F5D14-64BA-16EE-C632-E78664389BBC}"/>
              </a:ext>
            </a:extLst>
          </p:cNvPr>
          <p:cNvGraphicFramePr>
            <a:graphicFrameLocks noGrp="1"/>
          </p:cNvGraphicFramePr>
          <p:nvPr>
            <p:extLst>
              <p:ext uri="{D42A27DB-BD31-4B8C-83A1-F6EECF244321}">
                <p14:modId xmlns:p14="http://schemas.microsoft.com/office/powerpoint/2010/main" val="2349884691"/>
              </p:ext>
            </p:extLst>
          </p:nvPr>
        </p:nvGraphicFramePr>
        <p:xfrm>
          <a:off x="437211" y="2641600"/>
          <a:ext cx="8909988" cy="1446892"/>
        </p:xfrm>
        <a:graphic>
          <a:graphicData uri="http://schemas.openxmlformats.org/drawingml/2006/table">
            <a:tbl>
              <a:tblPr firstRow="1" bandRow="1">
                <a:tableStyleId>{F2DE63D5-997A-4646-A377-4702673A728D}</a:tableStyleId>
              </a:tblPr>
              <a:tblGrid>
                <a:gridCol w="3048090">
                  <a:extLst>
                    <a:ext uri="{9D8B030D-6E8A-4147-A177-3AD203B41FA5}">
                      <a16:colId xmlns:a16="http://schemas.microsoft.com/office/drawing/2014/main" val="3997906638"/>
                    </a:ext>
                  </a:extLst>
                </a:gridCol>
                <a:gridCol w="2930949">
                  <a:extLst>
                    <a:ext uri="{9D8B030D-6E8A-4147-A177-3AD203B41FA5}">
                      <a16:colId xmlns:a16="http://schemas.microsoft.com/office/drawing/2014/main" val="2189235125"/>
                    </a:ext>
                  </a:extLst>
                </a:gridCol>
                <a:gridCol w="2930949">
                  <a:extLst>
                    <a:ext uri="{9D8B030D-6E8A-4147-A177-3AD203B41FA5}">
                      <a16:colId xmlns:a16="http://schemas.microsoft.com/office/drawing/2014/main" val="20002"/>
                    </a:ext>
                  </a:extLst>
                </a:gridCol>
              </a:tblGrid>
              <a:tr h="279584">
                <a:tc>
                  <a:txBody>
                    <a:bodyPr/>
                    <a:lstStyle/>
                    <a:p>
                      <a:pPr algn="ctr" latinLnBrk="1"/>
                      <a:r>
                        <a:rPr lang="ko-KR" altLang="en-US" sz="800" b="1" dirty="0" smtClean="0">
                          <a:solidFill>
                            <a:schemeClr val="bg1"/>
                          </a:solidFill>
                        </a:rPr>
                        <a:t>메뉴명</a:t>
                      </a:r>
                      <a:endParaRPr lang="ko-KR" altLang="en-US" sz="800" b="1" dirty="0">
                        <a:solidFill>
                          <a:schemeClr val="bg1"/>
                        </a:solidFill>
                      </a:endParaRP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dirty="0" smtClean="0">
                          <a:solidFill>
                            <a:schemeClr val="bg1"/>
                          </a:solidFill>
                        </a:rPr>
                        <a:t>입력폼 업로드</a:t>
                      </a:r>
                      <a:endParaRPr lang="ko-KR" altLang="en-US" sz="800" dirty="0">
                        <a:solidFill>
                          <a:schemeClr val="bg1"/>
                        </a:solidFill>
                      </a:endParaRP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ko-KR" altLang="en-US" sz="800" dirty="0" smtClean="0">
                          <a:solidFill>
                            <a:schemeClr val="bg1"/>
                          </a:solidFill>
                        </a:rPr>
                        <a:t>샘플 다운로드</a:t>
                      </a:r>
                      <a:endParaRPr lang="ko-KR" altLang="en-US" sz="800" dirty="0">
                        <a:solidFill>
                          <a:schemeClr val="bg1"/>
                        </a:solidFill>
                      </a:endParaRP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2557370843"/>
                  </a:ext>
                </a:extLst>
              </a:tr>
              <a:tr h="291827">
                <a:tc>
                  <a:txBody>
                    <a:bodyPr/>
                    <a:lstStyle/>
                    <a:p>
                      <a:pPr algn="ctr" latinLnBrk="1"/>
                      <a:r>
                        <a:rPr lang="ko-KR" altLang="en-US" sz="800" b="0" dirty="0" smtClean="0">
                          <a:solidFill>
                            <a:schemeClr val="tx1"/>
                          </a:solidFill>
                        </a:rPr>
                        <a:t>거래내역서</a:t>
                      </a:r>
                      <a:endParaRPr lang="ko-KR" altLang="en-US" sz="800" b="0" dirty="0">
                        <a:solidFill>
                          <a:schemeClr val="tx1"/>
                        </a:solidFill>
                      </a:endParaRP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algn="ctr" latinLnBrk="1"/>
                      <a:r>
                        <a:rPr lang="ko-KR" altLang="en-US" sz="800" b="0" dirty="0" smtClean="0">
                          <a:solidFill>
                            <a:schemeClr val="tx1"/>
                          </a:solidFill>
                        </a:rPr>
                        <a:t>출하내역서</a:t>
                      </a:r>
                      <a:endParaRPr lang="ko-KR" altLang="en-US" sz="800" b="0" dirty="0">
                        <a:solidFill>
                          <a:schemeClr val="tx1"/>
                        </a:solidFill>
                      </a:endParaRP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275904557"/>
                  </a:ext>
                </a:extLst>
              </a:tr>
              <a:tr h="291827">
                <a:tc>
                  <a:txBody>
                    <a:bodyPr/>
                    <a:lstStyle/>
                    <a:p>
                      <a:pPr algn="ctr" latinLnBrk="1"/>
                      <a:r>
                        <a:rPr lang="ko-KR" altLang="en-US" sz="800" b="0" dirty="0" smtClean="0">
                          <a:solidFill>
                            <a:schemeClr val="tx1"/>
                          </a:solidFill>
                        </a:rPr>
                        <a:t>입고승인서</a:t>
                      </a:r>
                      <a:endParaRPr lang="en-US" altLang="ko-KR" sz="800" b="0" dirty="0" smtClean="0">
                        <a:solidFill>
                          <a:schemeClr val="tx1"/>
                        </a:solidFill>
                      </a:endParaRP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91827">
                <a:tc>
                  <a:txBody>
                    <a:bodyPr/>
                    <a:lstStyle/>
                    <a:p>
                      <a:pPr algn="ctr" latinLnBrk="1"/>
                      <a:r>
                        <a:rPr lang="ko-KR" altLang="en-US" sz="800" b="0" dirty="0" smtClean="0">
                          <a:solidFill>
                            <a:schemeClr val="tx1"/>
                          </a:solidFill>
                        </a:rPr>
                        <a:t>인수인계서</a:t>
                      </a:r>
                      <a:endParaRPr lang="ko-KR" altLang="en-US" sz="800" b="0" dirty="0">
                        <a:solidFill>
                          <a:schemeClr val="tx1"/>
                        </a:solidFill>
                      </a:endParaRP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cxnSp>
        <p:nvCxnSpPr>
          <p:cNvPr id="37" name="Separator">
            <a:extLst>
              <a:ext uri="{FF2B5EF4-FFF2-40B4-BE49-F238E27FC236}">
                <a16:creationId xmlns:a16="http://schemas.microsoft.com/office/drawing/2014/main" id="{DE77B840-CEF2-259B-C415-AA22AA44FE14}"/>
              </a:ext>
            </a:extLst>
          </p:cNvPr>
          <p:cNvCxnSpPr/>
          <p:nvPr/>
        </p:nvCxnSpPr>
        <p:spPr>
          <a:xfrm>
            <a:off x="322479" y="2481806"/>
            <a:ext cx="9077987" cy="0"/>
          </a:xfrm>
          <a:prstGeom prst="line">
            <a:avLst/>
          </a:prstGeom>
          <a:ln w="6350">
            <a:solidFill>
              <a:srgbClr val="0D6EFD"/>
            </a:solidFill>
          </a:ln>
        </p:spPr>
        <p:style>
          <a:lnRef idx="1">
            <a:schemeClr val="accent1"/>
          </a:lnRef>
          <a:fillRef idx="0">
            <a:schemeClr val="accent1"/>
          </a:fillRef>
          <a:effectRef idx="0">
            <a:schemeClr val="accent1"/>
          </a:effectRef>
          <a:fontRef idx="minor">
            <a:schemeClr val="tx1"/>
          </a:fontRef>
        </p:style>
      </p:cxnSp>
      <p:sp>
        <p:nvSpPr>
          <p:cNvPr id="38" name="Input">
            <a:extLst>
              <a:ext uri="{FF2B5EF4-FFF2-40B4-BE49-F238E27FC236}">
                <a16:creationId xmlns:a16="http://schemas.microsoft.com/office/drawing/2014/main" id="{489786E4-FBD2-4904-91E4-B5E71EF61EFD}"/>
              </a:ext>
            </a:extLst>
          </p:cNvPr>
          <p:cNvSpPr/>
          <p:nvPr/>
        </p:nvSpPr>
        <p:spPr>
          <a:xfrm>
            <a:off x="4525809" y="2948517"/>
            <a:ext cx="878566" cy="2277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chemeClr val="bg1"/>
                </a:solidFill>
                <a:latin typeface="Segoe UI" panose="020B0502040204020203" pitchFamily="34" charset="0"/>
                <a:cs typeface="Segoe UI" panose="020B0502040204020203" pitchFamily="34" charset="0"/>
              </a:rPr>
              <a:t>업로드</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39" name="Input">
            <a:extLst>
              <a:ext uri="{FF2B5EF4-FFF2-40B4-BE49-F238E27FC236}">
                <a16:creationId xmlns:a16="http://schemas.microsoft.com/office/drawing/2014/main" id="{489786E4-FBD2-4904-91E4-B5E71EF61EFD}"/>
              </a:ext>
            </a:extLst>
          </p:cNvPr>
          <p:cNvSpPr/>
          <p:nvPr/>
        </p:nvSpPr>
        <p:spPr>
          <a:xfrm>
            <a:off x="4525809" y="3238243"/>
            <a:ext cx="878566" cy="2277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chemeClr val="bg1"/>
                </a:solidFill>
                <a:latin typeface="Segoe UI" panose="020B0502040204020203" pitchFamily="34" charset="0"/>
                <a:cs typeface="Segoe UI" panose="020B0502040204020203" pitchFamily="34" charset="0"/>
              </a:rPr>
              <a:t>업로드</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40" name="Input">
            <a:extLst>
              <a:ext uri="{FF2B5EF4-FFF2-40B4-BE49-F238E27FC236}">
                <a16:creationId xmlns:a16="http://schemas.microsoft.com/office/drawing/2014/main" id="{489786E4-FBD2-4904-91E4-B5E71EF61EFD}"/>
              </a:ext>
            </a:extLst>
          </p:cNvPr>
          <p:cNvSpPr/>
          <p:nvPr/>
        </p:nvSpPr>
        <p:spPr>
          <a:xfrm>
            <a:off x="4525442" y="3525987"/>
            <a:ext cx="878566" cy="2277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chemeClr val="bg1"/>
                </a:solidFill>
                <a:latin typeface="Segoe UI" panose="020B0502040204020203" pitchFamily="34" charset="0"/>
                <a:cs typeface="Segoe UI" panose="020B0502040204020203" pitchFamily="34" charset="0"/>
              </a:rPr>
              <a:t>업로드</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42" name="Input">
            <a:extLst>
              <a:ext uri="{FF2B5EF4-FFF2-40B4-BE49-F238E27FC236}">
                <a16:creationId xmlns:a16="http://schemas.microsoft.com/office/drawing/2014/main" id="{489786E4-FBD2-4904-91E4-B5E71EF61EFD}"/>
              </a:ext>
            </a:extLst>
          </p:cNvPr>
          <p:cNvSpPr/>
          <p:nvPr/>
        </p:nvSpPr>
        <p:spPr>
          <a:xfrm>
            <a:off x="4525442" y="3816659"/>
            <a:ext cx="878566" cy="2277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chemeClr val="bg1"/>
                </a:solidFill>
                <a:latin typeface="Segoe UI" panose="020B0502040204020203" pitchFamily="34" charset="0"/>
                <a:cs typeface="Segoe UI" panose="020B0502040204020203" pitchFamily="34" charset="0"/>
              </a:rPr>
              <a:t>업로드</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43" name="Input">
            <a:extLst>
              <a:ext uri="{FF2B5EF4-FFF2-40B4-BE49-F238E27FC236}">
                <a16:creationId xmlns:a16="http://schemas.microsoft.com/office/drawing/2014/main" id="{489786E4-FBD2-4904-91E4-B5E71EF61EFD}"/>
              </a:ext>
            </a:extLst>
          </p:cNvPr>
          <p:cNvSpPr/>
          <p:nvPr/>
        </p:nvSpPr>
        <p:spPr>
          <a:xfrm>
            <a:off x="7477806" y="2952959"/>
            <a:ext cx="852727" cy="218836"/>
          </a:xfrm>
          <a:prstGeom prst="roundRect">
            <a:avLst>
              <a:gd name="adj" fmla="val 10785"/>
            </a:avLst>
          </a:prstGeom>
          <a:solidFill>
            <a:schemeClr val="bg1">
              <a:lumMod val="95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chemeClr val="tx1"/>
                </a:solidFill>
                <a:latin typeface="Segoe UI" panose="020B0502040204020203" pitchFamily="34" charset="0"/>
                <a:cs typeface="Segoe UI" panose="020B0502040204020203" pitchFamily="34" charset="0"/>
              </a:rPr>
              <a:t>샘플다운로드</a:t>
            </a:r>
            <a:endParaRPr lang="en-US" altLang="ko-KR" sz="800" dirty="0">
              <a:solidFill>
                <a:schemeClr val="tx1"/>
              </a:solidFill>
              <a:latin typeface="Segoe UI" panose="020B0502040204020203" pitchFamily="34" charset="0"/>
              <a:cs typeface="Segoe UI" panose="020B0502040204020203" pitchFamily="34" charset="0"/>
            </a:endParaRPr>
          </a:p>
        </p:txBody>
      </p:sp>
      <p:sp>
        <p:nvSpPr>
          <p:cNvPr id="44" name="Input">
            <a:extLst>
              <a:ext uri="{FF2B5EF4-FFF2-40B4-BE49-F238E27FC236}">
                <a16:creationId xmlns:a16="http://schemas.microsoft.com/office/drawing/2014/main" id="{489786E4-FBD2-4904-91E4-B5E71EF61EFD}"/>
              </a:ext>
            </a:extLst>
          </p:cNvPr>
          <p:cNvSpPr/>
          <p:nvPr/>
        </p:nvSpPr>
        <p:spPr>
          <a:xfrm>
            <a:off x="7477806" y="3242685"/>
            <a:ext cx="852727" cy="218836"/>
          </a:xfrm>
          <a:prstGeom prst="roundRect">
            <a:avLst>
              <a:gd name="adj" fmla="val 10785"/>
            </a:avLst>
          </a:prstGeom>
          <a:solidFill>
            <a:schemeClr val="bg1">
              <a:lumMod val="95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chemeClr val="tx1"/>
                </a:solidFill>
                <a:latin typeface="Segoe UI" panose="020B0502040204020203" pitchFamily="34" charset="0"/>
                <a:cs typeface="Segoe UI" panose="020B0502040204020203" pitchFamily="34" charset="0"/>
              </a:rPr>
              <a:t>샘플다운로드</a:t>
            </a:r>
            <a:endParaRPr lang="en-US" altLang="ko-KR" sz="800" dirty="0">
              <a:solidFill>
                <a:schemeClr val="tx1"/>
              </a:solidFill>
              <a:latin typeface="Segoe UI" panose="020B0502040204020203" pitchFamily="34" charset="0"/>
              <a:cs typeface="Segoe UI" panose="020B0502040204020203" pitchFamily="34" charset="0"/>
            </a:endParaRPr>
          </a:p>
        </p:txBody>
      </p:sp>
      <p:sp>
        <p:nvSpPr>
          <p:cNvPr id="45" name="Input">
            <a:extLst>
              <a:ext uri="{FF2B5EF4-FFF2-40B4-BE49-F238E27FC236}">
                <a16:creationId xmlns:a16="http://schemas.microsoft.com/office/drawing/2014/main" id="{489786E4-FBD2-4904-91E4-B5E71EF61EFD}"/>
              </a:ext>
            </a:extLst>
          </p:cNvPr>
          <p:cNvSpPr/>
          <p:nvPr/>
        </p:nvSpPr>
        <p:spPr>
          <a:xfrm>
            <a:off x="7477439" y="3530429"/>
            <a:ext cx="852727" cy="218836"/>
          </a:xfrm>
          <a:prstGeom prst="roundRect">
            <a:avLst>
              <a:gd name="adj" fmla="val 10785"/>
            </a:avLst>
          </a:prstGeom>
          <a:solidFill>
            <a:schemeClr val="bg1">
              <a:lumMod val="95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chemeClr val="tx1"/>
                </a:solidFill>
                <a:latin typeface="Segoe UI" panose="020B0502040204020203" pitchFamily="34" charset="0"/>
                <a:cs typeface="Segoe UI" panose="020B0502040204020203" pitchFamily="34" charset="0"/>
              </a:rPr>
              <a:t>샘플다운로드</a:t>
            </a:r>
            <a:endParaRPr lang="en-US" altLang="ko-KR" sz="800" dirty="0">
              <a:solidFill>
                <a:schemeClr val="tx1"/>
              </a:solidFill>
              <a:latin typeface="Segoe UI" panose="020B0502040204020203" pitchFamily="34" charset="0"/>
              <a:cs typeface="Segoe UI" panose="020B0502040204020203" pitchFamily="34" charset="0"/>
            </a:endParaRPr>
          </a:p>
        </p:txBody>
      </p:sp>
      <p:sp>
        <p:nvSpPr>
          <p:cNvPr id="46" name="Input">
            <a:extLst>
              <a:ext uri="{FF2B5EF4-FFF2-40B4-BE49-F238E27FC236}">
                <a16:creationId xmlns:a16="http://schemas.microsoft.com/office/drawing/2014/main" id="{489786E4-FBD2-4904-91E4-B5E71EF61EFD}"/>
              </a:ext>
            </a:extLst>
          </p:cNvPr>
          <p:cNvSpPr/>
          <p:nvPr/>
        </p:nvSpPr>
        <p:spPr>
          <a:xfrm>
            <a:off x="7477439" y="3821101"/>
            <a:ext cx="852727" cy="218836"/>
          </a:xfrm>
          <a:prstGeom prst="roundRect">
            <a:avLst>
              <a:gd name="adj" fmla="val 10785"/>
            </a:avLst>
          </a:prstGeom>
          <a:solidFill>
            <a:schemeClr val="bg1">
              <a:lumMod val="95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chemeClr val="tx1"/>
                </a:solidFill>
                <a:latin typeface="Segoe UI" panose="020B0502040204020203" pitchFamily="34" charset="0"/>
                <a:cs typeface="Segoe UI" panose="020B0502040204020203" pitchFamily="34" charset="0"/>
              </a:rPr>
              <a:t>샘플다운로드</a:t>
            </a:r>
            <a:endParaRPr lang="en-US" altLang="ko-KR" sz="800" dirty="0">
              <a:solidFill>
                <a:schemeClr val="tx1"/>
              </a:solidFill>
              <a:latin typeface="Segoe UI" panose="020B0502040204020203" pitchFamily="34" charset="0"/>
              <a:cs typeface="Segoe UI" panose="020B0502040204020203" pitchFamily="34" charset="0"/>
            </a:endParaRPr>
          </a:p>
        </p:txBody>
      </p:sp>
      <p:sp>
        <p:nvSpPr>
          <p:cNvPr id="49" name="Input">
            <a:extLst>
              <a:ext uri="{FF2B5EF4-FFF2-40B4-BE49-F238E27FC236}">
                <a16:creationId xmlns:a16="http://schemas.microsoft.com/office/drawing/2014/main" id="{D47B23A0-1820-D9FC-A0B8-5C807DF72A40}"/>
              </a:ext>
            </a:extLst>
          </p:cNvPr>
          <p:cNvSpPr/>
          <p:nvPr/>
        </p:nvSpPr>
        <p:spPr>
          <a:xfrm>
            <a:off x="8432364" y="4442776"/>
            <a:ext cx="878969" cy="283303"/>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dirty="0" smtClean="0">
                <a:solidFill>
                  <a:schemeClr val="bg1"/>
                </a:solidFill>
                <a:latin typeface="Segoe UI" panose="020B0502040204020203" pitchFamily="34" charset="0"/>
                <a:cs typeface="Segoe UI" panose="020B0502040204020203" pitchFamily="34" charset="0"/>
              </a:rPr>
              <a:t>저장</a:t>
            </a:r>
            <a:endParaRPr lang="en-US" altLang="ko-KR" sz="900" dirty="0">
              <a:solidFill>
                <a:schemeClr val="bg1"/>
              </a:solidFill>
              <a:latin typeface="Segoe UI" panose="020B0502040204020203" pitchFamily="34" charset="0"/>
              <a:cs typeface="Segoe UI" panose="020B0502040204020203" pitchFamily="34" charset="0"/>
            </a:endParaRPr>
          </a:p>
        </p:txBody>
      </p:sp>
      <p:sp>
        <p:nvSpPr>
          <p:cNvPr id="50" name="Input">
            <a:extLst>
              <a:ext uri="{FF2B5EF4-FFF2-40B4-BE49-F238E27FC236}">
                <a16:creationId xmlns:a16="http://schemas.microsoft.com/office/drawing/2014/main" id="{D47B23A0-1820-D9FC-A0B8-5C807DF72A40}"/>
              </a:ext>
            </a:extLst>
          </p:cNvPr>
          <p:cNvSpPr/>
          <p:nvPr/>
        </p:nvSpPr>
        <p:spPr>
          <a:xfrm>
            <a:off x="437211" y="4437111"/>
            <a:ext cx="1038977" cy="283303"/>
          </a:xfrm>
          <a:prstGeom prst="roundRect">
            <a:avLst>
              <a:gd name="adj" fmla="val 10785"/>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dirty="0" smtClean="0">
                <a:solidFill>
                  <a:schemeClr val="tx1"/>
                </a:solidFill>
                <a:latin typeface="Segoe UI" panose="020B0502040204020203" pitchFamily="34" charset="0"/>
                <a:cs typeface="Segoe UI" panose="020B0502040204020203" pitchFamily="34" charset="0"/>
              </a:rPr>
              <a:t>입력폼 초기화</a:t>
            </a:r>
            <a:endParaRPr lang="en-US" altLang="ko-KR" sz="900" dirty="0">
              <a:solidFill>
                <a:schemeClr val="tx1"/>
              </a:solidFill>
              <a:latin typeface="Segoe UI" panose="020B0502040204020203" pitchFamily="34" charset="0"/>
              <a:cs typeface="Segoe UI" panose="020B0502040204020203" pitchFamily="34" charset="0"/>
            </a:endParaRPr>
          </a:p>
        </p:txBody>
      </p:sp>
      <p:sp>
        <p:nvSpPr>
          <p:cNvPr id="41" name="직사각형 40"/>
          <p:cNvSpPr/>
          <p:nvPr/>
        </p:nvSpPr>
        <p:spPr>
          <a:xfrm>
            <a:off x="0" y="492369"/>
            <a:ext cx="9694985" cy="6013939"/>
          </a:xfrm>
          <a:prstGeom prst="rect">
            <a:avLst/>
          </a:prstGeom>
          <a:solidFill>
            <a:srgbClr val="FF0000">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51" name="TextBox 50"/>
          <p:cNvSpPr txBox="1"/>
          <p:nvPr/>
        </p:nvSpPr>
        <p:spPr>
          <a:xfrm>
            <a:off x="4256153" y="2531220"/>
            <a:ext cx="1590732" cy="923330"/>
          </a:xfrm>
          <a:prstGeom prst="rect">
            <a:avLst/>
          </a:prstGeom>
          <a:noFill/>
        </p:spPr>
        <p:txBody>
          <a:bodyPr wrap="square" rtlCol="0">
            <a:spAutoFit/>
          </a:bodyPr>
          <a:lstStyle/>
          <a:p>
            <a:r>
              <a:rPr lang="ko-KR" altLang="en-US" sz="5400" dirty="0" smtClean="0">
                <a:solidFill>
                  <a:schemeClr val="bg1"/>
                </a:solidFill>
              </a:rPr>
              <a:t>삭제</a:t>
            </a:r>
            <a:endParaRPr lang="ko-KR" altLang="en-US" sz="5400" dirty="0">
              <a:solidFill>
                <a:schemeClr val="bg1"/>
              </a:solidFill>
            </a:endParaRPr>
          </a:p>
        </p:txBody>
      </p:sp>
    </p:spTree>
    <p:extLst>
      <p:ext uri="{BB962C8B-B14F-4D97-AF65-F5344CB8AC3E}">
        <p14:creationId xmlns:p14="http://schemas.microsoft.com/office/powerpoint/2010/main" val="3348260260"/>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텍스트 개체 틀 15"/>
          <p:cNvSpPr>
            <a:spLocks noGrp="1"/>
          </p:cNvSpPr>
          <p:nvPr>
            <p:ph type="body" sz="quarter" idx="10"/>
          </p:nvPr>
        </p:nvSpPr>
        <p:spPr/>
        <p:txBody>
          <a:bodyPr>
            <a:normAutofit/>
          </a:bodyPr>
          <a:lstStyle/>
          <a:p>
            <a:r>
              <a:rPr lang="en-US" altLang="ko-KR" dirty="0"/>
              <a:t>RQ-MENU-0300</a:t>
            </a:r>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AG10020200000</a:t>
            </a:r>
            <a:endParaRPr lang="ko-KR" altLang="en-US" dirty="0"/>
          </a:p>
        </p:txBody>
      </p:sp>
      <p:sp>
        <p:nvSpPr>
          <p:cNvPr id="4" name="텍스트 개체 틀 3"/>
          <p:cNvSpPr>
            <a:spLocks noGrp="1"/>
          </p:cNvSpPr>
          <p:nvPr>
            <p:ph type="body" sz="quarter" idx="12"/>
          </p:nvPr>
        </p:nvSpPr>
        <p:spPr/>
        <p:txBody>
          <a:bodyPr/>
          <a:lstStyle/>
          <a:p>
            <a:r>
              <a:rPr lang="ko-KR" altLang="en-US" dirty="0"/>
              <a:t>푸시발송</a:t>
            </a:r>
            <a:r>
              <a:rPr lang="en-US" altLang="ko-KR" dirty="0"/>
              <a:t>(</a:t>
            </a:r>
            <a:r>
              <a:rPr lang="ko-KR" altLang="en-US" dirty="0"/>
              <a:t>작성</a:t>
            </a:r>
            <a:r>
              <a:rPr lang="en-US" altLang="ko-KR" dirty="0"/>
              <a:t>)</a:t>
            </a:r>
            <a:endParaRPr lang="ko-KR" altLang="en-US" dirty="0"/>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공지</a:t>
            </a:r>
            <a:r>
              <a:rPr lang="en-US" altLang="ko-KR" dirty="0"/>
              <a:t>/</a:t>
            </a:r>
            <a:r>
              <a:rPr lang="ko-KR" altLang="en-US" dirty="0"/>
              <a:t>푸시 </a:t>
            </a:r>
            <a:r>
              <a:rPr lang="en-US" altLang="ko-KR" dirty="0"/>
              <a:t>&gt; </a:t>
            </a:r>
            <a:r>
              <a:rPr lang="ko-KR" altLang="en-US" dirty="0"/>
              <a:t>푸시발송</a:t>
            </a:r>
          </a:p>
        </p:txBody>
      </p:sp>
      <p:sp>
        <p:nvSpPr>
          <p:cNvPr id="7" name="Border">
            <a:extLst>
              <a:ext uri="{FF2B5EF4-FFF2-40B4-BE49-F238E27FC236}">
                <a16:creationId xmlns:a16="http://schemas.microsoft.com/office/drawing/2014/main" id="{2974E026-62E0-8EB9-05C8-FAB641E50BF5}"/>
              </a:ext>
            </a:extLst>
          </p:cNvPr>
          <p:cNvSpPr/>
          <p:nvPr/>
        </p:nvSpPr>
        <p:spPr>
          <a:xfrm>
            <a:off x="1374917" y="1060451"/>
            <a:ext cx="6620029" cy="370840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err="1">
                <a:solidFill>
                  <a:srgbClr val="5F5F5F"/>
                </a:solidFill>
                <a:latin typeface="Segoe UI" panose="020B0502040204020203" pitchFamily="34" charset="0"/>
                <a:cs typeface="Segoe UI" panose="020B0502040204020203" pitchFamily="34" charset="0"/>
              </a:rPr>
              <a:t>푸시발송</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7716" y="4021009"/>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693683" y="1282335"/>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4" name="Button">
            <a:extLst>
              <a:ext uri="{FF2B5EF4-FFF2-40B4-BE49-F238E27FC236}">
                <a16:creationId xmlns:a16="http://schemas.microsoft.com/office/drawing/2014/main" id="{44A2273B-E28B-6EAE-C673-4F4CD8FEF39A}"/>
              </a:ext>
            </a:extLst>
          </p:cNvPr>
          <p:cNvSpPr/>
          <p:nvPr/>
        </p:nvSpPr>
        <p:spPr>
          <a:xfrm>
            <a:off x="7361963" y="4193897"/>
            <a:ext cx="43490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발송</a:t>
            </a:r>
            <a:endParaRPr lang="en-US" sz="1050" dirty="0">
              <a:solidFill>
                <a:schemeClr val="bg1"/>
              </a:solidFill>
              <a:latin typeface="Segoe UI" panose="020B0502040204020203" pitchFamily="34" charset="0"/>
              <a:cs typeface="Segoe UI" panose="020B0502040204020203" pitchFamily="34" charset="0"/>
            </a:endParaRPr>
          </a:p>
        </p:txBody>
      </p:sp>
      <p:sp>
        <p:nvSpPr>
          <p:cNvPr id="6" name="직사각형 5">
            <a:extLst>
              <a:ext uri="{FF2B5EF4-FFF2-40B4-BE49-F238E27FC236}">
                <a16:creationId xmlns:a16="http://schemas.microsoft.com/office/drawing/2014/main" id="{B4584510-78E7-630D-F832-A803A27E1453}"/>
              </a:ext>
            </a:extLst>
          </p:cNvPr>
          <p:cNvSpPr/>
          <p:nvPr/>
        </p:nvSpPr>
        <p:spPr>
          <a:xfrm>
            <a:off x="1629593" y="1867938"/>
            <a:ext cx="281353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1" name="TextBox 10">
            <a:extLst>
              <a:ext uri="{FF2B5EF4-FFF2-40B4-BE49-F238E27FC236}">
                <a16:creationId xmlns:a16="http://schemas.microsoft.com/office/drawing/2014/main" id="{796719D4-8FEA-5593-22D7-A020F760B112}"/>
              </a:ext>
            </a:extLst>
          </p:cNvPr>
          <p:cNvSpPr txBox="1"/>
          <p:nvPr/>
        </p:nvSpPr>
        <p:spPr>
          <a:xfrm>
            <a:off x="1684276" y="1794791"/>
            <a:ext cx="555775" cy="123111"/>
          </a:xfrm>
          <a:prstGeom prst="rect">
            <a:avLst/>
          </a:prstGeom>
          <a:solidFill>
            <a:schemeClr val="bg1"/>
          </a:solidFill>
        </p:spPr>
        <p:txBody>
          <a:bodyPr wrap="none" lIns="72000" tIns="0" rIns="72000" bIns="0" rtlCol="0">
            <a:spAutoFit/>
          </a:bodyPr>
          <a:lstStyle/>
          <a:p>
            <a:r>
              <a:rPr lang="ko-KR" altLang="en-US" sz="800" dirty="0">
                <a:latin typeface="+mn-ea"/>
              </a:rPr>
              <a:t>의전팀장</a:t>
            </a:r>
            <a:endParaRPr lang="en-US" altLang="ko-KR" sz="800" dirty="0">
              <a:latin typeface="+mn-ea"/>
            </a:endParaRPr>
          </a:p>
        </p:txBody>
      </p:sp>
      <p:sp>
        <p:nvSpPr>
          <p:cNvPr id="20" name="직사각형 19">
            <a:extLst>
              <a:ext uri="{FF2B5EF4-FFF2-40B4-BE49-F238E27FC236}">
                <a16:creationId xmlns:a16="http://schemas.microsoft.com/office/drawing/2014/main" id="{5EBAEE4F-323B-106F-8E32-81CFB7B1AE42}"/>
              </a:ext>
            </a:extLst>
          </p:cNvPr>
          <p:cNvSpPr/>
          <p:nvPr/>
        </p:nvSpPr>
        <p:spPr>
          <a:xfrm>
            <a:off x="4716460" y="1867938"/>
            <a:ext cx="3080405"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1" name="TextBox 20">
            <a:extLst>
              <a:ext uri="{FF2B5EF4-FFF2-40B4-BE49-F238E27FC236}">
                <a16:creationId xmlns:a16="http://schemas.microsoft.com/office/drawing/2014/main" id="{DAAD3CF6-4184-C0B7-C78C-20071CA94E76}"/>
              </a:ext>
            </a:extLst>
          </p:cNvPr>
          <p:cNvSpPr txBox="1"/>
          <p:nvPr/>
        </p:nvSpPr>
        <p:spPr>
          <a:xfrm>
            <a:off x="4758194" y="1794791"/>
            <a:ext cx="555775" cy="123111"/>
          </a:xfrm>
          <a:prstGeom prst="rect">
            <a:avLst/>
          </a:prstGeom>
          <a:solidFill>
            <a:schemeClr val="bg1"/>
          </a:solidFill>
        </p:spPr>
        <p:txBody>
          <a:bodyPr wrap="none" lIns="72000" tIns="0" rIns="72000" bIns="0" rtlCol="0">
            <a:spAutoFit/>
          </a:bodyPr>
          <a:lstStyle/>
          <a:p>
            <a:r>
              <a:rPr lang="ko-KR" altLang="en-US" sz="800" dirty="0">
                <a:latin typeface="+mn-ea"/>
              </a:rPr>
              <a:t>접수번호</a:t>
            </a:r>
            <a:endParaRPr lang="en-US" altLang="ko-KR" sz="800" dirty="0">
              <a:latin typeface="+mn-ea"/>
            </a:endParaRPr>
          </a:p>
        </p:txBody>
      </p:sp>
      <p:sp>
        <p:nvSpPr>
          <p:cNvPr id="22" name="사각형: 둥근 모서리 21">
            <a:extLst>
              <a:ext uri="{FF2B5EF4-FFF2-40B4-BE49-F238E27FC236}">
                <a16:creationId xmlns:a16="http://schemas.microsoft.com/office/drawing/2014/main" id="{655ACC62-7E8A-012C-42A7-D87164F82BA6}"/>
              </a:ext>
            </a:extLst>
          </p:cNvPr>
          <p:cNvSpPr/>
          <p:nvPr/>
        </p:nvSpPr>
        <p:spPr>
          <a:xfrm>
            <a:off x="1607872" y="2245770"/>
            <a:ext cx="6192144" cy="1644914"/>
          </a:xfrm>
          <a:prstGeom prst="roundRect">
            <a:avLst>
              <a:gd name="adj" fmla="val 235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3" name="Button">
            <a:extLst>
              <a:ext uri="{FF2B5EF4-FFF2-40B4-BE49-F238E27FC236}">
                <a16:creationId xmlns:a16="http://schemas.microsoft.com/office/drawing/2014/main" id="{CD5ABA01-9BC2-06C4-60E5-2E3B4BDE9181}"/>
              </a:ext>
            </a:extLst>
          </p:cNvPr>
          <p:cNvSpPr/>
          <p:nvPr/>
        </p:nvSpPr>
        <p:spPr>
          <a:xfrm>
            <a:off x="6846463" y="4193897"/>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943570154"/>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normAutofit/>
          </a:bodyPr>
          <a:lstStyle/>
          <a:p>
            <a:r>
              <a:rPr lang="en-US" altLang="ko-KR" dirty="0"/>
              <a:t>AG10010100000</a:t>
            </a:r>
          </a:p>
          <a:p>
            <a:endParaRPr lang="ko-KR" altLang="en-US" dirty="0"/>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공지사항</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공지</a:t>
            </a:r>
            <a:r>
              <a:rPr lang="en-US" altLang="ko-KR" dirty="0"/>
              <a:t>/</a:t>
            </a:r>
            <a:r>
              <a:rPr lang="ko-KR" altLang="en-US" dirty="0"/>
              <a:t>푸시</a:t>
            </a:r>
          </a:p>
        </p:txBody>
      </p:sp>
      <p:sp>
        <p:nvSpPr>
          <p:cNvPr id="22" name="TextBox 21">
            <a:extLst>
              <a:ext uri="{FF2B5EF4-FFF2-40B4-BE49-F238E27FC236}">
                <a16:creationId xmlns:a16="http://schemas.microsoft.com/office/drawing/2014/main" id="{BC3939C7-36A1-F5C5-D06D-4BF71BCD5230}"/>
              </a:ext>
            </a:extLst>
          </p:cNvPr>
          <p:cNvSpPr txBox="1"/>
          <p:nvPr/>
        </p:nvSpPr>
        <p:spPr>
          <a:xfrm>
            <a:off x="177330" y="715783"/>
            <a:ext cx="965329" cy="338554"/>
          </a:xfrm>
          <a:prstGeom prst="rect">
            <a:avLst/>
          </a:prstGeom>
          <a:noFill/>
        </p:spPr>
        <p:txBody>
          <a:bodyPr wrap="none" rtlCol="0">
            <a:spAutoFit/>
          </a:bodyPr>
          <a:lstStyle/>
          <a:p>
            <a:r>
              <a:rPr lang="ko-KR" altLang="en-US" sz="1600" dirty="0"/>
              <a:t>공지</a:t>
            </a:r>
            <a:r>
              <a:rPr lang="en-US" altLang="ko-KR" sz="1600" dirty="0"/>
              <a:t>/</a:t>
            </a:r>
            <a:r>
              <a:rPr lang="ko-KR" altLang="en-US" sz="1600" dirty="0" err="1"/>
              <a:t>푸시</a:t>
            </a:r>
            <a:endParaRPr lang="ko-KR" altLang="en-US" sz="1600" dirty="0">
              <a:solidFill>
                <a:schemeClr val="bg1">
                  <a:lumMod val="50000"/>
                </a:schemeClr>
              </a:solidFill>
            </a:endParaRPr>
          </a:p>
        </p:txBody>
      </p:sp>
      <p:sp>
        <p:nvSpPr>
          <p:cNvPr id="28" name="TextBox 27">
            <a:extLst>
              <a:ext uri="{FF2B5EF4-FFF2-40B4-BE49-F238E27FC236}">
                <a16:creationId xmlns:a16="http://schemas.microsoft.com/office/drawing/2014/main" id="{FF93BFF6-2292-48A9-A5E1-1EA0C869438B}"/>
              </a:ext>
            </a:extLst>
          </p:cNvPr>
          <p:cNvSpPr txBox="1"/>
          <p:nvPr/>
        </p:nvSpPr>
        <p:spPr>
          <a:xfrm>
            <a:off x="2902526" y="782736"/>
            <a:ext cx="428323" cy="261610"/>
          </a:xfrm>
          <a:prstGeom prst="rect">
            <a:avLst/>
          </a:prstGeom>
          <a:noFill/>
        </p:spPr>
        <p:txBody>
          <a:bodyPr wrap="none" rtlCol="0">
            <a:spAutoFit/>
          </a:bodyPr>
          <a:lstStyle/>
          <a:p>
            <a:pPr algn="ctr"/>
            <a:r>
              <a:rPr lang="ko-KR" altLang="en-US" sz="1100" dirty="0" err="1">
                <a:solidFill>
                  <a:schemeClr val="bg1">
                    <a:lumMod val="50000"/>
                  </a:schemeClr>
                </a:solidFill>
              </a:rPr>
              <a:t>푸시</a:t>
            </a:r>
            <a:endParaRPr lang="ko-KR" altLang="en-US" sz="1100" dirty="0">
              <a:solidFill>
                <a:schemeClr val="bg1">
                  <a:lumMod val="50000"/>
                </a:schemeClr>
              </a:solidFill>
            </a:endParaRPr>
          </a:p>
        </p:txBody>
      </p:sp>
      <p:sp>
        <p:nvSpPr>
          <p:cNvPr id="29" name="TextBox 28">
            <a:extLst>
              <a:ext uri="{FF2B5EF4-FFF2-40B4-BE49-F238E27FC236}">
                <a16:creationId xmlns:a16="http://schemas.microsoft.com/office/drawing/2014/main" id="{14C17C6A-EF62-0C52-8CEF-983D673C8052}"/>
              </a:ext>
            </a:extLst>
          </p:cNvPr>
          <p:cNvSpPr txBox="1"/>
          <p:nvPr/>
        </p:nvSpPr>
        <p:spPr>
          <a:xfrm>
            <a:off x="1921113" y="782337"/>
            <a:ext cx="671979" cy="261610"/>
          </a:xfrm>
          <a:prstGeom prst="rect">
            <a:avLst/>
          </a:prstGeom>
          <a:noFill/>
        </p:spPr>
        <p:txBody>
          <a:bodyPr wrap="none" rtlCol="0">
            <a:spAutoFit/>
          </a:bodyPr>
          <a:lstStyle/>
          <a:p>
            <a:pPr algn="ctr"/>
            <a:r>
              <a:rPr lang="ko-KR" altLang="en-US" sz="1100" dirty="0">
                <a:solidFill>
                  <a:srgbClr val="0D6EFD"/>
                </a:solidFill>
              </a:rPr>
              <a:t>공지사항</a:t>
            </a:r>
          </a:p>
        </p:txBody>
      </p:sp>
      <p:cxnSp>
        <p:nvCxnSpPr>
          <p:cNvPr id="30" name="직선 연결선 29">
            <a:extLst>
              <a:ext uri="{FF2B5EF4-FFF2-40B4-BE49-F238E27FC236}">
                <a16:creationId xmlns:a16="http://schemas.microsoft.com/office/drawing/2014/main" id="{5914F22A-E119-65FD-5B18-208D95545440}"/>
              </a:ext>
            </a:extLst>
          </p:cNvPr>
          <p:cNvCxnSpPr>
            <a:cxnSpLocks/>
          </p:cNvCxnSpPr>
          <p:nvPr/>
        </p:nvCxnSpPr>
        <p:spPr>
          <a:xfrm>
            <a:off x="2689282" y="1097434"/>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1" name="직선 연결선 30">
            <a:extLst>
              <a:ext uri="{FF2B5EF4-FFF2-40B4-BE49-F238E27FC236}">
                <a16:creationId xmlns:a16="http://schemas.microsoft.com/office/drawing/2014/main" id="{D0D91F13-3275-E337-C14E-1020F5E02A8C}"/>
              </a:ext>
            </a:extLst>
          </p:cNvPr>
          <p:cNvCxnSpPr>
            <a:cxnSpLocks/>
          </p:cNvCxnSpPr>
          <p:nvPr/>
        </p:nvCxnSpPr>
        <p:spPr>
          <a:xfrm>
            <a:off x="1812734" y="1097035"/>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65" name="Input">
            <a:extLst>
              <a:ext uri="{FF2B5EF4-FFF2-40B4-BE49-F238E27FC236}">
                <a16:creationId xmlns:a16="http://schemas.microsoft.com/office/drawing/2014/main" id="{8CDFC965-D529-82D9-438E-C3064CA19C87}"/>
              </a:ext>
            </a:extLst>
          </p:cNvPr>
          <p:cNvSpPr/>
          <p:nvPr/>
        </p:nvSpPr>
        <p:spPr>
          <a:xfrm>
            <a:off x="8183319" y="732437"/>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6" name="Input">
            <a:extLst>
              <a:ext uri="{FF2B5EF4-FFF2-40B4-BE49-F238E27FC236}">
                <a16:creationId xmlns:a16="http://schemas.microsoft.com/office/drawing/2014/main" id="{3781C81F-7F34-FE01-EC8C-FE0FACED5D8D}"/>
              </a:ext>
            </a:extLst>
          </p:cNvPr>
          <p:cNvSpPr/>
          <p:nvPr/>
        </p:nvSpPr>
        <p:spPr>
          <a:xfrm>
            <a:off x="6652784" y="730556"/>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검색어입력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67" name="Select">
            <a:extLst>
              <a:ext uri="{FF2B5EF4-FFF2-40B4-BE49-F238E27FC236}">
                <a16:creationId xmlns:a16="http://schemas.microsoft.com/office/drawing/2014/main" id="{A9444F5D-13CB-DC27-C237-0692F65AA1B4}"/>
              </a:ext>
            </a:extLst>
          </p:cNvPr>
          <p:cNvGrpSpPr/>
          <p:nvPr/>
        </p:nvGrpSpPr>
        <p:grpSpPr>
          <a:xfrm>
            <a:off x="5115912" y="728057"/>
            <a:ext cx="1421927" cy="267021"/>
            <a:chOff x="1797706" y="1281594"/>
            <a:chExt cx="1302680" cy="267021"/>
          </a:xfrm>
        </p:grpSpPr>
        <p:sp>
          <p:nvSpPr>
            <p:cNvPr id="68" name="Input">
              <a:extLst>
                <a:ext uri="{FF2B5EF4-FFF2-40B4-BE49-F238E27FC236}">
                  <a16:creationId xmlns:a16="http://schemas.microsoft.com/office/drawing/2014/main" id="{87EBF863-717E-ACAE-D811-57B009EBBCCB}"/>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9" name="Arrow Down">
              <a:extLst>
                <a:ext uri="{FF2B5EF4-FFF2-40B4-BE49-F238E27FC236}">
                  <a16:creationId xmlns:a16="http://schemas.microsoft.com/office/drawing/2014/main" id="{0254E8A5-11EB-DC00-31A4-A3DB917FD37E}"/>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72" name="TextBox 71">
            <a:extLst>
              <a:ext uri="{FF2B5EF4-FFF2-40B4-BE49-F238E27FC236}">
                <a16:creationId xmlns:a16="http://schemas.microsoft.com/office/drawing/2014/main" id="{FC029EDF-6424-7EF9-8683-9D537226E8C5}"/>
              </a:ext>
            </a:extLst>
          </p:cNvPr>
          <p:cNvSpPr txBox="1"/>
          <p:nvPr/>
        </p:nvSpPr>
        <p:spPr>
          <a:xfrm>
            <a:off x="277389" y="1174940"/>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sp>
        <p:nvSpPr>
          <p:cNvPr id="73" name="Excel">
            <a:extLst>
              <a:ext uri="{FF2B5EF4-FFF2-40B4-BE49-F238E27FC236}">
                <a16:creationId xmlns:a16="http://schemas.microsoft.com/office/drawing/2014/main" id="{106C3738-1CAD-D338-672A-C34B31F64719}"/>
              </a:ext>
            </a:extLst>
          </p:cNvPr>
          <p:cNvSpPr>
            <a:spLocks noChangeAspect="1" noEditPoints="1"/>
          </p:cNvSpPr>
          <p:nvPr/>
        </p:nvSpPr>
        <p:spPr bwMode="auto">
          <a:xfrm>
            <a:off x="9238541" y="1126693"/>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4" name="사각형: 둥근 모서리 73">
            <a:extLst>
              <a:ext uri="{FF2B5EF4-FFF2-40B4-BE49-F238E27FC236}">
                <a16:creationId xmlns:a16="http://schemas.microsoft.com/office/drawing/2014/main" id="{11C0BC3C-9CA5-9E52-D8D6-ED413DB7FE56}"/>
              </a:ext>
            </a:extLst>
          </p:cNvPr>
          <p:cNvSpPr/>
          <p:nvPr/>
        </p:nvSpPr>
        <p:spPr>
          <a:xfrm>
            <a:off x="179704" y="1399429"/>
            <a:ext cx="9313086" cy="4742787"/>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75" name="표 48">
            <a:extLst>
              <a:ext uri="{FF2B5EF4-FFF2-40B4-BE49-F238E27FC236}">
                <a16:creationId xmlns:a16="http://schemas.microsoft.com/office/drawing/2014/main" id="{3B67B316-5236-EF87-3F91-A9FC866A9903}"/>
              </a:ext>
            </a:extLst>
          </p:cNvPr>
          <p:cNvGraphicFramePr>
            <a:graphicFrameLocks noGrp="1"/>
          </p:cNvGraphicFramePr>
          <p:nvPr>
            <p:extLst>
              <p:ext uri="{D42A27DB-BD31-4B8C-83A1-F6EECF244321}">
                <p14:modId xmlns:p14="http://schemas.microsoft.com/office/powerpoint/2010/main" val="1978391241"/>
              </p:ext>
            </p:extLst>
          </p:nvPr>
        </p:nvGraphicFramePr>
        <p:xfrm>
          <a:off x="374257" y="1614423"/>
          <a:ext cx="8929305" cy="1737752"/>
        </p:xfrm>
        <a:graphic>
          <a:graphicData uri="http://schemas.openxmlformats.org/drawingml/2006/table">
            <a:tbl>
              <a:tblPr firstRow="1" bandRow="1">
                <a:tableStyleId>{F2DE63D5-997A-4646-A377-4702673A728D}</a:tableStyleId>
              </a:tblPr>
              <a:tblGrid>
                <a:gridCol w="472637">
                  <a:extLst>
                    <a:ext uri="{9D8B030D-6E8A-4147-A177-3AD203B41FA5}">
                      <a16:colId xmlns:a16="http://schemas.microsoft.com/office/drawing/2014/main" val="3997906638"/>
                    </a:ext>
                  </a:extLst>
                </a:gridCol>
                <a:gridCol w="4805203">
                  <a:extLst>
                    <a:ext uri="{9D8B030D-6E8A-4147-A177-3AD203B41FA5}">
                      <a16:colId xmlns:a16="http://schemas.microsoft.com/office/drawing/2014/main" val="2189235125"/>
                    </a:ext>
                  </a:extLst>
                </a:gridCol>
                <a:gridCol w="613691">
                  <a:extLst>
                    <a:ext uri="{9D8B030D-6E8A-4147-A177-3AD203B41FA5}">
                      <a16:colId xmlns:a16="http://schemas.microsoft.com/office/drawing/2014/main" val="3275808881"/>
                    </a:ext>
                  </a:extLst>
                </a:gridCol>
                <a:gridCol w="613691">
                  <a:extLst>
                    <a:ext uri="{9D8B030D-6E8A-4147-A177-3AD203B41FA5}">
                      <a16:colId xmlns:a16="http://schemas.microsoft.com/office/drawing/2014/main" val="179304396"/>
                    </a:ext>
                  </a:extLst>
                </a:gridCol>
                <a:gridCol w="895989">
                  <a:extLst>
                    <a:ext uri="{9D8B030D-6E8A-4147-A177-3AD203B41FA5}">
                      <a16:colId xmlns:a16="http://schemas.microsoft.com/office/drawing/2014/main" val="870068659"/>
                    </a:ext>
                  </a:extLst>
                </a:gridCol>
                <a:gridCol w="638239">
                  <a:extLst>
                    <a:ext uri="{9D8B030D-6E8A-4147-A177-3AD203B41FA5}">
                      <a16:colId xmlns:a16="http://schemas.microsoft.com/office/drawing/2014/main" val="3551407120"/>
                    </a:ext>
                  </a:extLst>
                </a:gridCol>
                <a:gridCol w="454132">
                  <a:extLst>
                    <a:ext uri="{9D8B030D-6E8A-4147-A177-3AD203B41FA5}">
                      <a16:colId xmlns:a16="http://schemas.microsoft.com/office/drawing/2014/main" val="1605582304"/>
                    </a:ext>
                  </a:extLst>
                </a:gridCol>
                <a:gridCol w="435723">
                  <a:extLst>
                    <a:ext uri="{9D8B030D-6E8A-4147-A177-3AD203B41FA5}">
                      <a16:colId xmlns:a16="http://schemas.microsoft.com/office/drawing/2014/main" val="3963010472"/>
                    </a:ext>
                  </a:extLst>
                </a:gridCol>
              </a:tblGrid>
              <a:tr h="278617">
                <a:tc>
                  <a:txBody>
                    <a:bodyPr/>
                    <a:lstStyle/>
                    <a:p>
                      <a:pPr algn="ctr" latinLnBrk="1"/>
                      <a:r>
                        <a:rPr lang="ko-KR" altLang="en-US" sz="800" dirty="0"/>
                        <a:t>번호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제목</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파일</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작성자</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작성일</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팝업</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상단</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지정</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l" latinLnBrk="1"/>
                      <a:r>
                        <a:rPr lang="ko-KR" altLang="en-US" sz="800" dirty="0" err="1"/>
                        <a:t>ㅇㅇㅇㅇㅇㅇㅇㅇㅇㅇㅇㅇㅇㅇㅇㅇㅇㅇㅇㅇㅇㅇㅇㅇㅇ</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l"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75904557"/>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l"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l"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r h="291827">
                <a:tc>
                  <a:txBody>
                    <a:bodyPr/>
                    <a:lstStyle/>
                    <a:p>
                      <a:pPr algn="ct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l"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93020401"/>
                  </a:ext>
                </a:extLst>
              </a:tr>
            </a:tbl>
          </a:graphicData>
        </a:graphic>
      </p:graphicFrame>
      <p:graphicFrame>
        <p:nvGraphicFramePr>
          <p:cNvPr id="76" name="표 75">
            <a:extLst>
              <a:ext uri="{FF2B5EF4-FFF2-40B4-BE49-F238E27FC236}">
                <a16:creationId xmlns:a16="http://schemas.microsoft.com/office/drawing/2014/main" id="{647F0967-8025-C017-6A5F-42BEE032903D}"/>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79" name="Save">
            <a:extLst>
              <a:ext uri="{FF2B5EF4-FFF2-40B4-BE49-F238E27FC236}">
                <a16:creationId xmlns:a16="http://schemas.microsoft.com/office/drawing/2014/main" id="{C24840F3-40DF-201A-D415-D48BA160BBAB}"/>
              </a:ext>
            </a:extLst>
          </p:cNvPr>
          <p:cNvSpPr>
            <a:spLocks noChangeAspect="1" noEditPoints="1"/>
          </p:cNvSpPr>
          <p:nvPr/>
        </p:nvSpPr>
        <p:spPr bwMode="auto">
          <a:xfrm>
            <a:off x="5913807" y="1992406"/>
            <a:ext cx="100543" cy="100543"/>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0" name="Save">
            <a:extLst>
              <a:ext uri="{FF2B5EF4-FFF2-40B4-BE49-F238E27FC236}">
                <a16:creationId xmlns:a16="http://schemas.microsoft.com/office/drawing/2014/main" id="{98925D8B-BD43-F076-FE61-33045518FC33}"/>
              </a:ext>
            </a:extLst>
          </p:cNvPr>
          <p:cNvSpPr>
            <a:spLocks noChangeAspect="1" noEditPoints="1"/>
          </p:cNvSpPr>
          <p:nvPr/>
        </p:nvSpPr>
        <p:spPr bwMode="auto">
          <a:xfrm>
            <a:off x="5748110" y="2293115"/>
            <a:ext cx="100543" cy="100543"/>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1" name="Save">
            <a:extLst>
              <a:ext uri="{FF2B5EF4-FFF2-40B4-BE49-F238E27FC236}">
                <a16:creationId xmlns:a16="http://schemas.microsoft.com/office/drawing/2014/main" id="{0BEEA545-464E-7337-930E-9CC08FC7CED2}"/>
              </a:ext>
            </a:extLst>
          </p:cNvPr>
          <p:cNvSpPr>
            <a:spLocks noChangeAspect="1" noEditPoints="1"/>
          </p:cNvSpPr>
          <p:nvPr/>
        </p:nvSpPr>
        <p:spPr bwMode="auto">
          <a:xfrm>
            <a:off x="5919944" y="2293115"/>
            <a:ext cx="100543" cy="100543"/>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71616627"/>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normAutofit/>
          </a:bodyPr>
          <a:lstStyle/>
          <a:p>
            <a:r>
              <a:rPr lang="en-US" altLang="ko-KR" dirty="0"/>
              <a:t>AG10010200000</a:t>
            </a:r>
            <a:endParaRPr lang="ko-KR" altLang="en-US" dirty="0"/>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공지사항</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공지</a:t>
            </a:r>
            <a:r>
              <a:rPr lang="en-US" altLang="ko-KR" dirty="0"/>
              <a:t>/</a:t>
            </a:r>
            <a:r>
              <a:rPr lang="ko-KR" altLang="en-US" dirty="0"/>
              <a:t>푸시 </a:t>
            </a:r>
            <a:r>
              <a:rPr lang="en-US" altLang="ko-KR" dirty="0"/>
              <a:t>&gt; </a:t>
            </a:r>
            <a:r>
              <a:rPr lang="ko-KR" altLang="en-US" dirty="0"/>
              <a:t>공지사항 </a:t>
            </a:r>
            <a:r>
              <a:rPr lang="en-US" altLang="ko-KR" dirty="0"/>
              <a:t>&gt; </a:t>
            </a:r>
            <a:r>
              <a:rPr lang="ko-KR" altLang="en-US" dirty="0"/>
              <a:t>공지사항 상세보기</a:t>
            </a:r>
          </a:p>
        </p:txBody>
      </p:sp>
      <p:sp>
        <p:nvSpPr>
          <p:cNvPr id="22" name="TextBox 21">
            <a:extLst>
              <a:ext uri="{FF2B5EF4-FFF2-40B4-BE49-F238E27FC236}">
                <a16:creationId xmlns:a16="http://schemas.microsoft.com/office/drawing/2014/main" id="{BC3939C7-36A1-F5C5-D06D-4BF71BCD5230}"/>
              </a:ext>
            </a:extLst>
          </p:cNvPr>
          <p:cNvSpPr txBox="1"/>
          <p:nvPr/>
        </p:nvSpPr>
        <p:spPr>
          <a:xfrm>
            <a:off x="177330" y="715783"/>
            <a:ext cx="965329" cy="338554"/>
          </a:xfrm>
          <a:prstGeom prst="rect">
            <a:avLst/>
          </a:prstGeom>
          <a:noFill/>
        </p:spPr>
        <p:txBody>
          <a:bodyPr wrap="none" rtlCol="0">
            <a:spAutoFit/>
          </a:bodyPr>
          <a:lstStyle/>
          <a:p>
            <a:r>
              <a:rPr lang="ko-KR" altLang="en-US" sz="1600" dirty="0"/>
              <a:t>공지</a:t>
            </a:r>
            <a:r>
              <a:rPr lang="en-US" altLang="ko-KR" sz="1600" dirty="0"/>
              <a:t>/</a:t>
            </a:r>
            <a:r>
              <a:rPr lang="ko-KR" altLang="en-US" sz="1600" dirty="0" err="1"/>
              <a:t>푸시</a:t>
            </a:r>
            <a:endParaRPr lang="ko-KR" altLang="en-US" sz="1600" dirty="0">
              <a:solidFill>
                <a:schemeClr val="bg1">
                  <a:lumMod val="50000"/>
                </a:schemeClr>
              </a:solidFill>
            </a:endParaRPr>
          </a:p>
        </p:txBody>
      </p:sp>
      <p:sp>
        <p:nvSpPr>
          <p:cNvPr id="28" name="TextBox 27">
            <a:extLst>
              <a:ext uri="{FF2B5EF4-FFF2-40B4-BE49-F238E27FC236}">
                <a16:creationId xmlns:a16="http://schemas.microsoft.com/office/drawing/2014/main" id="{FF93BFF6-2292-48A9-A5E1-1EA0C869438B}"/>
              </a:ext>
            </a:extLst>
          </p:cNvPr>
          <p:cNvSpPr txBox="1"/>
          <p:nvPr/>
        </p:nvSpPr>
        <p:spPr>
          <a:xfrm>
            <a:off x="2902526" y="782736"/>
            <a:ext cx="428323" cy="261610"/>
          </a:xfrm>
          <a:prstGeom prst="rect">
            <a:avLst/>
          </a:prstGeom>
          <a:noFill/>
        </p:spPr>
        <p:txBody>
          <a:bodyPr wrap="none" rtlCol="0">
            <a:spAutoFit/>
          </a:bodyPr>
          <a:lstStyle/>
          <a:p>
            <a:pPr algn="ctr"/>
            <a:r>
              <a:rPr lang="ko-KR" altLang="en-US" sz="1100" dirty="0" err="1">
                <a:solidFill>
                  <a:schemeClr val="bg1">
                    <a:lumMod val="50000"/>
                  </a:schemeClr>
                </a:solidFill>
              </a:rPr>
              <a:t>푸시</a:t>
            </a:r>
            <a:endParaRPr lang="ko-KR" altLang="en-US" sz="1100" dirty="0">
              <a:solidFill>
                <a:schemeClr val="bg1">
                  <a:lumMod val="50000"/>
                </a:schemeClr>
              </a:solidFill>
            </a:endParaRPr>
          </a:p>
        </p:txBody>
      </p:sp>
      <p:sp>
        <p:nvSpPr>
          <p:cNvPr id="29" name="TextBox 28">
            <a:extLst>
              <a:ext uri="{FF2B5EF4-FFF2-40B4-BE49-F238E27FC236}">
                <a16:creationId xmlns:a16="http://schemas.microsoft.com/office/drawing/2014/main" id="{14C17C6A-EF62-0C52-8CEF-983D673C8052}"/>
              </a:ext>
            </a:extLst>
          </p:cNvPr>
          <p:cNvSpPr txBox="1"/>
          <p:nvPr/>
        </p:nvSpPr>
        <p:spPr>
          <a:xfrm>
            <a:off x="1921113" y="782337"/>
            <a:ext cx="671979" cy="261610"/>
          </a:xfrm>
          <a:prstGeom prst="rect">
            <a:avLst/>
          </a:prstGeom>
          <a:noFill/>
        </p:spPr>
        <p:txBody>
          <a:bodyPr wrap="none" rtlCol="0">
            <a:spAutoFit/>
          </a:bodyPr>
          <a:lstStyle/>
          <a:p>
            <a:pPr algn="ctr"/>
            <a:r>
              <a:rPr lang="ko-KR" altLang="en-US" sz="1100" dirty="0">
                <a:solidFill>
                  <a:srgbClr val="0D6EFD"/>
                </a:solidFill>
              </a:rPr>
              <a:t>공지사항</a:t>
            </a:r>
          </a:p>
        </p:txBody>
      </p:sp>
      <p:cxnSp>
        <p:nvCxnSpPr>
          <p:cNvPr id="30" name="직선 연결선 29">
            <a:extLst>
              <a:ext uri="{FF2B5EF4-FFF2-40B4-BE49-F238E27FC236}">
                <a16:creationId xmlns:a16="http://schemas.microsoft.com/office/drawing/2014/main" id="{5914F22A-E119-65FD-5B18-208D95545440}"/>
              </a:ext>
            </a:extLst>
          </p:cNvPr>
          <p:cNvCxnSpPr>
            <a:cxnSpLocks/>
          </p:cNvCxnSpPr>
          <p:nvPr/>
        </p:nvCxnSpPr>
        <p:spPr>
          <a:xfrm>
            <a:off x="2689282" y="1097434"/>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1" name="직선 연결선 30">
            <a:extLst>
              <a:ext uri="{FF2B5EF4-FFF2-40B4-BE49-F238E27FC236}">
                <a16:creationId xmlns:a16="http://schemas.microsoft.com/office/drawing/2014/main" id="{D0D91F13-3275-E337-C14E-1020F5E02A8C}"/>
              </a:ext>
            </a:extLst>
          </p:cNvPr>
          <p:cNvCxnSpPr>
            <a:cxnSpLocks/>
          </p:cNvCxnSpPr>
          <p:nvPr/>
        </p:nvCxnSpPr>
        <p:spPr>
          <a:xfrm>
            <a:off x="1812734" y="1097035"/>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65" name="Input">
            <a:extLst>
              <a:ext uri="{FF2B5EF4-FFF2-40B4-BE49-F238E27FC236}">
                <a16:creationId xmlns:a16="http://schemas.microsoft.com/office/drawing/2014/main" id="{8CDFC965-D529-82D9-438E-C3064CA19C87}"/>
              </a:ext>
            </a:extLst>
          </p:cNvPr>
          <p:cNvSpPr/>
          <p:nvPr/>
        </p:nvSpPr>
        <p:spPr>
          <a:xfrm>
            <a:off x="8183319" y="732437"/>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6" name="Input">
            <a:extLst>
              <a:ext uri="{FF2B5EF4-FFF2-40B4-BE49-F238E27FC236}">
                <a16:creationId xmlns:a16="http://schemas.microsoft.com/office/drawing/2014/main" id="{3781C81F-7F34-FE01-EC8C-FE0FACED5D8D}"/>
              </a:ext>
            </a:extLst>
          </p:cNvPr>
          <p:cNvSpPr/>
          <p:nvPr/>
        </p:nvSpPr>
        <p:spPr>
          <a:xfrm>
            <a:off x="6652784" y="730556"/>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검색어입력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67" name="Select">
            <a:extLst>
              <a:ext uri="{FF2B5EF4-FFF2-40B4-BE49-F238E27FC236}">
                <a16:creationId xmlns:a16="http://schemas.microsoft.com/office/drawing/2014/main" id="{A9444F5D-13CB-DC27-C237-0692F65AA1B4}"/>
              </a:ext>
            </a:extLst>
          </p:cNvPr>
          <p:cNvGrpSpPr/>
          <p:nvPr/>
        </p:nvGrpSpPr>
        <p:grpSpPr>
          <a:xfrm>
            <a:off x="5115912" y="728057"/>
            <a:ext cx="1421927" cy="267021"/>
            <a:chOff x="1797706" y="1281594"/>
            <a:chExt cx="1302680" cy="267021"/>
          </a:xfrm>
        </p:grpSpPr>
        <p:sp>
          <p:nvSpPr>
            <p:cNvPr id="68" name="Input">
              <a:extLst>
                <a:ext uri="{FF2B5EF4-FFF2-40B4-BE49-F238E27FC236}">
                  <a16:creationId xmlns:a16="http://schemas.microsoft.com/office/drawing/2014/main" id="{87EBF863-717E-ACAE-D811-57B009EBBCCB}"/>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9" name="Arrow Down">
              <a:extLst>
                <a:ext uri="{FF2B5EF4-FFF2-40B4-BE49-F238E27FC236}">
                  <a16:creationId xmlns:a16="http://schemas.microsoft.com/office/drawing/2014/main" id="{0254E8A5-11EB-DC00-31A4-A3DB917FD37E}"/>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74" name="사각형: 둥근 모서리 73">
            <a:extLst>
              <a:ext uri="{FF2B5EF4-FFF2-40B4-BE49-F238E27FC236}">
                <a16:creationId xmlns:a16="http://schemas.microsoft.com/office/drawing/2014/main" id="{11C0BC3C-9CA5-9E52-D8D6-ED413DB7FE56}"/>
              </a:ext>
            </a:extLst>
          </p:cNvPr>
          <p:cNvSpPr/>
          <p:nvPr/>
        </p:nvSpPr>
        <p:spPr>
          <a:xfrm>
            <a:off x="179704" y="1399429"/>
            <a:ext cx="9313086" cy="4742787"/>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aphicFrame>
        <p:nvGraphicFramePr>
          <p:cNvPr id="76" name="표 75">
            <a:extLst>
              <a:ext uri="{FF2B5EF4-FFF2-40B4-BE49-F238E27FC236}">
                <a16:creationId xmlns:a16="http://schemas.microsoft.com/office/drawing/2014/main" id="{647F0967-8025-C017-6A5F-42BEE032903D}"/>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 name="TextBox 1">
            <a:extLst>
              <a:ext uri="{FF2B5EF4-FFF2-40B4-BE49-F238E27FC236}">
                <a16:creationId xmlns:a16="http://schemas.microsoft.com/office/drawing/2014/main" id="{3F5E1805-ED69-B340-D670-F86A6A3ADCA6}"/>
              </a:ext>
            </a:extLst>
          </p:cNvPr>
          <p:cNvSpPr txBox="1"/>
          <p:nvPr/>
        </p:nvSpPr>
        <p:spPr>
          <a:xfrm>
            <a:off x="411173" y="1572933"/>
            <a:ext cx="2082621" cy="261610"/>
          </a:xfrm>
          <a:prstGeom prst="rect">
            <a:avLst/>
          </a:prstGeom>
          <a:noFill/>
        </p:spPr>
        <p:txBody>
          <a:bodyPr wrap="none" rtlCol="0">
            <a:spAutoFit/>
          </a:bodyPr>
          <a:lstStyle/>
          <a:p>
            <a:r>
              <a:rPr lang="ko-KR" altLang="en-US" sz="1100" dirty="0"/>
              <a:t>재고관리시스템 운영관련 협조사항</a:t>
            </a:r>
          </a:p>
        </p:txBody>
      </p:sp>
      <p:sp>
        <p:nvSpPr>
          <p:cNvPr id="3" name="TextBox 2">
            <a:extLst>
              <a:ext uri="{FF2B5EF4-FFF2-40B4-BE49-F238E27FC236}">
                <a16:creationId xmlns:a16="http://schemas.microsoft.com/office/drawing/2014/main" id="{3FFDA93C-C886-16E2-B5EB-2B6B3D7A1B3F}"/>
              </a:ext>
            </a:extLst>
          </p:cNvPr>
          <p:cNvSpPr txBox="1"/>
          <p:nvPr/>
        </p:nvSpPr>
        <p:spPr>
          <a:xfrm>
            <a:off x="7143366" y="1631204"/>
            <a:ext cx="877163" cy="200055"/>
          </a:xfrm>
          <a:prstGeom prst="rect">
            <a:avLst/>
          </a:prstGeom>
          <a:noFill/>
        </p:spPr>
        <p:txBody>
          <a:bodyPr wrap="none" rtlCol="0">
            <a:spAutoFit/>
          </a:bodyPr>
          <a:lstStyle/>
          <a:p>
            <a:r>
              <a:rPr lang="en-US" altLang="ko-KR" sz="700" dirty="0"/>
              <a:t>2022.12.31 12:30</a:t>
            </a:r>
            <a:endParaRPr lang="ko-KR" altLang="en-US" sz="700" dirty="0"/>
          </a:p>
        </p:txBody>
      </p:sp>
      <p:sp>
        <p:nvSpPr>
          <p:cNvPr id="4" name="TextBox 3">
            <a:extLst>
              <a:ext uri="{FF2B5EF4-FFF2-40B4-BE49-F238E27FC236}">
                <a16:creationId xmlns:a16="http://schemas.microsoft.com/office/drawing/2014/main" id="{A0A2347B-B485-31C6-3C05-5BF63A2B817E}"/>
              </a:ext>
            </a:extLst>
          </p:cNvPr>
          <p:cNvSpPr txBox="1"/>
          <p:nvPr/>
        </p:nvSpPr>
        <p:spPr>
          <a:xfrm>
            <a:off x="8481213" y="1631204"/>
            <a:ext cx="415498" cy="200055"/>
          </a:xfrm>
          <a:prstGeom prst="rect">
            <a:avLst/>
          </a:prstGeom>
          <a:noFill/>
        </p:spPr>
        <p:txBody>
          <a:bodyPr wrap="none" rtlCol="0">
            <a:spAutoFit/>
          </a:bodyPr>
          <a:lstStyle/>
          <a:p>
            <a:r>
              <a:rPr lang="ko-KR" altLang="en-US" sz="700" dirty="0"/>
              <a:t>홍길동</a:t>
            </a:r>
          </a:p>
        </p:txBody>
      </p:sp>
      <p:cxnSp>
        <p:nvCxnSpPr>
          <p:cNvPr id="6" name="직선 연결선 5">
            <a:extLst>
              <a:ext uri="{FF2B5EF4-FFF2-40B4-BE49-F238E27FC236}">
                <a16:creationId xmlns:a16="http://schemas.microsoft.com/office/drawing/2014/main" id="{B8F65034-C332-FEEE-C0A0-1DDD59132796}"/>
              </a:ext>
            </a:extLst>
          </p:cNvPr>
          <p:cNvCxnSpPr/>
          <p:nvPr/>
        </p:nvCxnSpPr>
        <p:spPr>
          <a:xfrm>
            <a:off x="472542" y="1982223"/>
            <a:ext cx="8708279"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사각형: 둥근 모서리 12">
            <a:extLst>
              <a:ext uri="{FF2B5EF4-FFF2-40B4-BE49-F238E27FC236}">
                <a16:creationId xmlns:a16="http://schemas.microsoft.com/office/drawing/2014/main" id="{9EBD653E-1366-B1AC-4EFB-EE4500F76CB8}"/>
              </a:ext>
            </a:extLst>
          </p:cNvPr>
          <p:cNvSpPr/>
          <p:nvPr/>
        </p:nvSpPr>
        <p:spPr>
          <a:xfrm>
            <a:off x="472542" y="3022127"/>
            <a:ext cx="8708279" cy="2488822"/>
          </a:xfrm>
          <a:prstGeom prst="roundRect">
            <a:avLst>
              <a:gd name="adj" fmla="val 235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nvGrpSpPr>
          <p:cNvPr id="7" name="그룹 6">
            <a:extLst>
              <a:ext uri="{FF2B5EF4-FFF2-40B4-BE49-F238E27FC236}">
                <a16:creationId xmlns:a16="http://schemas.microsoft.com/office/drawing/2014/main" id="{6D8A747D-057B-C705-7641-07A4591D3F65}"/>
              </a:ext>
            </a:extLst>
          </p:cNvPr>
          <p:cNvGrpSpPr/>
          <p:nvPr/>
        </p:nvGrpSpPr>
        <p:grpSpPr>
          <a:xfrm>
            <a:off x="7720364" y="3098916"/>
            <a:ext cx="1374411" cy="262803"/>
            <a:chOff x="1462095" y="2275124"/>
            <a:chExt cx="1374411" cy="262803"/>
          </a:xfrm>
        </p:grpSpPr>
        <p:sp>
          <p:nvSpPr>
            <p:cNvPr id="8" name="사각형: 둥근 모서리 7">
              <a:extLst>
                <a:ext uri="{FF2B5EF4-FFF2-40B4-BE49-F238E27FC236}">
                  <a16:creationId xmlns:a16="http://schemas.microsoft.com/office/drawing/2014/main" id="{02DC7104-1CCA-4F86-FC8E-542B647AFDA2}"/>
                </a:ext>
              </a:extLst>
            </p:cNvPr>
            <p:cNvSpPr/>
            <p:nvPr/>
          </p:nvSpPr>
          <p:spPr>
            <a:xfrm>
              <a:off x="1462095" y="2275124"/>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2.pptx</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9" name="Download">
              <a:extLst>
                <a:ext uri="{FF2B5EF4-FFF2-40B4-BE49-F238E27FC236}">
                  <a16:creationId xmlns:a16="http://schemas.microsoft.com/office/drawing/2014/main" id="{373865FC-3E83-C71B-F09D-D7F4435D7E15}"/>
                </a:ext>
              </a:extLst>
            </p:cNvPr>
            <p:cNvSpPr>
              <a:spLocks noChangeAspect="1" noEditPoints="1"/>
            </p:cNvSpPr>
            <p:nvPr/>
          </p:nvSpPr>
          <p:spPr bwMode="auto">
            <a:xfrm>
              <a:off x="2616339" y="2352842"/>
              <a:ext cx="101529" cy="101528"/>
            </a:xfrm>
            <a:custGeom>
              <a:avLst/>
              <a:gdLst>
                <a:gd name="T0" fmla="*/ 597 w 1411"/>
                <a:gd name="T1" fmla="*/ 0 h 1412"/>
                <a:gd name="T2" fmla="*/ 434 w 1411"/>
                <a:gd name="T3" fmla="*/ 163 h 1412"/>
                <a:gd name="T4" fmla="*/ 434 w 1411"/>
                <a:gd name="T5" fmla="*/ 597 h 1412"/>
                <a:gd name="T6" fmla="*/ 258 w 1411"/>
                <a:gd name="T7" fmla="*/ 597 h 1412"/>
                <a:gd name="T8" fmla="*/ 230 w 1411"/>
                <a:gd name="T9" fmla="*/ 677 h 1412"/>
                <a:gd name="T10" fmla="*/ 588 w 1411"/>
                <a:gd name="T11" fmla="*/ 1033 h 1412"/>
                <a:gd name="T12" fmla="*/ 826 w 1411"/>
                <a:gd name="T13" fmla="*/ 1033 h 1412"/>
                <a:gd name="T14" fmla="*/ 1182 w 1411"/>
                <a:gd name="T15" fmla="*/ 677 h 1412"/>
                <a:gd name="T16" fmla="*/ 1157 w 1411"/>
                <a:gd name="T17" fmla="*/ 597 h 1412"/>
                <a:gd name="T18" fmla="*/ 977 w 1411"/>
                <a:gd name="T19" fmla="*/ 597 h 1412"/>
                <a:gd name="T20" fmla="*/ 977 w 1411"/>
                <a:gd name="T21" fmla="*/ 163 h 1412"/>
                <a:gd name="T22" fmla="*/ 814 w 1411"/>
                <a:gd name="T23" fmla="*/ 0 h 1412"/>
                <a:gd name="T24" fmla="*/ 597 w 1411"/>
                <a:gd name="T25" fmla="*/ 0 h 1412"/>
                <a:gd name="T26" fmla="*/ 0 w 1411"/>
                <a:gd name="T27" fmla="*/ 1032 h 1412"/>
                <a:gd name="T28" fmla="*/ 0 w 1411"/>
                <a:gd name="T29" fmla="*/ 1249 h 1412"/>
                <a:gd name="T30" fmla="*/ 163 w 1411"/>
                <a:gd name="T31" fmla="*/ 1412 h 1412"/>
                <a:gd name="T32" fmla="*/ 1248 w 1411"/>
                <a:gd name="T33" fmla="*/ 1412 h 1412"/>
                <a:gd name="T34" fmla="*/ 1411 w 1411"/>
                <a:gd name="T35" fmla="*/ 1249 h 1412"/>
                <a:gd name="T36" fmla="*/ 1411 w 1411"/>
                <a:gd name="T37" fmla="*/ 1032 h 1412"/>
                <a:gd name="T38" fmla="*/ 1302 w 1411"/>
                <a:gd name="T39" fmla="*/ 1032 h 1412"/>
                <a:gd name="T40" fmla="*/ 1302 w 1411"/>
                <a:gd name="T41" fmla="*/ 1249 h 1412"/>
                <a:gd name="T42" fmla="*/ 1248 w 1411"/>
                <a:gd name="T43" fmla="*/ 1303 h 1412"/>
                <a:gd name="T44" fmla="*/ 163 w 1411"/>
                <a:gd name="T45" fmla="*/ 1303 h 1412"/>
                <a:gd name="T46" fmla="*/ 108 w 1411"/>
                <a:gd name="T47" fmla="*/ 1249 h 1412"/>
                <a:gd name="T48" fmla="*/ 108 w 1411"/>
                <a:gd name="T49" fmla="*/ 1032 h 1412"/>
                <a:gd name="T50" fmla="*/ 0 w 1411"/>
                <a:gd name="T51" fmla="*/ 103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11" h="1412">
                  <a:moveTo>
                    <a:pt x="597" y="0"/>
                  </a:moveTo>
                  <a:cubicBezTo>
                    <a:pt x="507" y="0"/>
                    <a:pt x="434" y="73"/>
                    <a:pt x="434" y="163"/>
                  </a:cubicBezTo>
                  <a:lnTo>
                    <a:pt x="434" y="597"/>
                  </a:lnTo>
                  <a:lnTo>
                    <a:pt x="258" y="597"/>
                  </a:lnTo>
                  <a:cubicBezTo>
                    <a:pt x="181" y="597"/>
                    <a:pt x="165" y="611"/>
                    <a:pt x="230" y="677"/>
                  </a:cubicBezTo>
                  <a:lnTo>
                    <a:pt x="588" y="1033"/>
                  </a:lnTo>
                  <a:cubicBezTo>
                    <a:pt x="708" y="1153"/>
                    <a:pt x="706" y="1153"/>
                    <a:pt x="826" y="1033"/>
                  </a:cubicBezTo>
                  <a:lnTo>
                    <a:pt x="1182" y="677"/>
                  </a:lnTo>
                  <a:cubicBezTo>
                    <a:pt x="1248" y="611"/>
                    <a:pt x="1226" y="597"/>
                    <a:pt x="1157" y="597"/>
                  </a:cubicBezTo>
                  <a:lnTo>
                    <a:pt x="977" y="597"/>
                  </a:lnTo>
                  <a:lnTo>
                    <a:pt x="977" y="163"/>
                  </a:lnTo>
                  <a:cubicBezTo>
                    <a:pt x="977" y="73"/>
                    <a:pt x="904" y="0"/>
                    <a:pt x="814" y="0"/>
                  </a:cubicBezTo>
                  <a:lnTo>
                    <a:pt x="597" y="0"/>
                  </a:lnTo>
                  <a:close/>
                  <a:moveTo>
                    <a:pt x="0" y="1032"/>
                  </a:moveTo>
                  <a:lnTo>
                    <a:pt x="0" y="1249"/>
                  </a:lnTo>
                  <a:cubicBezTo>
                    <a:pt x="0" y="1339"/>
                    <a:pt x="73" y="1412"/>
                    <a:pt x="163" y="1412"/>
                  </a:cubicBezTo>
                  <a:lnTo>
                    <a:pt x="1248" y="1412"/>
                  </a:lnTo>
                  <a:cubicBezTo>
                    <a:pt x="1338" y="1412"/>
                    <a:pt x="1411" y="1339"/>
                    <a:pt x="1411" y="1249"/>
                  </a:cubicBezTo>
                  <a:lnTo>
                    <a:pt x="1411" y="1032"/>
                  </a:lnTo>
                  <a:lnTo>
                    <a:pt x="1302" y="1032"/>
                  </a:lnTo>
                  <a:lnTo>
                    <a:pt x="1302" y="1249"/>
                  </a:lnTo>
                  <a:cubicBezTo>
                    <a:pt x="1302" y="1279"/>
                    <a:pt x="1278" y="1303"/>
                    <a:pt x="1248" y="1303"/>
                  </a:cubicBezTo>
                  <a:lnTo>
                    <a:pt x="163" y="1303"/>
                  </a:lnTo>
                  <a:cubicBezTo>
                    <a:pt x="133" y="1303"/>
                    <a:pt x="108" y="1279"/>
                    <a:pt x="108" y="1249"/>
                  </a:cubicBezTo>
                  <a:lnTo>
                    <a:pt x="108" y="1032"/>
                  </a:lnTo>
                  <a:lnTo>
                    <a:pt x="0" y="1032"/>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0" name="그룹 9">
            <a:extLst>
              <a:ext uri="{FF2B5EF4-FFF2-40B4-BE49-F238E27FC236}">
                <a16:creationId xmlns:a16="http://schemas.microsoft.com/office/drawing/2014/main" id="{B26C66AB-4A7A-EDDA-49AD-172BC7FC68D3}"/>
              </a:ext>
            </a:extLst>
          </p:cNvPr>
          <p:cNvGrpSpPr/>
          <p:nvPr/>
        </p:nvGrpSpPr>
        <p:grpSpPr>
          <a:xfrm>
            <a:off x="6255458" y="3098916"/>
            <a:ext cx="1374411" cy="262803"/>
            <a:chOff x="1462095" y="2275124"/>
            <a:chExt cx="1374411" cy="262803"/>
          </a:xfrm>
        </p:grpSpPr>
        <p:sp>
          <p:nvSpPr>
            <p:cNvPr id="11" name="사각형: 둥근 모서리 10">
              <a:extLst>
                <a:ext uri="{FF2B5EF4-FFF2-40B4-BE49-F238E27FC236}">
                  <a16:creationId xmlns:a16="http://schemas.microsoft.com/office/drawing/2014/main" id="{68D501D1-2B49-9EEC-EF62-2F62F84AA23A}"/>
                </a:ext>
              </a:extLst>
            </p:cNvPr>
            <p:cNvSpPr/>
            <p:nvPr/>
          </p:nvSpPr>
          <p:spPr>
            <a:xfrm>
              <a:off x="1462095" y="2275124"/>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1.pptx</a:t>
              </a:r>
              <a:endPar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2" name="Download">
              <a:extLst>
                <a:ext uri="{FF2B5EF4-FFF2-40B4-BE49-F238E27FC236}">
                  <a16:creationId xmlns:a16="http://schemas.microsoft.com/office/drawing/2014/main" id="{8C22CD45-A2C3-58FA-EA79-DF9AE7CD79A5}"/>
                </a:ext>
              </a:extLst>
            </p:cNvPr>
            <p:cNvSpPr>
              <a:spLocks noChangeAspect="1" noEditPoints="1"/>
            </p:cNvSpPr>
            <p:nvPr/>
          </p:nvSpPr>
          <p:spPr bwMode="auto">
            <a:xfrm>
              <a:off x="2616339" y="2352842"/>
              <a:ext cx="101529" cy="101528"/>
            </a:xfrm>
            <a:custGeom>
              <a:avLst/>
              <a:gdLst>
                <a:gd name="T0" fmla="*/ 597 w 1411"/>
                <a:gd name="T1" fmla="*/ 0 h 1412"/>
                <a:gd name="T2" fmla="*/ 434 w 1411"/>
                <a:gd name="T3" fmla="*/ 163 h 1412"/>
                <a:gd name="T4" fmla="*/ 434 w 1411"/>
                <a:gd name="T5" fmla="*/ 597 h 1412"/>
                <a:gd name="T6" fmla="*/ 258 w 1411"/>
                <a:gd name="T7" fmla="*/ 597 h 1412"/>
                <a:gd name="T8" fmla="*/ 230 w 1411"/>
                <a:gd name="T9" fmla="*/ 677 h 1412"/>
                <a:gd name="T10" fmla="*/ 588 w 1411"/>
                <a:gd name="T11" fmla="*/ 1033 h 1412"/>
                <a:gd name="T12" fmla="*/ 826 w 1411"/>
                <a:gd name="T13" fmla="*/ 1033 h 1412"/>
                <a:gd name="T14" fmla="*/ 1182 w 1411"/>
                <a:gd name="T15" fmla="*/ 677 h 1412"/>
                <a:gd name="T16" fmla="*/ 1157 w 1411"/>
                <a:gd name="T17" fmla="*/ 597 h 1412"/>
                <a:gd name="T18" fmla="*/ 977 w 1411"/>
                <a:gd name="T19" fmla="*/ 597 h 1412"/>
                <a:gd name="T20" fmla="*/ 977 w 1411"/>
                <a:gd name="T21" fmla="*/ 163 h 1412"/>
                <a:gd name="T22" fmla="*/ 814 w 1411"/>
                <a:gd name="T23" fmla="*/ 0 h 1412"/>
                <a:gd name="T24" fmla="*/ 597 w 1411"/>
                <a:gd name="T25" fmla="*/ 0 h 1412"/>
                <a:gd name="T26" fmla="*/ 0 w 1411"/>
                <a:gd name="T27" fmla="*/ 1032 h 1412"/>
                <a:gd name="T28" fmla="*/ 0 w 1411"/>
                <a:gd name="T29" fmla="*/ 1249 h 1412"/>
                <a:gd name="T30" fmla="*/ 163 w 1411"/>
                <a:gd name="T31" fmla="*/ 1412 h 1412"/>
                <a:gd name="T32" fmla="*/ 1248 w 1411"/>
                <a:gd name="T33" fmla="*/ 1412 h 1412"/>
                <a:gd name="T34" fmla="*/ 1411 w 1411"/>
                <a:gd name="T35" fmla="*/ 1249 h 1412"/>
                <a:gd name="T36" fmla="*/ 1411 w 1411"/>
                <a:gd name="T37" fmla="*/ 1032 h 1412"/>
                <a:gd name="T38" fmla="*/ 1302 w 1411"/>
                <a:gd name="T39" fmla="*/ 1032 h 1412"/>
                <a:gd name="T40" fmla="*/ 1302 w 1411"/>
                <a:gd name="T41" fmla="*/ 1249 h 1412"/>
                <a:gd name="T42" fmla="*/ 1248 w 1411"/>
                <a:gd name="T43" fmla="*/ 1303 h 1412"/>
                <a:gd name="T44" fmla="*/ 163 w 1411"/>
                <a:gd name="T45" fmla="*/ 1303 h 1412"/>
                <a:gd name="T46" fmla="*/ 108 w 1411"/>
                <a:gd name="T47" fmla="*/ 1249 h 1412"/>
                <a:gd name="T48" fmla="*/ 108 w 1411"/>
                <a:gd name="T49" fmla="*/ 1032 h 1412"/>
                <a:gd name="T50" fmla="*/ 0 w 1411"/>
                <a:gd name="T51" fmla="*/ 103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11" h="1412">
                  <a:moveTo>
                    <a:pt x="597" y="0"/>
                  </a:moveTo>
                  <a:cubicBezTo>
                    <a:pt x="507" y="0"/>
                    <a:pt x="434" y="73"/>
                    <a:pt x="434" y="163"/>
                  </a:cubicBezTo>
                  <a:lnTo>
                    <a:pt x="434" y="597"/>
                  </a:lnTo>
                  <a:lnTo>
                    <a:pt x="258" y="597"/>
                  </a:lnTo>
                  <a:cubicBezTo>
                    <a:pt x="181" y="597"/>
                    <a:pt x="165" y="611"/>
                    <a:pt x="230" y="677"/>
                  </a:cubicBezTo>
                  <a:lnTo>
                    <a:pt x="588" y="1033"/>
                  </a:lnTo>
                  <a:cubicBezTo>
                    <a:pt x="708" y="1153"/>
                    <a:pt x="706" y="1153"/>
                    <a:pt x="826" y="1033"/>
                  </a:cubicBezTo>
                  <a:lnTo>
                    <a:pt x="1182" y="677"/>
                  </a:lnTo>
                  <a:cubicBezTo>
                    <a:pt x="1248" y="611"/>
                    <a:pt x="1226" y="597"/>
                    <a:pt x="1157" y="597"/>
                  </a:cubicBezTo>
                  <a:lnTo>
                    <a:pt x="977" y="597"/>
                  </a:lnTo>
                  <a:lnTo>
                    <a:pt x="977" y="163"/>
                  </a:lnTo>
                  <a:cubicBezTo>
                    <a:pt x="977" y="73"/>
                    <a:pt x="904" y="0"/>
                    <a:pt x="814" y="0"/>
                  </a:cubicBezTo>
                  <a:lnTo>
                    <a:pt x="597" y="0"/>
                  </a:lnTo>
                  <a:close/>
                  <a:moveTo>
                    <a:pt x="0" y="1032"/>
                  </a:moveTo>
                  <a:lnTo>
                    <a:pt x="0" y="1249"/>
                  </a:lnTo>
                  <a:cubicBezTo>
                    <a:pt x="0" y="1339"/>
                    <a:pt x="73" y="1412"/>
                    <a:pt x="163" y="1412"/>
                  </a:cubicBezTo>
                  <a:lnTo>
                    <a:pt x="1248" y="1412"/>
                  </a:lnTo>
                  <a:cubicBezTo>
                    <a:pt x="1338" y="1412"/>
                    <a:pt x="1411" y="1339"/>
                    <a:pt x="1411" y="1249"/>
                  </a:cubicBezTo>
                  <a:lnTo>
                    <a:pt x="1411" y="1032"/>
                  </a:lnTo>
                  <a:lnTo>
                    <a:pt x="1302" y="1032"/>
                  </a:lnTo>
                  <a:lnTo>
                    <a:pt x="1302" y="1249"/>
                  </a:lnTo>
                  <a:cubicBezTo>
                    <a:pt x="1302" y="1279"/>
                    <a:pt x="1278" y="1303"/>
                    <a:pt x="1248" y="1303"/>
                  </a:cubicBezTo>
                  <a:lnTo>
                    <a:pt x="163" y="1303"/>
                  </a:lnTo>
                  <a:cubicBezTo>
                    <a:pt x="133" y="1303"/>
                    <a:pt x="108" y="1279"/>
                    <a:pt x="108" y="1249"/>
                  </a:cubicBezTo>
                  <a:lnTo>
                    <a:pt x="108" y="1032"/>
                  </a:lnTo>
                  <a:lnTo>
                    <a:pt x="0" y="1032"/>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8" name="사각형: 둥근 모서리 37">
            <a:extLst>
              <a:ext uri="{FF2B5EF4-FFF2-40B4-BE49-F238E27FC236}">
                <a16:creationId xmlns:a16="http://schemas.microsoft.com/office/drawing/2014/main" id="{3080247B-EACA-A206-775D-B5524E68DFA6}"/>
              </a:ext>
            </a:extLst>
          </p:cNvPr>
          <p:cNvSpPr/>
          <p:nvPr/>
        </p:nvSpPr>
        <p:spPr>
          <a:xfrm>
            <a:off x="472542" y="2382195"/>
            <a:ext cx="8726690" cy="474810"/>
          </a:xfrm>
          <a:prstGeom prst="roundRect">
            <a:avLst>
              <a:gd name="adj" fmla="val 6913"/>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nvGrpSpPr>
          <p:cNvPr id="39" name="Checkbox">
            <a:extLst>
              <a:ext uri="{FF2B5EF4-FFF2-40B4-BE49-F238E27FC236}">
                <a16:creationId xmlns:a16="http://schemas.microsoft.com/office/drawing/2014/main" id="{6DFC9701-CB46-98D4-E677-325DC9ED9124}"/>
              </a:ext>
            </a:extLst>
          </p:cNvPr>
          <p:cNvGrpSpPr/>
          <p:nvPr/>
        </p:nvGrpSpPr>
        <p:grpSpPr>
          <a:xfrm>
            <a:off x="536758" y="2061426"/>
            <a:ext cx="661781" cy="183768"/>
            <a:chOff x="863600" y="1278925"/>
            <a:chExt cx="661781" cy="183768"/>
          </a:xfrm>
        </p:grpSpPr>
        <p:grpSp>
          <p:nvGrpSpPr>
            <p:cNvPr id="40" name="Checkbox">
              <a:extLst>
                <a:ext uri="{FF2B5EF4-FFF2-40B4-BE49-F238E27FC236}">
                  <a16:creationId xmlns:a16="http://schemas.microsoft.com/office/drawing/2014/main" id="{6C347327-FFAD-9C57-7474-00D29F97F1A4}"/>
                </a:ext>
              </a:extLst>
            </p:cNvPr>
            <p:cNvGrpSpPr/>
            <p:nvPr/>
          </p:nvGrpSpPr>
          <p:grpSpPr>
            <a:xfrm>
              <a:off x="863600" y="1306515"/>
              <a:ext cx="128588" cy="128588"/>
              <a:chOff x="863600" y="1311275"/>
              <a:chExt cx="128588" cy="128588"/>
            </a:xfrm>
          </p:grpSpPr>
          <p:sp>
            <p:nvSpPr>
              <p:cNvPr id="42" name="Box">
                <a:extLst>
                  <a:ext uri="{FF2B5EF4-FFF2-40B4-BE49-F238E27FC236}">
                    <a16:creationId xmlns:a16="http://schemas.microsoft.com/office/drawing/2014/main" id="{A74B8701-46A3-A018-D5CC-55395E6C225F}"/>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3" name="Check">
                <a:extLst>
                  <a:ext uri="{FF2B5EF4-FFF2-40B4-BE49-F238E27FC236}">
                    <a16:creationId xmlns:a16="http://schemas.microsoft.com/office/drawing/2014/main" id="{10433CB9-1961-B68C-3067-A7347B0766EE}"/>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41" name="Text">
              <a:extLst>
                <a:ext uri="{FF2B5EF4-FFF2-40B4-BE49-F238E27FC236}">
                  <a16:creationId xmlns:a16="http://schemas.microsoft.com/office/drawing/2014/main" id="{3B6F35B5-65FB-E9CE-20EA-4A1E64B0C58C}"/>
                </a:ext>
              </a:extLst>
            </p:cNvPr>
            <p:cNvSpPr txBox="1"/>
            <p:nvPr/>
          </p:nvSpPr>
          <p:spPr>
            <a:xfrm>
              <a:off x="1057304" y="1278925"/>
              <a:ext cx="468077" cy="183768"/>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50" noProof="1">
                  <a:solidFill>
                    <a:srgbClr val="5F5F5F"/>
                  </a:solidFill>
                  <a:latin typeface="Segoe UI" panose="020B0502040204020203" pitchFamily="34" charset="0"/>
                  <a:cs typeface="Segoe UI" panose="020B0502040204020203" pitchFamily="34" charset="0"/>
                </a:rPr>
                <a:t>팝업공지</a:t>
              </a: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44" name="Checkbox">
            <a:extLst>
              <a:ext uri="{FF2B5EF4-FFF2-40B4-BE49-F238E27FC236}">
                <a16:creationId xmlns:a16="http://schemas.microsoft.com/office/drawing/2014/main" id="{541AAAD9-5D6B-A521-0C3D-4577CA460600}"/>
              </a:ext>
            </a:extLst>
          </p:cNvPr>
          <p:cNvGrpSpPr/>
          <p:nvPr/>
        </p:nvGrpSpPr>
        <p:grpSpPr>
          <a:xfrm>
            <a:off x="1481843" y="2061426"/>
            <a:ext cx="661781" cy="183768"/>
            <a:chOff x="863600" y="1278925"/>
            <a:chExt cx="661781" cy="183768"/>
          </a:xfrm>
        </p:grpSpPr>
        <p:grpSp>
          <p:nvGrpSpPr>
            <p:cNvPr id="45" name="Checkbox">
              <a:extLst>
                <a:ext uri="{FF2B5EF4-FFF2-40B4-BE49-F238E27FC236}">
                  <a16:creationId xmlns:a16="http://schemas.microsoft.com/office/drawing/2014/main" id="{ED3D2045-2920-E9E9-ECA5-A0B27E6EEFCF}"/>
                </a:ext>
              </a:extLst>
            </p:cNvPr>
            <p:cNvGrpSpPr/>
            <p:nvPr/>
          </p:nvGrpSpPr>
          <p:grpSpPr>
            <a:xfrm>
              <a:off x="863600" y="1306515"/>
              <a:ext cx="128588" cy="128588"/>
              <a:chOff x="863600" y="1311275"/>
              <a:chExt cx="128588" cy="128588"/>
            </a:xfrm>
          </p:grpSpPr>
          <p:sp>
            <p:nvSpPr>
              <p:cNvPr id="47" name="Box">
                <a:extLst>
                  <a:ext uri="{FF2B5EF4-FFF2-40B4-BE49-F238E27FC236}">
                    <a16:creationId xmlns:a16="http://schemas.microsoft.com/office/drawing/2014/main" id="{E487DE8F-7A91-A26E-1E1E-68F735867F8D}"/>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8" name="Check">
                <a:extLst>
                  <a:ext uri="{FF2B5EF4-FFF2-40B4-BE49-F238E27FC236}">
                    <a16:creationId xmlns:a16="http://schemas.microsoft.com/office/drawing/2014/main" id="{B33BE41D-FEF3-1691-FD79-7EAB978C057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46" name="Text">
              <a:extLst>
                <a:ext uri="{FF2B5EF4-FFF2-40B4-BE49-F238E27FC236}">
                  <a16:creationId xmlns:a16="http://schemas.microsoft.com/office/drawing/2014/main" id="{CCA4FCA6-EEEB-91A2-8252-6110452047E5}"/>
                </a:ext>
              </a:extLst>
            </p:cNvPr>
            <p:cNvSpPr txBox="1"/>
            <p:nvPr/>
          </p:nvSpPr>
          <p:spPr>
            <a:xfrm>
              <a:off x="1057304" y="1278925"/>
              <a:ext cx="468077" cy="183768"/>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50" noProof="1">
                  <a:solidFill>
                    <a:srgbClr val="5F5F5F"/>
                  </a:solidFill>
                  <a:latin typeface="Segoe UI" panose="020B0502040204020203" pitchFamily="34" charset="0"/>
                  <a:cs typeface="Segoe UI" panose="020B0502040204020203" pitchFamily="34" charset="0"/>
                </a:rPr>
                <a:t>상단공지</a:t>
              </a: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49" name="Checkbox">
            <a:extLst>
              <a:ext uri="{FF2B5EF4-FFF2-40B4-BE49-F238E27FC236}">
                <a16:creationId xmlns:a16="http://schemas.microsoft.com/office/drawing/2014/main" id="{D82DA845-7916-F22B-9329-ECE4C6D1FAC0}"/>
              </a:ext>
            </a:extLst>
          </p:cNvPr>
          <p:cNvGrpSpPr/>
          <p:nvPr/>
        </p:nvGrpSpPr>
        <p:grpSpPr>
          <a:xfrm>
            <a:off x="2433065" y="2061426"/>
            <a:ext cx="427742" cy="183768"/>
            <a:chOff x="863600" y="1278925"/>
            <a:chExt cx="427742" cy="183768"/>
          </a:xfrm>
        </p:grpSpPr>
        <p:grpSp>
          <p:nvGrpSpPr>
            <p:cNvPr id="50" name="Checkbox">
              <a:extLst>
                <a:ext uri="{FF2B5EF4-FFF2-40B4-BE49-F238E27FC236}">
                  <a16:creationId xmlns:a16="http://schemas.microsoft.com/office/drawing/2014/main" id="{C908F8BD-A3E1-387C-9348-44BF038E1B5B}"/>
                </a:ext>
              </a:extLst>
            </p:cNvPr>
            <p:cNvGrpSpPr/>
            <p:nvPr/>
          </p:nvGrpSpPr>
          <p:grpSpPr>
            <a:xfrm>
              <a:off x="863600" y="1306515"/>
              <a:ext cx="128588" cy="128588"/>
              <a:chOff x="863600" y="1311275"/>
              <a:chExt cx="128588" cy="128588"/>
            </a:xfrm>
          </p:grpSpPr>
          <p:sp>
            <p:nvSpPr>
              <p:cNvPr id="52" name="Box">
                <a:extLst>
                  <a:ext uri="{FF2B5EF4-FFF2-40B4-BE49-F238E27FC236}">
                    <a16:creationId xmlns:a16="http://schemas.microsoft.com/office/drawing/2014/main" id="{432D3506-9106-4508-736F-072CCBDAFCFD}"/>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3" name="Check">
                <a:extLst>
                  <a:ext uri="{FF2B5EF4-FFF2-40B4-BE49-F238E27FC236}">
                    <a16:creationId xmlns:a16="http://schemas.microsoft.com/office/drawing/2014/main" id="{5BFF5E88-59A9-F7A2-661B-524DEAA25874}"/>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51" name="Text">
              <a:extLst>
                <a:ext uri="{FF2B5EF4-FFF2-40B4-BE49-F238E27FC236}">
                  <a16:creationId xmlns:a16="http://schemas.microsoft.com/office/drawing/2014/main" id="{BAD853D0-2974-0DF9-1B17-12FAB412363D}"/>
                </a:ext>
              </a:extLst>
            </p:cNvPr>
            <p:cNvSpPr txBox="1"/>
            <p:nvPr/>
          </p:nvSpPr>
          <p:spPr>
            <a:xfrm>
              <a:off x="1057304" y="1278925"/>
              <a:ext cx="234038" cy="183768"/>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50" noProof="1">
                  <a:solidFill>
                    <a:srgbClr val="5F5F5F"/>
                  </a:solidFill>
                  <a:latin typeface="Segoe UI" panose="020B0502040204020203" pitchFamily="34" charset="0"/>
                  <a:cs typeface="Segoe UI" panose="020B0502040204020203" pitchFamily="34" charset="0"/>
                </a:rPr>
                <a:t>지정</a:t>
              </a: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54" name="Select">
            <a:extLst>
              <a:ext uri="{FF2B5EF4-FFF2-40B4-BE49-F238E27FC236}">
                <a16:creationId xmlns:a16="http://schemas.microsoft.com/office/drawing/2014/main" id="{225C5569-5861-3F94-5FE3-FCC82F256B61}"/>
              </a:ext>
            </a:extLst>
          </p:cNvPr>
          <p:cNvGrpSpPr/>
          <p:nvPr/>
        </p:nvGrpSpPr>
        <p:grpSpPr>
          <a:xfrm>
            <a:off x="3047773" y="2046117"/>
            <a:ext cx="1421927" cy="220678"/>
            <a:chOff x="1797706" y="1281594"/>
            <a:chExt cx="1302680" cy="267021"/>
          </a:xfrm>
        </p:grpSpPr>
        <p:sp>
          <p:nvSpPr>
            <p:cNvPr id="55" name="Input">
              <a:extLst>
                <a:ext uri="{FF2B5EF4-FFF2-40B4-BE49-F238E27FC236}">
                  <a16:creationId xmlns:a16="http://schemas.microsoft.com/office/drawing/2014/main" id="{8FB697D4-902C-211A-99F1-AF816504496F}"/>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6" name="Arrow Down">
              <a:extLst>
                <a:ext uri="{FF2B5EF4-FFF2-40B4-BE49-F238E27FC236}">
                  <a16:creationId xmlns:a16="http://schemas.microsoft.com/office/drawing/2014/main" id="{71A371F0-2B4C-AB06-03B6-8ACA9064FF58}"/>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58" name="Add">
            <a:extLst>
              <a:ext uri="{FF2B5EF4-FFF2-40B4-BE49-F238E27FC236}">
                <a16:creationId xmlns:a16="http://schemas.microsoft.com/office/drawing/2014/main" id="{372C52EA-9E21-3B78-C41D-A4F6EB0D96BB}"/>
              </a:ext>
            </a:extLst>
          </p:cNvPr>
          <p:cNvSpPr>
            <a:spLocks noChangeAspect="1" noEditPoints="1"/>
          </p:cNvSpPr>
          <p:nvPr/>
        </p:nvSpPr>
        <p:spPr bwMode="auto">
          <a:xfrm>
            <a:off x="4563872" y="2101068"/>
            <a:ext cx="128588" cy="128587"/>
          </a:xfrm>
          <a:custGeom>
            <a:avLst/>
            <a:gdLst>
              <a:gd name="T0" fmla="*/ 560 w 1120"/>
              <a:gd name="T1" fmla="*/ 0 h 1119"/>
              <a:gd name="T2" fmla="*/ 0 w 1120"/>
              <a:gd name="T3" fmla="*/ 559 h 1119"/>
              <a:gd name="T4" fmla="*/ 560 w 1120"/>
              <a:gd name="T5" fmla="*/ 1119 h 1119"/>
              <a:gd name="T6" fmla="*/ 1120 w 1120"/>
              <a:gd name="T7" fmla="*/ 559 h 1119"/>
              <a:gd name="T8" fmla="*/ 560 w 1120"/>
              <a:gd name="T9" fmla="*/ 0 h 1119"/>
              <a:gd name="T10" fmla="*/ 858 w 1120"/>
              <a:gd name="T11" fmla="*/ 641 h 1119"/>
              <a:gd name="T12" fmla="*/ 641 w 1120"/>
              <a:gd name="T13" fmla="*/ 641 h 1119"/>
              <a:gd name="T14" fmla="*/ 641 w 1120"/>
              <a:gd name="T15" fmla="*/ 858 h 1119"/>
              <a:gd name="T16" fmla="*/ 478 w 1120"/>
              <a:gd name="T17" fmla="*/ 858 h 1119"/>
              <a:gd name="T18" fmla="*/ 478 w 1120"/>
              <a:gd name="T19" fmla="*/ 641 h 1119"/>
              <a:gd name="T20" fmla="*/ 261 w 1120"/>
              <a:gd name="T21" fmla="*/ 641 h 1119"/>
              <a:gd name="T22" fmla="*/ 261 w 1120"/>
              <a:gd name="T23" fmla="*/ 478 h 1119"/>
              <a:gd name="T24" fmla="*/ 478 w 1120"/>
              <a:gd name="T25" fmla="*/ 478 h 1119"/>
              <a:gd name="T26" fmla="*/ 478 w 1120"/>
              <a:gd name="T27" fmla="*/ 261 h 1119"/>
              <a:gd name="T28" fmla="*/ 641 w 1120"/>
              <a:gd name="T29" fmla="*/ 261 h 1119"/>
              <a:gd name="T30" fmla="*/ 641 w 1120"/>
              <a:gd name="T31" fmla="*/ 478 h 1119"/>
              <a:gd name="T32" fmla="*/ 858 w 1120"/>
              <a:gd name="T33" fmla="*/ 478 h 1119"/>
              <a:gd name="T34" fmla="*/ 858 w 1120"/>
              <a:gd name="T35"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0" h="1119">
                <a:moveTo>
                  <a:pt x="560" y="0"/>
                </a:moveTo>
                <a:cubicBezTo>
                  <a:pt x="251" y="0"/>
                  <a:pt x="0" y="250"/>
                  <a:pt x="0" y="559"/>
                </a:cubicBezTo>
                <a:cubicBezTo>
                  <a:pt x="0" y="869"/>
                  <a:pt x="251" y="1119"/>
                  <a:pt x="560" y="1119"/>
                </a:cubicBezTo>
                <a:cubicBezTo>
                  <a:pt x="869" y="1119"/>
                  <a:pt x="1120" y="869"/>
                  <a:pt x="1120" y="559"/>
                </a:cubicBezTo>
                <a:cubicBezTo>
                  <a:pt x="1120" y="250"/>
                  <a:pt x="869" y="0"/>
                  <a:pt x="560" y="0"/>
                </a:cubicBezTo>
                <a:close/>
                <a:moveTo>
                  <a:pt x="858" y="641"/>
                </a:moveTo>
                <a:lnTo>
                  <a:pt x="641" y="641"/>
                </a:lnTo>
                <a:lnTo>
                  <a:pt x="641" y="858"/>
                </a:lnTo>
                <a:lnTo>
                  <a:pt x="478" y="858"/>
                </a:lnTo>
                <a:lnTo>
                  <a:pt x="478" y="641"/>
                </a:lnTo>
                <a:lnTo>
                  <a:pt x="261" y="641"/>
                </a:lnTo>
                <a:lnTo>
                  <a:pt x="261" y="478"/>
                </a:lnTo>
                <a:lnTo>
                  <a:pt x="478" y="478"/>
                </a:lnTo>
                <a:lnTo>
                  <a:pt x="478" y="261"/>
                </a:lnTo>
                <a:lnTo>
                  <a:pt x="641" y="261"/>
                </a:lnTo>
                <a:lnTo>
                  <a:pt x="641" y="478"/>
                </a:lnTo>
                <a:lnTo>
                  <a:pt x="858" y="478"/>
                </a:lnTo>
                <a:lnTo>
                  <a:pt x="858" y="641"/>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9" name="사각형: 둥근 모서리 58">
            <a:extLst>
              <a:ext uri="{FF2B5EF4-FFF2-40B4-BE49-F238E27FC236}">
                <a16:creationId xmlns:a16="http://schemas.microsoft.com/office/drawing/2014/main" id="{EEA88F85-D501-25EC-D3F7-11A3211FF6A1}"/>
              </a:ext>
            </a:extLst>
          </p:cNvPr>
          <p:cNvSpPr/>
          <p:nvPr/>
        </p:nvSpPr>
        <p:spPr>
          <a:xfrm>
            <a:off x="551558" y="2445016"/>
            <a:ext cx="1534992" cy="188717"/>
          </a:xfrm>
          <a:prstGeom prst="roundRect">
            <a:avLst>
              <a:gd name="adj" fmla="val 50000"/>
            </a:avLst>
          </a:prstGeom>
          <a:solidFill>
            <a:schemeClr val="bg1">
              <a:lumMod val="95000"/>
            </a:schemeClr>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61" name="Remove">
            <a:extLst>
              <a:ext uri="{FF2B5EF4-FFF2-40B4-BE49-F238E27FC236}">
                <a16:creationId xmlns:a16="http://schemas.microsoft.com/office/drawing/2014/main" id="{C40FBF93-E0FA-3065-8A54-71F2E36309AD}"/>
              </a:ext>
            </a:extLst>
          </p:cNvPr>
          <p:cNvSpPr>
            <a:spLocks noChangeAspect="1" noEditPoints="1"/>
          </p:cNvSpPr>
          <p:nvPr/>
        </p:nvSpPr>
        <p:spPr bwMode="auto">
          <a:xfrm>
            <a:off x="1909585" y="2475252"/>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0" name="TextBox 69">
            <a:extLst>
              <a:ext uri="{FF2B5EF4-FFF2-40B4-BE49-F238E27FC236}">
                <a16:creationId xmlns:a16="http://schemas.microsoft.com/office/drawing/2014/main" id="{1A575AE7-628B-349D-F914-A4AA23D2FAA2}"/>
              </a:ext>
            </a:extLst>
          </p:cNvPr>
          <p:cNvSpPr txBox="1"/>
          <p:nvPr/>
        </p:nvSpPr>
        <p:spPr>
          <a:xfrm>
            <a:off x="590551" y="2439815"/>
            <a:ext cx="1293944" cy="200055"/>
          </a:xfrm>
          <a:prstGeom prst="rect">
            <a:avLst/>
          </a:prstGeom>
          <a:noFill/>
        </p:spPr>
        <p:txBody>
          <a:bodyPr wrap="none" rtlCol="0">
            <a:spAutoFit/>
          </a:bodyPr>
          <a:lstStyle/>
          <a:p>
            <a:r>
              <a:rPr lang="ko-KR" altLang="en-US" sz="700" dirty="0"/>
              <a:t>홍길동</a:t>
            </a:r>
            <a:r>
              <a:rPr lang="en-US" altLang="ko-KR" sz="700" dirty="0"/>
              <a:t>(</a:t>
            </a:r>
            <a:r>
              <a:rPr lang="ko-KR" altLang="en-US" sz="700" dirty="0"/>
              <a:t>수도권</a:t>
            </a:r>
            <a:r>
              <a:rPr lang="en-US" altLang="ko-KR" sz="700" dirty="0"/>
              <a:t> &gt; </a:t>
            </a:r>
            <a:r>
              <a:rPr lang="ko-KR" altLang="en-US" sz="700" dirty="0"/>
              <a:t>본부 </a:t>
            </a:r>
            <a:r>
              <a:rPr lang="en-US" altLang="ko-KR" sz="700" dirty="0"/>
              <a:t>&gt; </a:t>
            </a:r>
            <a:r>
              <a:rPr lang="ko-KR" altLang="en-US" sz="700" dirty="0"/>
              <a:t>임직원</a:t>
            </a:r>
            <a:r>
              <a:rPr lang="en-US" altLang="ko-KR" sz="700" dirty="0"/>
              <a:t>)</a:t>
            </a:r>
            <a:endParaRPr lang="ko-KR" altLang="en-US" sz="700" dirty="0"/>
          </a:p>
        </p:txBody>
      </p:sp>
      <p:sp>
        <p:nvSpPr>
          <p:cNvPr id="71" name="사각형: 둥근 모서리 70">
            <a:extLst>
              <a:ext uri="{FF2B5EF4-FFF2-40B4-BE49-F238E27FC236}">
                <a16:creationId xmlns:a16="http://schemas.microsoft.com/office/drawing/2014/main" id="{21C61D41-C283-B653-6918-64D6EFED0BD9}"/>
              </a:ext>
            </a:extLst>
          </p:cNvPr>
          <p:cNvSpPr/>
          <p:nvPr/>
        </p:nvSpPr>
        <p:spPr>
          <a:xfrm>
            <a:off x="2183976" y="2445016"/>
            <a:ext cx="1534992" cy="188717"/>
          </a:xfrm>
          <a:prstGeom prst="roundRect">
            <a:avLst>
              <a:gd name="adj" fmla="val 50000"/>
            </a:avLst>
          </a:prstGeom>
          <a:solidFill>
            <a:schemeClr val="bg1">
              <a:lumMod val="95000"/>
            </a:schemeClr>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77" name="Remove">
            <a:extLst>
              <a:ext uri="{FF2B5EF4-FFF2-40B4-BE49-F238E27FC236}">
                <a16:creationId xmlns:a16="http://schemas.microsoft.com/office/drawing/2014/main" id="{A416480B-1A5B-7C2A-3E5A-1AA78CF1D2FA}"/>
              </a:ext>
            </a:extLst>
          </p:cNvPr>
          <p:cNvSpPr>
            <a:spLocks noChangeAspect="1" noEditPoints="1"/>
          </p:cNvSpPr>
          <p:nvPr/>
        </p:nvSpPr>
        <p:spPr bwMode="auto">
          <a:xfrm>
            <a:off x="3542003" y="2475252"/>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8" name="TextBox 77">
            <a:extLst>
              <a:ext uri="{FF2B5EF4-FFF2-40B4-BE49-F238E27FC236}">
                <a16:creationId xmlns:a16="http://schemas.microsoft.com/office/drawing/2014/main" id="{FD9B8BC1-4865-B333-3849-1B4E4FBE1D20}"/>
              </a:ext>
            </a:extLst>
          </p:cNvPr>
          <p:cNvSpPr txBox="1"/>
          <p:nvPr/>
        </p:nvSpPr>
        <p:spPr>
          <a:xfrm>
            <a:off x="2222969" y="2439815"/>
            <a:ext cx="1293944" cy="200055"/>
          </a:xfrm>
          <a:prstGeom prst="rect">
            <a:avLst/>
          </a:prstGeom>
          <a:noFill/>
        </p:spPr>
        <p:txBody>
          <a:bodyPr wrap="none" rtlCol="0">
            <a:spAutoFit/>
          </a:bodyPr>
          <a:lstStyle/>
          <a:p>
            <a:r>
              <a:rPr lang="ko-KR" altLang="en-US" sz="700" dirty="0"/>
              <a:t>홍길동</a:t>
            </a:r>
            <a:r>
              <a:rPr lang="en-US" altLang="ko-KR" sz="700" dirty="0"/>
              <a:t>(</a:t>
            </a:r>
            <a:r>
              <a:rPr lang="ko-KR" altLang="en-US" sz="700" dirty="0"/>
              <a:t>수도권</a:t>
            </a:r>
            <a:r>
              <a:rPr lang="en-US" altLang="ko-KR" sz="700" dirty="0"/>
              <a:t> &gt; </a:t>
            </a:r>
            <a:r>
              <a:rPr lang="ko-KR" altLang="en-US" sz="700" dirty="0"/>
              <a:t>본부 </a:t>
            </a:r>
            <a:r>
              <a:rPr lang="en-US" altLang="ko-KR" sz="700" dirty="0"/>
              <a:t>&gt; </a:t>
            </a:r>
            <a:r>
              <a:rPr lang="ko-KR" altLang="en-US" sz="700" dirty="0"/>
              <a:t>임직원</a:t>
            </a:r>
            <a:r>
              <a:rPr lang="en-US" altLang="ko-KR" sz="700" dirty="0"/>
              <a:t>)</a:t>
            </a:r>
            <a:endParaRPr lang="ko-KR" altLang="en-US" sz="700" dirty="0"/>
          </a:p>
        </p:txBody>
      </p:sp>
      <p:sp>
        <p:nvSpPr>
          <p:cNvPr id="82" name="사각형: 둥근 모서리 81">
            <a:extLst>
              <a:ext uri="{FF2B5EF4-FFF2-40B4-BE49-F238E27FC236}">
                <a16:creationId xmlns:a16="http://schemas.microsoft.com/office/drawing/2014/main" id="{40C0C7C8-7A7F-71F0-0CCB-E10368E167F9}"/>
              </a:ext>
            </a:extLst>
          </p:cNvPr>
          <p:cNvSpPr/>
          <p:nvPr/>
        </p:nvSpPr>
        <p:spPr>
          <a:xfrm>
            <a:off x="3816394" y="2445016"/>
            <a:ext cx="1534992" cy="188717"/>
          </a:xfrm>
          <a:prstGeom prst="roundRect">
            <a:avLst>
              <a:gd name="adj" fmla="val 50000"/>
            </a:avLst>
          </a:prstGeom>
          <a:solidFill>
            <a:schemeClr val="bg1">
              <a:lumMod val="95000"/>
            </a:schemeClr>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83" name="Remove">
            <a:extLst>
              <a:ext uri="{FF2B5EF4-FFF2-40B4-BE49-F238E27FC236}">
                <a16:creationId xmlns:a16="http://schemas.microsoft.com/office/drawing/2014/main" id="{59E7040B-9C44-8604-1ADD-81D821951A7C}"/>
              </a:ext>
            </a:extLst>
          </p:cNvPr>
          <p:cNvSpPr>
            <a:spLocks noChangeAspect="1" noEditPoints="1"/>
          </p:cNvSpPr>
          <p:nvPr/>
        </p:nvSpPr>
        <p:spPr bwMode="auto">
          <a:xfrm>
            <a:off x="5174421" y="2475252"/>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4" name="TextBox 83">
            <a:extLst>
              <a:ext uri="{FF2B5EF4-FFF2-40B4-BE49-F238E27FC236}">
                <a16:creationId xmlns:a16="http://schemas.microsoft.com/office/drawing/2014/main" id="{73746DE5-1CDB-1379-E8B5-71E634D3F556}"/>
              </a:ext>
            </a:extLst>
          </p:cNvPr>
          <p:cNvSpPr txBox="1"/>
          <p:nvPr/>
        </p:nvSpPr>
        <p:spPr>
          <a:xfrm>
            <a:off x="3855387" y="2439815"/>
            <a:ext cx="1293944" cy="200055"/>
          </a:xfrm>
          <a:prstGeom prst="rect">
            <a:avLst/>
          </a:prstGeom>
          <a:noFill/>
        </p:spPr>
        <p:txBody>
          <a:bodyPr wrap="none" rtlCol="0">
            <a:spAutoFit/>
          </a:bodyPr>
          <a:lstStyle/>
          <a:p>
            <a:r>
              <a:rPr lang="ko-KR" altLang="en-US" sz="700" dirty="0"/>
              <a:t>홍길동</a:t>
            </a:r>
            <a:r>
              <a:rPr lang="en-US" altLang="ko-KR" sz="700" dirty="0"/>
              <a:t>(</a:t>
            </a:r>
            <a:r>
              <a:rPr lang="ko-KR" altLang="en-US" sz="700" dirty="0"/>
              <a:t>수도권</a:t>
            </a:r>
            <a:r>
              <a:rPr lang="en-US" altLang="ko-KR" sz="700" dirty="0"/>
              <a:t> &gt; </a:t>
            </a:r>
            <a:r>
              <a:rPr lang="ko-KR" altLang="en-US" sz="700" dirty="0"/>
              <a:t>본부 </a:t>
            </a:r>
            <a:r>
              <a:rPr lang="en-US" altLang="ko-KR" sz="700" dirty="0"/>
              <a:t>&gt; </a:t>
            </a:r>
            <a:r>
              <a:rPr lang="ko-KR" altLang="en-US" sz="700" dirty="0"/>
              <a:t>임직원</a:t>
            </a:r>
            <a:r>
              <a:rPr lang="en-US" altLang="ko-KR" sz="700" dirty="0"/>
              <a:t>)</a:t>
            </a:r>
            <a:endParaRPr lang="ko-KR" altLang="en-US" sz="700" dirty="0"/>
          </a:p>
        </p:txBody>
      </p:sp>
      <p:sp>
        <p:nvSpPr>
          <p:cNvPr id="5" name="Button">
            <a:extLst>
              <a:ext uri="{FF2B5EF4-FFF2-40B4-BE49-F238E27FC236}">
                <a16:creationId xmlns:a16="http://schemas.microsoft.com/office/drawing/2014/main" id="{CB1A8EB7-18D7-D9D6-DFCA-17A33C7265A0}"/>
              </a:ext>
            </a:extLst>
          </p:cNvPr>
          <p:cNvSpPr/>
          <p:nvPr/>
        </p:nvSpPr>
        <p:spPr>
          <a:xfrm>
            <a:off x="8730656" y="5657673"/>
            <a:ext cx="43490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저장</a:t>
            </a:r>
            <a:endParaRPr lang="en-US" sz="1050" dirty="0">
              <a:solidFill>
                <a:schemeClr val="bg1"/>
              </a:solidFill>
              <a:latin typeface="Segoe UI" panose="020B0502040204020203" pitchFamily="34" charset="0"/>
              <a:cs typeface="Segoe UI" panose="020B0502040204020203" pitchFamily="34" charset="0"/>
            </a:endParaRPr>
          </a:p>
        </p:txBody>
      </p:sp>
      <p:sp>
        <p:nvSpPr>
          <p:cNvPr id="14" name="Button">
            <a:extLst>
              <a:ext uri="{FF2B5EF4-FFF2-40B4-BE49-F238E27FC236}">
                <a16:creationId xmlns:a16="http://schemas.microsoft.com/office/drawing/2014/main" id="{A46202F8-3B17-CD34-6B53-04E4189CEA12}"/>
              </a:ext>
            </a:extLst>
          </p:cNvPr>
          <p:cNvSpPr/>
          <p:nvPr/>
        </p:nvSpPr>
        <p:spPr>
          <a:xfrm>
            <a:off x="8215156" y="5657673"/>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삭제</a:t>
            </a:r>
            <a:endParaRPr lang="en-US" sz="1050" dirty="0">
              <a:solidFill>
                <a:schemeClr val="bg1"/>
              </a:solidFill>
              <a:latin typeface="Segoe UI" panose="020B0502040204020203" pitchFamily="34" charset="0"/>
              <a:cs typeface="Segoe UI" panose="020B0502040204020203" pitchFamily="34" charset="0"/>
            </a:endParaRPr>
          </a:p>
        </p:txBody>
      </p:sp>
      <p:sp>
        <p:nvSpPr>
          <p:cNvPr id="15" name="Button">
            <a:extLst>
              <a:ext uri="{FF2B5EF4-FFF2-40B4-BE49-F238E27FC236}">
                <a16:creationId xmlns:a16="http://schemas.microsoft.com/office/drawing/2014/main" id="{067E8A33-86AA-8147-10CF-6323921FE4F0}"/>
              </a:ext>
            </a:extLst>
          </p:cNvPr>
          <p:cNvSpPr/>
          <p:nvPr/>
        </p:nvSpPr>
        <p:spPr>
          <a:xfrm>
            <a:off x="508070" y="5657673"/>
            <a:ext cx="671681"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목록으로</a:t>
            </a:r>
            <a:endParaRPr lang="en-US" sz="105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023688151"/>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lstStyle/>
          <a:p>
            <a:r>
              <a:rPr lang="en-US" altLang="ko-KR" dirty="0"/>
              <a:t>RQ-MENU-0300</a:t>
            </a:r>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lstStyle/>
          <a:p>
            <a:r>
              <a:rPr lang="en-US" altLang="ko-KR" dirty="0"/>
              <a:t>AG10020100000</a:t>
            </a:r>
            <a:endParaRPr lang="ko-KR" altLang="en-US" dirty="0"/>
          </a:p>
          <a:p>
            <a:endParaRPr lang="ko-KR" altLang="en-US" dirty="0"/>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푸시리스트</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공지</a:t>
            </a:r>
            <a:r>
              <a:rPr lang="en-US" altLang="ko-KR" dirty="0"/>
              <a:t>/</a:t>
            </a:r>
            <a:r>
              <a:rPr lang="ko-KR" altLang="en-US" dirty="0"/>
              <a:t>푸시 </a:t>
            </a:r>
            <a:r>
              <a:rPr lang="en-US" altLang="ko-KR" dirty="0"/>
              <a:t>&gt; </a:t>
            </a:r>
            <a:r>
              <a:rPr lang="ko-KR" altLang="en-US" dirty="0"/>
              <a:t>푸시</a:t>
            </a:r>
          </a:p>
        </p:txBody>
      </p:sp>
      <p:sp>
        <p:nvSpPr>
          <p:cNvPr id="22" name="TextBox 21">
            <a:extLst>
              <a:ext uri="{FF2B5EF4-FFF2-40B4-BE49-F238E27FC236}">
                <a16:creationId xmlns:a16="http://schemas.microsoft.com/office/drawing/2014/main" id="{BC3939C7-36A1-F5C5-D06D-4BF71BCD5230}"/>
              </a:ext>
            </a:extLst>
          </p:cNvPr>
          <p:cNvSpPr txBox="1"/>
          <p:nvPr/>
        </p:nvSpPr>
        <p:spPr>
          <a:xfrm>
            <a:off x="177330" y="715783"/>
            <a:ext cx="965329" cy="338554"/>
          </a:xfrm>
          <a:prstGeom prst="rect">
            <a:avLst/>
          </a:prstGeom>
          <a:noFill/>
        </p:spPr>
        <p:txBody>
          <a:bodyPr wrap="none" rtlCol="0">
            <a:spAutoFit/>
          </a:bodyPr>
          <a:lstStyle/>
          <a:p>
            <a:r>
              <a:rPr lang="ko-KR" altLang="en-US" sz="1600" dirty="0"/>
              <a:t>공지</a:t>
            </a:r>
            <a:r>
              <a:rPr lang="en-US" altLang="ko-KR" sz="1600" dirty="0"/>
              <a:t>/</a:t>
            </a:r>
            <a:r>
              <a:rPr lang="ko-KR" altLang="en-US" sz="1600" dirty="0" err="1"/>
              <a:t>푸시</a:t>
            </a:r>
            <a:endParaRPr lang="ko-KR" altLang="en-US" sz="1600" dirty="0">
              <a:solidFill>
                <a:schemeClr val="bg1">
                  <a:lumMod val="50000"/>
                </a:schemeClr>
              </a:solidFill>
            </a:endParaRPr>
          </a:p>
        </p:txBody>
      </p:sp>
      <p:sp>
        <p:nvSpPr>
          <p:cNvPr id="29" name="TextBox 28">
            <a:extLst>
              <a:ext uri="{FF2B5EF4-FFF2-40B4-BE49-F238E27FC236}">
                <a16:creationId xmlns:a16="http://schemas.microsoft.com/office/drawing/2014/main" id="{14C17C6A-EF62-0C52-8CEF-983D673C8052}"/>
              </a:ext>
            </a:extLst>
          </p:cNvPr>
          <p:cNvSpPr txBox="1"/>
          <p:nvPr/>
        </p:nvSpPr>
        <p:spPr>
          <a:xfrm>
            <a:off x="2573979" y="782337"/>
            <a:ext cx="428323" cy="261610"/>
          </a:xfrm>
          <a:prstGeom prst="rect">
            <a:avLst/>
          </a:prstGeom>
          <a:noFill/>
        </p:spPr>
        <p:txBody>
          <a:bodyPr wrap="none" rtlCol="0">
            <a:spAutoFit/>
          </a:bodyPr>
          <a:lstStyle/>
          <a:p>
            <a:pPr algn="ctr"/>
            <a:r>
              <a:rPr lang="ko-KR" altLang="en-US" sz="1100" dirty="0" err="1">
                <a:solidFill>
                  <a:srgbClr val="0D6EFD"/>
                </a:solidFill>
              </a:rPr>
              <a:t>푸시</a:t>
            </a:r>
            <a:endParaRPr lang="ko-KR" altLang="en-US" sz="1100" dirty="0">
              <a:solidFill>
                <a:srgbClr val="0D6EFD"/>
              </a:solidFill>
            </a:endParaRPr>
          </a:p>
        </p:txBody>
      </p:sp>
      <p:cxnSp>
        <p:nvCxnSpPr>
          <p:cNvPr id="31" name="직선 연결선 30">
            <a:extLst>
              <a:ext uri="{FF2B5EF4-FFF2-40B4-BE49-F238E27FC236}">
                <a16:creationId xmlns:a16="http://schemas.microsoft.com/office/drawing/2014/main" id="{D0D91F13-3275-E337-C14E-1020F5E02A8C}"/>
              </a:ext>
            </a:extLst>
          </p:cNvPr>
          <p:cNvCxnSpPr>
            <a:cxnSpLocks/>
          </p:cNvCxnSpPr>
          <p:nvPr/>
        </p:nvCxnSpPr>
        <p:spPr>
          <a:xfrm>
            <a:off x="2343773" y="1097035"/>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65" name="Input">
            <a:extLst>
              <a:ext uri="{FF2B5EF4-FFF2-40B4-BE49-F238E27FC236}">
                <a16:creationId xmlns:a16="http://schemas.microsoft.com/office/drawing/2014/main" id="{8CDFC965-D529-82D9-438E-C3064CA19C87}"/>
              </a:ext>
            </a:extLst>
          </p:cNvPr>
          <p:cNvSpPr/>
          <p:nvPr/>
        </p:nvSpPr>
        <p:spPr>
          <a:xfrm>
            <a:off x="8183319" y="732437"/>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6" name="Input">
            <a:extLst>
              <a:ext uri="{FF2B5EF4-FFF2-40B4-BE49-F238E27FC236}">
                <a16:creationId xmlns:a16="http://schemas.microsoft.com/office/drawing/2014/main" id="{3781C81F-7F34-FE01-EC8C-FE0FACED5D8D}"/>
              </a:ext>
            </a:extLst>
          </p:cNvPr>
          <p:cNvSpPr/>
          <p:nvPr/>
        </p:nvSpPr>
        <p:spPr>
          <a:xfrm>
            <a:off x="6652784" y="730556"/>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검색어입력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5" name="그룹 4">
            <a:extLst>
              <a:ext uri="{FF2B5EF4-FFF2-40B4-BE49-F238E27FC236}">
                <a16:creationId xmlns:a16="http://schemas.microsoft.com/office/drawing/2014/main" id="{8ABC1132-6193-AE4E-101E-3BEE9D3843AA}"/>
              </a:ext>
            </a:extLst>
          </p:cNvPr>
          <p:cNvGrpSpPr/>
          <p:nvPr/>
        </p:nvGrpSpPr>
        <p:grpSpPr>
          <a:xfrm>
            <a:off x="5805519" y="728057"/>
            <a:ext cx="732320" cy="267021"/>
            <a:chOff x="5805519" y="728057"/>
            <a:chExt cx="732320" cy="267021"/>
          </a:xfrm>
        </p:grpSpPr>
        <p:sp>
          <p:nvSpPr>
            <p:cNvPr id="68" name="Input">
              <a:extLst>
                <a:ext uri="{FF2B5EF4-FFF2-40B4-BE49-F238E27FC236}">
                  <a16:creationId xmlns:a16="http://schemas.microsoft.com/office/drawing/2014/main" id="{87EBF863-717E-ACAE-D811-57B009EBBCCB}"/>
                </a:ext>
              </a:extLst>
            </p:cNvPr>
            <p:cNvSpPr/>
            <p:nvPr/>
          </p:nvSpPr>
          <p:spPr>
            <a:xfrm>
              <a:off x="5805519" y="728057"/>
              <a:ext cx="73232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상태</a:t>
              </a:r>
              <a:endParaRPr lang="en-US" sz="800" dirty="0">
                <a:solidFill>
                  <a:srgbClr val="5F5F5F"/>
                </a:solidFill>
                <a:latin typeface="Segoe UI" panose="020B0502040204020203" pitchFamily="34" charset="0"/>
                <a:cs typeface="Segoe UI" panose="020B0502040204020203" pitchFamily="34" charset="0"/>
              </a:endParaRPr>
            </a:p>
          </p:txBody>
        </p:sp>
        <p:sp>
          <p:nvSpPr>
            <p:cNvPr id="69" name="Arrow Down">
              <a:extLst>
                <a:ext uri="{FF2B5EF4-FFF2-40B4-BE49-F238E27FC236}">
                  <a16:creationId xmlns:a16="http://schemas.microsoft.com/office/drawing/2014/main" id="{0254E8A5-11EB-DC00-31A4-A3DB917FD37E}"/>
                </a:ext>
              </a:extLst>
            </p:cNvPr>
            <p:cNvSpPr>
              <a:spLocks noChangeAspect="1"/>
            </p:cNvSpPr>
            <p:nvPr/>
          </p:nvSpPr>
          <p:spPr bwMode="auto">
            <a:xfrm flipH="1">
              <a:off x="6347819" y="84348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72" name="TextBox 71">
            <a:extLst>
              <a:ext uri="{FF2B5EF4-FFF2-40B4-BE49-F238E27FC236}">
                <a16:creationId xmlns:a16="http://schemas.microsoft.com/office/drawing/2014/main" id="{FC029EDF-6424-7EF9-8683-9D537226E8C5}"/>
              </a:ext>
            </a:extLst>
          </p:cNvPr>
          <p:cNvSpPr txBox="1"/>
          <p:nvPr/>
        </p:nvSpPr>
        <p:spPr>
          <a:xfrm>
            <a:off x="277389" y="1174940"/>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sp>
        <p:nvSpPr>
          <p:cNvPr id="73" name="Excel">
            <a:extLst>
              <a:ext uri="{FF2B5EF4-FFF2-40B4-BE49-F238E27FC236}">
                <a16:creationId xmlns:a16="http://schemas.microsoft.com/office/drawing/2014/main" id="{106C3738-1CAD-D338-672A-C34B31F64719}"/>
              </a:ext>
            </a:extLst>
          </p:cNvPr>
          <p:cNvSpPr>
            <a:spLocks noChangeAspect="1" noEditPoints="1"/>
          </p:cNvSpPr>
          <p:nvPr/>
        </p:nvSpPr>
        <p:spPr bwMode="auto">
          <a:xfrm>
            <a:off x="9238541" y="1126693"/>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4" name="사각형: 둥근 모서리 73">
            <a:extLst>
              <a:ext uri="{FF2B5EF4-FFF2-40B4-BE49-F238E27FC236}">
                <a16:creationId xmlns:a16="http://schemas.microsoft.com/office/drawing/2014/main" id="{11C0BC3C-9CA5-9E52-D8D6-ED413DB7FE56}"/>
              </a:ext>
            </a:extLst>
          </p:cNvPr>
          <p:cNvSpPr/>
          <p:nvPr/>
        </p:nvSpPr>
        <p:spPr>
          <a:xfrm>
            <a:off x="179704" y="1399429"/>
            <a:ext cx="9313086" cy="4742787"/>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75" name="표 48">
            <a:extLst>
              <a:ext uri="{FF2B5EF4-FFF2-40B4-BE49-F238E27FC236}">
                <a16:creationId xmlns:a16="http://schemas.microsoft.com/office/drawing/2014/main" id="{3B67B316-5236-EF87-3F91-A9FC866A9903}"/>
              </a:ext>
            </a:extLst>
          </p:cNvPr>
          <p:cNvGraphicFramePr>
            <a:graphicFrameLocks noGrp="1"/>
          </p:cNvGraphicFramePr>
          <p:nvPr>
            <p:extLst>
              <p:ext uri="{D42A27DB-BD31-4B8C-83A1-F6EECF244321}">
                <p14:modId xmlns:p14="http://schemas.microsoft.com/office/powerpoint/2010/main" val="3157722457"/>
              </p:ext>
            </p:extLst>
          </p:nvPr>
        </p:nvGraphicFramePr>
        <p:xfrm>
          <a:off x="374257" y="1614423"/>
          <a:ext cx="8953849" cy="1737752"/>
        </p:xfrm>
        <a:graphic>
          <a:graphicData uri="http://schemas.openxmlformats.org/drawingml/2006/table">
            <a:tbl>
              <a:tblPr firstRow="1" bandRow="1">
                <a:tableStyleId>{F2DE63D5-997A-4646-A377-4702673A728D}</a:tableStyleId>
              </a:tblPr>
              <a:tblGrid>
                <a:gridCol w="471985">
                  <a:extLst>
                    <a:ext uri="{9D8B030D-6E8A-4147-A177-3AD203B41FA5}">
                      <a16:colId xmlns:a16="http://schemas.microsoft.com/office/drawing/2014/main" val="3997906638"/>
                    </a:ext>
                  </a:extLst>
                </a:gridCol>
                <a:gridCol w="471985">
                  <a:extLst>
                    <a:ext uri="{9D8B030D-6E8A-4147-A177-3AD203B41FA5}">
                      <a16:colId xmlns:a16="http://schemas.microsoft.com/office/drawing/2014/main" val="1717774641"/>
                    </a:ext>
                  </a:extLst>
                </a:gridCol>
                <a:gridCol w="5498484">
                  <a:extLst>
                    <a:ext uri="{9D8B030D-6E8A-4147-A177-3AD203B41FA5}">
                      <a16:colId xmlns:a16="http://schemas.microsoft.com/office/drawing/2014/main" val="2189235125"/>
                    </a:ext>
                  </a:extLst>
                </a:gridCol>
                <a:gridCol w="651103">
                  <a:extLst>
                    <a:ext uri="{9D8B030D-6E8A-4147-A177-3AD203B41FA5}">
                      <a16:colId xmlns:a16="http://schemas.microsoft.com/office/drawing/2014/main" val="3275808881"/>
                    </a:ext>
                  </a:extLst>
                </a:gridCol>
                <a:gridCol w="769429">
                  <a:extLst>
                    <a:ext uri="{9D8B030D-6E8A-4147-A177-3AD203B41FA5}">
                      <a16:colId xmlns:a16="http://schemas.microsoft.com/office/drawing/2014/main" val="870068659"/>
                    </a:ext>
                  </a:extLst>
                </a:gridCol>
                <a:gridCol w="637358">
                  <a:extLst>
                    <a:ext uri="{9D8B030D-6E8A-4147-A177-3AD203B41FA5}">
                      <a16:colId xmlns:a16="http://schemas.microsoft.com/office/drawing/2014/main" val="3551407120"/>
                    </a:ext>
                  </a:extLst>
                </a:gridCol>
                <a:gridCol w="453505">
                  <a:extLst>
                    <a:ext uri="{9D8B030D-6E8A-4147-A177-3AD203B41FA5}">
                      <a16:colId xmlns:a16="http://schemas.microsoft.com/office/drawing/2014/main" val="1605582304"/>
                    </a:ext>
                  </a:extLst>
                </a:gridCol>
              </a:tblGrid>
              <a:tr h="278617">
                <a:tc>
                  <a:txBody>
                    <a:bodyPr/>
                    <a:lstStyle/>
                    <a:p>
                      <a:pPr algn="ctr" latinLnBrk="1"/>
                      <a:r>
                        <a:rPr lang="ko-KR" altLang="en-US" sz="800" dirty="0"/>
                        <a:t>번호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err="1"/>
                        <a:t>구붅</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내용</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수신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발신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발신일시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읽음</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자동</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수동</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75904557"/>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r h="291827">
                <a:tc>
                  <a:txBody>
                    <a:bodyPr/>
                    <a:lstStyle/>
                    <a:p>
                      <a:pPr algn="ct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93020401"/>
                  </a:ext>
                </a:extLst>
              </a:tr>
            </a:tbl>
          </a:graphicData>
        </a:graphic>
      </p:graphicFrame>
      <p:graphicFrame>
        <p:nvGraphicFramePr>
          <p:cNvPr id="2" name="표 1">
            <a:extLst>
              <a:ext uri="{FF2B5EF4-FFF2-40B4-BE49-F238E27FC236}">
                <a16:creationId xmlns:a16="http://schemas.microsoft.com/office/drawing/2014/main" id="{5F8BF3FA-FD13-2EB2-5815-60491AABF369}"/>
              </a:ext>
            </a:extLst>
          </p:cNvPr>
          <p:cNvGraphicFramePr>
            <a:graphicFrameLocks noGrp="1"/>
          </p:cNvGraphicFramePr>
          <p:nvPr>
            <p:extLst>
              <p:ext uri="{D42A27DB-BD31-4B8C-83A1-F6EECF244321}">
                <p14:modId xmlns:p14="http://schemas.microsoft.com/office/powerpoint/2010/main" val="4067031806"/>
              </p:ext>
            </p:extLst>
          </p:nvPr>
        </p:nvGraphicFramePr>
        <p:xfrm>
          <a:off x="9686549" y="526664"/>
          <a:ext cx="2505451" cy="4073497"/>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선택옵션</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내용</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수신자</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발신자</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상태옵션</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읽음</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읽지않음</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 name="TextBox 2">
            <a:extLst>
              <a:ext uri="{FF2B5EF4-FFF2-40B4-BE49-F238E27FC236}">
                <a16:creationId xmlns:a16="http://schemas.microsoft.com/office/drawing/2014/main" id="{DC2AD3A5-6F2B-FB8C-7A1B-A9548A313929}"/>
              </a:ext>
            </a:extLst>
          </p:cNvPr>
          <p:cNvSpPr txBox="1"/>
          <p:nvPr/>
        </p:nvSpPr>
        <p:spPr>
          <a:xfrm>
            <a:off x="1588203" y="782736"/>
            <a:ext cx="671979" cy="261610"/>
          </a:xfrm>
          <a:prstGeom prst="rect">
            <a:avLst/>
          </a:prstGeom>
          <a:noFill/>
        </p:spPr>
        <p:txBody>
          <a:bodyPr wrap="none" rtlCol="0">
            <a:spAutoFit/>
          </a:bodyPr>
          <a:lstStyle/>
          <a:p>
            <a:pPr algn="ctr"/>
            <a:r>
              <a:rPr lang="ko-KR" altLang="en-US" sz="1100">
                <a:solidFill>
                  <a:schemeClr val="bg1">
                    <a:lumMod val="50000"/>
                  </a:schemeClr>
                </a:solidFill>
              </a:rPr>
              <a:t>공지사항</a:t>
            </a:r>
            <a:endParaRPr lang="ko-KR" altLang="en-US" sz="1100" dirty="0">
              <a:solidFill>
                <a:schemeClr val="bg1">
                  <a:lumMod val="50000"/>
                </a:schemeClr>
              </a:solidFill>
            </a:endParaRPr>
          </a:p>
        </p:txBody>
      </p:sp>
      <p:cxnSp>
        <p:nvCxnSpPr>
          <p:cNvPr id="4" name="직선 연결선 3">
            <a:extLst>
              <a:ext uri="{FF2B5EF4-FFF2-40B4-BE49-F238E27FC236}">
                <a16:creationId xmlns:a16="http://schemas.microsoft.com/office/drawing/2014/main" id="{40FDEADC-018B-A030-71B7-29379AB1C078}"/>
              </a:ext>
            </a:extLst>
          </p:cNvPr>
          <p:cNvCxnSpPr>
            <a:cxnSpLocks/>
          </p:cNvCxnSpPr>
          <p:nvPr/>
        </p:nvCxnSpPr>
        <p:spPr>
          <a:xfrm>
            <a:off x="1496787" y="1097434"/>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grpSp>
        <p:nvGrpSpPr>
          <p:cNvPr id="6" name="그룹 5">
            <a:extLst>
              <a:ext uri="{FF2B5EF4-FFF2-40B4-BE49-F238E27FC236}">
                <a16:creationId xmlns:a16="http://schemas.microsoft.com/office/drawing/2014/main" id="{A5F4D1B6-CFF6-30B4-DED0-E062A5686D90}"/>
              </a:ext>
            </a:extLst>
          </p:cNvPr>
          <p:cNvGrpSpPr/>
          <p:nvPr/>
        </p:nvGrpSpPr>
        <p:grpSpPr>
          <a:xfrm>
            <a:off x="4970899" y="728057"/>
            <a:ext cx="732320" cy="267021"/>
            <a:chOff x="5805519" y="728057"/>
            <a:chExt cx="732320" cy="267021"/>
          </a:xfrm>
        </p:grpSpPr>
        <p:sp>
          <p:nvSpPr>
            <p:cNvPr id="7" name="Input">
              <a:extLst>
                <a:ext uri="{FF2B5EF4-FFF2-40B4-BE49-F238E27FC236}">
                  <a16:creationId xmlns:a16="http://schemas.microsoft.com/office/drawing/2014/main" id="{6E4FD4C8-3B4E-3E97-D41C-DCCC0CF5850E}"/>
                </a:ext>
              </a:extLst>
            </p:cNvPr>
            <p:cNvSpPr/>
            <p:nvPr/>
          </p:nvSpPr>
          <p:spPr>
            <a:xfrm>
              <a:off x="5805519" y="728057"/>
              <a:ext cx="73232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 name="Arrow Down">
              <a:extLst>
                <a:ext uri="{FF2B5EF4-FFF2-40B4-BE49-F238E27FC236}">
                  <a16:creationId xmlns:a16="http://schemas.microsoft.com/office/drawing/2014/main" id="{632938F4-AB1C-E46F-8B09-D0DD929C503D}"/>
                </a:ext>
              </a:extLst>
            </p:cNvPr>
            <p:cNvSpPr>
              <a:spLocks noChangeAspect="1"/>
            </p:cNvSpPr>
            <p:nvPr/>
          </p:nvSpPr>
          <p:spPr bwMode="auto">
            <a:xfrm flipH="1">
              <a:off x="6347819" y="84348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9" name="사각형: 둥근 모서리 8">
            <a:extLst>
              <a:ext uri="{FF2B5EF4-FFF2-40B4-BE49-F238E27FC236}">
                <a16:creationId xmlns:a16="http://schemas.microsoft.com/office/drawing/2014/main" id="{655F929C-F784-F70D-6A1C-9AFA62D29246}"/>
              </a:ext>
            </a:extLst>
          </p:cNvPr>
          <p:cNvSpPr/>
          <p:nvPr/>
        </p:nvSpPr>
        <p:spPr>
          <a:xfrm>
            <a:off x="8518849" y="5985061"/>
            <a:ext cx="867748"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타원 9">
            <a:extLst>
              <a:ext uri="{FF2B5EF4-FFF2-40B4-BE49-F238E27FC236}">
                <a16:creationId xmlns:a16="http://schemas.microsoft.com/office/drawing/2014/main" id="{5A245A29-F66B-A393-0A27-B94A93D5F588}"/>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Add">
            <a:extLst>
              <a:ext uri="{FF2B5EF4-FFF2-40B4-BE49-F238E27FC236}">
                <a16:creationId xmlns:a16="http://schemas.microsoft.com/office/drawing/2014/main" id="{D73B4CDB-83F6-BEC6-5B1B-25BA8EDD750E}"/>
              </a:ext>
            </a:extLst>
          </p:cNvPr>
          <p:cNvSpPr>
            <a:spLocks noChangeAspect="1"/>
          </p:cNvSpPr>
          <p:nvPr/>
        </p:nvSpPr>
        <p:spPr bwMode="auto">
          <a:xfrm>
            <a:off x="8645599" y="6099931"/>
            <a:ext cx="113896" cy="11389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2" name="TextBox 11">
            <a:extLst>
              <a:ext uri="{FF2B5EF4-FFF2-40B4-BE49-F238E27FC236}">
                <a16:creationId xmlns:a16="http://schemas.microsoft.com/office/drawing/2014/main" id="{7200F917-5504-8507-AECE-6925684F56AE}"/>
              </a:ext>
            </a:extLst>
          </p:cNvPr>
          <p:cNvSpPr txBox="1"/>
          <p:nvPr/>
        </p:nvSpPr>
        <p:spPr>
          <a:xfrm>
            <a:off x="8793413" y="6034223"/>
            <a:ext cx="383438" cy="230832"/>
          </a:xfrm>
          <a:prstGeom prst="rect">
            <a:avLst/>
          </a:prstGeom>
          <a:noFill/>
        </p:spPr>
        <p:txBody>
          <a:bodyPr wrap="none" rtlCol="0">
            <a:spAutoFit/>
          </a:bodyPr>
          <a:lstStyle/>
          <a:p>
            <a:r>
              <a:rPr lang="ko-KR" altLang="en-US" sz="900" dirty="0">
                <a:solidFill>
                  <a:schemeClr val="bg1"/>
                </a:solidFill>
              </a:rPr>
              <a:t>등록</a:t>
            </a:r>
          </a:p>
        </p:txBody>
      </p:sp>
    </p:spTree>
    <p:extLst>
      <p:ext uri="{BB962C8B-B14F-4D97-AF65-F5344CB8AC3E}">
        <p14:creationId xmlns:p14="http://schemas.microsoft.com/office/powerpoint/2010/main" val="30090175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387F5F00-846B-C952-E262-476BA077A03D}"/>
              </a:ext>
            </a:extLst>
          </p:cNvPr>
          <p:cNvSpPr txBox="1"/>
          <p:nvPr/>
        </p:nvSpPr>
        <p:spPr>
          <a:xfrm>
            <a:off x="369044" y="824690"/>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Check box</a:t>
            </a:r>
            <a:endParaRPr lang="ko-KR" altLang="en-US" sz="800" b="1">
              <a:latin typeface="+mn-ea"/>
            </a:endParaRPr>
          </a:p>
        </p:txBody>
      </p:sp>
      <p:sp>
        <p:nvSpPr>
          <p:cNvPr id="10" name="TextBox 9">
            <a:extLst>
              <a:ext uri="{FF2B5EF4-FFF2-40B4-BE49-F238E27FC236}">
                <a16:creationId xmlns:a16="http://schemas.microsoft.com/office/drawing/2014/main" id="{32D3626C-E801-7BF7-407E-B3591FF02081}"/>
              </a:ext>
            </a:extLst>
          </p:cNvPr>
          <p:cNvSpPr txBox="1"/>
          <p:nvPr/>
        </p:nvSpPr>
        <p:spPr>
          <a:xfrm>
            <a:off x="384550" y="3213556"/>
            <a:ext cx="1742643" cy="215444"/>
          </a:xfrm>
          <a:prstGeom prst="rect">
            <a:avLst/>
          </a:prstGeom>
          <a:noFill/>
        </p:spPr>
        <p:txBody>
          <a:bodyPr wrap="square" rtlCol="0">
            <a:spAutoFit/>
          </a:bodyPr>
          <a:lstStyle/>
          <a:p>
            <a:r>
              <a:rPr lang="ko-KR" altLang="en-US" sz="800" b="1">
                <a:latin typeface="맑은 고딕" panose="020B0503020000020004" pitchFamily="50" charset="-127"/>
              </a:rPr>
              <a:t>▶</a:t>
            </a:r>
            <a:r>
              <a:rPr lang="en-US" altLang="ko-KR" sz="800" b="1">
                <a:latin typeface="맑은 고딕" panose="020B0503020000020004" pitchFamily="50" charset="-127"/>
              </a:rPr>
              <a:t> Radio Button</a:t>
            </a:r>
            <a:endParaRPr lang="ko-KR" altLang="en-US" sz="800" b="1">
              <a:latin typeface="맑은 고딕" panose="020B0503020000020004" pitchFamily="50" charset="-127"/>
            </a:endParaRPr>
          </a:p>
        </p:txBody>
      </p:sp>
      <p:sp>
        <p:nvSpPr>
          <p:cNvPr id="17" name="타원 16">
            <a:extLst>
              <a:ext uri="{FF2B5EF4-FFF2-40B4-BE49-F238E27FC236}">
                <a16:creationId xmlns:a16="http://schemas.microsoft.com/office/drawing/2014/main" id="{75BCE163-D2C1-C7BD-BF1F-5A07CC76147D}"/>
              </a:ext>
            </a:extLst>
          </p:cNvPr>
          <p:cNvSpPr/>
          <p:nvPr/>
        </p:nvSpPr>
        <p:spPr>
          <a:xfrm flipH="1">
            <a:off x="281980" y="877986"/>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1</a:t>
            </a:r>
            <a:endParaRPr lang="ko-KR" altLang="en-US" sz="700">
              <a:solidFill>
                <a:prstClr val="white"/>
              </a:solidFill>
              <a:latin typeface="+mn-ea"/>
              <a:cs typeface="Samsung Sharp Sans Medium" pitchFamily="2" charset="0"/>
            </a:endParaRPr>
          </a:p>
        </p:txBody>
      </p:sp>
      <p:sp>
        <p:nvSpPr>
          <p:cNvPr id="28" name="타원 27">
            <a:extLst>
              <a:ext uri="{FF2B5EF4-FFF2-40B4-BE49-F238E27FC236}">
                <a16:creationId xmlns:a16="http://schemas.microsoft.com/office/drawing/2014/main" id="{ED32A0D0-2FA3-87DE-612A-6974CC3D0D6F}"/>
              </a:ext>
            </a:extLst>
          </p:cNvPr>
          <p:cNvSpPr/>
          <p:nvPr/>
        </p:nvSpPr>
        <p:spPr>
          <a:xfrm flipH="1">
            <a:off x="281980" y="3263983"/>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2</a:t>
            </a:r>
            <a:endParaRPr lang="ko-KR" altLang="en-US" sz="700">
              <a:solidFill>
                <a:prstClr val="white"/>
              </a:solidFill>
              <a:latin typeface="+mn-ea"/>
              <a:cs typeface="Samsung Sharp Sans Medium" pitchFamily="2" charset="0"/>
            </a:endParaRPr>
          </a:p>
        </p:txBody>
      </p:sp>
      <p:pic>
        <p:nvPicPr>
          <p:cNvPr id="45" name="그림 44">
            <a:extLst>
              <a:ext uri="{FF2B5EF4-FFF2-40B4-BE49-F238E27FC236}">
                <a16:creationId xmlns:a16="http://schemas.microsoft.com/office/drawing/2014/main" id="{5377D201-55F3-010E-0FED-6AD022F0CFE5}"/>
              </a:ext>
            </a:extLst>
          </p:cNvPr>
          <p:cNvPicPr>
            <a:picLocks noChangeAspect="1"/>
          </p:cNvPicPr>
          <p:nvPr/>
        </p:nvPicPr>
        <p:blipFill>
          <a:blip r:embed="rId2"/>
          <a:stretch>
            <a:fillRect/>
          </a:stretch>
        </p:blipFill>
        <p:spPr>
          <a:xfrm>
            <a:off x="499285" y="1081776"/>
            <a:ext cx="1666875" cy="533400"/>
          </a:xfrm>
          <a:prstGeom prst="rect">
            <a:avLst/>
          </a:prstGeom>
        </p:spPr>
      </p:pic>
      <p:pic>
        <p:nvPicPr>
          <p:cNvPr id="47" name="그림 46">
            <a:extLst>
              <a:ext uri="{FF2B5EF4-FFF2-40B4-BE49-F238E27FC236}">
                <a16:creationId xmlns:a16="http://schemas.microsoft.com/office/drawing/2014/main" id="{2EFDEB6E-4B8F-1A07-6C03-2DD6FDB10CBD}"/>
              </a:ext>
            </a:extLst>
          </p:cNvPr>
          <p:cNvPicPr>
            <a:picLocks noChangeAspect="1"/>
          </p:cNvPicPr>
          <p:nvPr/>
        </p:nvPicPr>
        <p:blipFill>
          <a:blip r:embed="rId3"/>
          <a:stretch>
            <a:fillRect/>
          </a:stretch>
        </p:blipFill>
        <p:spPr>
          <a:xfrm>
            <a:off x="517947" y="1631898"/>
            <a:ext cx="2276475" cy="495300"/>
          </a:xfrm>
          <a:prstGeom prst="rect">
            <a:avLst/>
          </a:prstGeom>
        </p:spPr>
      </p:pic>
      <p:pic>
        <p:nvPicPr>
          <p:cNvPr id="49" name="그림 48">
            <a:extLst>
              <a:ext uri="{FF2B5EF4-FFF2-40B4-BE49-F238E27FC236}">
                <a16:creationId xmlns:a16="http://schemas.microsoft.com/office/drawing/2014/main" id="{64F6AFB3-4218-FBC5-7F92-5CDAACA63253}"/>
              </a:ext>
            </a:extLst>
          </p:cNvPr>
          <p:cNvPicPr>
            <a:picLocks noChangeAspect="1"/>
          </p:cNvPicPr>
          <p:nvPr/>
        </p:nvPicPr>
        <p:blipFill>
          <a:blip r:embed="rId4"/>
          <a:stretch>
            <a:fillRect/>
          </a:stretch>
        </p:blipFill>
        <p:spPr>
          <a:xfrm>
            <a:off x="517595" y="3438101"/>
            <a:ext cx="1857375" cy="533400"/>
          </a:xfrm>
          <a:prstGeom prst="rect">
            <a:avLst/>
          </a:prstGeom>
        </p:spPr>
      </p:pic>
      <p:pic>
        <p:nvPicPr>
          <p:cNvPr id="51" name="그림 50">
            <a:extLst>
              <a:ext uri="{FF2B5EF4-FFF2-40B4-BE49-F238E27FC236}">
                <a16:creationId xmlns:a16="http://schemas.microsoft.com/office/drawing/2014/main" id="{37B6C6C6-D23B-05CC-ADB1-543E710BAFA5}"/>
              </a:ext>
            </a:extLst>
          </p:cNvPr>
          <p:cNvPicPr>
            <a:picLocks noChangeAspect="1"/>
          </p:cNvPicPr>
          <p:nvPr/>
        </p:nvPicPr>
        <p:blipFill>
          <a:blip r:embed="rId5"/>
          <a:stretch>
            <a:fillRect/>
          </a:stretch>
        </p:blipFill>
        <p:spPr>
          <a:xfrm>
            <a:off x="494893" y="3973334"/>
            <a:ext cx="1971675" cy="533400"/>
          </a:xfrm>
          <a:prstGeom prst="rect">
            <a:avLst/>
          </a:prstGeom>
        </p:spPr>
      </p:pic>
      <p:graphicFrame>
        <p:nvGraphicFramePr>
          <p:cNvPr id="3" name="표 2">
            <a:extLst>
              <a:ext uri="{FF2B5EF4-FFF2-40B4-BE49-F238E27FC236}">
                <a16:creationId xmlns:a16="http://schemas.microsoft.com/office/drawing/2014/main" id="{14BD0AE2-10AE-A36D-D039-CA84CA0D9171}"/>
              </a:ext>
            </a:extLst>
          </p:cNvPr>
          <p:cNvGraphicFramePr>
            <a:graphicFrameLocks noGrp="1"/>
          </p:cNvGraphicFramePr>
          <p:nvPr>
            <p:extLst>
              <p:ext uri="{D42A27DB-BD31-4B8C-83A1-F6EECF244321}">
                <p14:modId xmlns:p14="http://schemas.microsoft.com/office/powerpoint/2010/main" val="4089133265"/>
              </p:ext>
            </p:extLst>
          </p:nvPr>
        </p:nvGraphicFramePr>
        <p:xfrm>
          <a:off x="9704070" y="526664"/>
          <a:ext cx="2465070" cy="6163378"/>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체크 박스 유형별</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라디오 버튼 유형별</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alert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창을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toast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로 대체</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5</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초 후 사라지며</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우상단</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창닫기를</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해도 사라짐</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화면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우하단에</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위치</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화면 조작에 허들이 되지 않음</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
        <p:nvSpPr>
          <p:cNvPr id="4" name="TextBox 3">
            <a:extLst>
              <a:ext uri="{FF2B5EF4-FFF2-40B4-BE49-F238E27FC236}">
                <a16:creationId xmlns:a16="http://schemas.microsoft.com/office/drawing/2014/main" id="{3ECAD1D1-9EB2-1874-C044-A8C48218F0A2}"/>
              </a:ext>
            </a:extLst>
          </p:cNvPr>
          <p:cNvSpPr txBox="1"/>
          <p:nvPr/>
        </p:nvSpPr>
        <p:spPr>
          <a:xfrm>
            <a:off x="4801084" y="824690"/>
            <a:ext cx="1742643" cy="215444"/>
          </a:xfrm>
          <a:prstGeom prst="rect">
            <a:avLst/>
          </a:prstGeom>
          <a:noFill/>
        </p:spPr>
        <p:txBody>
          <a:bodyPr wrap="square" rtlCol="0">
            <a:spAutoFit/>
          </a:bodyPr>
          <a:lstStyle/>
          <a:p>
            <a:r>
              <a:rPr lang="ko-KR" altLang="en-US" sz="800" b="1" dirty="0">
                <a:latin typeface="+mn-ea"/>
              </a:rPr>
              <a:t>▶</a:t>
            </a:r>
            <a:r>
              <a:rPr lang="en-US" altLang="ko-KR" sz="800" b="1" dirty="0">
                <a:latin typeface="+mn-ea"/>
              </a:rPr>
              <a:t> toast = </a:t>
            </a:r>
            <a:r>
              <a:rPr lang="en-US" altLang="ko-KR" sz="800" b="1" dirty="0" err="1">
                <a:latin typeface="+mn-ea"/>
              </a:rPr>
              <a:t>javascript</a:t>
            </a:r>
            <a:r>
              <a:rPr lang="ko-KR" altLang="en-US" sz="800" b="1" dirty="0">
                <a:latin typeface="+mn-ea"/>
              </a:rPr>
              <a:t> </a:t>
            </a:r>
            <a:r>
              <a:rPr lang="en-US" altLang="ko-KR" sz="800" b="1" dirty="0">
                <a:latin typeface="+mn-ea"/>
              </a:rPr>
              <a:t>alert</a:t>
            </a:r>
            <a:endParaRPr lang="ko-KR" altLang="en-US" sz="800" b="1" dirty="0">
              <a:latin typeface="+mn-ea"/>
            </a:endParaRPr>
          </a:p>
        </p:txBody>
      </p:sp>
      <p:sp>
        <p:nvSpPr>
          <p:cNvPr id="5" name="타원 4">
            <a:extLst>
              <a:ext uri="{FF2B5EF4-FFF2-40B4-BE49-F238E27FC236}">
                <a16:creationId xmlns:a16="http://schemas.microsoft.com/office/drawing/2014/main" id="{99669B5F-864D-FECD-D676-275A7E763152}"/>
              </a:ext>
            </a:extLst>
          </p:cNvPr>
          <p:cNvSpPr/>
          <p:nvPr/>
        </p:nvSpPr>
        <p:spPr>
          <a:xfrm flipH="1">
            <a:off x="4714020" y="877986"/>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3</a:t>
            </a:r>
            <a:endParaRPr lang="ko-KR" altLang="en-US" sz="700">
              <a:solidFill>
                <a:prstClr val="white"/>
              </a:solidFill>
              <a:latin typeface="+mn-ea"/>
              <a:cs typeface="Samsung Sharp Sans Medium" pitchFamily="2" charset="0"/>
            </a:endParaRPr>
          </a:p>
        </p:txBody>
      </p:sp>
      <p:grpSp>
        <p:nvGrpSpPr>
          <p:cNvPr id="30" name="그룹 29">
            <a:extLst>
              <a:ext uri="{FF2B5EF4-FFF2-40B4-BE49-F238E27FC236}">
                <a16:creationId xmlns:a16="http://schemas.microsoft.com/office/drawing/2014/main" id="{9B3F13F5-FD74-B08B-BF6E-6E21E7BC4BC5}"/>
              </a:ext>
            </a:extLst>
          </p:cNvPr>
          <p:cNvGrpSpPr/>
          <p:nvPr/>
        </p:nvGrpSpPr>
        <p:grpSpPr>
          <a:xfrm>
            <a:off x="5001208" y="1083760"/>
            <a:ext cx="3762016" cy="835785"/>
            <a:chOff x="5337110" y="1655488"/>
            <a:chExt cx="3762016" cy="835785"/>
          </a:xfrm>
        </p:grpSpPr>
        <p:sp>
          <p:nvSpPr>
            <p:cNvPr id="14" name="Border">
              <a:extLst>
                <a:ext uri="{FF2B5EF4-FFF2-40B4-BE49-F238E27FC236}">
                  <a16:creationId xmlns:a16="http://schemas.microsoft.com/office/drawing/2014/main" id="{B79ADBBA-EEE3-1C0B-2824-AFFF32163DBC}"/>
                </a:ext>
              </a:extLst>
            </p:cNvPr>
            <p:cNvSpPr/>
            <p:nvPr/>
          </p:nvSpPr>
          <p:spPr>
            <a:xfrm>
              <a:off x="5337110" y="1655488"/>
              <a:ext cx="3762016" cy="835785"/>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100">
                  <a:solidFill>
                    <a:srgbClr val="5F5F5F"/>
                  </a:solidFill>
                  <a:latin typeface="Segoe UI" panose="020B0502040204020203" pitchFamily="34" charset="0"/>
                  <a:cs typeface="Segoe UI" panose="020B0502040204020203" pitchFamily="34" charset="0"/>
                </a:rPr>
                <a:t>안내</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6" name="Separator">
              <a:extLst>
                <a:ext uri="{FF2B5EF4-FFF2-40B4-BE49-F238E27FC236}">
                  <a16:creationId xmlns:a16="http://schemas.microsoft.com/office/drawing/2014/main" id="{94AB23D6-F651-59DA-A6C7-00BD8F5D55D7}"/>
                </a:ext>
              </a:extLst>
            </p:cNvPr>
            <p:cNvCxnSpPr>
              <a:cxnSpLocks/>
            </p:cNvCxnSpPr>
            <p:nvPr/>
          </p:nvCxnSpPr>
          <p:spPr>
            <a:xfrm>
              <a:off x="5337110" y="2060523"/>
              <a:ext cx="37620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1" name="Close Icon">
              <a:extLst>
                <a:ext uri="{FF2B5EF4-FFF2-40B4-BE49-F238E27FC236}">
                  <a16:creationId xmlns:a16="http://schemas.microsoft.com/office/drawing/2014/main" id="{FD5F5A2C-A056-2D82-DC8E-C6EFE76A7E28}"/>
                </a:ext>
              </a:extLst>
            </p:cNvPr>
            <p:cNvSpPr>
              <a:spLocks noChangeAspect="1"/>
            </p:cNvSpPr>
            <p:nvPr/>
          </p:nvSpPr>
          <p:spPr bwMode="auto">
            <a:xfrm>
              <a:off x="8858546" y="1806894"/>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id="{1BD53A0F-5B52-88BA-920D-C61FC365087D}"/>
                </a:ext>
              </a:extLst>
            </p:cNvPr>
            <p:cNvSpPr txBox="1"/>
            <p:nvPr/>
          </p:nvSpPr>
          <p:spPr>
            <a:xfrm>
              <a:off x="5432047" y="2141779"/>
              <a:ext cx="3515337" cy="253916"/>
            </a:xfrm>
            <a:prstGeom prst="rect">
              <a:avLst/>
            </a:prstGeom>
            <a:noFill/>
          </p:spPr>
          <p:txBody>
            <a:bodyPr wrap="square" rtlCol="0">
              <a:spAutoFit/>
            </a:bodyPr>
            <a:lstStyle/>
            <a:p>
              <a:r>
                <a:rPr lang="ko-KR" altLang="en-US" sz="1050">
                  <a:latin typeface="Pretendard Light" panose="02000403000000020004" pitchFamily="50" charset="-127"/>
                  <a:ea typeface="Pretendard Light" panose="02000403000000020004" pitchFamily="50" charset="-127"/>
                  <a:cs typeface="Pretendard Light" panose="02000403000000020004" pitchFamily="50" charset="-127"/>
                </a:rPr>
                <a:t>저장되었습니다</a:t>
              </a:r>
              <a:r>
                <a:rPr lang="en-US" altLang="ko-KR" sz="105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sp>
        <p:nvSpPr>
          <p:cNvPr id="6" name="TextBox 5">
            <a:extLst>
              <a:ext uri="{FF2B5EF4-FFF2-40B4-BE49-F238E27FC236}">
                <a16:creationId xmlns:a16="http://schemas.microsoft.com/office/drawing/2014/main" id="{BC01B693-6947-0903-A81F-60078D7F9500}"/>
              </a:ext>
            </a:extLst>
          </p:cNvPr>
          <p:cNvSpPr txBox="1"/>
          <p:nvPr/>
        </p:nvSpPr>
        <p:spPr>
          <a:xfrm>
            <a:off x="4801084" y="2454314"/>
            <a:ext cx="1742643" cy="215444"/>
          </a:xfrm>
          <a:prstGeom prst="rect">
            <a:avLst/>
          </a:prstGeom>
          <a:noFill/>
        </p:spPr>
        <p:txBody>
          <a:bodyPr wrap="square" rtlCol="0">
            <a:spAutoFit/>
          </a:bodyPr>
          <a:lstStyle/>
          <a:p>
            <a:r>
              <a:rPr lang="ko-KR" altLang="en-US" sz="800" b="1" dirty="0">
                <a:latin typeface="+mn-ea"/>
              </a:rPr>
              <a:t>▶</a:t>
            </a:r>
            <a:r>
              <a:rPr lang="en-US" altLang="ko-KR" sz="800" b="1" dirty="0">
                <a:latin typeface="+mn-ea"/>
              </a:rPr>
              <a:t> Modal = </a:t>
            </a:r>
            <a:r>
              <a:rPr lang="en-US" altLang="ko-KR" sz="800" b="1" dirty="0" err="1">
                <a:latin typeface="+mn-ea"/>
              </a:rPr>
              <a:t>javascript</a:t>
            </a:r>
            <a:r>
              <a:rPr lang="ko-KR" altLang="en-US" sz="800" b="1" dirty="0">
                <a:latin typeface="+mn-ea"/>
              </a:rPr>
              <a:t> </a:t>
            </a:r>
            <a:r>
              <a:rPr lang="en-US" altLang="ko-KR" sz="800" b="1" dirty="0">
                <a:latin typeface="+mn-ea"/>
              </a:rPr>
              <a:t>Confirm</a:t>
            </a:r>
            <a:endParaRPr lang="ko-KR" altLang="en-US" sz="800" b="1" dirty="0">
              <a:latin typeface="+mn-ea"/>
            </a:endParaRPr>
          </a:p>
        </p:txBody>
      </p:sp>
      <p:sp>
        <p:nvSpPr>
          <p:cNvPr id="7" name="타원 6">
            <a:extLst>
              <a:ext uri="{FF2B5EF4-FFF2-40B4-BE49-F238E27FC236}">
                <a16:creationId xmlns:a16="http://schemas.microsoft.com/office/drawing/2014/main" id="{72BFF93F-DA22-C56A-05F9-09B44744ECFE}"/>
              </a:ext>
            </a:extLst>
          </p:cNvPr>
          <p:cNvSpPr/>
          <p:nvPr/>
        </p:nvSpPr>
        <p:spPr>
          <a:xfrm flipH="1">
            <a:off x="4714020" y="2507610"/>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3</a:t>
            </a:r>
            <a:endParaRPr lang="ko-KR" altLang="en-US" sz="700">
              <a:solidFill>
                <a:prstClr val="white"/>
              </a:solidFill>
              <a:latin typeface="+mn-ea"/>
              <a:cs typeface="Samsung Sharp Sans Medium" pitchFamily="2" charset="0"/>
            </a:endParaRPr>
          </a:p>
        </p:txBody>
      </p:sp>
      <p:grpSp>
        <p:nvGrpSpPr>
          <p:cNvPr id="8" name="그룹 7">
            <a:extLst>
              <a:ext uri="{FF2B5EF4-FFF2-40B4-BE49-F238E27FC236}">
                <a16:creationId xmlns:a16="http://schemas.microsoft.com/office/drawing/2014/main" id="{0AA214E7-2458-62FB-4A91-7AE1161B919D}"/>
              </a:ext>
            </a:extLst>
          </p:cNvPr>
          <p:cNvGrpSpPr/>
          <p:nvPr/>
        </p:nvGrpSpPr>
        <p:grpSpPr>
          <a:xfrm>
            <a:off x="5001208" y="2713384"/>
            <a:ext cx="3762016" cy="1793350"/>
            <a:chOff x="5337110" y="1655488"/>
            <a:chExt cx="3762016" cy="1793350"/>
          </a:xfrm>
        </p:grpSpPr>
        <p:sp>
          <p:nvSpPr>
            <p:cNvPr id="9" name="Border">
              <a:extLst>
                <a:ext uri="{FF2B5EF4-FFF2-40B4-BE49-F238E27FC236}">
                  <a16:creationId xmlns:a16="http://schemas.microsoft.com/office/drawing/2014/main" id="{BEF48756-858F-A44F-777A-AE6CFEAF1EE9}"/>
                </a:ext>
              </a:extLst>
            </p:cNvPr>
            <p:cNvSpPr/>
            <p:nvPr/>
          </p:nvSpPr>
          <p:spPr>
            <a:xfrm>
              <a:off x="5337110" y="1655488"/>
              <a:ext cx="3762016" cy="179335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1100" dirty="0">
                  <a:solidFill>
                    <a:srgbClr val="5F5F5F"/>
                  </a:solidFill>
                  <a:latin typeface="Segoe UI" panose="020B0502040204020203" pitchFamily="34" charset="0"/>
                  <a:cs typeface="Segoe UI" panose="020B0502040204020203" pitchFamily="34" charset="0"/>
                </a:rPr>
                <a:t>TEXT</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1" name="Separator">
              <a:extLst>
                <a:ext uri="{FF2B5EF4-FFF2-40B4-BE49-F238E27FC236}">
                  <a16:creationId xmlns:a16="http://schemas.microsoft.com/office/drawing/2014/main" id="{805FC6E4-3C4A-634E-FF31-435031639E15}"/>
                </a:ext>
              </a:extLst>
            </p:cNvPr>
            <p:cNvCxnSpPr>
              <a:cxnSpLocks/>
            </p:cNvCxnSpPr>
            <p:nvPr/>
          </p:nvCxnSpPr>
          <p:spPr>
            <a:xfrm>
              <a:off x="5337110" y="2060523"/>
              <a:ext cx="37620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2" name="Close Icon">
              <a:extLst>
                <a:ext uri="{FF2B5EF4-FFF2-40B4-BE49-F238E27FC236}">
                  <a16:creationId xmlns:a16="http://schemas.microsoft.com/office/drawing/2014/main" id="{E0733F8E-8301-D930-0BA9-6DF90E6474CA}"/>
                </a:ext>
              </a:extLst>
            </p:cNvPr>
            <p:cNvSpPr>
              <a:spLocks noChangeAspect="1"/>
            </p:cNvSpPr>
            <p:nvPr/>
          </p:nvSpPr>
          <p:spPr bwMode="auto">
            <a:xfrm>
              <a:off x="8858546" y="1806894"/>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a16="http://schemas.microsoft.com/office/drawing/2014/main" id="{F3F92528-BD7C-4DA3-BC16-CA8288736847}"/>
                </a:ext>
              </a:extLst>
            </p:cNvPr>
            <p:cNvSpPr txBox="1"/>
            <p:nvPr/>
          </p:nvSpPr>
          <p:spPr>
            <a:xfrm>
              <a:off x="5432047" y="2141779"/>
              <a:ext cx="3515337" cy="253916"/>
            </a:xfrm>
            <a:prstGeom prst="rect">
              <a:avLst/>
            </a:prstGeom>
            <a:noFill/>
          </p:spPr>
          <p:txBody>
            <a:bodyPr wrap="square" rtlCol="0">
              <a:spAutoFit/>
            </a:bodyPr>
            <a:lstStyle/>
            <a:p>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Message.</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cxnSp>
          <p:nvCxnSpPr>
            <p:cNvPr id="20" name="Separator">
              <a:extLst>
                <a:ext uri="{FF2B5EF4-FFF2-40B4-BE49-F238E27FC236}">
                  <a16:creationId xmlns:a16="http://schemas.microsoft.com/office/drawing/2014/main" id="{323DE79B-F222-F113-6B71-66A74DF54FFB}"/>
                </a:ext>
              </a:extLst>
            </p:cNvPr>
            <p:cNvCxnSpPr>
              <a:cxnSpLocks/>
            </p:cNvCxnSpPr>
            <p:nvPr/>
          </p:nvCxnSpPr>
          <p:spPr>
            <a:xfrm>
              <a:off x="5337110" y="2893441"/>
              <a:ext cx="37620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grpSp>
      <p:sp>
        <p:nvSpPr>
          <p:cNvPr id="18" name="Button">
            <a:extLst>
              <a:ext uri="{FF2B5EF4-FFF2-40B4-BE49-F238E27FC236}">
                <a16:creationId xmlns:a16="http://schemas.microsoft.com/office/drawing/2014/main" id="{A438EA8E-55E7-F592-C21C-B080CCAD24EE}"/>
              </a:ext>
            </a:extLst>
          </p:cNvPr>
          <p:cNvSpPr/>
          <p:nvPr/>
        </p:nvSpPr>
        <p:spPr>
          <a:xfrm>
            <a:off x="8176580" y="4078050"/>
            <a:ext cx="43490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확인</a:t>
            </a:r>
            <a:endParaRPr lang="en-US" sz="1050" dirty="0">
              <a:solidFill>
                <a:schemeClr val="bg1"/>
              </a:solidFill>
              <a:latin typeface="Segoe UI" panose="020B0502040204020203" pitchFamily="34" charset="0"/>
              <a:cs typeface="Segoe UI" panose="020B0502040204020203" pitchFamily="34" charset="0"/>
            </a:endParaRPr>
          </a:p>
        </p:txBody>
      </p:sp>
      <p:sp>
        <p:nvSpPr>
          <p:cNvPr id="19" name="Button">
            <a:extLst>
              <a:ext uri="{FF2B5EF4-FFF2-40B4-BE49-F238E27FC236}">
                <a16:creationId xmlns:a16="http://schemas.microsoft.com/office/drawing/2014/main" id="{8BC6F424-E109-AAB5-354E-D41E0D8AC6CA}"/>
              </a:ext>
            </a:extLst>
          </p:cNvPr>
          <p:cNvSpPr/>
          <p:nvPr/>
        </p:nvSpPr>
        <p:spPr>
          <a:xfrm>
            <a:off x="7671556" y="4085057"/>
            <a:ext cx="434902" cy="310539"/>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rgbClr val="5F5F5F"/>
                </a:solidFill>
                <a:latin typeface="Segoe UI" panose="020B0502040204020203" pitchFamily="34" charset="0"/>
                <a:cs typeface="Segoe UI" panose="020B0502040204020203" pitchFamily="34" charset="0"/>
              </a:rPr>
              <a:t>취소</a:t>
            </a:r>
            <a:endParaRPr lang="en-US" sz="1050" dirty="0">
              <a:solidFill>
                <a:srgbClr val="5F5F5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42759498"/>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텍스트 개체 틀 17">
            <a:extLst>
              <a:ext uri="{FF2B5EF4-FFF2-40B4-BE49-F238E27FC236}">
                <a16:creationId xmlns:a16="http://schemas.microsoft.com/office/drawing/2014/main" id="{E7FD95A3-56CA-A74F-04CB-37BD2CA44327}"/>
              </a:ext>
            </a:extLst>
          </p:cNvPr>
          <p:cNvSpPr>
            <a:spLocks noGrp="1"/>
          </p:cNvSpPr>
          <p:nvPr>
            <p:ph type="body" sz="quarter" idx="10"/>
          </p:nvPr>
        </p:nvSpPr>
        <p:spPr/>
        <p:txBody>
          <a:bodyPr>
            <a:normAutofit/>
          </a:bodyPr>
          <a:lstStyle/>
          <a:p>
            <a:r>
              <a:rPr lang="en-US" altLang="ko-KR" dirty="0"/>
              <a:t>RQ-MENU-0300</a:t>
            </a:r>
          </a:p>
          <a:p>
            <a:endParaRPr lang="ko-KR" altLang="en-US" dirty="0"/>
          </a:p>
        </p:txBody>
      </p:sp>
      <p:sp>
        <p:nvSpPr>
          <p:cNvPr id="19" name="텍스트 개체 틀 18">
            <a:extLst>
              <a:ext uri="{FF2B5EF4-FFF2-40B4-BE49-F238E27FC236}">
                <a16:creationId xmlns:a16="http://schemas.microsoft.com/office/drawing/2014/main" id="{7068E28F-91D4-A83D-5E7D-0747D9735F62}"/>
              </a:ext>
            </a:extLst>
          </p:cNvPr>
          <p:cNvSpPr>
            <a:spLocks noGrp="1"/>
          </p:cNvSpPr>
          <p:nvPr>
            <p:ph type="body" sz="quarter" idx="11"/>
          </p:nvPr>
        </p:nvSpPr>
        <p:spPr/>
        <p:txBody>
          <a:bodyPr/>
          <a:lstStyle/>
          <a:p>
            <a:r>
              <a:rPr lang="en-US" altLang="ko-KR" dirty="0"/>
              <a:t>AG10020100000</a:t>
            </a:r>
            <a:endParaRPr lang="ko-KR" altLang="en-US" dirty="0"/>
          </a:p>
        </p:txBody>
      </p:sp>
      <p:sp>
        <p:nvSpPr>
          <p:cNvPr id="20" name="텍스트 개체 틀 19">
            <a:extLst>
              <a:ext uri="{FF2B5EF4-FFF2-40B4-BE49-F238E27FC236}">
                <a16:creationId xmlns:a16="http://schemas.microsoft.com/office/drawing/2014/main" id="{EC3E28C7-2158-7E34-5060-0E55BEBC261C}"/>
              </a:ext>
            </a:extLst>
          </p:cNvPr>
          <p:cNvSpPr>
            <a:spLocks noGrp="1"/>
          </p:cNvSpPr>
          <p:nvPr>
            <p:ph type="body" sz="quarter" idx="12"/>
          </p:nvPr>
        </p:nvSpPr>
        <p:spPr/>
        <p:txBody>
          <a:bodyPr/>
          <a:lstStyle/>
          <a:p>
            <a:r>
              <a:rPr lang="ko-KR" altLang="en-US" dirty="0"/>
              <a:t>푸시작성</a:t>
            </a:r>
          </a:p>
        </p:txBody>
      </p:sp>
      <p:sp>
        <p:nvSpPr>
          <p:cNvPr id="21" name="텍스트 개체 틀 20">
            <a:extLst>
              <a:ext uri="{FF2B5EF4-FFF2-40B4-BE49-F238E27FC236}">
                <a16:creationId xmlns:a16="http://schemas.microsoft.com/office/drawing/2014/main" id="{B5B562BA-AD30-5FF0-1487-F7202CBEE6DA}"/>
              </a:ext>
            </a:extLst>
          </p:cNvPr>
          <p:cNvSpPr>
            <a:spLocks noGrp="1"/>
          </p:cNvSpPr>
          <p:nvPr>
            <p:ph type="body" sz="quarter" idx="13"/>
          </p:nvPr>
        </p:nvSpPr>
        <p:spPr/>
        <p:txBody>
          <a:bodyPr/>
          <a:lstStyle/>
          <a:p>
            <a:r>
              <a:rPr lang="ko-KR" altLang="en-US" dirty="0"/>
              <a:t>메인 </a:t>
            </a:r>
            <a:r>
              <a:rPr lang="en-US" altLang="ko-KR" dirty="0"/>
              <a:t>&gt; </a:t>
            </a:r>
            <a:r>
              <a:rPr lang="ko-KR" altLang="en-US" dirty="0"/>
              <a:t>공지</a:t>
            </a:r>
            <a:r>
              <a:rPr lang="en-US" altLang="ko-KR" dirty="0"/>
              <a:t>/</a:t>
            </a:r>
            <a:r>
              <a:rPr lang="ko-KR" altLang="en-US" dirty="0"/>
              <a:t>푸시 </a:t>
            </a:r>
            <a:r>
              <a:rPr lang="en-US" altLang="ko-KR" dirty="0"/>
              <a:t>&gt; </a:t>
            </a:r>
            <a:r>
              <a:rPr lang="ko-KR" altLang="en-US" dirty="0"/>
              <a:t>푸시</a:t>
            </a:r>
          </a:p>
        </p:txBody>
      </p:sp>
      <p:sp>
        <p:nvSpPr>
          <p:cNvPr id="22" name="TextBox 21">
            <a:extLst>
              <a:ext uri="{FF2B5EF4-FFF2-40B4-BE49-F238E27FC236}">
                <a16:creationId xmlns:a16="http://schemas.microsoft.com/office/drawing/2014/main" id="{BC3939C7-36A1-F5C5-D06D-4BF71BCD5230}"/>
              </a:ext>
            </a:extLst>
          </p:cNvPr>
          <p:cNvSpPr txBox="1"/>
          <p:nvPr/>
        </p:nvSpPr>
        <p:spPr>
          <a:xfrm>
            <a:off x="177330" y="715783"/>
            <a:ext cx="965329" cy="338554"/>
          </a:xfrm>
          <a:prstGeom prst="rect">
            <a:avLst/>
          </a:prstGeom>
          <a:noFill/>
        </p:spPr>
        <p:txBody>
          <a:bodyPr wrap="none" rtlCol="0">
            <a:spAutoFit/>
          </a:bodyPr>
          <a:lstStyle/>
          <a:p>
            <a:r>
              <a:rPr lang="ko-KR" altLang="en-US" sz="1600" dirty="0"/>
              <a:t>공지</a:t>
            </a:r>
            <a:r>
              <a:rPr lang="en-US" altLang="ko-KR" sz="1600" dirty="0"/>
              <a:t>/</a:t>
            </a:r>
            <a:r>
              <a:rPr lang="ko-KR" altLang="en-US" sz="1600" dirty="0" err="1"/>
              <a:t>푸시</a:t>
            </a:r>
            <a:endParaRPr lang="ko-KR" altLang="en-US" sz="1600" dirty="0">
              <a:solidFill>
                <a:schemeClr val="bg1">
                  <a:lumMod val="50000"/>
                </a:schemeClr>
              </a:solidFill>
            </a:endParaRPr>
          </a:p>
        </p:txBody>
      </p:sp>
      <p:sp>
        <p:nvSpPr>
          <p:cNvPr id="29" name="TextBox 28">
            <a:extLst>
              <a:ext uri="{FF2B5EF4-FFF2-40B4-BE49-F238E27FC236}">
                <a16:creationId xmlns:a16="http://schemas.microsoft.com/office/drawing/2014/main" id="{14C17C6A-EF62-0C52-8CEF-983D673C8052}"/>
              </a:ext>
            </a:extLst>
          </p:cNvPr>
          <p:cNvSpPr txBox="1"/>
          <p:nvPr/>
        </p:nvSpPr>
        <p:spPr>
          <a:xfrm>
            <a:off x="2573979" y="782337"/>
            <a:ext cx="428323" cy="261610"/>
          </a:xfrm>
          <a:prstGeom prst="rect">
            <a:avLst/>
          </a:prstGeom>
          <a:noFill/>
        </p:spPr>
        <p:txBody>
          <a:bodyPr wrap="none" rtlCol="0">
            <a:spAutoFit/>
          </a:bodyPr>
          <a:lstStyle/>
          <a:p>
            <a:pPr algn="ctr"/>
            <a:r>
              <a:rPr lang="ko-KR" altLang="en-US" sz="1100" dirty="0" err="1">
                <a:solidFill>
                  <a:srgbClr val="0D6EFD"/>
                </a:solidFill>
              </a:rPr>
              <a:t>푸시</a:t>
            </a:r>
            <a:endParaRPr lang="ko-KR" altLang="en-US" sz="1100" dirty="0">
              <a:solidFill>
                <a:srgbClr val="0D6EFD"/>
              </a:solidFill>
            </a:endParaRPr>
          </a:p>
        </p:txBody>
      </p:sp>
      <p:cxnSp>
        <p:nvCxnSpPr>
          <p:cNvPr id="31" name="직선 연결선 30">
            <a:extLst>
              <a:ext uri="{FF2B5EF4-FFF2-40B4-BE49-F238E27FC236}">
                <a16:creationId xmlns:a16="http://schemas.microsoft.com/office/drawing/2014/main" id="{D0D91F13-3275-E337-C14E-1020F5E02A8C}"/>
              </a:ext>
            </a:extLst>
          </p:cNvPr>
          <p:cNvCxnSpPr>
            <a:cxnSpLocks/>
          </p:cNvCxnSpPr>
          <p:nvPr/>
        </p:nvCxnSpPr>
        <p:spPr>
          <a:xfrm>
            <a:off x="2343773" y="1097035"/>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65" name="Input">
            <a:extLst>
              <a:ext uri="{FF2B5EF4-FFF2-40B4-BE49-F238E27FC236}">
                <a16:creationId xmlns:a16="http://schemas.microsoft.com/office/drawing/2014/main" id="{8CDFC965-D529-82D9-438E-C3064CA19C87}"/>
              </a:ext>
            </a:extLst>
          </p:cNvPr>
          <p:cNvSpPr/>
          <p:nvPr/>
        </p:nvSpPr>
        <p:spPr>
          <a:xfrm>
            <a:off x="8183319" y="732437"/>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6" name="Input">
            <a:extLst>
              <a:ext uri="{FF2B5EF4-FFF2-40B4-BE49-F238E27FC236}">
                <a16:creationId xmlns:a16="http://schemas.microsoft.com/office/drawing/2014/main" id="{3781C81F-7F34-FE01-EC8C-FE0FACED5D8D}"/>
              </a:ext>
            </a:extLst>
          </p:cNvPr>
          <p:cNvSpPr/>
          <p:nvPr/>
        </p:nvSpPr>
        <p:spPr>
          <a:xfrm>
            <a:off x="6652784" y="730556"/>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검색어입력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5" name="그룹 4">
            <a:extLst>
              <a:ext uri="{FF2B5EF4-FFF2-40B4-BE49-F238E27FC236}">
                <a16:creationId xmlns:a16="http://schemas.microsoft.com/office/drawing/2014/main" id="{8ABC1132-6193-AE4E-101E-3BEE9D3843AA}"/>
              </a:ext>
            </a:extLst>
          </p:cNvPr>
          <p:cNvGrpSpPr/>
          <p:nvPr/>
        </p:nvGrpSpPr>
        <p:grpSpPr>
          <a:xfrm>
            <a:off x="5805519" y="728057"/>
            <a:ext cx="732320" cy="267021"/>
            <a:chOff x="5805519" y="728057"/>
            <a:chExt cx="732320" cy="267021"/>
          </a:xfrm>
        </p:grpSpPr>
        <p:sp>
          <p:nvSpPr>
            <p:cNvPr id="68" name="Input">
              <a:extLst>
                <a:ext uri="{FF2B5EF4-FFF2-40B4-BE49-F238E27FC236}">
                  <a16:creationId xmlns:a16="http://schemas.microsoft.com/office/drawing/2014/main" id="{87EBF863-717E-ACAE-D811-57B009EBBCCB}"/>
                </a:ext>
              </a:extLst>
            </p:cNvPr>
            <p:cNvSpPr/>
            <p:nvPr/>
          </p:nvSpPr>
          <p:spPr>
            <a:xfrm>
              <a:off x="5805519" y="728057"/>
              <a:ext cx="73232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상태</a:t>
              </a:r>
              <a:endParaRPr lang="en-US" sz="800" dirty="0">
                <a:solidFill>
                  <a:srgbClr val="5F5F5F"/>
                </a:solidFill>
                <a:latin typeface="Segoe UI" panose="020B0502040204020203" pitchFamily="34" charset="0"/>
                <a:cs typeface="Segoe UI" panose="020B0502040204020203" pitchFamily="34" charset="0"/>
              </a:endParaRPr>
            </a:p>
          </p:txBody>
        </p:sp>
        <p:sp>
          <p:nvSpPr>
            <p:cNvPr id="69" name="Arrow Down">
              <a:extLst>
                <a:ext uri="{FF2B5EF4-FFF2-40B4-BE49-F238E27FC236}">
                  <a16:creationId xmlns:a16="http://schemas.microsoft.com/office/drawing/2014/main" id="{0254E8A5-11EB-DC00-31A4-A3DB917FD37E}"/>
                </a:ext>
              </a:extLst>
            </p:cNvPr>
            <p:cNvSpPr>
              <a:spLocks noChangeAspect="1"/>
            </p:cNvSpPr>
            <p:nvPr/>
          </p:nvSpPr>
          <p:spPr bwMode="auto">
            <a:xfrm flipH="1">
              <a:off x="6347819" y="84348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74" name="사각형: 둥근 모서리 73">
            <a:extLst>
              <a:ext uri="{FF2B5EF4-FFF2-40B4-BE49-F238E27FC236}">
                <a16:creationId xmlns:a16="http://schemas.microsoft.com/office/drawing/2014/main" id="{11C0BC3C-9CA5-9E52-D8D6-ED413DB7FE56}"/>
              </a:ext>
            </a:extLst>
          </p:cNvPr>
          <p:cNvSpPr/>
          <p:nvPr/>
        </p:nvSpPr>
        <p:spPr>
          <a:xfrm>
            <a:off x="179704" y="1399429"/>
            <a:ext cx="9313086" cy="4742787"/>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2" name="표 1">
            <a:extLst>
              <a:ext uri="{FF2B5EF4-FFF2-40B4-BE49-F238E27FC236}">
                <a16:creationId xmlns:a16="http://schemas.microsoft.com/office/drawing/2014/main" id="{5F8BF3FA-FD13-2EB2-5815-60491AABF369}"/>
              </a:ext>
            </a:extLst>
          </p:cNvPr>
          <p:cNvGraphicFramePr>
            <a:graphicFrameLocks noGrp="1"/>
          </p:cNvGraphicFramePr>
          <p:nvPr>
            <p:extLst>
              <p:ext uri="{D42A27DB-BD31-4B8C-83A1-F6EECF244321}">
                <p14:modId xmlns:p14="http://schemas.microsoft.com/office/powerpoint/2010/main" val="1824458869"/>
              </p:ext>
            </p:extLst>
          </p:nvPr>
        </p:nvGraphicFramePr>
        <p:xfrm>
          <a:off x="9686549" y="526664"/>
          <a:ext cx="2505451" cy="4413726"/>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선택옵션</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내용</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수신자</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발신자</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상태옵션</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읽음</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읽지않음</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장례현황 검색 후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푸시</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샘플</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근무일지가 입력되지 않았습니다</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입력해 주세요</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행사번호</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01245485245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바로가기</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 name="TextBox 2">
            <a:extLst>
              <a:ext uri="{FF2B5EF4-FFF2-40B4-BE49-F238E27FC236}">
                <a16:creationId xmlns:a16="http://schemas.microsoft.com/office/drawing/2014/main" id="{DC2AD3A5-6F2B-FB8C-7A1B-A9548A313929}"/>
              </a:ext>
            </a:extLst>
          </p:cNvPr>
          <p:cNvSpPr txBox="1"/>
          <p:nvPr/>
        </p:nvSpPr>
        <p:spPr>
          <a:xfrm>
            <a:off x="1588203" y="782736"/>
            <a:ext cx="671979" cy="261610"/>
          </a:xfrm>
          <a:prstGeom prst="rect">
            <a:avLst/>
          </a:prstGeom>
          <a:noFill/>
        </p:spPr>
        <p:txBody>
          <a:bodyPr wrap="none" rtlCol="0">
            <a:spAutoFit/>
          </a:bodyPr>
          <a:lstStyle/>
          <a:p>
            <a:pPr algn="ctr"/>
            <a:r>
              <a:rPr lang="ko-KR" altLang="en-US" sz="1100">
                <a:solidFill>
                  <a:schemeClr val="bg1">
                    <a:lumMod val="50000"/>
                  </a:schemeClr>
                </a:solidFill>
              </a:rPr>
              <a:t>공지사항</a:t>
            </a:r>
            <a:endParaRPr lang="ko-KR" altLang="en-US" sz="1100" dirty="0">
              <a:solidFill>
                <a:schemeClr val="bg1">
                  <a:lumMod val="50000"/>
                </a:schemeClr>
              </a:solidFill>
            </a:endParaRPr>
          </a:p>
        </p:txBody>
      </p:sp>
      <p:cxnSp>
        <p:nvCxnSpPr>
          <p:cNvPr id="4" name="직선 연결선 3">
            <a:extLst>
              <a:ext uri="{FF2B5EF4-FFF2-40B4-BE49-F238E27FC236}">
                <a16:creationId xmlns:a16="http://schemas.microsoft.com/office/drawing/2014/main" id="{40FDEADC-018B-A030-71B7-29379AB1C078}"/>
              </a:ext>
            </a:extLst>
          </p:cNvPr>
          <p:cNvCxnSpPr>
            <a:cxnSpLocks/>
          </p:cNvCxnSpPr>
          <p:nvPr/>
        </p:nvCxnSpPr>
        <p:spPr>
          <a:xfrm>
            <a:off x="1496787" y="1097434"/>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grpSp>
        <p:nvGrpSpPr>
          <p:cNvPr id="6" name="그룹 5">
            <a:extLst>
              <a:ext uri="{FF2B5EF4-FFF2-40B4-BE49-F238E27FC236}">
                <a16:creationId xmlns:a16="http://schemas.microsoft.com/office/drawing/2014/main" id="{A5F4D1B6-CFF6-30B4-DED0-E062A5686D90}"/>
              </a:ext>
            </a:extLst>
          </p:cNvPr>
          <p:cNvGrpSpPr/>
          <p:nvPr/>
        </p:nvGrpSpPr>
        <p:grpSpPr>
          <a:xfrm>
            <a:off x="4970899" y="728057"/>
            <a:ext cx="732320" cy="267021"/>
            <a:chOff x="5805519" y="728057"/>
            <a:chExt cx="732320" cy="267021"/>
          </a:xfrm>
        </p:grpSpPr>
        <p:sp>
          <p:nvSpPr>
            <p:cNvPr id="7" name="Input">
              <a:extLst>
                <a:ext uri="{FF2B5EF4-FFF2-40B4-BE49-F238E27FC236}">
                  <a16:creationId xmlns:a16="http://schemas.microsoft.com/office/drawing/2014/main" id="{6E4FD4C8-3B4E-3E97-D41C-DCCC0CF5850E}"/>
                </a:ext>
              </a:extLst>
            </p:cNvPr>
            <p:cNvSpPr/>
            <p:nvPr/>
          </p:nvSpPr>
          <p:spPr>
            <a:xfrm>
              <a:off x="5805519" y="728057"/>
              <a:ext cx="73232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 name="Arrow Down">
              <a:extLst>
                <a:ext uri="{FF2B5EF4-FFF2-40B4-BE49-F238E27FC236}">
                  <a16:creationId xmlns:a16="http://schemas.microsoft.com/office/drawing/2014/main" id="{632938F4-AB1C-E46F-8B09-D0DD929C503D}"/>
                </a:ext>
              </a:extLst>
            </p:cNvPr>
            <p:cNvSpPr>
              <a:spLocks noChangeAspect="1"/>
            </p:cNvSpPr>
            <p:nvPr/>
          </p:nvSpPr>
          <p:spPr bwMode="auto">
            <a:xfrm flipH="1">
              <a:off x="6347819" y="84348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9" name="사각형: 둥근 모서리 8">
            <a:extLst>
              <a:ext uri="{FF2B5EF4-FFF2-40B4-BE49-F238E27FC236}">
                <a16:creationId xmlns:a16="http://schemas.microsoft.com/office/drawing/2014/main" id="{655F929C-F784-F70D-6A1C-9AFA62D29246}"/>
              </a:ext>
            </a:extLst>
          </p:cNvPr>
          <p:cNvSpPr/>
          <p:nvPr/>
        </p:nvSpPr>
        <p:spPr>
          <a:xfrm>
            <a:off x="8518849" y="5985061"/>
            <a:ext cx="867748"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타원 9">
            <a:extLst>
              <a:ext uri="{FF2B5EF4-FFF2-40B4-BE49-F238E27FC236}">
                <a16:creationId xmlns:a16="http://schemas.microsoft.com/office/drawing/2014/main" id="{5A245A29-F66B-A393-0A27-B94A93D5F588}"/>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TextBox 11">
            <a:extLst>
              <a:ext uri="{FF2B5EF4-FFF2-40B4-BE49-F238E27FC236}">
                <a16:creationId xmlns:a16="http://schemas.microsoft.com/office/drawing/2014/main" id="{7200F917-5504-8507-AECE-6925684F56AE}"/>
              </a:ext>
            </a:extLst>
          </p:cNvPr>
          <p:cNvSpPr txBox="1"/>
          <p:nvPr/>
        </p:nvSpPr>
        <p:spPr>
          <a:xfrm>
            <a:off x="8793413" y="6034223"/>
            <a:ext cx="383438" cy="230832"/>
          </a:xfrm>
          <a:prstGeom prst="rect">
            <a:avLst/>
          </a:prstGeom>
          <a:noFill/>
        </p:spPr>
        <p:txBody>
          <a:bodyPr wrap="none" rtlCol="0">
            <a:spAutoFit/>
          </a:bodyPr>
          <a:lstStyle/>
          <a:p>
            <a:r>
              <a:rPr lang="ko-KR" altLang="en-US" sz="900" dirty="0">
                <a:solidFill>
                  <a:schemeClr val="bg1"/>
                </a:solidFill>
              </a:rPr>
              <a:t>발송</a:t>
            </a:r>
          </a:p>
        </p:txBody>
      </p:sp>
      <p:sp>
        <p:nvSpPr>
          <p:cNvPr id="13" name="사각형: 둥근 모서리 12">
            <a:extLst>
              <a:ext uri="{FF2B5EF4-FFF2-40B4-BE49-F238E27FC236}">
                <a16:creationId xmlns:a16="http://schemas.microsoft.com/office/drawing/2014/main" id="{F6CD4C7A-2C44-C0D2-65E8-00C50F110213}"/>
              </a:ext>
            </a:extLst>
          </p:cNvPr>
          <p:cNvSpPr/>
          <p:nvPr/>
        </p:nvSpPr>
        <p:spPr>
          <a:xfrm>
            <a:off x="450161" y="2091216"/>
            <a:ext cx="8708279" cy="2948441"/>
          </a:xfrm>
          <a:prstGeom prst="roundRect">
            <a:avLst>
              <a:gd name="adj" fmla="val 235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nvGrpSpPr>
          <p:cNvPr id="26" name="Select">
            <a:extLst>
              <a:ext uri="{FF2B5EF4-FFF2-40B4-BE49-F238E27FC236}">
                <a16:creationId xmlns:a16="http://schemas.microsoft.com/office/drawing/2014/main" id="{D296026A-0AE0-B58E-D86D-67BD0210AD60}"/>
              </a:ext>
            </a:extLst>
          </p:cNvPr>
          <p:cNvGrpSpPr/>
          <p:nvPr/>
        </p:nvGrpSpPr>
        <p:grpSpPr>
          <a:xfrm>
            <a:off x="1407787" y="1607508"/>
            <a:ext cx="1421927" cy="220678"/>
            <a:chOff x="1797706" y="1281594"/>
            <a:chExt cx="1302680" cy="267021"/>
          </a:xfrm>
        </p:grpSpPr>
        <p:sp>
          <p:nvSpPr>
            <p:cNvPr id="27" name="Input">
              <a:extLst>
                <a:ext uri="{FF2B5EF4-FFF2-40B4-BE49-F238E27FC236}">
                  <a16:creationId xmlns:a16="http://schemas.microsoft.com/office/drawing/2014/main" id="{1642EEB5-27E7-899D-1B6A-477B1C4CCF77}"/>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28" name="Arrow Down">
              <a:extLst>
                <a:ext uri="{FF2B5EF4-FFF2-40B4-BE49-F238E27FC236}">
                  <a16:creationId xmlns:a16="http://schemas.microsoft.com/office/drawing/2014/main" id="{8148FEB6-09E5-6569-B33E-7EFD0ED8274E}"/>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30" name="Add">
            <a:extLst>
              <a:ext uri="{FF2B5EF4-FFF2-40B4-BE49-F238E27FC236}">
                <a16:creationId xmlns:a16="http://schemas.microsoft.com/office/drawing/2014/main" id="{01020D1C-CC0B-09D4-EF3F-D4B4097423F2}"/>
              </a:ext>
            </a:extLst>
          </p:cNvPr>
          <p:cNvSpPr>
            <a:spLocks noChangeAspect="1" noEditPoints="1"/>
          </p:cNvSpPr>
          <p:nvPr/>
        </p:nvSpPr>
        <p:spPr bwMode="auto">
          <a:xfrm>
            <a:off x="2923886" y="1662459"/>
            <a:ext cx="128588" cy="128587"/>
          </a:xfrm>
          <a:custGeom>
            <a:avLst/>
            <a:gdLst>
              <a:gd name="T0" fmla="*/ 560 w 1120"/>
              <a:gd name="T1" fmla="*/ 0 h 1119"/>
              <a:gd name="T2" fmla="*/ 0 w 1120"/>
              <a:gd name="T3" fmla="*/ 559 h 1119"/>
              <a:gd name="T4" fmla="*/ 560 w 1120"/>
              <a:gd name="T5" fmla="*/ 1119 h 1119"/>
              <a:gd name="T6" fmla="*/ 1120 w 1120"/>
              <a:gd name="T7" fmla="*/ 559 h 1119"/>
              <a:gd name="T8" fmla="*/ 560 w 1120"/>
              <a:gd name="T9" fmla="*/ 0 h 1119"/>
              <a:gd name="T10" fmla="*/ 858 w 1120"/>
              <a:gd name="T11" fmla="*/ 641 h 1119"/>
              <a:gd name="T12" fmla="*/ 641 w 1120"/>
              <a:gd name="T13" fmla="*/ 641 h 1119"/>
              <a:gd name="T14" fmla="*/ 641 w 1120"/>
              <a:gd name="T15" fmla="*/ 858 h 1119"/>
              <a:gd name="T16" fmla="*/ 478 w 1120"/>
              <a:gd name="T17" fmla="*/ 858 h 1119"/>
              <a:gd name="T18" fmla="*/ 478 w 1120"/>
              <a:gd name="T19" fmla="*/ 641 h 1119"/>
              <a:gd name="T20" fmla="*/ 261 w 1120"/>
              <a:gd name="T21" fmla="*/ 641 h 1119"/>
              <a:gd name="T22" fmla="*/ 261 w 1120"/>
              <a:gd name="T23" fmla="*/ 478 h 1119"/>
              <a:gd name="T24" fmla="*/ 478 w 1120"/>
              <a:gd name="T25" fmla="*/ 478 h 1119"/>
              <a:gd name="T26" fmla="*/ 478 w 1120"/>
              <a:gd name="T27" fmla="*/ 261 h 1119"/>
              <a:gd name="T28" fmla="*/ 641 w 1120"/>
              <a:gd name="T29" fmla="*/ 261 h 1119"/>
              <a:gd name="T30" fmla="*/ 641 w 1120"/>
              <a:gd name="T31" fmla="*/ 478 h 1119"/>
              <a:gd name="T32" fmla="*/ 858 w 1120"/>
              <a:gd name="T33" fmla="*/ 478 h 1119"/>
              <a:gd name="T34" fmla="*/ 858 w 1120"/>
              <a:gd name="T35"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0" h="1119">
                <a:moveTo>
                  <a:pt x="560" y="0"/>
                </a:moveTo>
                <a:cubicBezTo>
                  <a:pt x="251" y="0"/>
                  <a:pt x="0" y="250"/>
                  <a:pt x="0" y="559"/>
                </a:cubicBezTo>
                <a:cubicBezTo>
                  <a:pt x="0" y="869"/>
                  <a:pt x="251" y="1119"/>
                  <a:pt x="560" y="1119"/>
                </a:cubicBezTo>
                <a:cubicBezTo>
                  <a:pt x="869" y="1119"/>
                  <a:pt x="1120" y="869"/>
                  <a:pt x="1120" y="559"/>
                </a:cubicBezTo>
                <a:cubicBezTo>
                  <a:pt x="1120" y="250"/>
                  <a:pt x="869" y="0"/>
                  <a:pt x="560" y="0"/>
                </a:cubicBezTo>
                <a:close/>
                <a:moveTo>
                  <a:pt x="858" y="641"/>
                </a:moveTo>
                <a:lnTo>
                  <a:pt x="641" y="641"/>
                </a:lnTo>
                <a:lnTo>
                  <a:pt x="641" y="858"/>
                </a:lnTo>
                <a:lnTo>
                  <a:pt x="478" y="858"/>
                </a:lnTo>
                <a:lnTo>
                  <a:pt x="478" y="641"/>
                </a:lnTo>
                <a:lnTo>
                  <a:pt x="261" y="641"/>
                </a:lnTo>
                <a:lnTo>
                  <a:pt x="261" y="478"/>
                </a:lnTo>
                <a:lnTo>
                  <a:pt x="478" y="478"/>
                </a:lnTo>
                <a:lnTo>
                  <a:pt x="478" y="261"/>
                </a:lnTo>
                <a:lnTo>
                  <a:pt x="641" y="261"/>
                </a:lnTo>
                <a:lnTo>
                  <a:pt x="641" y="478"/>
                </a:lnTo>
                <a:lnTo>
                  <a:pt x="858" y="478"/>
                </a:lnTo>
                <a:lnTo>
                  <a:pt x="858" y="641"/>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Checkbox">
            <a:extLst>
              <a:ext uri="{FF2B5EF4-FFF2-40B4-BE49-F238E27FC236}">
                <a16:creationId xmlns:a16="http://schemas.microsoft.com/office/drawing/2014/main" id="{4BEFC02A-CA8C-254C-DA46-D86FF774DF39}"/>
              </a:ext>
            </a:extLst>
          </p:cNvPr>
          <p:cNvGrpSpPr/>
          <p:nvPr/>
        </p:nvGrpSpPr>
        <p:grpSpPr>
          <a:xfrm>
            <a:off x="450161" y="1614423"/>
            <a:ext cx="815669" cy="183768"/>
            <a:chOff x="863600" y="1278925"/>
            <a:chExt cx="815669" cy="183768"/>
          </a:xfrm>
        </p:grpSpPr>
        <p:grpSp>
          <p:nvGrpSpPr>
            <p:cNvPr id="42" name="Checkbox">
              <a:extLst>
                <a:ext uri="{FF2B5EF4-FFF2-40B4-BE49-F238E27FC236}">
                  <a16:creationId xmlns:a16="http://schemas.microsoft.com/office/drawing/2014/main" id="{0D02337F-078F-336C-FFF1-1B8EFB323DED}"/>
                </a:ext>
              </a:extLst>
            </p:cNvPr>
            <p:cNvGrpSpPr/>
            <p:nvPr/>
          </p:nvGrpSpPr>
          <p:grpSpPr>
            <a:xfrm>
              <a:off x="863600" y="1306515"/>
              <a:ext cx="128588" cy="128588"/>
              <a:chOff x="863600" y="1311275"/>
              <a:chExt cx="128588" cy="128588"/>
            </a:xfrm>
          </p:grpSpPr>
          <p:sp>
            <p:nvSpPr>
              <p:cNvPr id="44" name="Box">
                <a:extLst>
                  <a:ext uri="{FF2B5EF4-FFF2-40B4-BE49-F238E27FC236}">
                    <a16:creationId xmlns:a16="http://schemas.microsoft.com/office/drawing/2014/main" id="{18B3F551-4222-2C7C-7C83-1623744673A9}"/>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5" name="Check">
                <a:extLst>
                  <a:ext uri="{FF2B5EF4-FFF2-40B4-BE49-F238E27FC236}">
                    <a16:creationId xmlns:a16="http://schemas.microsoft.com/office/drawing/2014/main" id="{CE30433A-2778-D3BA-EB5A-2EC30068909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43" name="Text">
              <a:extLst>
                <a:ext uri="{FF2B5EF4-FFF2-40B4-BE49-F238E27FC236}">
                  <a16:creationId xmlns:a16="http://schemas.microsoft.com/office/drawing/2014/main" id="{75D0BA2F-64AE-0A8B-461C-93A04CA53D18}"/>
                </a:ext>
              </a:extLst>
            </p:cNvPr>
            <p:cNvSpPr txBox="1"/>
            <p:nvPr/>
          </p:nvSpPr>
          <p:spPr>
            <a:xfrm>
              <a:off x="1057304" y="1278925"/>
              <a:ext cx="621965" cy="183768"/>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50" noProof="1">
                  <a:solidFill>
                    <a:srgbClr val="5F5F5F"/>
                  </a:solidFill>
                  <a:latin typeface="Segoe UI" panose="020B0502040204020203" pitchFamily="34" charset="0"/>
                  <a:cs typeface="Segoe UI" panose="020B0502040204020203" pitchFamily="34" charset="0"/>
                </a:rPr>
                <a:t>수신인 지정</a:t>
              </a:r>
              <a:endParaRPr lang="en-US" sz="1050" noProof="1">
                <a:solidFill>
                  <a:srgbClr val="5F5F5F"/>
                </a:solidFill>
                <a:latin typeface="Segoe UI" panose="020B0502040204020203" pitchFamily="34" charset="0"/>
                <a:cs typeface="Segoe UI" panose="020B0502040204020203" pitchFamily="34" charset="0"/>
              </a:endParaRPr>
            </a:p>
          </p:txBody>
        </p:sp>
      </p:grpSp>
      <p:sp>
        <p:nvSpPr>
          <p:cNvPr id="47" name="Input">
            <a:extLst>
              <a:ext uri="{FF2B5EF4-FFF2-40B4-BE49-F238E27FC236}">
                <a16:creationId xmlns:a16="http://schemas.microsoft.com/office/drawing/2014/main" id="{354B0E0D-6A22-BDC7-9625-B0AAF5DF45A2}"/>
              </a:ext>
            </a:extLst>
          </p:cNvPr>
          <p:cNvSpPr/>
          <p:nvPr/>
        </p:nvSpPr>
        <p:spPr>
          <a:xfrm>
            <a:off x="7700712" y="1584337"/>
            <a:ext cx="1421927"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장례현황 검색</a:t>
            </a:r>
            <a:endParaRPr lang="en-US" sz="800" dirty="0">
              <a:solidFill>
                <a:srgbClr val="5F5F5F"/>
              </a:solidFill>
              <a:latin typeface="Segoe UI" panose="020B0502040204020203" pitchFamily="34" charset="0"/>
              <a:cs typeface="Segoe UI" panose="020B0502040204020203" pitchFamily="34" charset="0"/>
            </a:endParaRPr>
          </a:p>
        </p:txBody>
      </p:sp>
      <p:sp>
        <p:nvSpPr>
          <p:cNvPr id="49" name="Sent">
            <a:extLst>
              <a:ext uri="{FF2B5EF4-FFF2-40B4-BE49-F238E27FC236}">
                <a16:creationId xmlns:a16="http://schemas.microsoft.com/office/drawing/2014/main" id="{86527C27-2FB7-F2B1-156F-B7A535BAA89B}"/>
              </a:ext>
            </a:extLst>
          </p:cNvPr>
          <p:cNvSpPr>
            <a:spLocks noChangeAspect="1" noEditPoints="1"/>
          </p:cNvSpPr>
          <p:nvPr/>
        </p:nvSpPr>
        <p:spPr bwMode="auto">
          <a:xfrm>
            <a:off x="8600519" y="6070814"/>
            <a:ext cx="163512" cy="163513"/>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0" name="Search">
            <a:extLst>
              <a:ext uri="{FF2B5EF4-FFF2-40B4-BE49-F238E27FC236}">
                <a16:creationId xmlns:a16="http://schemas.microsoft.com/office/drawing/2014/main" id="{D1E0FBB1-EB5E-48C8-D160-6CCC2096CFAA}"/>
              </a:ext>
            </a:extLst>
          </p:cNvPr>
          <p:cNvSpPr>
            <a:spLocks noChangeAspect="1" noEditPoints="1"/>
          </p:cNvSpPr>
          <p:nvPr/>
        </p:nvSpPr>
        <p:spPr bwMode="auto">
          <a:xfrm>
            <a:off x="8890850" y="1636605"/>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15154385"/>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텍스트 개체 틀 5">
            <a:extLst>
              <a:ext uri="{FF2B5EF4-FFF2-40B4-BE49-F238E27FC236}">
                <a16:creationId xmlns:a16="http://schemas.microsoft.com/office/drawing/2014/main" id="{117B50B0-DB3F-0CDA-C905-52153FB1F976}"/>
              </a:ext>
            </a:extLst>
          </p:cNvPr>
          <p:cNvSpPr>
            <a:spLocks noGrp="1"/>
          </p:cNvSpPr>
          <p:nvPr>
            <p:ph type="body" sz="quarter" idx="10"/>
          </p:nvPr>
        </p:nvSpPr>
        <p:spPr/>
        <p:txBody>
          <a:bodyPr/>
          <a:lstStyle/>
          <a:p>
            <a:endParaRPr lang="ko-KR" altLang="en-US"/>
          </a:p>
        </p:txBody>
      </p:sp>
      <p:sp>
        <p:nvSpPr>
          <p:cNvPr id="7" name="텍스트 개체 틀 6">
            <a:extLst>
              <a:ext uri="{FF2B5EF4-FFF2-40B4-BE49-F238E27FC236}">
                <a16:creationId xmlns:a16="http://schemas.microsoft.com/office/drawing/2014/main" id="{C4AD4F0B-9F2B-42B7-6DE2-86DB5AA70314}"/>
              </a:ext>
            </a:extLst>
          </p:cNvPr>
          <p:cNvSpPr>
            <a:spLocks noGrp="1"/>
          </p:cNvSpPr>
          <p:nvPr>
            <p:ph type="body" sz="quarter" idx="11"/>
          </p:nvPr>
        </p:nvSpPr>
        <p:spPr/>
        <p:txBody>
          <a:bodyPr/>
          <a:lstStyle/>
          <a:p>
            <a:endParaRPr lang="ko-KR" altLang="en-US"/>
          </a:p>
        </p:txBody>
      </p:sp>
      <p:sp>
        <p:nvSpPr>
          <p:cNvPr id="8" name="텍스트 개체 틀 7">
            <a:extLst>
              <a:ext uri="{FF2B5EF4-FFF2-40B4-BE49-F238E27FC236}">
                <a16:creationId xmlns:a16="http://schemas.microsoft.com/office/drawing/2014/main" id="{CD826399-8904-345C-653E-4B1C217DCA30}"/>
              </a:ext>
            </a:extLst>
          </p:cNvPr>
          <p:cNvSpPr>
            <a:spLocks noGrp="1"/>
          </p:cNvSpPr>
          <p:nvPr>
            <p:ph type="body" sz="quarter" idx="12"/>
          </p:nvPr>
        </p:nvSpPr>
        <p:spPr/>
        <p:txBody>
          <a:bodyPr/>
          <a:lstStyle/>
          <a:p>
            <a:endParaRPr lang="ko-KR" altLang="en-US"/>
          </a:p>
        </p:txBody>
      </p:sp>
      <p:sp>
        <p:nvSpPr>
          <p:cNvPr id="9" name="텍스트 개체 틀 8">
            <a:extLst>
              <a:ext uri="{FF2B5EF4-FFF2-40B4-BE49-F238E27FC236}">
                <a16:creationId xmlns:a16="http://schemas.microsoft.com/office/drawing/2014/main" id="{8ABC9EDC-83BE-A28A-46FA-00F7BC81C6C3}"/>
              </a:ext>
            </a:extLst>
          </p:cNvPr>
          <p:cNvSpPr>
            <a:spLocks noGrp="1"/>
          </p:cNvSpPr>
          <p:nvPr>
            <p:ph type="body" sz="quarter" idx="13"/>
          </p:nvPr>
        </p:nvSpPr>
        <p:spPr/>
        <p:txBody>
          <a:bodyPr/>
          <a:lstStyle/>
          <a:p>
            <a:endParaRPr lang="ko-KR" altLang="en-US"/>
          </a:p>
        </p:txBody>
      </p:sp>
      <p:sp>
        <p:nvSpPr>
          <p:cNvPr id="10" name="TextBox 9">
            <a:extLst>
              <a:ext uri="{FF2B5EF4-FFF2-40B4-BE49-F238E27FC236}">
                <a16:creationId xmlns:a16="http://schemas.microsoft.com/office/drawing/2014/main" id="{84508BA5-ACEC-4511-4070-BFF572210FC3}"/>
              </a:ext>
            </a:extLst>
          </p:cNvPr>
          <p:cNvSpPr txBox="1"/>
          <p:nvPr/>
        </p:nvSpPr>
        <p:spPr>
          <a:xfrm>
            <a:off x="411576" y="748532"/>
            <a:ext cx="379912" cy="153888"/>
          </a:xfrm>
          <a:prstGeom prst="rect">
            <a:avLst/>
          </a:prstGeom>
          <a:noFill/>
        </p:spPr>
        <p:txBody>
          <a:bodyPr wrap="none" lIns="0" tIns="0" rIns="0" bIns="0" rtlCol="0" anchor="t" anchorCtr="0">
            <a:spAutoFit/>
          </a:bodyPr>
          <a:lstStyle/>
          <a:p>
            <a:r>
              <a:rPr lang="ko-KR" altLang="en-US" sz="1000" b="1" dirty="0">
                <a:latin typeface="+mn-ea"/>
              </a:rPr>
              <a:t>제어판</a:t>
            </a:r>
            <a:endParaRPr lang="en-US" altLang="ko-KR" sz="1000" b="1" dirty="0">
              <a:latin typeface="+mn-ea"/>
            </a:endParaRPr>
          </a:p>
        </p:txBody>
      </p:sp>
      <p:cxnSp>
        <p:nvCxnSpPr>
          <p:cNvPr id="11" name="직선 연결선 10">
            <a:extLst>
              <a:ext uri="{FF2B5EF4-FFF2-40B4-BE49-F238E27FC236}">
                <a16:creationId xmlns:a16="http://schemas.microsoft.com/office/drawing/2014/main" id="{AE5360F1-F2CF-0FC0-307F-B500AFAECC3E}"/>
              </a:ext>
            </a:extLst>
          </p:cNvPr>
          <p:cNvCxnSpPr>
            <a:cxnSpLocks/>
          </p:cNvCxnSpPr>
          <p:nvPr/>
        </p:nvCxnSpPr>
        <p:spPr>
          <a:xfrm flipH="1">
            <a:off x="405111" y="930995"/>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직사각형 37">
            <a:extLst>
              <a:ext uri="{FF2B5EF4-FFF2-40B4-BE49-F238E27FC236}">
                <a16:creationId xmlns:a16="http://schemas.microsoft.com/office/drawing/2014/main" id="{AC1CEDA7-DB67-0DE7-571F-10C7F80E5420}"/>
              </a:ext>
            </a:extLst>
          </p:cNvPr>
          <p:cNvSpPr/>
          <p:nvPr/>
        </p:nvSpPr>
        <p:spPr>
          <a:xfrm>
            <a:off x="434805" y="1113905"/>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계정관리</a:t>
            </a:r>
          </a:p>
        </p:txBody>
      </p:sp>
      <p:sp>
        <p:nvSpPr>
          <p:cNvPr id="39" name="타원 38">
            <a:extLst>
              <a:ext uri="{FF2B5EF4-FFF2-40B4-BE49-F238E27FC236}">
                <a16:creationId xmlns:a16="http://schemas.microsoft.com/office/drawing/2014/main" id="{FFDC7332-D2EA-DA79-0794-EEDFD79C64AE}"/>
              </a:ext>
            </a:extLst>
          </p:cNvPr>
          <p:cNvSpPr/>
          <p:nvPr/>
        </p:nvSpPr>
        <p:spPr>
          <a:xfrm flipH="1">
            <a:off x="468414" y="1149442"/>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1</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42" name="타원 41">
            <a:extLst>
              <a:ext uri="{FF2B5EF4-FFF2-40B4-BE49-F238E27FC236}">
                <a16:creationId xmlns:a16="http://schemas.microsoft.com/office/drawing/2014/main" id="{85999D20-A9BC-FE87-92DB-D7A0A7564C09}"/>
              </a:ext>
            </a:extLst>
          </p:cNvPr>
          <p:cNvSpPr/>
          <p:nvPr/>
        </p:nvSpPr>
        <p:spPr>
          <a:xfrm flipH="1">
            <a:off x="468414" y="1534453"/>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2</a:t>
            </a:r>
            <a:endParaRPr lang="ko-KR" altLang="en-US" sz="700" dirty="0">
              <a:solidFill>
                <a:prstClr val="white"/>
              </a:solidFill>
              <a:latin typeface="맑은 고딕" panose="020B0503020000020004" pitchFamily="50" charset="-127"/>
              <a:cs typeface="Samsung Sharp Sans Medium" pitchFamily="2" charset="0"/>
            </a:endParaRPr>
          </a:p>
        </p:txBody>
      </p:sp>
      <p:graphicFrame>
        <p:nvGraphicFramePr>
          <p:cNvPr id="43" name="표 42">
            <a:extLst>
              <a:ext uri="{FF2B5EF4-FFF2-40B4-BE49-F238E27FC236}">
                <a16:creationId xmlns:a16="http://schemas.microsoft.com/office/drawing/2014/main" id="{4CB64CDF-C567-CA3B-5BF8-A0FE50602A3F}"/>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8</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61" name="직사각형 60">
            <a:extLst>
              <a:ext uri="{FF2B5EF4-FFF2-40B4-BE49-F238E27FC236}">
                <a16:creationId xmlns:a16="http://schemas.microsoft.com/office/drawing/2014/main" id="{652BE5CC-2566-24BD-FCC4-AA786979E1DF}"/>
              </a:ext>
            </a:extLst>
          </p:cNvPr>
          <p:cNvSpPr/>
          <p:nvPr/>
        </p:nvSpPr>
        <p:spPr>
          <a:xfrm>
            <a:off x="434803" y="1481963"/>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상품</a:t>
            </a:r>
            <a:r>
              <a:rPr lang="en-US" altLang="ko-KR" sz="800" b="1" i="1" dirty="0">
                <a:solidFill>
                  <a:srgbClr val="3272DD"/>
                </a:solidFill>
                <a:latin typeface="+mn-ea"/>
              </a:rPr>
              <a:t>SPEC</a:t>
            </a:r>
            <a:r>
              <a:rPr lang="ko-KR" altLang="en-US" sz="800" b="1" i="1" dirty="0">
                <a:solidFill>
                  <a:srgbClr val="3272DD"/>
                </a:solidFill>
                <a:latin typeface="+mn-ea"/>
              </a:rPr>
              <a:t>관리</a:t>
            </a:r>
          </a:p>
        </p:txBody>
      </p:sp>
      <p:sp>
        <p:nvSpPr>
          <p:cNvPr id="109" name="직사각형 108">
            <a:extLst>
              <a:ext uri="{FF2B5EF4-FFF2-40B4-BE49-F238E27FC236}">
                <a16:creationId xmlns:a16="http://schemas.microsoft.com/office/drawing/2014/main" id="{AC1CEDA7-DB67-0DE7-571F-10C7F80E5420}"/>
              </a:ext>
            </a:extLst>
          </p:cNvPr>
          <p:cNvSpPr/>
          <p:nvPr/>
        </p:nvSpPr>
        <p:spPr>
          <a:xfrm>
            <a:off x="434805" y="2230802"/>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협력업체단가관리</a:t>
            </a:r>
          </a:p>
        </p:txBody>
      </p:sp>
      <p:sp>
        <p:nvSpPr>
          <p:cNvPr id="110" name="타원 109">
            <a:extLst>
              <a:ext uri="{FF2B5EF4-FFF2-40B4-BE49-F238E27FC236}">
                <a16:creationId xmlns:a16="http://schemas.microsoft.com/office/drawing/2014/main" id="{FFDC7332-D2EA-DA79-0794-EEDFD79C64AE}"/>
              </a:ext>
            </a:extLst>
          </p:cNvPr>
          <p:cNvSpPr/>
          <p:nvPr/>
        </p:nvSpPr>
        <p:spPr>
          <a:xfrm flipH="1">
            <a:off x="468414" y="2266339"/>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4</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112" name="직사각형 111">
            <a:extLst>
              <a:ext uri="{FF2B5EF4-FFF2-40B4-BE49-F238E27FC236}">
                <a16:creationId xmlns:a16="http://schemas.microsoft.com/office/drawing/2014/main" id="{652BE5CC-2566-24BD-FCC4-AA786979E1DF}"/>
              </a:ext>
            </a:extLst>
          </p:cNvPr>
          <p:cNvSpPr/>
          <p:nvPr/>
        </p:nvSpPr>
        <p:spPr>
          <a:xfrm>
            <a:off x="434805" y="2615813"/>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실비정산관리</a:t>
            </a:r>
          </a:p>
        </p:txBody>
      </p:sp>
      <p:sp>
        <p:nvSpPr>
          <p:cNvPr id="113" name="타원 112">
            <a:extLst>
              <a:ext uri="{FF2B5EF4-FFF2-40B4-BE49-F238E27FC236}">
                <a16:creationId xmlns:a16="http://schemas.microsoft.com/office/drawing/2014/main" id="{85999D20-A9BC-FE87-92DB-D7A0A7564C09}"/>
              </a:ext>
            </a:extLst>
          </p:cNvPr>
          <p:cNvSpPr/>
          <p:nvPr/>
        </p:nvSpPr>
        <p:spPr>
          <a:xfrm flipH="1">
            <a:off x="468414" y="2651350"/>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5</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27" name="직사각형 26">
            <a:extLst>
              <a:ext uri="{FF2B5EF4-FFF2-40B4-BE49-F238E27FC236}">
                <a16:creationId xmlns:a16="http://schemas.microsoft.com/office/drawing/2014/main" id="{AC1CEDA7-DB67-0DE7-571F-10C7F80E5420}"/>
              </a:ext>
            </a:extLst>
          </p:cNvPr>
          <p:cNvSpPr/>
          <p:nvPr/>
        </p:nvSpPr>
        <p:spPr>
          <a:xfrm>
            <a:off x="440977" y="1845879"/>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품목코드관리</a:t>
            </a:r>
          </a:p>
        </p:txBody>
      </p:sp>
      <p:sp>
        <p:nvSpPr>
          <p:cNvPr id="28" name="타원 27">
            <a:extLst>
              <a:ext uri="{FF2B5EF4-FFF2-40B4-BE49-F238E27FC236}">
                <a16:creationId xmlns:a16="http://schemas.microsoft.com/office/drawing/2014/main" id="{FFDC7332-D2EA-DA79-0794-EEDFD79C64AE}"/>
              </a:ext>
            </a:extLst>
          </p:cNvPr>
          <p:cNvSpPr/>
          <p:nvPr/>
        </p:nvSpPr>
        <p:spPr>
          <a:xfrm flipH="1">
            <a:off x="474586" y="1881416"/>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3</a:t>
            </a:r>
            <a:endParaRPr lang="ko-KR" altLang="en-US" sz="700" dirty="0">
              <a:solidFill>
                <a:prstClr val="white"/>
              </a:solidFill>
              <a:latin typeface="맑은 고딕" panose="020B0503020000020004" pitchFamily="50" charset="-127"/>
              <a:cs typeface="Samsung Sharp Sans Medium" pitchFamily="2" charset="0"/>
            </a:endParaRPr>
          </a:p>
        </p:txBody>
      </p:sp>
    </p:spTree>
    <p:extLst>
      <p:ext uri="{BB962C8B-B14F-4D97-AF65-F5344CB8AC3E}">
        <p14:creationId xmlns:p14="http://schemas.microsoft.com/office/powerpoint/2010/main" val="1261467760"/>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369799721"/>
              </p:ext>
            </p:extLst>
          </p:nvPr>
        </p:nvGraphicFramePr>
        <p:xfrm>
          <a:off x="9697979" y="526664"/>
          <a:ext cx="2486401" cy="320161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임직원</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본부장</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의전팀장</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협력업체</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기업담당자</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계정별</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테이블이 다르므로 본문창에 공란으로 기본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load,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선택 후 검색 누르면 해당 직급 리스트 본문 좌측에 출력</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쿼리는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ERP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참조</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선택된 직책이 출력 됨</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출력된 그룹의 권한 설정을 바꿀 수 있음</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권한 우선순위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개인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&gt;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그룹</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선택된 계정정보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그룹권한 설정의 경우 그룹명만 노출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그룹권한 설정에만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체크 시 해당 하위 개인계정에 일괄 반영</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선택된 계정은 음영처리</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RQ-MENU-2803</a:t>
            </a:r>
          </a:p>
          <a:p>
            <a:endParaRPr lang="en-US" altLang="ko-KR"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a:t>계정관리</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AG11010000000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계정관리</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393330" cy="338554"/>
          </a:xfrm>
          <a:prstGeom prst="rect">
            <a:avLst/>
          </a:prstGeom>
          <a:noFill/>
        </p:spPr>
        <p:txBody>
          <a:bodyPr wrap="none" rtlCol="0">
            <a:spAutoFit/>
          </a:bodyPr>
          <a:lstStyle/>
          <a:p>
            <a:r>
              <a:rPr lang="ko-KR" altLang="en-US" sz="1600" dirty="0"/>
              <a:t>계정</a:t>
            </a:r>
            <a:r>
              <a:rPr lang="en-US" altLang="ko-KR" sz="1600" dirty="0"/>
              <a:t>(</a:t>
            </a:r>
            <a:r>
              <a:rPr lang="ko-KR" altLang="en-US" sz="1600" dirty="0"/>
              <a:t>권한</a:t>
            </a:r>
            <a:r>
              <a:rPr lang="en-US" altLang="ko-KR" sz="1600" dirty="0"/>
              <a:t>)</a:t>
            </a:r>
            <a:r>
              <a:rPr lang="ko-KR" altLang="en-US" sz="1600" dirty="0"/>
              <a:t>관리</a:t>
            </a:r>
          </a:p>
        </p:txBody>
      </p:sp>
      <p:sp>
        <p:nvSpPr>
          <p:cNvPr id="2" name="Input">
            <a:extLst>
              <a:ext uri="{FF2B5EF4-FFF2-40B4-BE49-F238E27FC236}">
                <a16:creationId xmlns:a16="http://schemas.microsoft.com/office/drawing/2014/main" id="{7721DCF4-DDDD-3D0F-0B31-95BDF96F7456}"/>
              </a:ext>
            </a:extLst>
          </p:cNvPr>
          <p:cNvSpPr/>
          <p:nvPr/>
        </p:nvSpPr>
        <p:spPr>
          <a:xfrm>
            <a:off x="8103896" y="1118012"/>
            <a:ext cx="1329351"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계정 불러오기</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8" name="Select">
            <a:extLst>
              <a:ext uri="{FF2B5EF4-FFF2-40B4-BE49-F238E27FC236}">
                <a16:creationId xmlns:a16="http://schemas.microsoft.com/office/drawing/2014/main" id="{FF85A53A-5646-18E6-93E8-234888904788}"/>
              </a:ext>
            </a:extLst>
          </p:cNvPr>
          <p:cNvGrpSpPr/>
          <p:nvPr/>
        </p:nvGrpSpPr>
        <p:grpSpPr>
          <a:xfrm>
            <a:off x="6632328" y="1113632"/>
            <a:ext cx="1421927" cy="267021"/>
            <a:chOff x="1797706" y="1281594"/>
            <a:chExt cx="1302680" cy="267021"/>
          </a:xfrm>
        </p:grpSpPr>
        <p:sp>
          <p:nvSpPr>
            <p:cNvPr id="9" name="Input">
              <a:extLst>
                <a:ext uri="{FF2B5EF4-FFF2-40B4-BE49-F238E27FC236}">
                  <a16:creationId xmlns:a16="http://schemas.microsoft.com/office/drawing/2014/main" id="{3911FB1D-0F6D-DCB2-4BE4-5B9C9A999AB2}"/>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직책선택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0" name="Arrow Down">
              <a:extLst>
                <a:ext uri="{FF2B5EF4-FFF2-40B4-BE49-F238E27FC236}">
                  <a16:creationId xmlns:a16="http://schemas.microsoft.com/office/drawing/2014/main" id="{E61C341B-FA49-259F-B3A2-C190B2F97346}"/>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1" name="사각형: 둥근 모서리 43">
            <a:extLst>
              <a:ext uri="{FF2B5EF4-FFF2-40B4-BE49-F238E27FC236}">
                <a16:creationId xmlns:a16="http://schemas.microsoft.com/office/drawing/2014/main" id="{16B3B77A-001B-E791-5E1E-DC093E1EB34D}"/>
              </a:ext>
            </a:extLst>
          </p:cNvPr>
          <p:cNvSpPr/>
          <p:nvPr/>
        </p:nvSpPr>
        <p:spPr>
          <a:xfrm>
            <a:off x="224092" y="1417756"/>
            <a:ext cx="9209155" cy="4822018"/>
          </a:xfrm>
          <a:prstGeom prst="roundRect">
            <a:avLst>
              <a:gd name="adj" fmla="val 1473"/>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2" name="직사각형 11">
            <a:extLst>
              <a:ext uri="{FF2B5EF4-FFF2-40B4-BE49-F238E27FC236}">
                <a16:creationId xmlns:a16="http://schemas.microsoft.com/office/drawing/2014/main" id="{D49AB6AB-8DD5-24AF-0DA0-6E9298AACAF6}"/>
              </a:ext>
            </a:extLst>
          </p:cNvPr>
          <p:cNvSpPr/>
          <p:nvPr/>
        </p:nvSpPr>
        <p:spPr>
          <a:xfrm>
            <a:off x="401313" y="1601063"/>
            <a:ext cx="2941152" cy="3839181"/>
          </a:xfrm>
          <a:prstGeom prst="rect">
            <a:avLst/>
          </a:prstGeom>
          <a:solidFill>
            <a:schemeClr val="bg1"/>
          </a:solidFill>
          <a:ln w="63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 name="직사각형 12">
            <a:extLst>
              <a:ext uri="{FF2B5EF4-FFF2-40B4-BE49-F238E27FC236}">
                <a16:creationId xmlns:a16="http://schemas.microsoft.com/office/drawing/2014/main" id="{03BE2EEA-79FD-4402-3B13-4C9CACC7B5BD}"/>
              </a:ext>
            </a:extLst>
          </p:cNvPr>
          <p:cNvSpPr/>
          <p:nvPr/>
        </p:nvSpPr>
        <p:spPr>
          <a:xfrm>
            <a:off x="401842" y="1586110"/>
            <a:ext cx="2940623" cy="414339"/>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5" name="Button">
            <a:extLst>
              <a:ext uri="{FF2B5EF4-FFF2-40B4-BE49-F238E27FC236}">
                <a16:creationId xmlns:a16="http://schemas.microsoft.com/office/drawing/2014/main" id="{BAF2A31D-607E-96F6-26F0-C644579BA3CC}"/>
              </a:ext>
            </a:extLst>
          </p:cNvPr>
          <p:cNvSpPr/>
          <p:nvPr/>
        </p:nvSpPr>
        <p:spPr>
          <a:xfrm>
            <a:off x="8211929" y="5606673"/>
            <a:ext cx="378453" cy="184045"/>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rgbClr val="5F5F5F"/>
                </a:solidFill>
                <a:latin typeface="Segoe UI" panose="020B0502040204020203" pitchFamily="34" charset="0"/>
                <a:cs typeface="Segoe UI" panose="020B0502040204020203" pitchFamily="34" charset="0"/>
              </a:rPr>
              <a:t>삭제</a:t>
            </a:r>
            <a:endParaRPr lang="en-US" sz="800" dirty="0">
              <a:solidFill>
                <a:srgbClr val="5F5F5F"/>
              </a:solidFill>
              <a:latin typeface="Segoe UI" panose="020B0502040204020203" pitchFamily="34" charset="0"/>
              <a:cs typeface="Segoe UI" panose="020B0502040204020203" pitchFamily="34" charset="0"/>
            </a:endParaRPr>
          </a:p>
        </p:txBody>
      </p:sp>
      <p:grpSp>
        <p:nvGrpSpPr>
          <p:cNvPr id="134" name="Scrollbar" descr="&lt;SmartSettings&gt;&lt;SmartResize enabled=&quot;True&quot; minWidth=&quot;4.5&quot; minHeight=&quot;18&quot; /&gt;&lt;/SmartSettings&gt;">
            <a:extLst>
              <a:ext uri="{FF2B5EF4-FFF2-40B4-BE49-F238E27FC236}">
                <a16:creationId xmlns:a16="http://schemas.microsoft.com/office/drawing/2014/main" id="{7C54792B-60B4-A824-E3AE-86822E72F017}"/>
              </a:ext>
            </a:extLst>
          </p:cNvPr>
          <p:cNvGrpSpPr/>
          <p:nvPr>
            <p:custDataLst>
              <p:tags r:id="rId1"/>
            </p:custDataLst>
          </p:nvPr>
        </p:nvGrpSpPr>
        <p:grpSpPr>
          <a:xfrm>
            <a:off x="3176988" y="2046817"/>
            <a:ext cx="85725" cy="3319272"/>
            <a:chOff x="5794310" y="1229599"/>
            <a:chExt cx="85725" cy="2743200"/>
          </a:xfrm>
        </p:grpSpPr>
        <p:sp>
          <p:nvSpPr>
            <p:cNvPr id="135" name="Track">
              <a:extLst>
                <a:ext uri="{FF2B5EF4-FFF2-40B4-BE49-F238E27FC236}">
                  <a16:creationId xmlns:a16="http://schemas.microsoft.com/office/drawing/2014/main" id="{EE174C40-A64C-8E0F-EEB0-6C2E3A3E52BA}"/>
                </a:ext>
              </a:extLst>
            </p:cNvPr>
            <p:cNvSpPr/>
            <p:nvPr/>
          </p:nvSpPr>
          <p:spPr>
            <a:xfrm>
              <a:off x="5794310" y="1229599"/>
              <a:ext cx="85725" cy="27432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136" name="Thumb" descr="&lt;SmartSettings&gt;&lt;SmartResize anchorLeft=&quot;Absolute&quot; anchorTop=&quot;Absolute&quot; anchorRight=&quot;Absolute&quot; anchorBottom=&quot;Relative&quot; /&gt;&lt;/SmartSettings&gt;">
              <a:extLst>
                <a:ext uri="{FF2B5EF4-FFF2-40B4-BE49-F238E27FC236}">
                  <a16:creationId xmlns:a16="http://schemas.microsoft.com/office/drawing/2014/main" id="{686BA791-2A31-A1E8-B884-789913B49DD5}"/>
                </a:ext>
              </a:extLst>
            </p:cNvPr>
            <p:cNvSpPr/>
            <p:nvPr>
              <p:custDataLst>
                <p:tags r:id="rId2"/>
              </p:custDataLst>
            </p:nvPr>
          </p:nvSpPr>
          <p:spPr>
            <a:xfrm>
              <a:off x="5794310" y="1300446"/>
              <a:ext cx="85725" cy="1668382"/>
            </a:xfrm>
            <a:prstGeom prst="rect">
              <a:avLst/>
            </a:prstGeom>
            <a:solidFill>
              <a:srgbClr val="C2C2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137" name="Arrow Up" descr="&lt;SmartSettings&gt;&lt;SmartResize anchorLeft=&quot;None&quot; anchorTop=&quot;Absolute&quot; anchorRight=&quot;None&quot; anchorBottom=&quot;None&quot; /&gt;&lt;/SmartSettings&gt;">
              <a:extLst>
                <a:ext uri="{FF2B5EF4-FFF2-40B4-BE49-F238E27FC236}">
                  <a16:creationId xmlns:a16="http://schemas.microsoft.com/office/drawing/2014/main" id="{6EFCFCEE-7518-F1D3-2C21-49E8EF75A1AA}"/>
                </a:ext>
              </a:extLst>
            </p:cNvPr>
            <p:cNvSpPr>
              <a:spLocks noChangeAspect="1"/>
            </p:cNvSpPr>
            <p:nvPr>
              <p:custDataLst>
                <p:tags r:id="rId3"/>
              </p:custDataLst>
            </p:nvPr>
          </p:nvSpPr>
          <p:spPr bwMode="auto">
            <a:xfrm>
              <a:off x="5808597" y="1251903"/>
              <a:ext cx="57150" cy="26240"/>
            </a:xfrm>
            <a:custGeom>
              <a:avLst/>
              <a:gdLst>
                <a:gd name="T0" fmla="*/ 205 w 205"/>
                <a:gd name="T1" fmla="*/ 94 h 116"/>
                <a:gd name="T2" fmla="*/ 103 w 205"/>
                <a:gd name="T3" fmla="*/ 0 h 116"/>
                <a:gd name="T4" fmla="*/ 0 w 205"/>
                <a:gd name="T5" fmla="*/ 94 h 116"/>
                <a:gd name="T6" fmla="*/ 20 w 205"/>
                <a:gd name="T7" fmla="*/ 116 h 116"/>
                <a:gd name="T8" fmla="*/ 103 w 205"/>
                <a:gd name="T9" fmla="*/ 39 h 116"/>
                <a:gd name="T10" fmla="*/ 187 w 205"/>
                <a:gd name="T11" fmla="*/ 116 h 116"/>
                <a:gd name="T12" fmla="*/ 205 w 205"/>
                <a:gd name="T13" fmla="*/ 94 h 116"/>
              </a:gdLst>
              <a:ahLst/>
              <a:cxnLst>
                <a:cxn ang="0">
                  <a:pos x="T0" y="T1"/>
                </a:cxn>
                <a:cxn ang="0">
                  <a:pos x="T2" y="T3"/>
                </a:cxn>
                <a:cxn ang="0">
                  <a:pos x="T4" y="T5"/>
                </a:cxn>
                <a:cxn ang="0">
                  <a:pos x="T6" y="T7"/>
                </a:cxn>
                <a:cxn ang="0">
                  <a:pos x="T8" y="T9"/>
                </a:cxn>
                <a:cxn ang="0">
                  <a:pos x="T10" y="T11"/>
                </a:cxn>
                <a:cxn ang="0">
                  <a:pos x="T12" y="T13"/>
                </a:cxn>
              </a:cxnLst>
              <a:rect l="0" t="0" r="r" b="b"/>
              <a:pathLst>
                <a:path w="205" h="116">
                  <a:moveTo>
                    <a:pt x="205" y="94"/>
                  </a:moveTo>
                  <a:cubicBezTo>
                    <a:pt x="171" y="63"/>
                    <a:pt x="137" y="31"/>
                    <a:pt x="103" y="0"/>
                  </a:cubicBezTo>
                  <a:cubicBezTo>
                    <a:pt x="69" y="31"/>
                    <a:pt x="35" y="63"/>
                    <a:pt x="0" y="94"/>
                  </a:cubicBezTo>
                  <a:lnTo>
                    <a:pt x="20" y="116"/>
                  </a:lnTo>
                  <a:lnTo>
                    <a:pt x="103" y="39"/>
                  </a:lnTo>
                  <a:lnTo>
                    <a:pt x="187" y="116"/>
                  </a:lnTo>
                  <a:lnTo>
                    <a:pt x="205" y="94"/>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38" name="Arrow Down" descr="&lt;SmartSettings&gt;&lt;SmartResize anchorLeft=&quot;None&quot; anchorTop=&quot;None&quot; anchorRight=&quot;None&quot; anchorBottom=&quot;Absolute&quot; /&gt;&lt;/SmartSettings&gt;">
              <a:extLst>
                <a:ext uri="{FF2B5EF4-FFF2-40B4-BE49-F238E27FC236}">
                  <a16:creationId xmlns:a16="http://schemas.microsoft.com/office/drawing/2014/main" id="{77977402-52D8-F4F4-9625-9CBD991BA4C0}"/>
                </a:ext>
              </a:extLst>
            </p:cNvPr>
            <p:cNvSpPr>
              <a:spLocks noChangeAspect="1"/>
            </p:cNvSpPr>
            <p:nvPr>
              <p:custDataLst>
                <p:tags r:id="rId4"/>
              </p:custDataLst>
            </p:nvPr>
          </p:nvSpPr>
          <p:spPr bwMode="auto">
            <a:xfrm>
              <a:off x="5808597" y="3924255"/>
              <a:ext cx="57150" cy="26240"/>
            </a:xfrm>
            <a:custGeom>
              <a:avLst/>
              <a:gdLst>
                <a:gd name="T0" fmla="*/ 0 w 205"/>
                <a:gd name="T1" fmla="*/ 22 h 116"/>
                <a:gd name="T2" fmla="*/ 102 w 205"/>
                <a:gd name="T3" fmla="*/ 116 h 116"/>
                <a:gd name="T4" fmla="*/ 205 w 205"/>
                <a:gd name="T5" fmla="*/ 22 h 116"/>
                <a:gd name="T6" fmla="*/ 185 w 205"/>
                <a:gd name="T7" fmla="*/ 0 h 116"/>
                <a:gd name="T8" fmla="*/ 102 w 205"/>
                <a:gd name="T9" fmla="*/ 77 h 116"/>
                <a:gd name="T10" fmla="*/ 18 w 205"/>
                <a:gd name="T11" fmla="*/ 0 h 116"/>
                <a:gd name="T12" fmla="*/ 0 w 205"/>
                <a:gd name="T13" fmla="*/ 22 h 116"/>
              </a:gdLst>
              <a:ahLst/>
              <a:cxnLst>
                <a:cxn ang="0">
                  <a:pos x="T0" y="T1"/>
                </a:cxn>
                <a:cxn ang="0">
                  <a:pos x="T2" y="T3"/>
                </a:cxn>
                <a:cxn ang="0">
                  <a:pos x="T4" y="T5"/>
                </a:cxn>
                <a:cxn ang="0">
                  <a:pos x="T6" y="T7"/>
                </a:cxn>
                <a:cxn ang="0">
                  <a:pos x="T8" y="T9"/>
                </a:cxn>
                <a:cxn ang="0">
                  <a:pos x="T10" y="T11"/>
                </a:cxn>
                <a:cxn ang="0">
                  <a:pos x="T12" y="T13"/>
                </a:cxn>
              </a:cxnLst>
              <a:rect l="0" t="0" r="r" b="b"/>
              <a:pathLst>
                <a:path w="205" h="116">
                  <a:moveTo>
                    <a:pt x="0" y="22"/>
                  </a:moveTo>
                  <a:cubicBezTo>
                    <a:pt x="34" y="53"/>
                    <a:pt x="68" y="85"/>
                    <a:pt x="102" y="116"/>
                  </a:cubicBezTo>
                  <a:cubicBezTo>
                    <a:pt x="136" y="85"/>
                    <a:pt x="170" y="53"/>
                    <a:pt x="205" y="22"/>
                  </a:cubicBezTo>
                  <a:lnTo>
                    <a:pt x="185" y="0"/>
                  </a:lnTo>
                  <a:lnTo>
                    <a:pt x="102" y="77"/>
                  </a:lnTo>
                  <a:lnTo>
                    <a:pt x="18" y="0"/>
                  </a:lnTo>
                  <a:lnTo>
                    <a:pt x="0" y="22"/>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152" name="Button">
            <a:extLst>
              <a:ext uri="{FF2B5EF4-FFF2-40B4-BE49-F238E27FC236}">
                <a16:creationId xmlns:a16="http://schemas.microsoft.com/office/drawing/2014/main" id="{D2565A79-90CA-F276-C8B7-7B008B9AA656}"/>
              </a:ext>
            </a:extLst>
          </p:cNvPr>
          <p:cNvSpPr/>
          <p:nvPr/>
        </p:nvSpPr>
        <p:spPr>
          <a:xfrm>
            <a:off x="8667946" y="5602481"/>
            <a:ext cx="411589" cy="190595"/>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45720"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저장</a:t>
            </a:r>
            <a:endParaRPr lang="en-US" sz="800" dirty="0">
              <a:solidFill>
                <a:schemeClr val="bg1"/>
              </a:solidFill>
              <a:latin typeface="Segoe UI" panose="020B0502040204020203" pitchFamily="34" charset="0"/>
              <a:cs typeface="Segoe UI" panose="020B0502040204020203" pitchFamily="34" charset="0"/>
            </a:endParaRPr>
          </a:p>
        </p:txBody>
      </p:sp>
      <p:sp>
        <p:nvSpPr>
          <p:cNvPr id="184" name="Button">
            <a:extLst>
              <a:ext uri="{FF2B5EF4-FFF2-40B4-BE49-F238E27FC236}">
                <a16:creationId xmlns:a16="http://schemas.microsoft.com/office/drawing/2014/main" id="{709D3729-BF9F-E364-624F-4C1D514DCE16}"/>
              </a:ext>
            </a:extLst>
          </p:cNvPr>
          <p:cNvSpPr/>
          <p:nvPr/>
        </p:nvSpPr>
        <p:spPr>
          <a:xfrm>
            <a:off x="2565082" y="1655189"/>
            <a:ext cx="683343" cy="253032"/>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그룹권한 설정</a:t>
            </a:r>
            <a:endParaRPr lang="en-US" sz="700" dirty="0">
              <a:solidFill>
                <a:schemeClr val="bg1"/>
              </a:solidFill>
              <a:latin typeface="Segoe UI" panose="020B0502040204020203" pitchFamily="34" charset="0"/>
              <a:cs typeface="Segoe UI" panose="020B0502040204020203" pitchFamily="34" charset="0"/>
            </a:endParaRPr>
          </a:p>
        </p:txBody>
      </p:sp>
      <p:sp>
        <p:nvSpPr>
          <p:cNvPr id="185" name="TextBox 184">
            <a:extLst>
              <a:ext uri="{FF2B5EF4-FFF2-40B4-BE49-F238E27FC236}">
                <a16:creationId xmlns:a16="http://schemas.microsoft.com/office/drawing/2014/main" id="{BC9B9F59-C202-1EAD-AA17-AF58295E92BD}"/>
              </a:ext>
            </a:extLst>
          </p:cNvPr>
          <p:cNvSpPr txBox="1"/>
          <p:nvPr/>
        </p:nvSpPr>
        <p:spPr>
          <a:xfrm>
            <a:off x="456546" y="1683652"/>
            <a:ext cx="516488" cy="246221"/>
          </a:xfrm>
          <a:prstGeom prst="rect">
            <a:avLst/>
          </a:prstGeom>
          <a:noFill/>
        </p:spPr>
        <p:txBody>
          <a:bodyPr wrap="none" rtlCol="0">
            <a:spAutoFit/>
          </a:bodyPr>
          <a:lstStyle/>
          <a:p>
            <a:r>
              <a:rPr lang="ko-KR" altLang="en-US" sz="1000" dirty="0"/>
              <a:t>임직원</a:t>
            </a:r>
          </a:p>
        </p:txBody>
      </p:sp>
      <p:graphicFrame>
        <p:nvGraphicFramePr>
          <p:cNvPr id="186" name="표 48">
            <a:extLst>
              <a:ext uri="{FF2B5EF4-FFF2-40B4-BE49-F238E27FC236}">
                <a16:creationId xmlns:a16="http://schemas.microsoft.com/office/drawing/2014/main" id="{013F5D14-64BA-16EE-C632-E78664389BBC}"/>
              </a:ext>
            </a:extLst>
          </p:cNvPr>
          <p:cNvGraphicFramePr>
            <a:graphicFrameLocks noGrp="1"/>
          </p:cNvGraphicFramePr>
          <p:nvPr>
            <p:extLst>
              <p:ext uri="{D42A27DB-BD31-4B8C-83A1-F6EECF244321}">
                <p14:modId xmlns:p14="http://schemas.microsoft.com/office/powerpoint/2010/main" val="4057908439"/>
              </p:ext>
            </p:extLst>
          </p:nvPr>
        </p:nvGraphicFramePr>
        <p:xfrm>
          <a:off x="509251" y="2151281"/>
          <a:ext cx="2565571" cy="3196887"/>
        </p:xfrm>
        <a:graphic>
          <a:graphicData uri="http://schemas.openxmlformats.org/drawingml/2006/table">
            <a:tbl>
              <a:tblPr firstRow="1" bandRow="1">
                <a:tableStyleId>{F2DE63D5-997A-4646-A377-4702673A728D}</a:tableStyleId>
              </a:tblPr>
              <a:tblGrid>
                <a:gridCol w="1190674">
                  <a:extLst>
                    <a:ext uri="{9D8B030D-6E8A-4147-A177-3AD203B41FA5}">
                      <a16:colId xmlns:a16="http://schemas.microsoft.com/office/drawing/2014/main" val="3997906638"/>
                    </a:ext>
                  </a:extLst>
                </a:gridCol>
                <a:gridCol w="1374897">
                  <a:extLst>
                    <a:ext uri="{9D8B030D-6E8A-4147-A177-3AD203B41FA5}">
                      <a16:colId xmlns:a16="http://schemas.microsoft.com/office/drawing/2014/main" val="2189235125"/>
                    </a:ext>
                  </a:extLst>
                </a:gridCol>
              </a:tblGrid>
              <a:tr h="278617">
                <a:tc>
                  <a:txBody>
                    <a:bodyPr/>
                    <a:lstStyle/>
                    <a:p>
                      <a:pPr algn="ctr" latinLnBrk="1"/>
                      <a:r>
                        <a:rPr lang="ko-KR" altLang="en-US" sz="800" dirty="0"/>
                        <a:t>아이디</a:t>
                      </a: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이름</a:t>
                      </a:r>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75904557"/>
                  </a:ext>
                </a:extLst>
              </a:tr>
              <a:tr h="291827">
                <a:tc>
                  <a:txBody>
                    <a:bodyPr/>
                    <a:lstStyle/>
                    <a:p>
                      <a:pPr latinLnBrk="1"/>
                      <a:endParaRPr lang="ko-KR" altLang="en-US" sz="80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91827">
                <a:tc>
                  <a:txBody>
                    <a:bodyPr/>
                    <a:lstStyle/>
                    <a:p>
                      <a:pPr latinLnBrk="1"/>
                      <a:endParaRPr lang="ko-KR" altLang="en-US" sz="80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r h="291827">
                <a:tc>
                  <a:txBody>
                    <a:bodyPr/>
                    <a:lstStyle/>
                    <a:p>
                      <a:pPr algn="ctr" latinLnBrk="1"/>
                      <a:endParaRPr lang="ko-KR" altLang="en-US" sz="80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93020401"/>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18988706"/>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436387446"/>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86869796"/>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316584773"/>
                  </a:ext>
                </a:extLst>
              </a:tr>
              <a:tr h="291827">
                <a:tc>
                  <a:txBody>
                    <a:bodyPr/>
                    <a:lstStyle/>
                    <a:p>
                      <a:pPr algn="ct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33020" marR="3302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46701556"/>
                  </a:ext>
                </a:extLst>
              </a:tr>
            </a:tbl>
          </a:graphicData>
        </a:graphic>
      </p:graphicFrame>
      <p:graphicFrame>
        <p:nvGraphicFramePr>
          <p:cNvPr id="187" name="표 48">
            <a:extLst>
              <a:ext uri="{FF2B5EF4-FFF2-40B4-BE49-F238E27FC236}">
                <a16:creationId xmlns:a16="http://schemas.microsoft.com/office/drawing/2014/main" id="{D2F9B4AA-6618-5E32-C0A6-D513349301A3}"/>
              </a:ext>
            </a:extLst>
          </p:cNvPr>
          <p:cNvGraphicFramePr>
            <a:graphicFrameLocks noGrp="1"/>
          </p:cNvGraphicFramePr>
          <p:nvPr>
            <p:extLst>
              <p:ext uri="{D42A27DB-BD31-4B8C-83A1-F6EECF244321}">
                <p14:modId xmlns:p14="http://schemas.microsoft.com/office/powerpoint/2010/main" val="1242162618"/>
              </p:ext>
            </p:extLst>
          </p:nvPr>
        </p:nvGraphicFramePr>
        <p:xfrm>
          <a:off x="3695700" y="2046817"/>
          <a:ext cx="5638544" cy="3390486"/>
        </p:xfrm>
        <a:graphic>
          <a:graphicData uri="http://schemas.openxmlformats.org/drawingml/2006/table">
            <a:tbl>
              <a:tblPr firstRow="1" bandRow="1">
                <a:tableStyleId>{F2DE63D5-997A-4646-A377-4702673A728D}</a:tableStyleId>
              </a:tblPr>
              <a:tblGrid>
                <a:gridCol w="1140187">
                  <a:extLst>
                    <a:ext uri="{9D8B030D-6E8A-4147-A177-3AD203B41FA5}">
                      <a16:colId xmlns:a16="http://schemas.microsoft.com/office/drawing/2014/main" val="3997906638"/>
                    </a:ext>
                  </a:extLst>
                </a:gridCol>
                <a:gridCol w="4498357">
                  <a:extLst>
                    <a:ext uri="{9D8B030D-6E8A-4147-A177-3AD203B41FA5}">
                      <a16:colId xmlns:a16="http://schemas.microsoft.com/office/drawing/2014/main" val="2189235125"/>
                    </a:ext>
                  </a:extLst>
                </a:gridCol>
              </a:tblGrid>
              <a:tr h="359945">
                <a:tc>
                  <a:txBody>
                    <a:bodyPr/>
                    <a:lstStyle/>
                    <a:p>
                      <a:pPr algn="ctr" latinLnBrk="1"/>
                      <a:r>
                        <a:rPr lang="ko-KR" altLang="en-US" sz="700" dirty="0" err="1"/>
                        <a:t>대메뉴</a:t>
                      </a:r>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err="1"/>
                        <a:t>소메뉴</a:t>
                      </a:r>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624873">
                <a:tc>
                  <a:txBody>
                    <a:bodyPr/>
                    <a:lstStyle/>
                    <a:p>
                      <a:pP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601417">
                <a:tc>
                  <a:txBody>
                    <a:bodyPr/>
                    <a:lstStyle/>
                    <a:p>
                      <a:pPr algn="ct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18988706"/>
                  </a:ext>
                </a:extLst>
              </a:tr>
              <a:tr h="601417">
                <a:tc>
                  <a:txBody>
                    <a:bodyPr/>
                    <a:lstStyle/>
                    <a:p>
                      <a:pPr algn="ct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786519641"/>
                  </a:ext>
                </a:extLst>
              </a:tr>
              <a:tr h="601417">
                <a:tc>
                  <a:txBody>
                    <a:bodyPr/>
                    <a:lstStyle/>
                    <a:p>
                      <a:pPr algn="ct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15141214"/>
                  </a:ext>
                </a:extLst>
              </a:tr>
              <a:tr h="601417">
                <a:tc>
                  <a:txBody>
                    <a:bodyPr/>
                    <a:lstStyle/>
                    <a:p>
                      <a:pPr algn="ct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3020" marR="33020" marT="28388" marB="28388"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03877737"/>
                  </a:ext>
                </a:extLst>
              </a:tr>
            </a:tbl>
          </a:graphicData>
        </a:graphic>
      </p:graphicFrame>
      <p:sp>
        <p:nvSpPr>
          <p:cNvPr id="335" name="직사각형 334">
            <a:extLst>
              <a:ext uri="{FF2B5EF4-FFF2-40B4-BE49-F238E27FC236}">
                <a16:creationId xmlns:a16="http://schemas.microsoft.com/office/drawing/2014/main" id="{5B795DDE-5015-34CB-A111-76F069853E98}"/>
              </a:ext>
            </a:extLst>
          </p:cNvPr>
          <p:cNvSpPr/>
          <p:nvPr/>
        </p:nvSpPr>
        <p:spPr>
          <a:xfrm>
            <a:off x="7781030" y="104028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37" name="직사각형 336">
            <a:extLst>
              <a:ext uri="{FF2B5EF4-FFF2-40B4-BE49-F238E27FC236}">
                <a16:creationId xmlns:a16="http://schemas.microsoft.com/office/drawing/2014/main" id="{F78ABCD1-3D84-229F-C741-855D5FF594BD}"/>
              </a:ext>
            </a:extLst>
          </p:cNvPr>
          <p:cNvSpPr/>
          <p:nvPr/>
        </p:nvSpPr>
        <p:spPr>
          <a:xfrm>
            <a:off x="834045" y="164111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341" name="직사각형 340">
            <a:extLst>
              <a:ext uri="{FF2B5EF4-FFF2-40B4-BE49-F238E27FC236}">
                <a16:creationId xmlns:a16="http://schemas.microsoft.com/office/drawing/2014/main" id="{1A4D140B-CF93-6505-326D-450D71644D19}"/>
              </a:ext>
            </a:extLst>
          </p:cNvPr>
          <p:cNvSpPr/>
          <p:nvPr/>
        </p:nvSpPr>
        <p:spPr>
          <a:xfrm>
            <a:off x="3159935" y="164111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sp>
        <p:nvSpPr>
          <p:cNvPr id="342" name="TextBox 341">
            <a:extLst>
              <a:ext uri="{FF2B5EF4-FFF2-40B4-BE49-F238E27FC236}">
                <a16:creationId xmlns:a16="http://schemas.microsoft.com/office/drawing/2014/main" id="{29DCAE7B-698E-B66E-2C37-A23E67DB7D25}"/>
              </a:ext>
            </a:extLst>
          </p:cNvPr>
          <p:cNvSpPr txBox="1"/>
          <p:nvPr/>
        </p:nvSpPr>
        <p:spPr>
          <a:xfrm>
            <a:off x="3635466" y="1683652"/>
            <a:ext cx="1580882" cy="246221"/>
          </a:xfrm>
          <a:prstGeom prst="rect">
            <a:avLst/>
          </a:prstGeom>
          <a:noFill/>
        </p:spPr>
        <p:txBody>
          <a:bodyPr wrap="none" rtlCol="0">
            <a:spAutoFit/>
          </a:bodyPr>
          <a:lstStyle/>
          <a:p>
            <a:r>
              <a:rPr lang="ko-KR" altLang="en-US" sz="1000" dirty="0"/>
              <a:t>임직원</a:t>
            </a:r>
            <a:r>
              <a:rPr lang="en-US" altLang="ko-KR" sz="1000" dirty="0"/>
              <a:t> &gt; </a:t>
            </a:r>
            <a:r>
              <a:rPr lang="ko-KR" altLang="en-US" sz="1000" dirty="0"/>
              <a:t>임영웅 </a:t>
            </a:r>
            <a:r>
              <a:rPr lang="en-US" altLang="ko-KR" sz="1000" dirty="0"/>
              <a:t>(hero123)</a:t>
            </a:r>
            <a:endParaRPr lang="ko-KR" altLang="en-US" sz="1000" dirty="0"/>
          </a:p>
        </p:txBody>
      </p:sp>
      <p:sp>
        <p:nvSpPr>
          <p:cNvPr id="343" name="직사각형 342">
            <a:extLst>
              <a:ext uri="{FF2B5EF4-FFF2-40B4-BE49-F238E27FC236}">
                <a16:creationId xmlns:a16="http://schemas.microsoft.com/office/drawing/2014/main" id="{85CA05C0-0C78-A49A-D03B-6C3DBA17477E}"/>
              </a:ext>
            </a:extLst>
          </p:cNvPr>
          <p:cNvSpPr/>
          <p:nvPr/>
        </p:nvSpPr>
        <p:spPr>
          <a:xfrm>
            <a:off x="3736805" y="156133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grpSp>
        <p:nvGrpSpPr>
          <p:cNvPr id="344" name="Checkbox">
            <a:extLst>
              <a:ext uri="{FF2B5EF4-FFF2-40B4-BE49-F238E27FC236}">
                <a16:creationId xmlns:a16="http://schemas.microsoft.com/office/drawing/2014/main" id="{29299E7D-5C4E-C2D0-9BF2-DFD89A4F7A95}"/>
              </a:ext>
            </a:extLst>
          </p:cNvPr>
          <p:cNvGrpSpPr/>
          <p:nvPr/>
        </p:nvGrpSpPr>
        <p:grpSpPr>
          <a:xfrm>
            <a:off x="3705596" y="5523228"/>
            <a:ext cx="979175" cy="128588"/>
            <a:chOff x="863600" y="1306515"/>
            <a:chExt cx="979175" cy="128588"/>
          </a:xfrm>
        </p:grpSpPr>
        <p:grpSp>
          <p:nvGrpSpPr>
            <p:cNvPr id="345" name="Checkbox">
              <a:extLst>
                <a:ext uri="{FF2B5EF4-FFF2-40B4-BE49-F238E27FC236}">
                  <a16:creationId xmlns:a16="http://schemas.microsoft.com/office/drawing/2014/main" id="{6B8E3329-338B-0676-6906-2DF06289D38F}"/>
                </a:ext>
              </a:extLst>
            </p:cNvPr>
            <p:cNvGrpSpPr/>
            <p:nvPr/>
          </p:nvGrpSpPr>
          <p:grpSpPr>
            <a:xfrm>
              <a:off x="863600" y="1306515"/>
              <a:ext cx="128588" cy="128588"/>
              <a:chOff x="863600" y="1311275"/>
              <a:chExt cx="128588" cy="128588"/>
            </a:xfrm>
          </p:grpSpPr>
          <p:sp>
            <p:nvSpPr>
              <p:cNvPr id="347" name="Box">
                <a:extLst>
                  <a:ext uri="{FF2B5EF4-FFF2-40B4-BE49-F238E27FC236}">
                    <a16:creationId xmlns:a16="http://schemas.microsoft.com/office/drawing/2014/main" id="{C1FD185F-15AC-8709-1BCC-AB218D326F42}"/>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48" name="Check" hidden="1">
                <a:extLst>
                  <a:ext uri="{FF2B5EF4-FFF2-40B4-BE49-F238E27FC236}">
                    <a16:creationId xmlns:a16="http://schemas.microsoft.com/office/drawing/2014/main" id="{5F0B02E8-7267-05C2-C17B-170CA7A482A0}"/>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46" name="Text">
              <a:extLst>
                <a:ext uri="{FF2B5EF4-FFF2-40B4-BE49-F238E27FC236}">
                  <a16:creationId xmlns:a16="http://schemas.microsoft.com/office/drawing/2014/main" id="{EF2E87A0-9CE7-D572-A1E9-C59F1D886480}"/>
                </a:ext>
              </a:extLst>
            </p:cNvPr>
            <p:cNvSpPr txBox="1"/>
            <p:nvPr/>
          </p:nvSpPr>
          <p:spPr>
            <a:xfrm>
              <a:off x="1057304" y="1318325"/>
              <a:ext cx="785471"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개인별 권한에도 모두 반영</a:t>
              </a:r>
              <a:endParaRPr lang="en-US" sz="600" noProof="1">
                <a:solidFill>
                  <a:srgbClr val="5F5F5F"/>
                </a:solidFill>
                <a:latin typeface="Segoe UI" panose="020B0502040204020203" pitchFamily="34" charset="0"/>
                <a:cs typeface="Segoe UI" panose="020B0502040204020203" pitchFamily="34" charset="0"/>
              </a:endParaRPr>
            </a:p>
          </p:txBody>
        </p:sp>
      </p:grpSp>
      <p:sp>
        <p:nvSpPr>
          <p:cNvPr id="350" name="직사각형 349">
            <a:extLst>
              <a:ext uri="{FF2B5EF4-FFF2-40B4-BE49-F238E27FC236}">
                <a16:creationId xmlns:a16="http://schemas.microsoft.com/office/drawing/2014/main" id="{9CBF069F-8278-2D73-063E-C39BC73972B8}"/>
              </a:ext>
            </a:extLst>
          </p:cNvPr>
          <p:cNvSpPr/>
          <p:nvPr/>
        </p:nvSpPr>
        <p:spPr>
          <a:xfrm>
            <a:off x="4712575" y="550524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5</a:t>
            </a:r>
            <a:endParaRPr lang="ko-KR" altLang="en-US" sz="600" dirty="0"/>
          </a:p>
        </p:txBody>
      </p:sp>
      <p:grpSp>
        <p:nvGrpSpPr>
          <p:cNvPr id="19" name="그룹 18">
            <a:extLst>
              <a:ext uri="{FF2B5EF4-FFF2-40B4-BE49-F238E27FC236}">
                <a16:creationId xmlns:a16="http://schemas.microsoft.com/office/drawing/2014/main" id="{A1890F6F-8FFA-6DB5-92A9-12B254727D5F}"/>
              </a:ext>
            </a:extLst>
          </p:cNvPr>
          <p:cNvGrpSpPr/>
          <p:nvPr/>
        </p:nvGrpSpPr>
        <p:grpSpPr>
          <a:xfrm>
            <a:off x="3729280" y="2507442"/>
            <a:ext cx="1012635" cy="419493"/>
            <a:chOff x="4056279" y="3277726"/>
            <a:chExt cx="1012635" cy="419493"/>
          </a:xfrm>
        </p:grpSpPr>
        <p:sp>
          <p:nvSpPr>
            <p:cNvPr id="5" name="사각형: 둥근 모서리 4">
              <a:extLst>
                <a:ext uri="{FF2B5EF4-FFF2-40B4-BE49-F238E27FC236}">
                  <a16:creationId xmlns:a16="http://schemas.microsoft.com/office/drawing/2014/main" id="{64F48667-C4E1-6B83-4BF0-157C2EB6A7C5}"/>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6" name="TextBox 5">
              <a:extLst>
                <a:ext uri="{FF2B5EF4-FFF2-40B4-BE49-F238E27FC236}">
                  <a16:creationId xmlns:a16="http://schemas.microsoft.com/office/drawing/2014/main" id="{B0894289-4CFE-7257-9405-25233F0EA97D}"/>
                </a:ext>
              </a:extLst>
            </p:cNvPr>
            <p:cNvSpPr txBox="1"/>
            <p:nvPr/>
          </p:nvSpPr>
          <p:spPr>
            <a:xfrm>
              <a:off x="4087526" y="3296050"/>
              <a:ext cx="492443" cy="200055"/>
            </a:xfrm>
            <a:prstGeom prst="rect">
              <a:avLst/>
            </a:prstGeom>
            <a:noFill/>
          </p:spPr>
          <p:txBody>
            <a:bodyPr wrap="none" rtlCol="0">
              <a:spAutoFit/>
            </a:bodyPr>
            <a:lstStyle/>
            <a:p>
              <a:r>
                <a:rPr lang="ko-KR" altLang="en-US" sz="700" dirty="0"/>
                <a:t>장례현황</a:t>
              </a:r>
            </a:p>
          </p:txBody>
        </p:sp>
        <p:grpSp>
          <p:nvGrpSpPr>
            <p:cNvPr id="189" name="Checkbox">
              <a:extLst>
                <a:ext uri="{FF2B5EF4-FFF2-40B4-BE49-F238E27FC236}">
                  <a16:creationId xmlns:a16="http://schemas.microsoft.com/office/drawing/2014/main" id="{B21B1BFB-C583-2338-7265-A9A23E8CE0A8}"/>
                </a:ext>
              </a:extLst>
            </p:cNvPr>
            <p:cNvGrpSpPr/>
            <p:nvPr/>
          </p:nvGrpSpPr>
          <p:grpSpPr>
            <a:xfrm>
              <a:off x="4182331" y="3531812"/>
              <a:ext cx="283306" cy="106271"/>
              <a:chOff x="874759" y="1317674"/>
              <a:chExt cx="283306" cy="106271"/>
            </a:xfrm>
          </p:grpSpPr>
          <p:grpSp>
            <p:nvGrpSpPr>
              <p:cNvPr id="190" name="Checkbox">
                <a:extLst>
                  <a:ext uri="{FF2B5EF4-FFF2-40B4-BE49-F238E27FC236}">
                    <a16:creationId xmlns:a16="http://schemas.microsoft.com/office/drawing/2014/main" id="{004A62B7-9F7A-1CC1-4042-BEE21A6DB151}"/>
                  </a:ext>
                </a:extLst>
              </p:cNvPr>
              <p:cNvGrpSpPr/>
              <p:nvPr/>
            </p:nvGrpSpPr>
            <p:grpSpPr>
              <a:xfrm>
                <a:off x="874759" y="1317674"/>
                <a:ext cx="106271" cy="106271"/>
                <a:chOff x="874759" y="1322434"/>
                <a:chExt cx="106271" cy="106271"/>
              </a:xfrm>
            </p:grpSpPr>
            <p:sp>
              <p:nvSpPr>
                <p:cNvPr id="256" name="Box">
                  <a:extLst>
                    <a:ext uri="{FF2B5EF4-FFF2-40B4-BE49-F238E27FC236}">
                      <a16:creationId xmlns:a16="http://schemas.microsoft.com/office/drawing/2014/main" id="{FDC6940B-22E5-A2A0-9F53-CA030B64753F}"/>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257" name="Check" hidden="1">
                  <a:extLst>
                    <a:ext uri="{FF2B5EF4-FFF2-40B4-BE49-F238E27FC236}">
                      <a16:creationId xmlns:a16="http://schemas.microsoft.com/office/drawing/2014/main" id="{7C7A80BE-1CCB-3925-182D-F73C592FD6E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91" name="Text">
                <a:extLst>
                  <a:ext uri="{FF2B5EF4-FFF2-40B4-BE49-F238E27FC236}">
                    <a16:creationId xmlns:a16="http://schemas.microsoft.com/office/drawing/2014/main" id="{C205D2BC-DCD8-FEBD-F42B-DC5A76E84200}"/>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7" name="Checkbox">
              <a:extLst>
                <a:ext uri="{FF2B5EF4-FFF2-40B4-BE49-F238E27FC236}">
                  <a16:creationId xmlns:a16="http://schemas.microsoft.com/office/drawing/2014/main" id="{E5897BCF-6D7E-CA3F-DC80-118134E76B43}"/>
                </a:ext>
              </a:extLst>
            </p:cNvPr>
            <p:cNvGrpSpPr/>
            <p:nvPr/>
          </p:nvGrpSpPr>
          <p:grpSpPr>
            <a:xfrm>
              <a:off x="4550546" y="3531812"/>
              <a:ext cx="283306" cy="106271"/>
              <a:chOff x="874759" y="1317674"/>
              <a:chExt cx="283306" cy="106271"/>
            </a:xfrm>
          </p:grpSpPr>
          <p:grpSp>
            <p:nvGrpSpPr>
              <p:cNvPr id="14" name="Checkbox">
                <a:extLst>
                  <a:ext uri="{FF2B5EF4-FFF2-40B4-BE49-F238E27FC236}">
                    <a16:creationId xmlns:a16="http://schemas.microsoft.com/office/drawing/2014/main" id="{98EBEF99-B65F-B5C4-ABA2-3884E0A1EC70}"/>
                  </a:ext>
                </a:extLst>
              </p:cNvPr>
              <p:cNvGrpSpPr/>
              <p:nvPr/>
            </p:nvGrpSpPr>
            <p:grpSpPr>
              <a:xfrm>
                <a:off x="874759" y="1317674"/>
                <a:ext cx="106271" cy="106271"/>
                <a:chOff x="874759" y="1322434"/>
                <a:chExt cx="106271" cy="106271"/>
              </a:xfrm>
            </p:grpSpPr>
            <p:sp>
              <p:nvSpPr>
                <p:cNvPr id="17" name="Box">
                  <a:extLst>
                    <a:ext uri="{FF2B5EF4-FFF2-40B4-BE49-F238E27FC236}">
                      <a16:creationId xmlns:a16="http://schemas.microsoft.com/office/drawing/2014/main" id="{41A99A2A-C656-9916-F06A-D8A88E8646D4}"/>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8" name="Check" hidden="1">
                  <a:extLst>
                    <a:ext uri="{FF2B5EF4-FFF2-40B4-BE49-F238E27FC236}">
                      <a16:creationId xmlns:a16="http://schemas.microsoft.com/office/drawing/2014/main" id="{15CD6702-0A2D-BC57-2723-BA2C88746C6F}"/>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6" name="Text">
                <a:extLst>
                  <a:ext uri="{FF2B5EF4-FFF2-40B4-BE49-F238E27FC236}">
                    <a16:creationId xmlns:a16="http://schemas.microsoft.com/office/drawing/2014/main" id="{5CBC37C1-E452-194A-3C31-6C74B4E194A9}"/>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34" name="그룹 33">
            <a:extLst>
              <a:ext uri="{FF2B5EF4-FFF2-40B4-BE49-F238E27FC236}">
                <a16:creationId xmlns:a16="http://schemas.microsoft.com/office/drawing/2014/main" id="{3D23D2DB-2A9C-C7DD-20FF-F408F466489B}"/>
              </a:ext>
            </a:extLst>
          </p:cNvPr>
          <p:cNvGrpSpPr/>
          <p:nvPr/>
        </p:nvGrpSpPr>
        <p:grpSpPr>
          <a:xfrm>
            <a:off x="4925978" y="2507442"/>
            <a:ext cx="1012635" cy="419493"/>
            <a:chOff x="4056279" y="3277726"/>
            <a:chExt cx="1012635" cy="419493"/>
          </a:xfrm>
        </p:grpSpPr>
        <p:sp>
          <p:nvSpPr>
            <p:cNvPr id="35" name="사각형: 둥근 모서리 34">
              <a:extLst>
                <a:ext uri="{FF2B5EF4-FFF2-40B4-BE49-F238E27FC236}">
                  <a16:creationId xmlns:a16="http://schemas.microsoft.com/office/drawing/2014/main" id="{C5A81B19-E55A-0D44-9584-905F6EBA79A1}"/>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6" name="TextBox 35">
              <a:extLst>
                <a:ext uri="{FF2B5EF4-FFF2-40B4-BE49-F238E27FC236}">
                  <a16:creationId xmlns:a16="http://schemas.microsoft.com/office/drawing/2014/main" id="{56E8B925-CD4C-D6C8-0A3F-FD333C7EBD00}"/>
                </a:ext>
              </a:extLst>
            </p:cNvPr>
            <p:cNvSpPr txBox="1"/>
            <p:nvPr/>
          </p:nvSpPr>
          <p:spPr>
            <a:xfrm>
              <a:off x="4087526" y="3296050"/>
              <a:ext cx="492443" cy="200055"/>
            </a:xfrm>
            <a:prstGeom prst="rect">
              <a:avLst/>
            </a:prstGeom>
            <a:noFill/>
          </p:spPr>
          <p:txBody>
            <a:bodyPr wrap="none" rtlCol="0">
              <a:spAutoFit/>
            </a:bodyPr>
            <a:lstStyle/>
            <a:p>
              <a:r>
                <a:rPr lang="ko-KR" altLang="en-US" sz="700" dirty="0"/>
                <a:t>상품정보</a:t>
              </a:r>
            </a:p>
          </p:txBody>
        </p:sp>
        <p:grpSp>
          <p:nvGrpSpPr>
            <p:cNvPr id="37" name="Checkbox">
              <a:extLst>
                <a:ext uri="{FF2B5EF4-FFF2-40B4-BE49-F238E27FC236}">
                  <a16:creationId xmlns:a16="http://schemas.microsoft.com/office/drawing/2014/main" id="{EC226BAF-1637-AF3B-07AD-0A21B1810EBC}"/>
                </a:ext>
              </a:extLst>
            </p:cNvPr>
            <p:cNvGrpSpPr/>
            <p:nvPr/>
          </p:nvGrpSpPr>
          <p:grpSpPr>
            <a:xfrm>
              <a:off x="4182331" y="3531812"/>
              <a:ext cx="283306" cy="106271"/>
              <a:chOff x="874759" y="1317674"/>
              <a:chExt cx="283306" cy="106271"/>
            </a:xfrm>
          </p:grpSpPr>
          <p:grpSp>
            <p:nvGrpSpPr>
              <p:cNvPr id="43" name="Checkbox">
                <a:extLst>
                  <a:ext uri="{FF2B5EF4-FFF2-40B4-BE49-F238E27FC236}">
                    <a16:creationId xmlns:a16="http://schemas.microsoft.com/office/drawing/2014/main" id="{0ECCDCFB-E64A-E2F6-CEFF-781F03DB2978}"/>
                  </a:ext>
                </a:extLst>
              </p:cNvPr>
              <p:cNvGrpSpPr/>
              <p:nvPr/>
            </p:nvGrpSpPr>
            <p:grpSpPr>
              <a:xfrm>
                <a:off x="874759" y="1317674"/>
                <a:ext cx="106271" cy="106271"/>
                <a:chOff x="874759" y="1322434"/>
                <a:chExt cx="106271" cy="106271"/>
              </a:xfrm>
            </p:grpSpPr>
            <p:sp>
              <p:nvSpPr>
                <p:cNvPr id="45" name="Box">
                  <a:extLst>
                    <a:ext uri="{FF2B5EF4-FFF2-40B4-BE49-F238E27FC236}">
                      <a16:creationId xmlns:a16="http://schemas.microsoft.com/office/drawing/2014/main" id="{68031298-3CC9-4925-02E9-2A9F39F5A054}"/>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46" name="Check" hidden="1">
                  <a:extLst>
                    <a:ext uri="{FF2B5EF4-FFF2-40B4-BE49-F238E27FC236}">
                      <a16:creationId xmlns:a16="http://schemas.microsoft.com/office/drawing/2014/main" id="{B425A2F2-763C-9E15-9E77-E2AC658EA1EF}"/>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44" name="Text">
                <a:extLst>
                  <a:ext uri="{FF2B5EF4-FFF2-40B4-BE49-F238E27FC236}">
                    <a16:creationId xmlns:a16="http://schemas.microsoft.com/office/drawing/2014/main" id="{50183FAD-9C64-C7C1-52E1-1B1D6AD7F9BA}"/>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38" name="Checkbox">
              <a:extLst>
                <a:ext uri="{FF2B5EF4-FFF2-40B4-BE49-F238E27FC236}">
                  <a16:creationId xmlns:a16="http://schemas.microsoft.com/office/drawing/2014/main" id="{F7974C8D-E113-DEFB-4B9B-FA6B8482BB58}"/>
                </a:ext>
              </a:extLst>
            </p:cNvPr>
            <p:cNvGrpSpPr/>
            <p:nvPr/>
          </p:nvGrpSpPr>
          <p:grpSpPr>
            <a:xfrm>
              <a:off x="4550546" y="3531812"/>
              <a:ext cx="283306" cy="106271"/>
              <a:chOff x="874759" y="1317674"/>
              <a:chExt cx="283306" cy="106271"/>
            </a:xfrm>
          </p:grpSpPr>
          <p:grpSp>
            <p:nvGrpSpPr>
              <p:cNvPr id="39" name="Checkbox">
                <a:extLst>
                  <a:ext uri="{FF2B5EF4-FFF2-40B4-BE49-F238E27FC236}">
                    <a16:creationId xmlns:a16="http://schemas.microsoft.com/office/drawing/2014/main" id="{7DDD607D-FC6F-3CBE-5A4A-6EE47EBA855C}"/>
                  </a:ext>
                </a:extLst>
              </p:cNvPr>
              <p:cNvGrpSpPr/>
              <p:nvPr/>
            </p:nvGrpSpPr>
            <p:grpSpPr>
              <a:xfrm>
                <a:off x="874759" y="1317674"/>
                <a:ext cx="106271" cy="106271"/>
                <a:chOff x="874759" y="1322434"/>
                <a:chExt cx="106271" cy="106271"/>
              </a:xfrm>
            </p:grpSpPr>
            <p:sp>
              <p:nvSpPr>
                <p:cNvPr id="41" name="Box">
                  <a:extLst>
                    <a:ext uri="{FF2B5EF4-FFF2-40B4-BE49-F238E27FC236}">
                      <a16:creationId xmlns:a16="http://schemas.microsoft.com/office/drawing/2014/main" id="{4C862DC1-9933-31E0-32DB-6BA9B392E340}"/>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42" name="Check" hidden="1">
                  <a:extLst>
                    <a:ext uri="{FF2B5EF4-FFF2-40B4-BE49-F238E27FC236}">
                      <a16:creationId xmlns:a16="http://schemas.microsoft.com/office/drawing/2014/main" id="{1852F47A-58DD-2385-BB4C-7D9C0BCF4B57}"/>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40" name="Text">
                <a:extLst>
                  <a:ext uri="{FF2B5EF4-FFF2-40B4-BE49-F238E27FC236}">
                    <a16:creationId xmlns:a16="http://schemas.microsoft.com/office/drawing/2014/main" id="{B884D98C-377E-B709-8B30-80D40418D631}"/>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47" name="그룹 46">
            <a:extLst>
              <a:ext uri="{FF2B5EF4-FFF2-40B4-BE49-F238E27FC236}">
                <a16:creationId xmlns:a16="http://schemas.microsoft.com/office/drawing/2014/main" id="{9FA5EFDC-6A8D-EF14-1C98-509E824D4F23}"/>
              </a:ext>
            </a:extLst>
          </p:cNvPr>
          <p:cNvGrpSpPr/>
          <p:nvPr/>
        </p:nvGrpSpPr>
        <p:grpSpPr>
          <a:xfrm>
            <a:off x="6018349" y="2507442"/>
            <a:ext cx="1012635" cy="419493"/>
            <a:chOff x="4056279" y="3277726"/>
            <a:chExt cx="1012635" cy="419493"/>
          </a:xfrm>
        </p:grpSpPr>
        <p:sp>
          <p:nvSpPr>
            <p:cNvPr id="48" name="사각형: 둥근 모서리 47">
              <a:extLst>
                <a:ext uri="{FF2B5EF4-FFF2-40B4-BE49-F238E27FC236}">
                  <a16:creationId xmlns:a16="http://schemas.microsoft.com/office/drawing/2014/main" id="{E8892D84-26D2-A704-F3E2-D2CFE0A60FE5}"/>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9" name="TextBox 48">
              <a:extLst>
                <a:ext uri="{FF2B5EF4-FFF2-40B4-BE49-F238E27FC236}">
                  <a16:creationId xmlns:a16="http://schemas.microsoft.com/office/drawing/2014/main" id="{96ED36B0-95E5-BD55-0527-FB8F3E1CD504}"/>
                </a:ext>
              </a:extLst>
            </p:cNvPr>
            <p:cNvSpPr txBox="1"/>
            <p:nvPr/>
          </p:nvSpPr>
          <p:spPr>
            <a:xfrm>
              <a:off x="4087526" y="3296050"/>
              <a:ext cx="492443" cy="200055"/>
            </a:xfrm>
            <a:prstGeom prst="rect">
              <a:avLst/>
            </a:prstGeom>
            <a:noFill/>
          </p:spPr>
          <p:txBody>
            <a:bodyPr wrap="none" rtlCol="0">
              <a:spAutoFit/>
            </a:bodyPr>
            <a:lstStyle/>
            <a:p>
              <a:r>
                <a:rPr lang="ko-KR" altLang="en-US" sz="700" dirty="0"/>
                <a:t>행사정보</a:t>
              </a:r>
            </a:p>
          </p:txBody>
        </p:sp>
        <p:grpSp>
          <p:nvGrpSpPr>
            <p:cNvPr id="50" name="Checkbox">
              <a:extLst>
                <a:ext uri="{FF2B5EF4-FFF2-40B4-BE49-F238E27FC236}">
                  <a16:creationId xmlns:a16="http://schemas.microsoft.com/office/drawing/2014/main" id="{D6F2C3C0-20AE-833B-482A-3C19A6677249}"/>
                </a:ext>
              </a:extLst>
            </p:cNvPr>
            <p:cNvGrpSpPr/>
            <p:nvPr/>
          </p:nvGrpSpPr>
          <p:grpSpPr>
            <a:xfrm>
              <a:off x="4182331" y="3531812"/>
              <a:ext cx="283306" cy="106271"/>
              <a:chOff x="874759" y="1317674"/>
              <a:chExt cx="283306" cy="106271"/>
            </a:xfrm>
          </p:grpSpPr>
          <p:grpSp>
            <p:nvGrpSpPr>
              <p:cNvPr id="56" name="Checkbox">
                <a:extLst>
                  <a:ext uri="{FF2B5EF4-FFF2-40B4-BE49-F238E27FC236}">
                    <a16:creationId xmlns:a16="http://schemas.microsoft.com/office/drawing/2014/main" id="{4D741C00-E126-768F-B226-709EA4EBFA01}"/>
                  </a:ext>
                </a:extLst>
              </p:cNvPr>
              <p:cNvGrpSpPr/>
              <p:nvPr/>
            </p:nvGrpSpPr>
            <p:grpSpPr>
              <a:xfrm>
                <a:off x="874759" y="1317674"/>
                <a:ext cx="106271" cy="106271"/>
                <a:chOff x="874759" y="1322434"/>
                <a:chExt cx="106271" cy="106271"/>
              </a:xfrm>
            </p:grpSpPr>
            <p:sp>
              <p:nvSpPr>
                <p:cNvPr id="58" name="Box">
                  <a:extLst>
                    <a:ext uri="{FF2B5EF4-FFF2-40B4-BE49-F238E27FC236}">
                      <a16:creationId xmlns:a16="http://schemas.microsoft.com/office/drawing/2014/main" id="{4E4DE036-03CD-1728-8877-EA7FB9E23466}"/>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59" name="Check" hidden="1">
                  <a:extLst>
                    <a:ext uri="{FF2B5EF4-FFF2-40B4-BE49-F238E27FC236}">
                      <a16:creationId xmlns:a16="http://schemas.microsoft.com/office/drawing/2014/main" id="{9E38DD02-BD1E-0420-D8A3-6DA0302075F0}"/>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57" name="Text">
                <a:extLst>
                  <a:ext uri="{FF2B5EF4-FFF2-40B4-BE49-F238E27FC236}">
                    <a16:creationId xmlns:a16="http://schemas.microsoft.com/office/drawing/2014/main" id="{C3CBEE55-A0C2-FD90-57E4-A7C8168881E7}"/>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51" name="Checkbox">
              <a:extLst>
                <a:ext uri="{FF2B5EF4-FFF2-40B4-BE49-F238E27FC236}">
                  <a16:creationId xmlns:a16="http://schemas.microsoft.com/office/drawing/2014/main" id="{22393423-D083-7416-FDB5-DDE43AF4271F}"/>
                </a:ext>
              </a:extLst>
            </p:cNvPr>
            <p:cNvGrpSpPr/>
            <p:nvPr/>
          </p:nvGrpSpPr>
          <p:grpSpPr>
            <a:xfrm>
              <a:off x="4550546" y="3531812"/>
              <a:ext cx="283306" cy="106271"/>
              <a:chOff x="874759" y="1317674"/>
              <a:chExt cx="283306" cy="106271"/>
            </a:xfrm>
          </p:grpSpPr>
          <p:grpSp>
            <p:nvGrpSpPr>
              <p:cNvPr id="52" name="Checkbox">
                <a:extLst>
                  <a:ext uri="{FF2B5EF4-FFF2-40B4-BE49-F238E27FC236}">
                    <a16:creationId xmlns:a16="http://schemas.microsoft.com/office/drawing/2014/main" id="{22CC8B1E-234F-C0EB-F6BB-57F600DF9444}"/>
                  </a:ext>
                </a:extLst>
              </p:cNvPr>
              <p:cNvGrpSpPr/>
              <p:nvPr/>
            </p:nvGrpSpPr>
            <p:grpSpPr>
              <a:xfrm>
                <a:off x="874759" y="1317674"/>
                <a:ext cx="106271" cy="106271"/>
                <a:chOff x="874759" y="1322434"/>
                <a:chExt cx="106271" cy="106271"/>
              </a:xfrm>
            </p:grpSpPr>
            <p:sp>
              <p:nvSpPr>
                <p:cNvPr id="54" name="Box">
                  <a:extLst>
                    <a:ext uri="{FF2B5EF4-FFF2-40B4-BE49-F238E27FC236}">
                      <a16:creationId xmlns:a16="http://schemas.microsoft.com/office/drawing/2014/main" id="{B7ED97A4-BF1B-A8AD-6F94-A64600D04CD9}"/>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55" name="Check" hidden="1">
                  <a:extLst>
                    <a:ext uri="{FF2B5EF4-FFF2-40B4-BE49-F238E27FC236}">
                      <a16:creationId xmlns:a16="http://schemas.microsoft.com/office/drawing/2014/main" id="{911C21CD-1A47-C5F2-1316-8CA8C843F261}"/>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53" name="Text">
                <a:extLst>
                  <a:ext uri="{FF2B5EF4-FFF2-40B4-BE49-F238E27FC236}">
                    <a16:creationId xmlns:a16="http://schemas.microsoft.com/office/drawing/2014/main" id="{724301A9-C8E6-F5E0-5CE3-1E0AB63FE9DC}"/>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60" name="그룹 59">
            <a:extLst>
              <a:ext uri="{FF2B5EF4-FFF2-40B4-BE49-F238E27FC236}">
                <a16:creationId xmlns:a16="http://schemas.microsoft.com/office/drawing/2014/main" id="{25F469D6-B067-59B5-0DCD-6F50B3057167}"/>
              </a:ext>
            </a:extLst>
          </p:cNvPr>
          <p:cNvGrpSpPr/>
          <p:nvPr/>
        </p:nvGrpSpPr>
        <p:grpSpPr>
          <a:xfrm>
            <a:off x="7104583" y="2507442"/>
            <a:ext cx="1012635" cy="419493"/>
            <a:chOff x="4056279" y="3277726"/>
            <a:chExt cx="1012635" cy="419493"/>
          </a:xfrm>
        </p:grpSpPr>
        <p:sp>
          <p:nvSpPr>
            <p:cNvPr id="61" name="사각형: 둥근 모서리 60">
              <a:extLst>
                <a:ext uri="{FF2B5EF4-FFF2-40B4-BE49-F238E27FC236}">
                  <a16:creationId xmlns:a16="http://schemas.microsoft.com/office/drawing/2014/main" id="{F9068E49-EF89-8959-F3FA-C570803470C8}"/>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62" name="TextBox 61">
              <a:extLst>
                <a:ext uri="{FF2B5EF4-FFF2-40B4-BE49-F238E27FC236}">
                  <a16:creationId xmlns:a16="http://schemas.microsoft.com/office/drawing/2014/main" id="{52181192-32B5-26C3-CABD-38974A8EFEA8}"/>
                </a:ext>
              </a:extLst>
            </p:cNvPr>
            <p:cNvSpPr txBox="1"/>
            <p:nvPr/>
          </p:nvSpPr>
          <p:spPr>
            <a:xfrm>
              <a:off x="4087526" y="3296050"/>
              <a:ext cx="553357" cy="200055"/>
            </a:xfrm>
            <a:prstGeom prst="rect">
              <a:avLst/>
            </a:prstGeom>
            <a:noFill/>
          </p:spPr>
          <p:txBody>
            <a:bodyPr wrap="none" rtlCol="0">
              <a:spAutoFit/>
            </a:bodyPr>
            <a:lstStyle/>
            <a:p>
              <a:r>
                <a:rPr lang="ko-KR" altLang="en-US" sz="700" dirty="0"/>
                <a:t>결제</a:t>
              </a:r>
              <a:r>
                <a:rPr lang="en-US" altLang="ko-KR" sz="700" dirty="0"/>
                <a:t>(</a:t>
              </a:r>
              <a:r>
                <a:rPr lang="ko-KR" altLang="en-US" sz="700" dirty="0"/>
                <a:t>내역</a:t>
              </a:r>
              <a:r>
                <a:rPr lang="en-US" altLang="ko-KR" sz="700" dirty="0"/>
                <a:t>)</a:t>
              </a:r>
              <a:endParaRPr lang="ko-KR" altLang="en-US" sz="700" dirty="0"/>
            </a:p>
          </p:txBody>
        </p:sp>
        <p:grpSp>
          <p:nvGrpSpPr>
            <p:cNvPr id="63" name="Checkbox">
              <a:extLst>
                <a:ext uri="{FF2B5EF4-FFF2-40B4-BE49-F238E27FC236}">
                  <a16:creationId xmlns:a16="http://schemas.microsoft.com/office/drawing/2014/main" id="{B7285493-4BAB-2ED6-7E58-60DACCC35E2C}"/>
                </a:ext>
              </a:extLst>
            </p:cNvPr>
            <p:cNvGrpSpPr/>
            <p:nvPr/>
          </p:nvGrpSpPr>
          <p:grpSpPr>
            <a:xfrm>
              <a:off x="4182331" y="3531812"/>
              <a:ext cx="283306" cy="106271"/>
              <a:chOff x="874759" y="1317674"/>
              <a:chExt cx="283306" cy="106271"/>
            </a:xfrm>
          </p:grpSpPr>
          <p:grpSp>
            <p:nvGrpSpPr>
              <p:cNvPr id="133" name="Checkbox">
                <a:extLst>
                  <a:ext uri="{FF2B5EF4-FFF2-40B4-BE49-F238E27FC236}">
                    <a16:creationId xmlns:a16="http://schemas.microsoft.com/office/drawing/2014/main" id="{398C7727-56ED-37F1-8DCB-35F53743A9BF}"/>
                  </a:ext>
                </a:extLst>
              </p:cNvPr>
              <p:cNvGrpSpPr/>
              <p:nvPr/>
            </p:nvGrpSpPr>
            <p:grpSpPr>
              <a:xfrm>
                <a:off x="874759" y="1317674"/>
                <a:ext cx="106271" cy="106271"/>
                <a:chOff x="874759" y="1322434"/>
                <a:chExt cx="106271" cy="106271"/>
              </a:xfrm>
            </p:grpSpPr>
            <p:sp>
              <p:nvSpPr>
                <p:cNvPr id="140" name="Box">
                  <a:extLst>
                    <a:ext uri="{FF2B5EF4-FFF2-40B4-BE49-F238E27FC236}">
                      <a16:creationId xmlns:a16="http://schemas.microsoft.com/office/drawing/2014/main" id="{F6A18960-F506-9FA9-38BB-9492314F930D}"/>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41" name="Check" hidden="1">
                  <a:extLst>
                    <a:ext uri="{FF2B5EF4-FFF2-40B4-BE49-F238E27FC236}">
                      <a16:creationId xmlns:a16="http://schemas.microsoft.com/office/drawing/2014/main" id="{FB64B794-468A-FC62-7703-BCD99F34AD9F}"/>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39" name="Text">
                <a:extLst>
                  <a:ext uri="{FF2B5EF4-FFF2-40B4-BE49-F238E27FC236}">
                    <a16:creationId xmlns:a16="http://schemas.microsoft.com/office/drawing/2014/main" id="{FAF670EF-EAD2-283E-6B87-EF3F50B9F690}"/>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128" name="Checkbox">
              <a:extLst>
                <a:ext uri="{FF2B5EF4-FFF2-40B4-BE49-F238E27FC236}">
                  <a16:creationId xmlns:a16="http://schemas.microsoft.com/office/drawing/2014/main" id="{15554030-1F4E-4B0C-89EB-50900B4D353B}"/>
                </a:ext>
              </a:extLst>
            </p:cNvPr>
            <p:cNvGrpSpPr/>
            <p:nvPr/>
          </p:nvGrpSpPr>
          <p:grpSpPr>
            <a:xfrm>
              <a:off x="4550546" y="3531812"/>
              <a:ext cx="283306" cy="106271"/>
              <a:chOff x="874759" y="1317674"/>
              <a:chExt cx="283306" cy="106271"/>
            </a:xfrm>
          </p:grpSpPr>
          <p:grpSp>
            <p:nvGrpSpPr>
              <p:cNvPr id="129" name="Checkbox">
                <a:extLst>
                  <a:ext uri="{FF2B5EF4-FFF2-40B4-BE49-F238E27FC236}">
                    <a16:creationId xmlns:a16="http://schemas.microsoft.com/office/drawing/2014/main" id="{67F85B21-C999-C718-2CB5-CCDB964FA8DA}"/>
                  </a:ext>
                </a:extLst>
              </p:cNvPr>
              <p:cNvGrpSpPr/>
              <p:nvPr/>
            </p:nvGrpSpPr>
            <p:grpSpPr>
              <a:xfrm>
                <a:off x="874759" y="1317674"/>
                <a:ext cx="106271" cy="106271"/>
                <a:chOff x="874759" y="1322434"/>
                <a:chExt cx="106271" cy="106271"/>
              </a:xfrm>
            </p:grpSpPr>
            <p:sp>
              <p:nvSpPr>
                <p:cNvPr id="131" name="Box">
                  <a:extLst>
                    <a:ext uri="{FF2B5EF4-FFF2-40B4-BE49-F238E27FC236}">
                      <a16:creationId xmlns:a16="http://schemas.microsoft.com/office/drawing/2014/main" id="{98EFC27C-8D03-6B03-B9A2-F2B90E4C8E08}"/>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32" name="Check" hidden="1">
                  <a:extLst>
                    <a:ext uri="{FF2B5EF4-FFF2-40B4-BE49-F238E27FC236}">
                      <a16:creationId xmlns:a16="http://schemas.microsoft.com/office/drawing/2014/main" id="{8EF84F67-F912-443B-6E2D-394C6ECCD7E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30" name="Text">
                <a:extLst>
                  <a:ext uri="{FF2B5EF4-FFF2-40B4-BE49-F238E27FC236}">
                    <a16:creationId xmlns:a16="http://schemas.microsoft.com/office/drawing/2014/main" id="{24535A05-D0F7-9780-6794-8728AB442184}"/>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142" name="그룹 141">
            <a:extLst>
              <a:ext uri="{FF2B5EF4-FFF2-40B4-BE49-F238E27FC236}">
                <a16:creationId xmlns:a16="http://schemas.microsoft.com/office/drawing/2014/main" id="{69495237-6679-20F7-1D40-9BBCFDC37544}"/>
              </a:ext>
            </a:extLst>
          </p:cNvPr>
          <p:cNvGrpSpPr/>
          <p:nvPr/>
        </p:nvGrpSpPr>
        <p:grpSpPr>
          <a:xfrm>
            <a:off x="8184680" y="2507442"/>
            <a:ext cx="1012635" cy="419493"/>
            <a:chOff x="4056279" y="3277726"/>
            <a:chExt cx="1012635" cy="419493"/>
          </a:xfrm>
        </p:grpSpPr>
        <p:sp>
          <p:nvSpPr>
            <p:cNvPr id="143" name="사각형: 둥근 모서리 142">
              <a:extLst>
                <a:ext uri="{FF2B5EF4-FFF2-40B4-BE49-F238E27FC236}">
                  <a16:creationId xmlns:a16="http://schemas.microsoft.com/office/drawing/2014/main" id="{FD6A2A3D-E1BF-0047-4C84-ACA5525E85A3}"/>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45" name="TextBox 144">
              <a:extLst>
                <a:ext uri="{FF2B5EF4-FFF2-40B4-BE49-F238E27FC236}">
                  <a16:creationId xmlns:a16="http://schemas.microsoft.com/office/drawing/2014/main" id="{9E2B6FF6-34F7-97EA-66FB-4B8D175CB801}"/>
                </a:ext>
              </a:extLst>
            </p:cNvPr>
            <p:cNvSpPr txBox="1"/>
            <p:nvPr/>
          </p:nvSpPr>
          <p:spPr>
            <a:xfrm>
              <a:off x="4087526" y="3296050"/>
              <a:ext cx="338554" cy="200055"/>
            </a:xfrm>
            <a:prstGeom prst="rect">
              <a:avLst/>
            </a:prstGeom>
            <a:noFill/>
          </p:spPr>
          <p:txBody>
            <a:bodyPr wrap="none" rtlCol="0">
              <a:spAutoFit/>
            </a:bodyPr>
            <a:lstStyle/>
            <a:p>
              <a:r>
                <a:rPr lang="ko-KR" altLang="en-US" sz="700" dirty="0"/>
                <a:t>정산</a:t>
              </a:r>
            </a:p>
          </p:txBody>
        </p:sp>
        <p:grpSp>
          <p:nvGrpSpPr>
            <p:cNvPr id="148" name="Checkbox">
              <a:extLst>
                <a:ext uri="{FF2B5EF4-FFF2-40B4-BE49-F238E27FC236}">
                  <a16:creationId xmlns:a16="http://schemas.microsoft.com/office/drawing/2014/main" id="{9A2ED0BE-7461-1B08-683D-D5763E11B688}"/>
                </a:ext>
              </a:extLst>
            </p:cNvPr>
            <p:cNvGrpSpPr/>
            <p:nvPr/>
          </p:nvGrpSpPr>
          <p:grpSpPr>
            <a:xfrm>
              <a:off x="4182331" y="3531812"/>
              <a:ext cx="283306" cy="106271"/>
              <a:chOff x="874759" y="1317674"/>
              <a:chExt cx="283306" cy="106271"/>
            </a:xfrm>
          </p:grpSpPr>
          <p:grpSp>
            <p:nvGrpSpPr>
              <p:cNvPr id="155" name="Checkbox">
                <a:extLst>
                  <a:ext uri="{FF2B5EF4-FFF2-40B4-BE49-F238E27FC236}">
                    <a16:creationId xmlns:a16="http://schemas.microsoft.com/office/drawing/2014/main" id="{38AC6635-CA8E-1689-47F9-8622E778A2D5}"/>
                  </a:ext>
                </a:extLst>
              </p:cNvPr>
              <p:cNvGrpSpPr/>
              <p:nvPr/>
            </p:nvGrpSpPr>
            <p:grpSpPr>
              <a:xfrm>
                <a:off x="874759" y="1317674"/>
                <a:ext cx="106271" cy="106271"/>
                <a:chOff x="874759" y="1322434"/>
                <a:chExt cx="106271" cy="106271"/>
              </a:xfrm>
            </p:grpSpPr>
            <p:sp>
              <p:nvSpPr>
                <p:cNvPr id="157" name="Box">
                  <a:extLst>
                    <a:ext uri="{FF2B5EF4-FFF2-40B4-BE49-F238E27FC236}">
                      <a16:creationId xmlns:a16="http://schemas.microsoft.com/office/drawing/2014/main" id="{85EA122D-7D14-F018-162D-365B34B0BB4F}"/>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58" name="Check" hidden="1">
                  <a:extLst>
                    <a:ext uri="{FF2B5EF4-FFF2-40B4-BE49-F238E27FC236}">
                      <a16:creationId xmlns:a16="http://schemas.microsoft.com/office/drawing/2014/main" id="{51F186E1-DF53-D794-9D85-2B6DE603AE11}"/>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56" name="Text">
                <a:extLst>
                  <a:ext uri="{FF2B5EF4-FFF2-40B4-BE49-F238E27FC236}">
                    <a16:creationId xmlns:a16="http://schemas.microsoft.com/office/drawing/2014/main" id="{C70179C9-D9F0-391F-5B2F-41EE047E8355}"/>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149" name="Checkbox">
              <a:extLst>
                <a:ext uri="{FF2B5EF4-FFF2-40B4-BE49-F238E27FC236}">
                  <a16:creationId xmlns:a16="http://schemas.microsoft.com/office/drawing/2014/main" id="{8F5EADB4-B8A6-4A31-BDDD-F4ED6379CC08}"/>
                </a:ext>
              </a:extLst>
            </p:cNvPr>
            <p:cNvGrpSpPr/>
            <p:nvPr/>
          </p:nvGrpSpPr>
          <p:grpSpPr>
            <a:xfrm>
              <a:off x="4550546" y="3531812"/>
              <a:ext cx="283306" cy="106271"/>
              <a:chOff x="874759" y="1317674"/>
              <a:chExt cx="283306" cy="106271"/>
            </a:xfrm>
          </p:grpSpPr>
          <p:grpSp>
            <p:nvGrpSpPr>
              <p:cNvPr id="150" name="Checkbox">
                <a:extLst>
                  <a:ext uri="{FF2B5EF4-FFF2-40B4-BE49-F238E27FC236}">
                    <a16:creationId xmlns:a16="http://schemas.microsoft.com/office/drawing/2014/main" id="{7405DB64-CB9F-2968-7868-F3C6F8241738}"/>
                  </a:ext>
                </a:extLst>
              </p:cNvPr>
              <p:cNvGrpSpPr/>
              <p:nvPr/>
            </p:nvGrpSpPr>
            <p:grpSpPr>
              <a:xfrm>
                <a:off x="874759" y="1317674"/>
                <a:ext cx="106271" cy="106271"/>
                <a:chOff x="874759" y="1322434"/>
                <a:chExt cx="106271" cy="106271"/>
              </a:xfrm>
            </p:grpSpPr>
            <p:sp>
              <p:nvSpPr>
                <p:cNvPr id="153" name="Box">
                  <a:extLst>
                    <a:ext uri="{FF2B5EF4-FFF2-40B4-BE49-F238E27FC236}">
                      <a16:creationId xmlns:a16="http://schemas.microsoft.com/office/drawing/2014/main" id="{5DA84F99-2102-1977-A816-96B62F8DEE58}"/>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54" name="Check" hidden="1">
                  <a:extLst>
                    <a:ext uri="{FF2B5EF4-FFF2-40B4-BE49-F238E27FC236}">
                      <a16:creationId xmlns:a16="http://schemas.microsoft.com/office/drawing/2014/main" id="{5A3E2DD3-EA47-C14A-EAE1-ABB6CE665E0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51" name="Text">
                <a:extLst>
                  <a:ext uri="{FF2B5EF4-FFF2-40B4-BE49-F238E27FC236}">
                    <a16:creationId xmlns:a16="http://schemas.microsoft.com/office/drawing/2014/main" id="{56437964-8180-6B9A-E813-F1CC54DF0411}"/>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159" name="그룹 158">
            <a:extLst>
              <a:ext uri="{FF2B5EF4-FFF2-40B4-BE49-F238E27FC236}">
                <a16:creationId xmlns:a16="http://schemas.microsoft.com/office/drawing/2014/main" id="{303E17D1-89B1-AE3A-7584-B03B30F67774}"/>
              </a:ext>
            </a:extLst>
          </p:cNvPr>
          <p:cNvGrpSpPr/>
          <p:nvPr/>
        </p:nvGrpSpPr>
        <p:grpSpPr>
          <a:xfrm>
            <a:off x="3729280" y="3114996"/>
            <a:ext cx="1012635" cy="419493"/>
            <a:chOff x="4056279" y="3277726"/>
            <a:chExt cx="1012635" cy="419493"/>
          </a:xfrm>
        </p:grpSpPr>
        <p:sp>
          <p:nvSpPr>
            <p:cNvPr id="160" name="사각형: 둥근 모서리 159">
              <a:extLst>
                <a:ext uri="{FF2B5EF4-FFF2-40B4-BE49-F238E27FC236}">
                  <a16:creationId xmlns:a16="http://schemas.microsoft.com/office/drawing/2014/main" id="{EBEFF21F-79D1-8717-F924-7856711BA5CE}"/>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61" name="TextBox 160">
              <a:extLst>
                <a:ext uri="{FF2B5EF4-FFF2-40B4-BE49-F238E27FC236}">
                  <a16:creationId xmlns:a16="http://schemas.microsoft.com/office/drawing/2014/main" id="{508E6E66-330C-7B6E-0372-93ADE470C6BD}"/>
                </a:ext>
              </a:extLst>
            </p:cNvPr>
            <p:cNvSpPr txBox="1"/>
            <p:nvPr/>
          </p:nvSpPr>
          <p:spPr>
            <a:xfrm>
              <a:off x="4087526" y="3296050"/>
              <a:ext cx="338554" cy="200055"/>
            </a:xfrm>
            <a:prstGeom prst="rect">
              <a:avLst/>
            </a:prstGeom>
            <a:noFill/>
          </p:spPr>
          <p:txBody>
            <a:bodyPr wrap="none" rtlCol="0">
              <a:spAutoFit/>
            </a:bodyPr>
            <a:lstStyle/>
            <a:p>
              <a:r>
                <a:rPr lang="ko-KR" altLang="en-US" sz="700" dirty="0"/>
                <a:t>실적</a:t>
              </a:r>
            </a:p>
          </p:txBody>
        </p:sp>
        <p:grpSp>
          <p:nvGrpSpPr>
            <p:cNvPr id="162" name="Checkbox">
              <a:extLst>
                <a:ext uri="{FF2B5EF4-FFF2-40B4-BE49-F238E27FC236}">
                  <a16:creationId xmlns:a16="http://schemas.microsoft.com/office/drawing/2014/main" id="{03EF86A2-F4C7-1349-DAC1-B0D3D28C351F}"/>
                </a:ext>
              </a:extLst>
            </p:cNvPr>
            <p:cNvGrpSpPr/>
            <p:nvPr/>
          </p:nvGrpSpPr>
          <p:grpSpPr>
            <a:xfrm>
              <a:off x="4182331" y="3531812"/>
              <a:ext cx="283306" cy="106271"/>
              <a:chOff x="874759" y="1317674"/>
              <a:chExt cx="283306" cy="106271"/>
            </a:xfrm>
          </p:grpSpPr>
          <p:grpSp>
            <p:nvGrpSpPr>
              <p:cNvPr id="168" name="Checkbox">
                <a:extLst>
                  <a:ext uri="{FF2B5EF4-FFF2-40B4-BE49-F238E27FC236}">
                    <a16:creationId xmlns:a16="http://schemas.microsoft.com/office/drawing/2014/main" id="{6107EA24-8BCE-12C7-B33B-2E9135D9AA0E}"/>
                  </a:ext>
                </a:extLst>
              </p:cNvPr>
              <p:cNvGrpSpPr/>
              <p:nvPr/>
            </p:nvGrpSpPr>
            <p:grpSpPr>
              <a:xfrm>
                <a:off x="874759" y="1317674"/>
                <a:ext cx="106271" cy="106271"/>
                <a:chOff x="874759" y="1322434"/>
                <a:chExt cx="106271" cy="106271"/>
              </a:xfrm>
            </p:grpSpPr>
            <p:sp>
              <p:nvSpPr>
                <p:cNvPr id="170" name="Box">
                  <a:extLst>
                    <a:ext uri="{FF2B5EF4-FFF2-40B4-BE49-F238E27FC236}">
                      <a16:creationId xmlns:a16="http://schemas.microsoft.com/office/drawing/2014/main" id="{A80ACA15-95B6-BC58-4825-BC0E2ED28E03}"/>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71" name="Check" hidden="1">
                  <a:extLst>
                    <a:ext uri="{FF2B5EF4-FFF2-40B4-BE49-F238E27FC236}">
                      <a16:creationId xmlns:a16="http://schemas.microsoft.com/office/drawing/2014/main" id="{8BDD5A61-EB33-253A-B7F6-A3F91D66468D}"/>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69" name="Text">
                <a:extLst>
                  <a:ext uri="{FF2B5EF4-FFF2-40B4-BE49-F238E27FC236}">
                    <a16:creationId xmlns:a16="http://schemas.microsoft.com/office/drawing/2014/main" id="{8C32D711-C474-9B75-48E1-72075C3D93E5}"/>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163" name="Checkbox">
              <a:extLst>
                <a:ext uri="{FF2B5EF4-FFF2-40B4-BE49-F238E27FC236}">
                  <a16:creationId xmlns:a16="http://schemas.microsoft.com/office/drawing/2014/main" id="{994FE606-7724-3A97-FCB3-F731EE1AB370}"/>
                </a:ext>
              </a:extLst>
            </p:cNvPr>
            <p:cNvGrpSpPr/>
            <p:nvPr/>
          </p:nvGrpSpPr>
          <p:grpSpPr>
            <a:xfrm>
              <a:off x="4550546" y="3531812"/>
              <a:ext cx="283306" cy="106271"/>
              <a:chOff x="874759" y="1317674"/>
              <a:chExt cx="283306" cy="106271"/>
            </a:xfrm>
          </p:grpSpPr>
          <p:grpSp>
            <p:nvGrpSpPr>
              <p:cNvPr id="164" name="Checkbox">
                <a:extLst>
                  <a:ext uri="{FF2B5EF4-FFF2-40B4-BE49-F238E27FC236}">
                    <a16:creationId xmlns:a16="http://schemas.microsoft.com/office/drawing/2014/main" id="{E149BA2E-1C21-8744-8867-1AA6E74F6979}"/>
                  </a:ext>
                </a:extLst>
              </p:cNvPr>
              <p:cNvGrpSpPr/>
              <p:nvPr/>
            </p:nvGrpSpPr>
            <p:grpSpPr>
              <a:xfrm>
                <a:off x="874759" y="1317674"/>
                <a:ext cx="106271" cy="106271"/>
                <a:chOff x="874759" y="1322434"/>
                <a:chExt cx="106271" cy="106271"/>
              </a:xfrm>
            </p:grpSpPr>
            <p:sp>
              <p:nvSpPr>
                <p:cNvPr id="166" name="Box">
                  <a:extLst>
                    <a:ext uri="{FF2B5EF4-FFF2-40B4-BE49-F238E27FC236}">
                      <a16:creationId xmlns:a16="http://schemas.microsoft.com/office/drawing/2014/main" id="{8CD3B429-1A63-8207-1BE1-B6C60D473BD8}"/>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67" name="Check" hidden="1">
                  <a:extLst>
                    <a:ext uri="{FF2B5EF4-FFF2-40B4-BE49-F238E27FC236}">
                      <a16:creationId xmlns:a16="http://schemas.microsoft.com/office/drawing/2014/main" id="{96EFF572-C683-BBE0-66ED-5E0A6D4ED54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65" name="Text">
                <a:extLst>
                  <a:ext uri="{FF2B5EF4-FFF2-40B4-BE49-F238E27FC236}">
                    <a16:creationId xmlns:a16="http://schemas.microsoft.com/office/drawing/2014/main" id="{2CABA880-BC2D-E23E-BE8E-8B7ECFF97DC2}"/>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172" name="그룹 171">
            <a:extLst>
              <a:ext uri="{FF2B5EF4-FFF2-40B4-BE49-F238E27FC236}">
                <a16:creationId xmlns:a16="http://schemas.microsoft.com/office/drawing/2014/main" id="{DC69BF84-97DF-428A-A25A-4D3F67025D42}"/>
              </a:ext>
            </a:extLst>
          </p:cNvPr>
          <p:cNvGrpSpPr/>
          <p:nvPr/>
        </p:nvGrpSpPr>
        <p:grpSpPr>
          <a:xfrm>
            <a:off x="4925978" y="3121133"/>
            <a:ext cx="1012635" cy="419493"/>
            <a:chOff x="4056279" y="3277726"/>
            <a:chExt cx="1012635" cy="419493"/>
          </a:xfrm>
        </p:grpSpPr>
        <p:sp>
          <p:nvSpPr>
            <p:cNvPr id="173" name="사각형: 둥근 모서리 172">
              <a:extLst>
                <a:ext uri="{FF2B5EF4-FFF2-40B4-BE49-F238E27FC236}">
                  <a16:creationId xmlns:a16="http://schemas.microsoft.com/office/drawing/2014/main" id="{EBE43DE3-7C36-F37A-BDA8-404ECD242A53}"/>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74" name="TextBox 173">
              <a:extLst>
                <a:ext uri="{FF2B5EF4-FFF2-40B4-BE49-F238E27FC236}">
                  <a16:creationId xmlns:a16="http://schemas.microsoft.com/office/drawing/2014/main" id="{EC688ED8-A7FD-969F-1D4F-E27C748B2B50}"/>
                </a:ext>
              </a:extLst>
            </p:cNvPr>
            <p:cNvSpPr txBox="1"/>
            <p:nvPr/>
          </p:nvSpPr>
          <p:spPr>
            <a:xfrm>
              <a:off x="4087526" y="3296050"/>
              <a:ext cx="415498" cy="200055"/>
            </a:xfrm>
            <a:prstGeom prst="rect">
              <a:avLst/>
            </a:prstGeom>
            <a:noFill/>
          </p:spPr>
          <p:txBody>
            <a:bodyPr wrap="none" rtlCol="0">
              <a:spAutoFit/>
            </a:bodyPr>
            <a:lstStyle/>
            <a:p>
              <a:r>
                <a:rPr lang="ko-KR" altLang="en-US" sz="700" dirty="0"/>
                <a:t>수수료</a:t>
              </a:r>
            </a:p>
          </p:txBody>
        </p:sp>
        <p:grpSp>
          <p:nvGrpSpPr>
            <p:cNvPr id="175" name="Checkbox">
              <a:extLst>
                <a:ext uri="{FF2B5EF4-FFF2-40B4-BE49-F238E27FC236}">
                  <a16:creationId xmlns:a16="http://schemas.microsoft.com/office/drawing/2014/main" id="{A1DB5CBF-793A-F20E-0688-EF288698F2FD}"/>
                </a:ext>
              </a:extLst>
            </p:cNvPr>
            <p:cNvGrpSpPr/>
            <p:nvPr/>
          </p:nvGrpSpPr>
          <p:grpSpPr>
            <a:xfrm>
              <a:off x="4182331" y="3531812"/>
              <a:ext cx="283306" cy="106271"/>
              <a:chOff x="874759" y="1317674"/>
              <a:chExt cx="283306" cy="106271"/>
            </a:xfrm>
          </p:grpSpPr>
          <p:grpSp>
            <p:nvGrpSpPr>
              <p:cNvPr id="183" name="Checkbox">
                <a:extLst>
                  <a:ext uri="{FF2B5EF4-FFF2-40B4-BE49-F238E27FC236}">
                    <a16:creationId xmlns:a16="http://schemas.microsoft.com/office/drawing/2014/main" id="{0D731984-1008-5226-0268-F10507A85AF2}"/>
                  </a:ext>
                </a:extLst>
              </p:cNvPr>
              <p:cNvGrpSpPr/>
              <p:nvPr/>
            </p:nvGrpSpPr>
            <p:grpSpPr>
              <a:xfrm>
                <a:off x="874759" y="1317674"/>
                <a:ext cx="106271" cy="106271"/>
                <a:chOff x="874759" y="1322434"/>
                <a:chExt cx="106271" cy="106271"/>
              </a:xfrm>
            </p:grpSpPr>
            <p:sp>
              <p:nvSpPr>
                <p:cNvPr id="330" name="Box">
                  <a:extLst>
                    <a:ext uri="{FF2B5EF4-FFF2-40B4-BE49-F238E27FC236}">
                      <a16:creationId xmlns:a16="http://schemas.microsoft.com/office/drawing/2014/main" id="{719581F7-6CC4-0EB4-5564-34E1E22ED87C}"/>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31" name="Check" hidden="1">
                  <a:extLst>
                    <a:ext uri="{FF2B5EF4-FFF2-40B4-BE49-F238E27FC236}">
                      <a16:creationId xmlns:a16="http://schemas.microsoft.com/office/drawing/2014/main" id="{D2AB8128-E8B2-9EB0-13AF-182EC790BCB0}"/>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88" name="Text">
                <a:extLst>
                  <a:ext uri="{FF2B5EF4-FFF2-40B4-BE49-F238E27FC236}">
                    <a16:creationId xmlns:a16="http://schemas.microsoft.com/office/drawing/2014/main" id="{D1816667-1798-5CBB-3BA4-8C7B9274FB0C}"/>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178" name="Checkbox">
              <a:extLst>
                <a:ext uri="{FF2B5EF4-FFF2-40B4-BE49-F238E27FC236}">
                  <a16:creationId xmlns:a16="http://schemas.microsoft.com/office/drawing/2014/main" id="{E285FCEF-D4DD-6E6C-3D70-B9CAA12D5983}"/>
                </a:ext>
              </a:extLst>
            </p:cNvPr>
            <p:cNvGrpSpPr/>
            <p:nvPr/>
          </p:nvGrpSpPr>
          <p:grpSpPr>
            <a:xfrm>
              <a:off x="4550546" y="3531812"/>
              <a:ext cx="283306" cy="106271"/>
              <a:chOff x="874759" y="1317674"/>
              <a:chExt cx="283306" cy="106271"/>
            </a:xfrm>
          </p:grpSpPr>
          <p:grpSp>
            <p:nvGrpSpPr>
              <p:cNvPr id="179" name="Checkbox">
                <a:extLst>
                  <a:ext uri="{FF2B5EF4-FFF2-40B4-BE49-F238E27FC236}">
                    <a16:creationId xmlns:a16="http://schemas.microsoft.com/office/drawing/2014/main" id="{FBD2E3B1-8C85-08F2-626D-389D7917E0F3}"/>
                  </a:ext>
                </a:extLst>
              </p:cNvPr>
              <p:cNvGrpSpPr/>
              <p:nvPr/>
            </p:nvGrpSpPr>
            <p:grpSpPr>
              <a:xfrm>
                <a:off x="874759" y="1317674"/>
                <a:ext cx="106271" cy="106271"/>
                <a:chOff x="874759" y="1322434"/>
                <a:chExt cx="106271" cy="106271"/>
              </a:xfrm>
            </p:grpSpPr>
            <p:sp>
              <p:nvSpPr>
                <p:cNvPr id="181" name="Box">
                  <a:extLst>
                    <a:ext uri="{FF2B5EF4-FFF2-40B4-BE49-F238E27FC236}">
                      <a16:creationId xmlns:a16="http://schemas.microsoft.com/office/drawing/2014/main" id="{127FB53A-AF90-150B-4C1A-7127F6AE6AD8}"/>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82" name="Check" hidden="1">
                  <a:extLst>
                    <a:ext uri="{FF2B5EF4-FFF2-40B4-BE49-F238E27FC236}">
                      <a16:creationId xmlns:a16="http://schemas.microsoft.com/office/drawing/2014/main" id="{BAE7B106-3DA9-E404-B7F1-C96A85C5C5F9}"/>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80" name="Text">
                <a:extLst>
                  <a:ext uri="{FF2B5EF4-FFF2-40B4-BE49-F238E27FC236}">
                    <a16:creationId xmlns:a16="http://schemas.microsoft.com/office/drawing/2014/main" id="{3BA290A5-5E73-ECB6-B2AD-127CDEDDB6E5}"/>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332" name="그룹 331">
            <a:extLst>
              <a:ext uri="{FF2B5EF4-FFF2-40B4-BE49-F238E27FC236}">
                <a16:creationId xmlns:a16="http://schemas.microsoft.com/office/drawing/2014/main" id="{E34153CF-4B20-C648-F7A0-9D13285AB1BF}"/>
              </a:ext>
            </a:extLst>
          </p:cNvPr>
          <p:cNvGrpSpPr/>
          <p:nvPr/>
        </p:nvGrpSpPr>
        <p:grpSpPr>
          <a:xfrm>
            <a:off x="3729280" y="3691866"/>
            <a:ext cx="1012635" cy="419493"/>
            <a:chOff x="4056279" y="3277726"/>
            <a:chExt cx="1012635" cy="419493"/>
          </a:xfrm>
        </p:grpSpPr>
        <p:sp>
          <p:nvSpPr>
            <p:cNvPr id="333" name="사각형: 둥근 모서리 332">
              <a:extLst>
                <a:ext uri="{FF2B5EF4-FFF2-40B4-BE49-F238E27FC236}">
                  <a16:creationId xmlns:a16="http://schemas.microsoft.com/office/drawing/2014/main" id="{E8AA3763-7759-EB89-8E0E-2FA7699A1E50}"/>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34" name="TextBox 333">
              <a:extLst>
                <a:ext uri="{FF2B5EF4-FFF2-40B4-BE49-F238E27FC236}">
                  <a16:creationId xmlns:a16="http://schemas.microsoft.com/office/drawing/2014/main" id="{2A9294F0-6861-BC6E-588F-CE6E3AADD4B9}"/>
                </a:ext>
              </a:extLst>
            </p:cNvPr>
            <p:cNvSpPr txBox="1"/>
            <p:nvPr/>
          </p:nvSpPr>
          <p:spPr>
            <a:xfrm>
              <a:off x="4087526" y="3296050"/>
              <a:ext cx="492443" cy="200055"/>
            </a:xfrm>
            <a:prstGeom prst="rect">
              <a:avLst/>
            </a:prstGeom>
            <a:noFill/>
          </p:spPr>
          <p:txBody>
            <a:bodyPr wrap="none" rtlCol="0">
              <a:spAutoFit/>
            </a:bodyPr>
            <a:lstStyle/>
            <a:p>
              <a:r>
                <a:rPr lang="ko-KR" altLang="en-US" sz="700" dirty="0"/>
                <a:t>상품검색</a:t>
              </a:r>
            </a:p>
          </p:txBody>
        </p:sp>
        <p:grpSp>
          <p:nvGrpSpPr>
            <p:cNvPr id="336" name="Checkbox">
              <a:extLst>
                <a:ext uri="{FF2B5EF4-FFF2-40B4-BE49-F238E27FC236}">
                  <a16:creationId xmlns:a16="http://schemas.microsoft.com/office/drawing/2014/main" id="{35490389-1885-A69F-5317-279F44BCC60E}"/>
                </a:ext>
              </a:extLst>
            </p:cNvPr>
            <p:cNvGrpSpPr/>
            <p:nvPr/>
          </p:nvGrpSpPr>
          <p:grpSpPr>
            <a:xfrm>
              <a:off x="4182331" y="3531812"/>
              <a:ext cx="283306" cy="106271"/>
              <a:chOff x="874759" y="1317674"/>
              <a:chExt cx="283306" cy="106271"/>
            </a:xfrm>
          </p:grpSpPr>
          <p:grpSp>
            <p:nvGrpSpPr>
              <p:cNvPr id="352" name="Checkbox">
                <a:extLst>
                  <a:ext uri="{FF2B5EF4-FFF2-40B4-BE49-F238E27FC236}">
                    <a16:creationId xmlns:a16="http://schemas.microsoft.com/office/drawing/2014/main" id="{F615B3D4-3D86-84F9-44CA-9E322F68891F}"/>
                  </a:ext>
                </a:extLst>
              </p:cNvPr>
              <p:cNvGrpSpPr/>
              <p:nvPr/>
            </p:nvGrpSpPr>
            <p:grpSpPr>
              <a:xfrm>
                <a:off x="874759" y="1317674"/>
                <a:ext cx="106271" cy="106271"/>
                <a:chOff x="874759" y="1322434"/>
                <a:chExt cx="106271" cy="106271"/>
              </a:xfrm>
            </p:grpSpPr>
            <p:sp>
              <p:nvSpPr>
                <p:cNvPr id="354" name="Box">
                  <a:extLst>
                    <a:ext uri="{FF2B5EF4-FFF2-40B4-BE49-F238E27FC236}">
                      <a16:creationId xmlns:a16="http://schemas.microsoft.com/office/drawing/2014/main" id="{B0B81FCA-43EE-34D5-D7DF-70555A919F2E}"/>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55" name="Check" hidden="1">
                  <a:extLst>
                    <a:ext uri="{FF2B5EF4-FFF2-40B4-BE49-F238E27FC236}">
                      <a16:creationId xmlns:a16="http://schemas.microsoft.com/office/drawing/2014/main" id="{918CBECB-BC1E-E938-BFD3-793E334578D0}"/>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53" name="Text">
                <a:extLst>
                  <a:ext uri="{FF2B5EF4-FFF2-40B4-BE49-F238E27FC236}">
                    <a16:creationId xmlns:a16="http://schemas.microsoft.com/office/drawing/2014/main" id="{71A7F3C4-24E7-95B7-DFBC-EDCBA9516E18}"/>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338" name="Checkbox">
              <a:extLst>
                <a:ext uri="{FF2B5EF4-FFF2-40B4-BE49-F238E27FC236}">
                  <a16:creationId xmlns:a16="http://schemas.microsoft.com/office/drawing/2014/main" id="{04B75827-DF23-4EFB-D588-0829772761D9}"/>
                </a:ext>
              </a:extLst>
            </p:cNvPr>
            <p:cNvGrpSpPr/>
            <p:nvPr/>
          </p:nvGrpSpPr>
          <p:grpSpPr>
            <a:xfrm>
              <a:off x="4550546" y="3531812"/>
              <a:ext cx="283306" cy="106271"/>
              <a:chOff x="874759" y="1317674"/>
              <a:chExt cx="283306" cy="106271"/>
            </a:xfrm>
          </p:grpSpPr>
          <p:grpSp>
            <p:nvGrpSpPr>
              <p:cNvPr id="339" name="Checkbox">
                <a:extLst>
                  <a:ext uri="{FF2B5EF4-FFF2-40B4-BE49-F238E27FC236}">
                    <a16:creationId xmlns:a16="http://schemas.microsoft.com/office/drawing/2014/main" id="{73F2BFCD-EAEB-019A-4DDF-2AC4436A3C71}"/>
                  </a:ext>
                </a:extLst>
              </p:cNvPr>
              <p:cNvGrpSpPr/>
              <p:nvPr/>
            </p:nvGrpSpPr>
            <p:grpSpPr>
              <a:xfrm>
                <a:off x="874759" y="1317674"/>
                <a:ext cx="106271" cy="106271"/>
                <a:chOff x="874759" y="1322434"/>
                <a:chExt cx="106271" cy="106271"/>
              </a:xfrm>
            </p:grpSpPr>
            <p:sp>
              <p:nvSpPr>
                <p:cNvPr id="349" name="Box">
                  <a:extLst>
                    <a:ext uri="{FF2B5EF4-FFF2-40B4-BE49-F238E27FC236}">
                      <a16:creationId xmlns:a16="http://schemas.microsoft.com/office/drawing/2014/main" id="{2BE31B37-F9F4-B86A-5EB0-3EDB028A3397}"/>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51" name="Check" hidden="1">
                  <a:extLst>
                    <a:ext uri="{FF2B5EF4-FFF2-40B4-BE49-F238E27FC236}">
                      <a16:creationId xmlns:a16="http://schemas.microsoft.com/office/drawing/2014/main" id="{2C5FA1BA-3C03-9184-C7F9-B1793F4B4FE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40" name="Text">
                <a:extLst>
                  <a:ext uri="{FF2B5EF4-FFF2-40B4-BE49-F238E27FC236}">
                    <a16:creationId xmlns:a16="http://schemas.microsoft.com/office/drawing/2014/main" id="{75581F0B-C636-8AF8-783A-10FE7553F29F}"/>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356" name="그룹 355">
            <a:extLst>
              <a:ext uri="{FF2B5EF4-FFF2-40B4-BE49-F238E27FC236}">
                <a16:creationId xmlns:a16="http://schemas.microsoft.com/office/drawing/2014/main" id="{FD06581C-AAF0-C1EC-BF64-4CDFBB754C1B}"/>
              </a:ext>
            </a:extLst>
          </p:cNvPr>
          <p:cNvGrpSpPr/>
          <p:nvPr/>
        </p:nvGrpSpPr>
        <p:grpSpPr>
          <a:xfrm>
            <a:off x="3746652" y="4305254"/>
            <a:ext cx="1012635" cy="419493"/>
            <a:chOff x="4056279" y="3277726"/>
            <a:chExt cx="1012635" cy="419493"/>
          </a:xfrm>
        </p:grpSpPr>
        <p:sp>
          <p:nvSpPr>
            <p:cNvPr id="357" name="사각형: 둥근 모서리 356">
              <a:extLst>
                <a:ext uri="{FF2B5EF4-FFF2-40B4-BE49-F238E27FC236}">
                  <a16:creationId xmlns:a16="http://schemas.microsoft.com/office/drawing/2014/main" id="{0BB2EA5F-3159-366A-D8ED-CD9B2CAA0583}"/>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58" name="TextBox 357">
              <a:extLst>
                <a:ext uri="{FF2B5EF4-FFF2-40B4-BE49-F238E27FC236}">
                  <a16:creationId xmlns:a16="http://schemas.microsoft.com/office/drawing/2014/main" id="{C314F09A-538E-3F69-33D0-F7D4E3543261}"/>
                </a:ext>
              </a:extLst>
            </p:cNvPr>
            <p:cNvSpPr txBox="1"/>
            <p:nvPr/>
          </p:nvSpPr>
          <p:spPr>
            <a:xfrm>
              <a:off x="4087526" y="3296050"/>
              <a:ext cx="492443" cy="200055"/>
            </a:xfrm>
            <a:prstGeom prst="rect">
              <a:avLst/>
            </a:prstGeom>
            <a:noFill/>
          </p:spPr>
          <p:txBody>
            <a:bodyPr wrap="none" rtlCol="0">
              <a:spAutoFit/>
            </a:bodyPr>
            <a:lstStyle/>
            <a:p>
              <a:r>
                <a:rPr lang="ko-KR" altLang="en-US" sz="700" dirty="0"/>
                <a:t>장례식장</a:t>
              </a:r>
            </a:p>
          </p:txBody>
        </p:sp>
        <p:grpSp>
          <p:nvGrpSpPr>
            <p:cNvPr id="359" name="Checkbox">
              <a:extLst>
                <a:ext uri="{FF2B5EF4-FFF2-40B4-BE49-F238E27FC236}">
                  <a16:creationId xmlns:a16="http://schemas.microsoft.com/office/drawing/2014/main" id="{5C2021DB-958F-4A53-9528-49A4AFFB8B53}"/>
                </a:ext>
              </a:extLst>
            </p:cNvPr>
            <p:cNvGrpSpPr/>
            <p:nvPr/>
          </p:nvGrpSpPr>
          <p:grpSpPr>
            <a:xfrm>
              <a:off x="4182331" y="3531812"/>
              <a:ext cx="283306" cy="106271"/>
              <a:chOff x="874759" y="1317674"/>
              <a:chExt cx="283306" cy="106271"/>
            </a:xfrm>
          </p:grpSpPr>
          <p:grpSp>
            <p:nvGrpSpPr>
              <p:cNvPr id="365" name="Checkbox">
                <a:extLst>
                  <a:ext uri="{FF2B5EF4-FFF2-40B4-BE49-F238E27FC236}">
                    <a16:creationId xmlns:a16="http://schemas.microsoft.com/office/drawing/2014/main" id="{843B4A46-6091-AD47-7F31-5BD932687C0D}"/>
                  </a:ext>
                </a:extLst>
              </p:cNvPr>
              <p:cNvGrpSpPr/>
              <p:nvPr/>
            </p:nvGrpSpPr>
            <p:grpSpPr>
              <a:xfrm>
                <a:off x="874759" y="1317674"/>
                <a:ext cx="106271" cy="106271"/>
                <a:chOff x="874759" y="1322434"/>
                <a:chExt cx="106271" cy="106271"/>
              </a:xfrm>
            </p:grpSpPr>
            <p:sp>
              <p:nvSpPr>
                <p:cNvPr id="367" name="Box">
                  <a:extLst>
                    <a:ext uri="{FF2B5EF4-FFF2-40B4-BE49-F238E27FC236}">
                      <a16:creationId xmlns:a16="http://schemas.microsoft.com/office/drawing/2014/main" id="{0945CABE-84DB-A74B-5821-6AD5B031FB2D}"/>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68" name="Check" hidden="1">
                  <a:extLst>
                    <a:ext uri="{FF2B5EF4-FFF2-40B4-BE49-F238E27FC236}">
                      <a16:creationId xmlns:a16="http://schemas.microsoft.com/office/drawing/2014/main" id="{B74D5F29-8367-6E30-4F51-51F081FB4500}"/>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66" name="Text">
                <a:extLst>
                  <a:ext uri="{FF2B5EF4-FFF2-40B4-BE49-F238E27FC236}">
                    <a16:creationId xmlns:a16="http://schemas.microsoft.com/office/drawing/2014/main" id="{A5A0E17B-8B4F-096B-D62D-FB753A1E340A}"/>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360" name="Checkbox">
              <a:extLst>
                <a:ext uri="{FF2B5EF4-FFF2-40B4-BE49-F238E27FC236}">
                  <a16:creationId xmlns:a16="http://schemas.microsoft.com/office/drawing/2014/main" id="{04E8582D-E4BD-D3DE-AE5D-7B29B92D1020}"/>
                </a:ext>
              </a:extLst>
            </p:cNvPr>
            <p:cNvGrpSpPr/>
            <p:nvPr/>
          </p:nvGrpSpPr>
          <p:grpSpPr>
            <a:xfrm>
              <a:off x="4550546" y="3531812"/>
              <a:ext cx="283306" cy="106271"/>
              <a:chOff x="874759" y="1317674"/>
              <a:chExt cx="283306" cy="106271"/>
            </a:xfrm>
          </p:grpSpPr>
          <p:grpSp>
            <p:nvGrpSpPr>
              <p:cNvPr id="361" name="Checkbox">
                <a:extLst>
                  <a:ext uri="{FF2B5EF4-FFF2-40B4-BE49-F238E27FC236}">
                    <a16:creationId xmlns:a16="http://schemas.microsoft.com/office/drawing/2014/main" id="{5C8487E7-E020-4087-57B6-E3EDA244CC96}"/>
                  </a:ext>
                </a:extLst>
              </p:cNvPr>
              <p:cNvGrpSpPr/>
              <p:nvPr/>
            </p:nvGrpSpPr>
            <p:grpSpPr>
              <a:xfrm>
                <a:off x="874759" y="1317674"/>
                <a:ext cx="106271" cy="106271"/>
                <a:chOff x="874759" y="1322434"/>
                <a:chExt cx="106271" cy="106271"/>
              </a:xfrm>
            </p:grpSpPr>
            <p:sp>
              <p:nvSpPr>
                <p:cNvPr id="363" name="Box">
                  <a:extLst>
                    <a:ext uri="{FF2B5EF4-FFF2-40B4-BE49-F238E27FC236}">
                      <a16:creationId xmlns:a16="http://schemas.microsoft.com/office/drawing/2014/main" id="{A337343A-108D-7CF2-0F62-F52A9A34E936}"/>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64" name="Check" hidden="1">
                  <a:extLst>
                    <a:ext uri="{FF2B5EF4-FFF2-40B4-BE49-F238E27FC236}">
                      <a16:creationId xmlns:a16="http://schemas.microsoft.com/office/drawing/2014/main" id="{CC3B25BA-E090-A0D4-90E8-952FE5E4E4F3}"/>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62" name="Text">
                <a:extLst>
                  <a:ext uri="{FF2B5EF4-FFF2-40B4-BE49-F238E27FC236}">
                    <a16:creationId xmlns:a16="http://schemas.microsoft.com/office/drawing/2014/main" id="{3A0513DC-0A2F-2778-FBE9-32D676974FB9}"/>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369" name="그룹 368">
            <a:extLst>
              <a:ext uri="{FF2B5EF4-FFF2-40B4-BE49-F238E27FC236}">
                <a16:creationId xmlns:a16="http://schemas.microsoft.com/office/drawing/2014/main" id="{78C064D0-5763-8D38-F77D-B586885B0AE7}"/>
              </a:ext>
            </a:extLst>
          </p:cNvPr>
          <p:cNvGrpSpPr/>
          <p:nvPr/>
        </p:nvGrpSpPr>
        <p:grpSpPr>
          <a:xfrm>
            <a:off x="3746652" y="4931219"/>
            <a:ext cx="1012635" cy="419493"/>
            <a:chOff x="4056279" y="3277726"/>
            <a:chExt cx="1012635" cy="419493"/>
          </a:xfrm>
        </p:grpSpPr>
        <p:sp>
          <p:nvSpPr>
            <p:cNvPr id="370" name="사각형: 둥근 모서리 369">
              <a:extLst>
                <a:ext uri="{FF2B5EF4-FFF2-40B4-BE49-F238E27FC236}">
                  <a16:creationId xmlns:a16="http://schemas.microsoft.com/office/drawing/2014/main" id="{BCB481F6-0F7A-F63F-9190-20D850DDA4E7}"/>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71" name="TextBox 370">
              <a:extLst>
                <a:ext uri="{FF2B5EF4-FFF2-40B4-BE49-F238E27FC236}">
                  <a16:creationId xmlns:a16="http://schemas.microsoft.com/office/drawing/2014/main" id="{CF508388-4AE4-7DD1-914C-FEB143CC4306}"/>
                </a:ext>
              </a:extLst>
            </p:cNvPr>
            <p:cNvSpPr txBox="1"/>
            <p:nvPr/>
          </p:nvSpPr>
          <p:spPr>
            <a:xfrm>
              <a:off x="4087526" y="3296050"/>
              <a:ext cx="492443" cy="200055"/>
            </a:xfrm>
            <a:prstGeom prst="rect">
              <a:avLst/>
            </a:prstGeom>
            <a:noFill/>
          </p:spPr>
          <p:txBody>
            <a:bodyPr wrap="none" rtlCol="0">
              <a:spAutoFit/>
            </a:bodyPr>
            <a:lstStyle/>
            <a:p>
              <a:r>
                <a:rPr lang="ko-KR" altLang="en-US" sz="700" dirty="0"/>
                <a:t>재고관리</a:t>
              </a:r>
            </a:p>
          </p:txBody>
        </p:sp>
        <p:grpSp>
          <p:nvGrpSpPr>
            <p:cNvPr id="372" name="Checkbox">
              <a:extLst>
                <a:ext uri="{FF2B5EF4-FFF2-40B4-BE49-F238E27FC236}">
                  <a16:creationId xmlns:a16="http://schemas.microsoft.com/office/drawing/2014/main" id="{683CAC7A-06F2-E9BD-5B4E-44709BC1CE6D}"/>
                </a:ext>
              </a:extLst>
            </p:cNvPr>
            <p:cNvGrpSpPr/>
            <p:nvPr/>
          </p:nvGrpSpPr>
          <p:grpSpPr>
            <a:xfrm>
              <a:off x="4182331" y="3531812"/>
              <a:ext cx="283306" cy="106271"/>
              <a:chOff x="874759" y="1317674"/>
              <a:chExt cx="283306" cy="106271"/>
            </a:xfrm>
          </p:grpSpPr>
          <p:grpSp>
            <p:nvGrpSpPr>
              <p:cNvPr id="378" name="Checkbox">
                <a:extLst>
                  <a:ext uri="{FF2B5EF4-FFF2-40B4-BE49-F238E27FC236}">
                    <a16:creationId xmlns:a16="http://schemas.microsoft.com/office/drawing/2014/main" id="{D9218F71-D455-E588-3B27-3F266D747F44}"/>
                  </a:ext>
                </a:extLst>
              </p:cNvPr>
              <p:cNvGrpSpPr/>
              <p:nvPr/>
            </p:nvGrpSpPr>
            <p:grpSpPr>
              <a:xfrm>
                <a:off x="874759" y="1317674"/>
                <a:ext cx="106271" cy="106271"/>
                <a:chOff x="874759" y="1322434"/>
                <a:chExt cx="106271" cy="106271"/>
              </a:xfrm>
            </p:grpSpPr>
            <p:sp>
              <p:nvSpPr>
                <p:cNvPr id="380" name="Box">
                  <a:extLst>
                    <a:ext uri="{FF2B5EF4-FFF2-40B4-BE49-F238E27FC236}">
                      <a16:creationId xmlns:a16="http://schemas.microsoft.com/office/drawing/2014/main" id="{D449D335-EE68-49B5-F362-A755961E26CD}"/>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81" name="Check" hidden="1">
                  <a:extLst>
                    <a:ext uri="{FF2B5EF4-FFF2-40B4-BE49-F238E27FC236}">
                      <a16:creationId xmlns:a16="http://schemas.microsoft.com/office/drawing/2014/main" id="{1D27D934-95E7-C3EF-9DB6-F9DAA1E9F92B}"/>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79" name="Text">
                <a:extLst>
                  <a:ext uri="{FF2B5EF4-FFF2-40B4-BE49-F238E27FC236}">
                    <a16:creationId xmlns:a16="http://schemas.microsoft.com/office/drawing/2014/main" id="{62798A64-69D6-CCCA-22BD-1DB38903BF20}"/>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373" name="Checkbox">
              <a:extLst>
                <a:ext uri="{FF2B5EF4-FFF2-40B4-BE49-F238E27FC236}">
                  <a16:creationId xmlns:a16="http://schemas.microsoft.com/office/drawing/2014/main" id="{670229B3-3E46-D149-F915-72DD89A10E11}"/>
                </a:ext>
              </a:extLst>
            </p:cNvPr>
            <p:cNvGrpSpPr/>
            <p:nvPr/>
          </p:nvGrpSpPr>
          <p:grpSpPr>
            <a:xfrm>
              <a:off x="4550546" y="3531812"/>
              <a:ext cx="283306" cy="106271"/>
              <a:chOff x="874759" y="1317674"/>
              <a:chExt cx="283306" cy="106271"/>
            </a:xfrm>
          </p:grpSpPr>
          <p:grpSp>
            <p:nvGrpSpPr>
              <p:cNvPr id="374" name="Checkbox">
                <a:extLst>
                  <a:ext uri="{FF2B5EF4-FFF2-40B4-BE49-F238E27FC236}">
                    <a16:creationId xmlns:a16="http://schemas.microsoft.com/office/drawing/2014/main" id="{E8C5DDF3-B269-6635-BDA3-0E035C7D431D}"/>
                  </a:ext>
                </a:extLst>
              </p:cNvPr>
              <p:cNvGrpSpPr/>
              <p:nvPr/>
            </p:nvGrpSpPr>
            <p:grpSpPr>
              <a:xfrm>
                <a:off x="874759" y="1317674"/>
                <a:ext cx="106271" cy="106271"/>
                <a:chOff x="874759" y="1322434"/>
                <a:chExt cx="106271" cy="106271"/>
              </a:xfrm>
            </p:grpSpPr>
            <p:sp>
              <p:nvSpPr>
                <p:cNvPr id="376" name="Box">
                  <a:extLst>
                    <a:ext uri="{FF2B5EF4-FFF2-40B4-BE49-F238E27FC236}">
                      <a16:creationId xmlns:a16="http://schemas.microsoft.com/office/drawing/2014/main" id="{88E01678-72E0-C397-119D-AD6BA498AC84}"/>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77" name="Check" hidden="1">
                  <a:extLst>
                    <a:ext uri="{FF2B5EF4-FFF2-40B4-BE49-F238E27FC236}">
                      <a16:creationId xmlns:a16="http://schemas.microsoft.com/office/drawing/2014/main" id="{7B7676E4-3201-83A6-63BD-C8B680D28CB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75" name="Text">
                <a:extLst>
                  <a:ext uri="{FF2B5EF4-FFF2-40B4-BE49-F238E27FC236}">
                    <a16:creationId xmlns:a16="http://schemas.microsoft.com/office/drawing/2014/main" id="{015E261B-6163-92AF-D776-2DC0619E1D21}"/>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382" name="그룹 381">
            <a:extLst>
              <a:ext uri="{FF2B5EF4-FFF2-40B4-BE49-F238E27FC236}">
                <a16:creationId xmlns:a16="http://schemas.microsoft.com/office/drawing/2014/main" id="{87A73D5D-837D-EE46-5CAE-F78D2E4C0AB0}"/>
              </a:ext>
            </a:extLst>
          </p:cNvPr>
          <p:cNvGrpSpPr/>
          <p:nvPr/>
        </p:nvGrpSpPr>
        <p:grpSpPr>
          <a:xfrm>
            <a:off x="4925978" y="4925386"/>
            <a:ext cx="1012635" cy="419493"/>
            <a:chOff x="4056279" y="3277726"/>
            <a:chExt cx="1012635" cy="419493"/>
          </a:xfrm>
        </p:grpSpPr>
        <p:sp>
          <p:nvSpPr>
            <p:cNvPr id="383" name="사각형: 둥근 모서리 382">
              <a:extLst>
                <a:ext uri="{FF2B5EF4-FFF2-40B4-BE49-F238E27FC236}">
                  <a16:creationId xmlns:a16="http://schemas.microsoft.com/office/drawing/2014/main" id="{849CBF8A-497D-B2CC-A44E-0BC40B2C47A1}"/>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84" name="TextBox 383">
              <a:extLst>
                <a:ext uri="{FF2B5EF4-FFF2-40B4-BE49-F238E27FC236}">
                  <a16:creationId xmlns:a16="http://schemas.microsoft.com/office/drawing/2014/main" id="{93E8E3CB-6E4E-552B-03CB-E5B661E3EC13}"/>
                </a:ext>
              </a:extLst>
            </p:cNvPr>
            <p:cNvSpPr txBox="1"/>
            <p:nvPr/>
          </p:nvSpPr>
          <p:spPr>
            <a:xfrm>
              <a:off x="4087526" y="3296050"/>
              <a:ext cx="492443" cy="200055"/>
            </a:xfrm>
            <a:prstGeom prst="rect">
              <a:avLst/>
            </a:prstGeom>
            <a:noFill/>
          </p:spPr>
          <p:txBody>
            <a:bodyPr wrap="none" rtlCol="0">
              <a:spAutoFit/>
            </a:bodyPr>
            <a:lstStyle/>
            <a:p>
              <a:r>
                <a:rPr lang="ko-KR" altLang="en-US" sz="700" dirty="0"/>
                <a:t>상품정보</a:t>
              </a:r>
            </a:p>
          </p:txBody>
        </p:sp>
        <p:grpSp>
          <p:nvGrpSpPr>
            <p:cNvPr id="385" name="Checkbox">
              <a:extLst>
                <a:ext uri="{FF2B5EF4-FFF2-40B4-BE49-F238E27FC236}">
                  <a16:creationId xmlns:a16="http://schemas.microsoft.com/office/drawing/2014/main" id="{EEF032C0-DC6B-D3A6-D655-BCB3F2E204BA}"/>
                </a:ext>
              </a:extLst>
            </p:cNvPr>
            <p:cNvGrpSpPr/>
            <p:nvPr/>
          </p:nvGrpSpPr>
          <p:grpSpPr>
            <a:xfrm>
              <a:off x="4182331" y="3531812"/>
              <a:ext cx="283306" cy="106271"/>
              <a:chOff x="874759" y="1317674"/>
              <a:chExt cx="283306" cy="106271"/>
            </a:xfrm>
          </p:grpSpPr>
          <p:grpSp>
            <p:nvGrpSpPr>
              <p:cNvPr id="391" name="Checkbox">
                <a:extLst>
                  <a:ext uri="{FF2B5EF4-FFF2-40B4-BE49-F238E27FC236}">
                    <a16:creationId xmlns:a16="http://schemas.microsoft.com/office/drawing/2014/main" id="{7108DAB6-C145-57D3-AF68-2490D39CC6A2}"/>
                  </a:ext>
                </a:extLst>
              </p:cNvPr>
              <p:cNvGrpSpPr/>
              <p:nvPr/>
            </p:nvGrpSpPr>
            <p:grpSpPr>
              <a:xfrm>
                <a:off x="874759" y="1317674"/>
                <a:ext cx="106271" cy="106271"/>
                <a:chOff x="874759" y="1322434"/>
                <a:chExt cx="106271" cy="106271"/>
              </a:xfrm>
            </p:grpSpPr>
            <p:sp>
              <p:nvSpPr>
                <p:cNvPr id="393" name="Box">
                  <a:extLst>
                    <a:ext uri="{FF2B5EF4-FFF2-40B4-BE49-F238E27FC236}">
                      <a16:creationId xmlns:a16="http://schemas.microsoft.com/office/drawing/2014/main" id="{B77ED908-FBD7-127F-3A63-254B53C66AC9}"/>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94" name="Check" hidden="1">
                  <a:extLst>
                    <a:ext uri="{FF2B5EF4-FFF2-40B4-BE49-F238E27FC236}">
                      <a16:creationId xmlns:a16="http://schemas.microsoft.com/office/drawing/2014/main" id="{D6E33A7E-1B44-9C94-2F81-BDB62E6A18AD}"/>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92" name="Text">
                <a:extLst>
                  <a:ext uri="{FF2B5EF4-FFF2-40B4-BE49-F238E27FC236}">
                    <a16:creationId xmlns:a16="http://schemas.microsoft.com/office/drawing/2014/main" id="{47BCEE16-1A5E-EDDD-8396-CFBBFD7933FC}"/>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386" name="Checkbox">
              <a:extLst>
                <a:ext uri="{FF2B5EF4-FFF2-40B4-BE49-F238E27FC236}">
                  <a16:creationId xmlns:a16="http://schemas.microsoft.com/office/drawing/2014/main" id="{6EF7FD87-E021-8230-59A4-0F1DE8B4920F}"/>
                </a:ext>
              </a:extLst>
            </p:cNvPr>
            <p:cNvGrpSpPr/>
            <p:nvPr/>
          </p:nvGrpSpPr>
          <p:grpSpPr>
            <a:xfrm>
              <a:off x="4550546" y="3531812"/>
              <a:ext cx="283306" cy="106271"/>
              <a:chOff x="874759" y="1317674"/>
              <a:chExt cx="283306" cy="106271"/>
            </a:xfrm>
          </p:grpSpPr>
          <p:grpSp>
            <p:nvGrpSpPr>
              <p:cNvPr id="387" name="Checkbox">
                <a:extLst>
                  <a:ext uri="{FF2B5EF4-FFF2-40B4-BE49-F238E27FC236}">
                    <a16:creationId xmlns:a16="http://schemas.microsoft.com/office/drawing/2014/main" id="{EADFFBBB-E92F-74CB-D652-36F0B2F11B5B}"/>
                  </a:ext>
                </a:extLst>
              </p:cNvPr>
              <p:cNvGrpSpPr/>
              <p:nvPr/>
            </p:nvGrpSpPr>
            <p:grpSpPr>
              <a:xfrm>
                <a:off x="874759" y="1317674"/>
                <a:ext cx="106271" cy="106271"/>
                <a:chOff x="874759" y="1322434"/>
                <a:chExt cx="106271" cy="106271"/>
              </a:xfrm>
            </p:grpSpPr>
            <p:sp>
              <p:nvSpPr>
                <p:cNvPr id="389" name="Box">
                  <a:extLst>
                    <a:ext uri="{FF2B5EF4-FFF2-40B4-BE49-F238E27FC236}">
                      <a16:creationId xmlns:a16="http://schemas.microsoft.com/office/drawing/2014/main" id="{57B0068F-8CC6-C7C2-E0B9-C618784C1D4D}"/>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90" name="Check" hidden="1">
                  <a:extLst>
                    <a:ext uri="{FF2B5EF4-FFF2-40B4-BE49-F238E27FC236}">
                      <a16:creationId xmlns:a16="http://schemas.microsoft.com/office/drawing/2014/main" id="{09703340-0D11-0CE2-39C7-AE745EFE3FD1}"/>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88" name="Text">
                <a:extLst>
                  <a:ext uri="{FF2B5EF4-FFF2-40B4-BE49-F238E27FC236}">
                    <a16:creationId xmlns:a16="http://schemas.microsoft.com/office/drawing/2014/main" id="{8134E435-C0DE-AF23-27AC-AECB33E84F48}"/>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395" name="그룹 394">
            <a:extLst>
              <a:ext uri="{FF2B5EF4-FFF2-40B4-BE49-F238E27FC236}">
                <a16:creationId xmlns:a16="http://schemas.microsoft.com/office/drawing/2014/main" id="{B16183AE-C23C-7A2B-EB59-9000C12E96E3}"/>
              </a:ext>
            </a:extLst>
          </p:cNvPr>
          <p:cNvGrpSpPr/>
          <p:nvPr/>
        </p:nvGrpSpPr>
        <p:grpSpPr>
          <a:xfrm>
            <a:off x="6018349" y="4925386"/>
            <a:ext cx="1012635" cy="419493"/>
            <a:chOff x="4056279" y="3277726"/>
            <a:chExt cx="1012635" cy="419493"/>
          </a:xfrm>
        </p:grpSpPr>
        <p:sp>
          <p:nvSpPr>
            <p:cNvPr id="396" name="사각형: 둥근 모서리 395">
              <a:extLst>
                <a:ext uri="{FF2B5EF4-FFF2-40B4-BE49-F238E27FC236}">
                  <a16:creationId xmlns:a16="http://schemas.microsoft.com/office/drawing/2014/main" id="{FBE83F96-0617-4FC5-5EA5-D1A327603C24}"/>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97" name="TextBox 396">
              <a:extLst>
                <a:ext uri="{FF2B5EF4-FFF2-40B4-BE49-F238E27FC236}">
                  <a16:creationId xmlns:a16="http://schemas.microsoft.com/office/drawing/2014/main" id="{F93D2814-4BC8-5848-20C2-04A2B26BC03E}"/>
                </a:ext>
              </a:extLst>
            </p:cNvPr>
            <p:cNvSpPr txBox="1"/>
            <p:nvPr/>
          </p:nvSpPr>
          <p:spPr>
            <a:xfrm>
              <a:off x="4087526" y="3296050"/>
              <a:ext cx="492443" cy="200055"/>
            </a:xfrm>
            <a:prstGeom prst="rect">
              <a:avLst/>
            </a:prstGeom>
            <a:noFill/>
          </p:spPr>
          <p:txBody>
            <a:bodyPr wrap="none" rtlCol="0">
              <a:spAutoFit/>
            </a:bodyPr>
            <a:lstStyle/>
            <a:p>
              <a:r>
                <a:rPr lang="ko-KR" altLang="en-US" sz="700" dirty="0"/>
                <a:t>행사정보</a:t>
              </a:r>
            </a:p>
          </p:txBody>
        </p:sp>
        <p:grpSp>
          <p:nvGrpSpPr>
            <p:cNvPr id="398" name="Checkbox">
              <a:extLst>
                <a:ext uri="{FF2B5EF4-FFF2-40B4-BE49-F238E27FC236}">
                  <a16:creationId xmlns:a16="http://schemas.microsoft.com/office/drawing/2014/main" id="{1C2C7585-1DFD-932D-08D6-92551085D58B}"/>
                </a:ext>
              </a:extLst>
            </p:cNvPr>
            <p:cNvGrpSpPr/>
            <p:nvPr/>
          </p:nvGrpSpPr>
          <p:grpSpPr>
            <a:xfrm>
              <a:off x="4182331" y="3531812"/>
              <a:ext cx="283306" cy="106271"/>
              <a:chOff x="874759" y="1317674"/>
              <a:chExt cx="283306" cy="106271"/>
            </a:xfrm>
          </p:grpSpPr>
          <p:grpSp>
            <p:nvGrpSpPr>
              <p:cNvPr id="404" name="Checkbox">
                <a:extLst>
                  <a:ext uri="{FF2B5EF4-FFF2-40B4-BE49-F238E27FC236}">
                    <a16:creationId xmlns:a16="http://schemas.microsoft.com/office/drawing/2014/main" id="{13B0B8EF-B311-467A-819E-EE1B283EC3B0}"/>
                  </a:ext>
                </a:extLst>
              </p:cNvPr>
              <p:cNvGrpSpPr/>
              <p:nvPr/>
            </p:nvGrpSpPr>
            <p:grpSpPr>
              <a:xfrm>
                <a:off x="874759" y="1317674"/>
                <a:ext cx="106271" cy="106271"/>
                <a:chOff x="874759" y="1322434"/>
                <a:chExt cx="106271" cy="106271"/>
              </a:xfrm>
            </p:grpSpPr>
            <p:sp>
              <p:nvSpPr>
                <p:cNvPr id="406" name="Box">
                  <a:extLst>
                    <a:ext uri="{FF2B5EF4-FFF2-40B4-BE49-F238E27FC236}">
                      <a16:creationId xmlns:a16="http://schemas.microsoft.com/office/drawing/2014/main" id="{9520A2A6-E812-1C57-95CC-A36BD19CD8F1}"/>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407" name="Check" hidden="1">
                  <a:extLst>
                    <a:ext uri="{FF2B5EF4-FFF2-40B4-BE49-F238E27FC236}">
                      <a16:creationId xmlns:a16="http://schemas.microsoft.com/office/drawing/2014/main" id="{70AA66BB-8789-BE6B-4C9A-8A3A5C40EE3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405" name="Text">
                <a:extLst>
                  <a:ext uri="{FF2B5EF4-FFF2-40B4-BE49-F238E27FC236}">
                    <a16:creationId xmlns:a16="http://schemas.microsoft.com/office/drawing/2014/main" id="{A80F77C7-9235-9043-E980-CCAE6EB2752B}"/>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399" name="Checkbox">
              <a:extLst>
                <a:ext uri="{FF2B5EF4-FFF2-40B4-BE49-F238E27FC236}">
                  <a16:creationId xmlns:a16="http://schemas.microsoft.com/office/drawing/2014/main" id="{ED79D106-FF44-DE67-296B-AC08CC226677}"/>
                </a:ext>
              </a:extLst>
            </p:cNvPr>
            <p:cNvGrpSpPr/>
            <p:nvPr/>
          </p:nvGrpSpPr>
          <p:grpSpPr>
            <a:xfrm>
              <a:off x="4550546" y="3531812"/>
              <a:ext cx="283306" cy="106271"/>
              <a:chOff x="874759" y="1317674"/>
              <a:chExt cx="283306" cy="106271"/>
            </a:xfrm>
          </p:grpSpPr>
          <p:grpSp>
            <p:nvGrpSpPr>
              <p:cNvPr id="400" name="Checkbox">
                <a:extLst>
                  <a:ext uri="{FF2B5EF4-FFF2-40B4-BE49-F238E27FC236}">
                    <a16:creationId xmlns:a16="http://schemas.microsoft.com/office/drawing/2014/main" id="{388E5FA3-665E-5A0D-76FA-9343C2B95B1D}"/>
                  </a:ext>
                </a:extLst>
              </p:cNvPr>
              <p:cNvGrpSpPr/>
              <p:nvPr/>
            </p:nvGrpSpPr>
            <p:grpSpPr>
              <a:xfrm>
                <a:off x="874759" y="1317674"/>
                <a:ext cx="106271" cy="106271"/>
                <a:chOff x="874759" y="1322434"/>
                <a:chExt cx="106271" cy="106271"/>
              </a:xfrm>
            </p:grpSpPr>
            <p:sp>
              <p:nvSpPr>
                <p:cNvPr id="402" name="Box">
                  <a:extLst>
                    <a:ext uri="{FF2B5EF4-FFF2-40B4-BE49-F238E27FC236}">
                      <a16:creationId xmlns:a16="http://schemas.microsoft.com/office/drawing/2014/main" id="{3BCC8497-2B61-B7C2-2921-57798689A0C4}"/>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403" name="Check" hidden="1">
                  <a:extLst>
                    <a:ext uri="{FF2B5EF4-FFF2-40B4-BE49-F238E27FC236}">
                      <a16:creationId xmlns:a16="http://schemas.microsoft.com/office/drawing/2014/main" id="{FBDA1E29-A605-23C9-DDAB-A3142BAFAC87}"/>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401" name="Text">
                <a:extLst>
                  <a:ext uri="{FF2B5EF4-FFF2-40B4-BE49-F238E27FC236}">
                    <a16:creationId xmlns:a16="http://schemas.microsoft.com/office/drawing/2014/main" id="{AF672560-F205-4125-1025-FD23156B4211}"/>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408" name="그룹 407">
            <a:extLst>
              <a:ext uri="{FF2B5EF4-FFF2-40B4-BE49-F238E27FC236}">
                <a16:creationId xmlns:a16="http://schemas.microsoft.com/office/drawing/2014/main" id="{37C53721-0EB8-5BE0-4BB0-EDD7796E5EAD}"/>
              </a:ext>
            </a:extLst>
          </p:cNvPr>
          <p:cNvGrpSpPr/>
          <p:nvPr/>
        </p:nvGrpSpPr>
        <p:grpSpPr>
          <a:xfrm>
            <a:off x="7104583" y="4925386"/>
            <a:ext cx="1012635" cy="419493"/>
            <a:chOff x="4056279" y="3277726"/>
            <a:chExt cx="1012635" cy="419493"/>
          </a:xfrm>
        </p:grpSpPr>
        <p:sp>
          <p:nvSpPr>
            <p:cNvPr id="409" name="사각형: 둥근 모서리 408">
              <a:extLst>
                <a:ext uri="{FF2B5EF4-FFF2-40B4-BE49-F238E27FC236}">
                  <a16:creationId xmlns:a16="http://schemas.microsoft.com/office/drawing/2014/main" id="{DC7F67C6-9EE8-89D4-8604-98D851D058CC}"/>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10" name="TextBox 409">
              <a:extLst>
                <a:ext uri="{FF2B5EF4-FFF2-40B4-BE49-F238E27FC236}">
                  <a16:creationId xmlns:a16="http://schemas.microsoft.com/office/drawing/2014/main" id="{33E62999-4919-F385-E44F-0CCD6117009F}"/>
                </a:ext>
              </a:extLst>
            </p:cNvPr>
            <p:cNvSpPr txBox="1"/>
            <p:nvPr/>
          </p:nvSpPr>
          <p:spPr>
            <a:xfrm>
              <a:off x="4087526" y="3296050"/>
              <a:ext cx="553357" cy="200055"/>
            </a:xfrm>
            <a:prstGeom prst="rect">
              <a:avLst/>
            </a:prstGeom>
            <a:noFill/>
          </p:spPr>
          <p:txBody>
            <a:bodyPr wrap="none" rtlCol="0">
              <a:spAutoFit/>
            </a:bodyPr>
            <a:lstStyle/>
            <a:p>
              <a:r>
                <a:rPr lang="ko-KR" altLang="en-US" sz="700" dirty="0"/>
                <a:t>결제</a:t>
              </a:r>
              <a:r>
                <a:rPr lang="en-US" altLang="ko-KR" sz="700" dirty="0"/>
                <a:t>(</a:t>
              </a:r>
              <a:r>
                <a:rPr lang="ko-KR" altLang="en-US" sz="700" dirty="0"/>
                <a:t>내역</a:t>
              </a:r>
              <a:r>
                <a:rPr lang="en-US" altLang="ko-KR" sz="700" dirty="0"/>
                <a:t>)</a:t>
              </a:r>
              <a:endParaRPr lang="ko-KR" altLang="en-US" sz="700" dirty="0"/>
            </a:p>
          </p:txBody>
        </p:sp>
        <p:grpSp>
          <p:nvGrpSpPr>
            <p:cNvPr id="411" name="Checkbox">
              <a:extLst>
                <a:ext uri="{FF2B5EF4-FFF2-40B4-BE49-F238E27FC236}">
                  <a16:creationId xmlns:a16="http://schemas.microsoft.com/office/drawing/2014/main" id="{9EC094CE-63EB-55CC-C47A-12BFD555E823}"/>
                </a:ext>
              </a:extLst>
            </p:cNvPr>
            <p:cNvGrpSpPr/>
            <p:nvPr/>
          </p:nvGrpSpPr>
          <p:grpSpPr>
            <a:xfrm>
              <a:off x="4182331" y="3531812"/>
              <a:ext cx="283306" cy="106271"/>
              <a:chOff x="874759" y="1317674"/>
              <a:chExt cx="283306" cy="106271"/>
            </a:xfrm>
          </p:grpSpPr>
          <p:grpSp>
            <p:nvGrpSpPr>
              <p:cNvPr id="417" name="Checkbox">
                <a:extLst>
                  <a:ext uri="{FF2B5EF4-FFF2-40B4-BE49-F238E27FC236}">
                    <a16:creationId xmlns:a16="http://schemas.microsoft.com/office/drawing/2014/main" id="{C7A732ED-EDBD-C0E7-CE69-F449D7C16684}"/>
                  </a:ext>
                </a:extLst>
              </p:cNvPr>
              <p:cNvGrpSpPr/>
              <p:nvPr/>
            </p:nvGrpSpPr>
            <p:grpSpPr>
              <a:xfrm>
                <a:off x="874759" y="1317674"/>
                <a:ext cx="106271" cy="106271"/>
                <a:chOff x="874759" y="1322434"/>
                <a:chExt cx="106271" cy="106271"/>
              </a:xfrm>
            </p:grpSpPr>
            <p:sp>
              <p:nvSpPr>
                <p:cNvPr id="419" name="Box">
                  <a:extLst>
                    <a:ext uri="{FF2B5EF4-FFF2-40B4-BE49-F238E27FC236}">
                      <a16:creationId xmlns:a16="http://schemas.microsoft.com/office/drawing/2014/main" id="{900831BF-C60F-D1E1-7B02-AFE5FC1E028C}"/>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420" name="Check" hidden="1">
                  <a:extLst>
                    <a:ext uri="{FF2B5EF4-FFF2-40B4-BE49-F238E27FC236}">
                      <a16:creationId xmlns:a16="http://schemas.microsoft.com/office/drawing/2014/main" id="{506FFD4A-A863-43D4-6412-5A4BFBA20781}"/>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418" name="Text">
                <a:extLst>
                  <a:ext uri="{FF2B5EF4-FFF2-40B4-BE49-F238E27FC236}">
                    <a16:creationId xmlns:a16="http://schemas.microsoft.com/office/drawing/2014/main" id="{583D0B47-0347-ECF1-C10E-CDCEFC96CA4C}"/>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412" name="Checkbox">
              <a:extLst>
                <a:ext uri="{FF2B5EF4-FFF2-40B4-BE49-F238E27FC236}">
                  <a16:creationId xmlns:a16="http://schemas.microsoft.com/office/drawing/2014/main" id="{1A9F13DD-3403-5DF4-9B62-2943AD57E497}"/>
                </a:ext>
              </a:extLst>
            </p:cNvPr>
            <p:cNvGrpSpPr/>
            <p:nvPr/>
          </p:nvGrpSpPr>
          <p:grpSpPr>
            <a:xfrm>
              <a:off x="4550546" y="3531812"/>
              <a:ext cx="283306" cy="106271"/>
              <a:chOff x="874759" y="1317674"/>
              <a:chExt cx="283306" cy="106271"/>
            </a:xfrm>
          </p:grpSpPr>
          <p:grpSp>
            <p:nvGrpSpPr>
              <p:cNvPr id="413" name="Checkbox">
                <a:extLst>
                  <a:ext uri="{FF2B5EF4-FFF2-40B4-BE49-F238E27FC236}">
                    <a16:creationId xmlns:a16="http://schemas.microsoft.com/office/drawing/2014/main" id="{F6F1F943-9446-0A92-E158-E9D80D15160A}"/>
                  </a:ext>
                </a:extLst>
              </p:cNvPr>
              <p:cNvGrpSpPr/>
              <p:nvPr/>
            </p:nvGrpSpPr>
            <p:grpSpPr>
              <a:xfrm>
                <a:off x="874759" y="1317674"/>
                <a:ext cx="106271" cy="106271"/>
                <a:chOff x="874759" y="1322434"/>
                <a:chExt cx="106271" cy="106271"/>
              </a:xfrm>
            </p:grpSpPr>
            <p:sp>
              <p:nvSpPr>
                <p:cNvPr id="415" name="Box">
                  <a:extLst>
                    <a:ext uri="{FF2B5EF4-FFF2-40B4-BE49-F238E27FC236}">
                      <a16:creationId xmlns:a16="http://schemas.microsoft.com/office/drawing/2014/main" id="{23B6289E-ED33-E168-4DBB-5D591526C155}"/>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416" name="Check" hidden="1">
                  <a:extLst>
                    <a:ext uri="{FF2B5EF4-FFF2-40B4-BE49-F238E27FC236}">
                      <a16:creationId xmlns:a16="http://schemas.microsoft.com/office/drawing/2014/main" id="{3438EF6A-A8D8-CCEE-6E71-84C46CB6ED9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414" name="Text">
                <a:extLst>
                  <a:ext uri="{FF2B5EF4-FFF2-40B4-BE49-F238E27FC236}">
                    <a16:creationId xmlns:a16="http://schemas.microsoft.com/office/drawing/2014/main" id="{52C48D99-EF95-E855-AEAE-5FEE7E5C8627}"/>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grpSp>
        <p:nvGrpSpPr>
          <p:cNvPr id="421" name="그룹 420">
            <a:extLst>
              <a:ext uri="{FF2B5EF4-FFF2-40B4-BE49-F238E27FC236}">
                <a16:creationId xmlns:a16="http://schemas.microsoft.com/office/drawing/2014/main" id="{B874003E-B5F4-18B0-0FC4-6C867B5E9714}"/>
              </a:ext>
            </a:extLst>
          </p:cNvPr>
          <p:cNvGrpSpPr/>
          <p:nvPr/>
        </p:nvGrpSpPr>
        <p:grpSpPr>
          <a:xfrm>
            <a:off x="8184680" y="4925386"/>
            <a:ext cx="1012635" cy="419493"/>
            <a:chOff x="4056279" y="3277726"/>
            <a:chExt cx="1012635" cy="419493"/>
          </a:xfrm>
        </p:grpSpPr>
        <p:sp>
          <p:nvSpPr>
            <p:cNvPr id="422" name="사각형: 둥근 모서리 421">
              <a:extLst>
                <a:ext uri="{FF2B5EF4-FFF2-40B4-BE49-F238E27FC236}">
                  <a16:creationId xmlns:a16="http://schemas.microsoft.com/office/drawing/2014/main" id="{D66A2851-95FD-174D-E3FC-349F19CDC8E7}"/>
                </a:ext>
              </a:extLst>
            </p:cNvPr>
            <p:cNvSpPr/>
            <p:nvPr/>
          </p:nvSpPr>
          <p:spPr>
            <a:xfrm>
              <a:off x="4056279" y="3277726"/>
              <a:ext cx="1012635" cy="419493"/>
            </a:xfrm>
            <a:prstGeom prst="roundRect">
              <a:avLst>
                <a:gd name="adj" fmla="val 7890"/>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23" name="TextBox 422">
              <a:extLst>
                <a:ext uri="{FF2B5EF4-FFF2-40B4-BE49-F238E27FC236}">
                  <a16:creationId xmlns:a16="http://schemas.microsoft.com/office/drawing/2014/main" id="{4961E0D6-7844-7FD8-0902-3D9C6A03BEA2}"/>
                </a:ext>
              </a:extLst>
            </p:cNvPr>
            <p:cNvSpPr txBox="1"/>
            <p:nvPr/>
          </p:nvSpPr>
          <p:spPr>
            <a:xfrm>
              <a:off x="4087526" y="3296050"/>
              <a:ext cx="338554" cy="200055"/>
            </a:xfrm>
            <a:prstGeom prst="rect">
              <a:avLst/>
            </a:prstGeom>
            <a:noFill/>
          </p:spPr>
          <p:txBody>
            <a:bodyPr wrap="none" rtlCol="0">
              <a:spAutoFit/>
            </a:bodyPr>
            <a:lstStyle/>
            <a:p>
              <a:r>
                <a:rPr lang="ko-KR" altLang="en-US" sz="700" dirty="0"/>
                <a:t>정산</a:t>
              </a:r>
            </a:p>
          </p:txBody>
        </p:sp>
        <p:grpSp>
          <p:nvGrpSpPr>
            <p:cNvPr id="424" name="Checkbox">
              <a:extLst>
                <a:ext uri="{FF2B5EF4-FFF2-40B4-BE49-F238E27FC236}">
                  <a16:creationId xmlns:a16="http://schemas.microsoft.com/office/drawing/2014/main" id="{965B247A-8962-974F-A67C-448F5B3F1481}"/>
                </a:ext>
              </a:extLst>
            </p:cNvPr>
            <p:cNvGrpSpPr/>
            <p:nvPr/>
          </p:nvGrpSpPr>
          <p:grpSpPr>
            <a:xfrm>
              <a:off x="4182331" y="3531812"/>
              <a:ext cx="283306" cy="106271"/>
              <a:chOff x="874759" y="1317674"/>
              <a:chExt cx="283306" cy="106271"/>
            </a:xfrm>
          </p:grpSpPr>
          <p:grpSp>
            <p:nvGrpSpPr>
              <p:cNvPr id="430" name="Checkbox">
                <a:extLst>
                  <a:ext uri="{FF2B5EF4-FFF2-40B4-BE49-F238E27FC236}">
                    <a16:creationId xmlns:a16="http://schemas.microsoft.com/office/drawing/2014/main" id="{517AD6BF-2BA1-781B-D73B-B4E7EC81217C}"/>
                  </a:ext>
                </a:extLst>
              </p:cNvPr>
              <p:cNvGrpSpPr/>
              <p:nvPr/>
            </p:nvGrpSpPr>
            <p:grpSpPr>
              <a:xfrm>
                <a:off x="874759" y="1317674"/>
                <a:ext cx="106271" cy="106271"/>
                <a:chOff x="874759" y="1322434"/>
                <a:chExt cx="106271" cy="106271"/>
              </a:xfrm>
            </p:grpSpPr>
            <p:sp>
              <p:nvSpPr>
                <p:cNvPr id="432" name="Box">
                  <a:extLst>
                    <a:ext uri="{FF2B5EF4-FFF2-40B4-BE49-F238E27FC236}">
                      <a16:creationId xmlns:a16="http://schemas.microsoft.com/office/drawing/2014/main" id="{20037155-339C-E48D-4F31-C15A47E1E52B}"/>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433" name="Check" hidden="1">
                  <a:extLst>
                    <a:ext uri="{FF2B5EF4-FFF2-40B4-BE49-F238E27FC236}">
                      <a16:creationId xmlns:a16="http://schemas.microsoft.com/office/drawing/2014/main" id="{6DD3ACF5-3EAC-A552-0D99-CEFFD68A087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431" name="Text">
                <a:extLst>
                  <a:ext uri="{FF2B5EF4-FFF2-40B4-BE49-F238E27FC236}">
                    <a16:creationId xmlns:a16="http://schemas.microsoft.com/office/drawing/2014/main" id="{20524954-3C09-6FB4-1B10-B3ECDD786AB3}"/>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425" name="Checkbox">
              <a:extLst>
                <a:ext uri="{FF2B5EF4-FFF2-40B4-BE49-F238E27FC236}">
                  <a16:creationId xmlns:a16="http://schemas.microsoft.com/office/drawing/2014/main" id="{BB6B7203-B22F-B4E5-87D1-8819028751A1}"/>
                </a:ext>
              </a:extLst>
            </p:cNvPr>
            <p:cNvGrpSpPr/>
            <p:nvPr/>
          </p:nvGrpSpPr>
          <p:grpSpPr>
            <a:xfrm>
              <a:off x="4550546" y="3531812"/>
              <a:ext cx="283306" cy="106271"/>
              <a:chOff x="874759" y="1317674"/>
              <a:chExt cx="283306" cy="106271"/>
            </a:xfrm>
          </p:grpSpPr>
          <p:grpSp>
            <p:nvGrpSpPr>
              <p:cNvPr id="426" name="Checkbox">
                <a:extLst>
                  <a:ext uri="{FF2B5EF4-FFF2-40B4-BE49-F238E27FC236}">
                    <a16:creationId xmlns:a16="http://schemas.microsoft.com/office/drawing/2014/main" id="{3A6F2D1D-89CE-4E82-765D-63E983860A0D}"/>
                  </a:ext>
                </a:extLst>
              </p:cNvPr>
              <p:cNvGrpSpPr/>
              <p:nvPr/>
            </p:nvGrpSpPr>
            <p:grpSpPr>
              <a:xfrm>
                <a:off x="874759" y="1317674"/>
                <a:ext cx="106271" cy="106271"/>
                <a:chOff x="874759" y="1322434"/>
                <a:chExt cx="106271" cy="106271"/>
              </a:xfrm>
            </p:grpSpPr>
            <p:sp>
              <p:nvSpPr>
                <p:cNvPr id="428" name="Box">
                  <a:extLst>
                    <a:ext uri="{FF2B5EF4-FFF2-40B4-BE49-F238E27FC236}">
                      <a16:creationId xmlns:a16="http://schemas.microsoft.com/office/drawing/2014/main" id="{932961D8-FC89-F49D-B591-2DA4B981BE6B}"/>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429" name="Check" hidden="1">
                  <a:extLst>
                    <a:ext uri="{FF2B5EF4-FFF2-40B4-BE49-F238E27FC236}">
                      <a16:creationId xmlns:a16="http://schemas.microsoft.com/office/drawing/2014/main" id="{5AA886E1-2584-C3CF-1AE7-CF0B31D3E233}"/>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427" name="Text">
                <a:extLst>
                  <a:ext uri="{FF2B5EF4-FFF2-40B4-BE49-F238E27FC236}">
                    <a16:creationId xmlns:a16="http://schemas.microsoft.com/office/drawing/2014/main" id="{5432F5E3-25CE-DB3F-1ACE-FEBAA41386E6}"/>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grpSp>
      <p:sp>
        <p:nvSpPr>
          <p:cNvPr id="444" name="직사각형 443">
            <a:extLst>
              <a:ext uri="{FF2B5EF4-FFF2-40B4-BE49-F238E27FC236}">
                <a16:creationId xmlns:a16="http://schemas.microsoft.com/office/drawing/2014/main" id="{955150E2-658A-B740-A731-0E3506277CE5}"/>
              </a:ext>
            </a:extLst>
          </p:cNvPr>
          <p:cNvSpPr/>
          <p:nvPr/>
        </p:nvSpPr>
        <p:spPr>
          <a:xfrm>
            <a:off x="2803995" y="281728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6</a:t>
            </a:r>
            <a:endParaRPr lang="ko-KR" altLang="en-US" sz="600" dirty="0"/>
          </a:p>
        </p:txBody>
      </p:sp>
      <p:sp>
        <p:nvSpPr>
          <p:cNvPr id="4" name="TextBox 3">
            <a:extLst>
              <a:ext uri="{FF2B5EF4-FFF2-40B4-BE49-F238E27FC236}">
                <a16:creationId xmlns:a16="http://schemas.microsoft.com/office/drawing/2014/main" id="{4C1DCC7C-FEF8-EC2B-AAA9-23D1A4142A9C}"/>
              </a:ext>
            </a:extLst>
          </p:cNvPr>
          <p:cNvSpPr txBox="1"/>
          <p:nvPr/>
        </p:nvSpPr>
        <p:spPr>
          <a:xfrm>
            <a:off x="2543068" y="758080"/>
            <a:ext cx="671979" cy="261610"/>
          </a:xfrm>
          <a:prstGeom prst="rect">
            <a:avLst/>
          </a:prstGeom>
          <a:noFill/>
        </p:spPr>
        <p:txBody>
          <a:bodyPr wrap="none" rtlCol="0">
            <a:spAutoFit/>
          </a:bodyPr>
          <a:lstStyle/>
          <a:p>
            <a:pPr algn="ctr"/>
            <a:r>
              <a:rPr lang="ko-KR" altLang="en-US" sz="1100" dirty="0">
                <a:solidFill>
                  <a:srgbClr val="0D6EFD"/>
                </a:solidFill>
              </a:rPr>
              <a:t>계정관리</a:t>
            </a:r>
          </a:p>
        </p:txBody>
      </p:sp>
      <p:cxnSp>
        <p:nvCxnSpPr>
          <p:cNvPr id="20" name="직선 연결선 19">
            <a:extLst>
              <a:ext uri="{FF2B5EF4-FFF2-40B4-BE49-F238E27FC236}">
                <a16:creationId xmlns:a16="http://schemas.microsoft.com/office/drawing/2014/main" id="{BBC79291-EEA7-933E-EA71-46DF656535EF}"/>
              </a:ext>
            </a:extLst>
          </p:cNvPr>
          <p:cNvCxnSpPr>
            <a:cxnSpLocks/>
          </p:cNvCxnSpPr>
          <p:nvPr/>
        </p:nvCxnSpPr>
        <p:spPr>
          <a:xfrm flipV="1">
            <a:off x="2446356" y="1080471"/>
            <a:ext cx="6035773" cy="8304"/>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1" name="직선 연결선 20">
            <a:extLst>
              <a:ext uri="{FF2B5EF4-FFF2-40B4-BE49-F238E27FC236}">
                <a16:creationId xmlns:a16="http://schemas.microsoft.com/office/drawing/2014/main" id="{B435E108-5535-8CBF-4AE3-694531564325}"/>
              </a:ext>
            </a:extLst>
          </p:cNvPr>
          <p:cNvCxnSpPr>
            <a:cxnSpLocks/>
          </p:cNvCxnSpPr>
          <p:nvPr/>
        </p:nvCxnSpPr>
        <p:spPr>
          <a:xfrm>
            <a:off x="2446356" y="1080471"/>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chemeClr val="bg1">
                    <a:lumMod val="50000"/>
                  </a:schemeClr>
                </a:solidFill>
              </a:rPr>
              <a:t>상품</a:t>
            </a:r>
            <a:r>
              <a:rPr lang="en-US" altLang="ko-KR" sz="1100" dirty="0">
                <a:solidFill>
                  <a:schemeClr val="bg1">
                    <a:lumMod val="50000"/>
                  </a:schemeClr>
                </a:solidFill>
              </a:rPr>
              <a:t>SPEC</a:t>
            </a:r>
            <a:r>
              <a:rPr lang="ko-KR" altLang="en-US" sz="1100" dirty="0">
                <a:solidFill>
                  <a:schemeClr val="bg1">
                    <a:lumMod val="50000"/>
                  </a:schemeClr>
                </a:solidFill>
              </a:rPr>
              <a:t>관리</a:t>
            </a:r>
          </a:p>
        </p:txBody>
      </p:sp>
      <p:sp>
        <p:nvSpPr>
          <p:cNvPr id="24" name="TextBox 23">
            <a:extLst>
              <a:ext uri="{FF2B5EF4-FFF2-40B4-BE49-F238E27FC236}">
                <a16:creationId xmlns:a16="http://schemas.microsoft.com/office/drawing/2014/main" id="{0C788FC8-0D69-4068-A849-1D137F3B36F7}"/>
              </a:ext>
            </a:extLst>
          </p:cNvPr>
          <p:cNvSpPr txBox="1"/>
          <p:nvPr/>
        </p:nvSpPr>
        <p:spPr>
          <a:xfrm>
            <a:off x="6177613" y="755596"/>
            <a:ext cx="1159293" cy="261610"/>
          </a:xfrm>
          <a:prstGeom prst="rect">
            <a:avLst/>
          </a:prstGeom>
          <a:noFill/>
        </p:spPr>
        <p:txBody>
          <a:bodyPr wrap="none" rtlCol="0">
            <a:spAutoFit/>
          </a:bodyPr>
          <a:lstStyle/>
          <a:p>
            <a:pPr algn="ctr"/>
            <a:r>
              <a:rPr lang="ko-KR" altLang="en-US" sz="1100" dirty="0">
                <a:solidFill>
                  <a:schemeClr val="bg1">
                    <a:lumMod val="50000"/>
                  </a:schemeClr>
                </a:solidFill>
              </a:rPr>
              <a:t>협력업체단가관리</a:t>
            </a:r>
          </a:p>
        </p:txBody>
      </p:sp>
      <p:sp>
        <p:nvSpPr>
          <p:cNvPr id="25" name="TextBox 24">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27" name="TextBox 26">
            <a:extLst>
              <a:ext uri="{FF2B5EF4-FFF2-40B4-BE49-F238E27FC236}">
                <a16:creationId xmlns:a16="http://schemas.microsoft.com/office/drawing/2014/main" id="{B3347947-901B-1F0A-161F-576DF1A23AB1}"/>
              </a:ext>
            </a:extLst>
          </p:cNvPr>
          <p:cNvSpPr txBox="1"/>
          <p:nvPr/>
        </p:nvSpPr>
        <p:spPr>
          <a:xfrm>
            <a:off x="5068698" y="758080"/>
            <a:ext cx="915635"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sp>
        <p:nvSpPr>
          <p:cNvPr id="22" name="TextBox 21">
            <a:extLst>
              <a:ext uri="{FF2B5EF4-FFF2-40B4-BE49-F238E27FC236}">
                <a16:creationId xmlns:a16="http://schemas.microsoft.com/office/drawing/2014/main" id="{77B06E7E-F3BD-0C4E-4A39-6D97847C41A1}"/>
              </a:ext>
            </a:extLst>
          </p:cNvPr>
          <p:cNvSpPr txBox="1"/>
          <p:nvPr/>
        </p:nvSpPr>
        <p:spPr>
          <a:xfrm>
            <a:off x="9786482" y="3806435"/>
            <a:ext cx="1784463" cy="338554"/>
          </a:xfrm>
          <a:prstGeom prst="rect">
            <a:avLst/>
          </a:prstGeom>
          <a:noFill/>
        </p:spPr>
        <p:txBody>
          <a:bodyPr wrap="none" rtlCol="0">
            <a:spAutoFit/>
          </a:bodyPr>
          <a:lstStyle/>
          <a:p>
            <a:r>
              <a:rPr lang="ko-KR" altLang="en-US" sz="800"/>
              <a:t>읽기</a:t>
            </a:r>
            <a:r>
              <a:rPr lang="en-US" altLang="ko-KR" sz="800"/>
              <a:t>, </a:t>
            </a:r>
            <a:r>
              <a:rPr lang="ko-KR" altLang="en-US" sz="800"/>
              <a:t>전체 </a:t>
            </a:r>
            <a:r>
              <a:rPr lang="en-US" altLang="ko-KR" sz="800"/>
              <a:t>uncheck </a:t>
            </a:r>
            <a:r>
              <a:rPr lang="ko-KR" altLang="en-US" sz="800"/>
              <a:t>시 메뉴 감춤</a:t>
            </a:r>
            <a:endParaRPr lang="en-US" altLang="ko-KR" sz="800"/>
          </a:p>
          <a:p>
            <a:r>
              <a:rPr lang="en-US" altLang="ko-KR" sz="800"/>
              <a:t>3depth </a:t>
            </a:r>
            <a:r>
              <a:rPr lang="ko-KR" altLang="en-US" sz="800"/>
              <a:t>형태로 </a:t>
            </a:r>
            <a:r>
              <a:rPr lang="en-US" altLang="ko-KR" sz="800"/>
              <a:t>UI </a:t>
            </a:r>
            <a:r>
              <a:rPr lang="ko-KR" altLang="en-US" sz="800"/>
              <a:t>개선 필요 </a:t>
            </a:r>
            <a:r>
              <a:rPr lang="en-US" altLang="ko-KR" sz="800"/>
              <a:t>(</a:t>
            </a:r>
            <a:r>
              <a:rPr lang="ko-KR" altLang="en-US" sz="800"/>
              <a:t>하단예시</a:t>
            </a:r>
            <a:r>
              <a:rPr lang="en-US" altLang="ko-KR" sz="800"/>
              <a:t>)</a:t>
            </a:r>
            <a:endParaRPr lang="ko-KR" altLang="en-US" sz="800"/>
          </a:p>
        </p:txBody>
      </p:sp>
      <p:sp>
        <p:nvSpPr>
          <p:cNvPr id="28" name="사각형: 둥근 모서리 27">
            <a:extLst>
              <a:ext uri="{FF2B5EF4-FFF2-40B4-BE49-F238E27FC236}">
                <a16:creationId xmlns:a16="http://schemas.microsoft.com/office/drawing/2014/main" id="{EEDF4295-3B78-7007-E585-41B228D75F2B}"/>
              </a:ext>
            </a:extLst>
          </p:cNvPr>
          <p:cNvSpPr/>
          <p:nvPr/>
        </p:nvSpPr>
        <p:spPr>
          <a:xfrm>
            <a:off x="9897473" y="4268439"/>
            <a:ext cx="1012635" cy="2062897"/>
          </a:xfrm>
          <a:prstGeom prst="roundRect">
            <a:avLst>
              <a:gd name="adj" fmla="val 1753"/>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9" name="TextBox 28">
            <a:extLst>
              <a:ext uri="{FF2B5EF4-FFF2-40B4-BE49-F238E27FC236}">
                <a16:creationId xmlns:a16="http://schemas.microsoft.com/office/drawing/2014/main" id="{D1F2DB35-DBB4-34BF-EC2B-3FEFA0DB4882}"/>
              </a:ext>
            </a:extLst>
          </p:cNvPr>
          <p:cNvSpPr txBox="1"/>
          <p:nvPr/>
        </p:nvSpPr>
        <p:spPr>
          <a:xfrm>
            <a:off x="9928720" y="4286763"/>
            <a:ext cx="473206" cy="200055"/>
          </a:xfrm>
          <a:prstGeom prst="rect">
            <a:avLst/>
          </a:prstGeom>
          <a:noFill/>
        </p:spPr>
        <p:txBody>
          <a:bodyPr wrap="none" rtlCol="0">
            <a:spAutoFit/>
          </a:bodyPr>
          <a:lstStyle/>
          <a:p>
            <a:r>
              <a:rPr lang="en-US" altLang="ko-KR" sz="700"/>
              <a:t>2depth</a:t>
            </a:r>
            <a:endParaRPr lang="ko-KR" altLang="en-US" sz="700" dirty="0"/>
          </a:p>
        </p:txBody>
      </p:sp>
      <p:grpSp>
        <p:nvGrpSpPr>
          <p:cNvPr id="30" name="Checkbox">
            <a:extLst>
              <a:ext uri="{FF2B5EF4-FFF2-40B4-BE49-F238E27FC236}">
                <a16:creationId xmlns:a16="http://schemas.microsoft.com/office/drawing/2014/main" id="{C08DF771-DA6A-821A-0067-C095D3467933}"/>
              </a:ext>
            </a:extLst>
          </p:cNvPr>
          <p:cNvGrpSpPr/>
          <p:nvPr/>
        </p:nvGrpSpPr>
        <p:grpSpPr>
          <a:xfrm>
            <a:off x="10023525" y="4522525"/>
            <a:ext cx="283306" cy="106271"/>
            <a:chOff x="874759" y="1317674"/>
            <a:chExt cx="283306" cy="106271"/>
          </a:xfrm>
        </p:grpSpPr>
        <p:grpSp>
          <p:nvGrpSpPr>
            <p:cNvPr id="260" name="Checkbox">
              <a:extLst>
                <a:ext uri="{FF2B5EF4-FFF2-40B4-BE49-F238E27FC236}">
                  <a16:creationId xmlns:a16="http://schemas.microsoft.com/office/drawing/2014/main" id="{1D704154-E0D8-7400-AB7E-7612DA7C7B0B}"/>
                </a:ext>
              </a:extLst>
            </p:cNvPr>
            <p:cNvGrpSpPr/>
            <p:nvPr/>
          </p:nvGrpSpPr>
          <p:grpSpPr>
            <a:xfrm>
              <a:off x="874759" y="1317674"/>
              <a:ext cx="106271" cy="106271"/>
              <a:chOff x="874759" y="1322434"/>
              <a:chExt cx="106271" cy="106271"/>
            </a:xfrm>
          </p:grpSpPr>
          <p:sp>
            <p:nvSpPr>
              <p:cNvPr id="262" name="Box">
                <a:extLst>
                  <a:ext uri="{FF2B5EF4-FFF2-40B4-BE49-F238E27FC236}">
                    <a16:creationId xmlns:a16="http://schemas.microsoft.com/office/drawing/2014/main" id="{BC63C8A6-4475-A0CF-EEE4-9C4ACE4108F1}"/>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263" name="Check" hidden="1">
                <a:extLst>
                  <a:ext uri="{FF2B5EF4-FFF2-40B4-BE49-F238E27FC236}">
                    <a16:creationId xmlns:a16="http://schemas.microsoft.com/office/drawing/2014/main" id="{98CED00F-4872-F279-BF07-5D3B6BC68E3F}"/>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261" name="Text">
              <a:extLst>
                <a:ext uri="{FF2B5EF4-FFF2-40B4-BE49-F238E27FC236}">
                  <a16:creationId xmlns:a16="http://schemas.microsoft.com/office/drawing/2014/main" id="{62702B61-4B92-53DF-99F6-CFCB95778ED7}"/>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31" name="Checkbox">
            <a:extLst>
              <a:ext uri="{FF2B5EF4-FFF2-40B4-BE49-F238E27FC236}">
                <a16:creationId xmlns:a16="http://schemas.microsoft.com/office/drawing/2014/main" id="{A5CC1C99-7C42-9F85-E54E-1CE28CED0080}"/>
              </a:ext>
            </a:extLst>
          </p:cNvPr>
          <p:cNvGrpSpPr/>
          <p:nvPr/>
        </p:nvGrpSpPr>
        <p:grpSpPr>
          <a:xfrm>
            <a:off x="10391740" y="4522525"/>
            <a:ext cx="283306" cy="106271"/>
            <a:chOff x="874759" y="1317674"/>
            <a:chExt cx="283306" cy="106271"/>
          </a:xfrm>
        </p:grpSpPr>
        <p:grpSp>
          <p:nvGrpSpPr>
            <p:cNvPr id="32" name="Checkbox">
              <a:extLst>
                <a:ext uri="{FF2B5EF4-FFF2-40B4-BE49-F238E27FC236}">
                  <a16:creationId xmlns:a16="http://schemas.microsoft.com/office/drawing/2014/main" id="{C0D72E5C-945F-D9BE-57CC-76EE5430EAFC}"/>
                </a:ext>
              </a:extLst>
            </p:cNvPr>
            <p:cNvGrpSpPr/>
            <p:nvPr/>
          </p:nvGrpSpPr>
          <p:grpSpPr>
            <a:xfrm>
              <a:off x="874759" y="1317674"/>
              <a:ext cx="106271" cy="106271"/>
              <a:chOff x="874759" y="1322434"/>
              <a:chExt cx="106271" cy="106271"/>
            </a:xfrm>
          </p:grpSpPr>
          <p:sp>
            <p:nvSpPr>
              <p:cNvPr id="258" name="Box">
                <a:extLst>
                  <a:ext uri="{FF2B5EF4-FFF2-40B4-BE49-F238E27FC236}">
                    <a16:creationId xmlns:a16="http://schemas.microsoft.com/office/drawing/2014/main" id="{AEEC4471-A466-5370-35AB-450AFB9F0E59}"/>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259" name="Check" hidden="1">
                <a:extLst>
                  <a:ext uri="{FF2B5EF4-FFF2-40B4-BE49-F238E27FC236}">
                    <a16:creationId xmlns:a16="http://schemas.microsoft.com/office/drawing/2014/main" id="{95167CAF-15AA-D87D-0875-3165E1895458}"/>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3" name="Text">
              <a:extLst>
                <a:ext uri="{FF2B5EF4-FFF2-40B4-BE49-F238E27FC236}">
                  <a16:creationId xmlns:a16="http://schemas.microsoft.com/office/drawing/2014/main" id="{E0A10C5E-5FF2-072E-D9CC-33B2C0277835}"/>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cxnSp>
        <p:nvCxnSpPr>
          <p:cNvPr id="265" name="직선 연결선 264">
            <a:extLst>
              <a:ext uri="{FF2B5EF4-FFF2-40B4-BE49-F238E27FC236}">
                <a16:creationId xmlns:a16="http://schemas.microsoft.com/office/drawing/2014/main" id="{FC6DFB4C-C288-5468-1913-AEEF9745C59E}"/>
              </a:ext>
            </a:extLst>
          </p:cNvPr>
          <p:cNvCxnSpPr/>
          <p:nvPr/>
        </p:nvCxnSpPr>
        <p:spPr>
          <a:xfrm>
            <a:off x="9928720" y="4724747"/>
            <a:ext cx="981388" cy="0"/>
          </a:xfrm>
          <a:prstGeom prst="line">
            <a:avLst/>
          </a:prstGeom>
        </p:spPr>
        <p:style>
          <a:lnRef idx="1">
            <a:schemeClr val="accent1"/>
          </a:lnRef>
          <a:fillRef idx="0">
            <a:schemeClr val="accent1"/>
          </a:fillRef>
          <a:effectRef idx="0">
            <a:schemeClr val="accent1"/>
          </a:effectRef>
          <a:fontRef idx="minor">
            <a:schemeClr val="tx1"/>
          </a:fontRef>
        </p:style>
      </p:cxnSp>
      <p:sp>
        <p:nvSpPr>
          <p:cNvPr id="266" name="TextBox 265">
            <a:extLst>
              <a:ext uri="{FF2B5EF4-FFF2-40B4-BE49-F238E27FC236}">
                <a16:creationId xmlns:a16="http://schemas.microsoft.com/office/drawing/2014/main" id="{02E40D88-1627-0311-F3F6-77C8ACE0DFA7}"/>
              </a:ext>
            </a:extLst>
          </p:cNvPr>
          <p:cNvSpPr txBox="1"/>
          <p:nvPr/>
        </p:nvSpPr>
        <p:spPr>
          <a:xfrm>
            <a:off x="9964429" y="4766042"/>
            <a:ext cx="537327" cy="200055"/>
          </a:xfrm>
          <a:prstGeom prst="rect">
            <a:avLst/>
          </a:prstGeom>
          <a:noFill/>
        </p:spPr>
        <p:txBody>
          <a:bodyPr wrap="none" rtlCol="0">
            <a:spAutoFit/>
          </a:bodyPr>
          <a:lstStyle/>
          <a:p>
            <a:r>
              <a:rPr lang="en-US" altLang="ko-KR" sz="700"/>
              <a:t>- 3depth</a:t>
            </a:r>
            <a:endParaRPr lang="ko-KR" altLang="en-US" sz="700" dirty="0"/>
          </a:p>
        </p:txBody>
      </p:sp>
      <p:grpSp>
        <p:nvGrpSpPr>
          <p:cNvPr id="267" name="Checkbox">
            <a:extLst>
              <a:ext uri="{FF2B5EF4-FFF2-40B4-BE49-F238E27FC236}">
                <a16:creationId xmlns:a16="http://schemas.microsoft.com/office/drawing/2014/main" id="{B38D63EC-B6BC-1F08-A6B7-7F0F4842B3C9}"/>
              </a:ext>
            </a:extLst>
          </p:cNvPr>
          <p:cNvGrpSpPr/>
          <p:nvPr/>
        </p:nvGrpSpPr>
        <p:grpSpPr>
          <a:xfrm>
            <a:off x="10147812" y="4993041"/>
            <a:ext cx="283306" cy="106271"/>
            <a:chOff x="874759" y="1317674"/>
            <a:chExt cx="283306" cy="106271"/>
          </a:xfrm>
        </p:grpSpPr>
        <p:grpSp>
          <p:nvGrpSpPr>
            <p:cNvPr id="268" name="Checkbox">
              <a:extLst>
                <a:ext uri="{FF2B5EF4-FFF2-40B4-BE49-F238E27FC236}">
                  <a16:creationId xmlns:a16="http://schemas.microsoft.com/office/drawing/2014/main" id="{70FAEAA8-2A0F-EE32-827E-55E7336BACB4}"/>
                </a:ext>
              </a:extLst>
            </p:cNvPr>
            <p:cNvGrpSpPr/>
            <p:nvPr/>
          </p:nvGrpSpPr>
          <p:grpSpPr>
            <a:xfrm>
              <a:off x="874759" y="1317674"/>
              <a:ext cx="106271" cy="106271"/>
              <a:chOff x="874759" y="1322434"/>
              <a:chExt cx="106271" cy="106271"/>
            </a:xfrm>
          </p:grpSpPr>
          <p:sp>
            <p:nvSpPr>
              <p:cNvPr id="270" name="Box">
                <a:extLst>
                  <a:ext uri="{FF2B5EF4-FFF2-40B4-BE49-F238E27FC236}">
                    <a16:creationId xmlns:a16="http://schemas.microsoft.com/office/drawing/2014/main" id="{489F81EB-AEFB-CD38-B3B9-4C6D93864521}"/>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271" name="Check" hidden="1">
                <a:extLst>
                  <a:ext uri="{FF2B5EF4-FFF2-40B4-BE49-F238E27FC236}">
                    <a16:creationId xmlns:a16="http://schemas.microsoft.com/office/drawing/2014/main" id="{DE530776-6832-F7C1-EAD6-99EB29B04F2B}"/>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269" name="Text">
              <a:extLst>
                <a:ext uri="{FF2B5EF4-FFF2-40B4-BE49-F238E27FC236}">
                  <a16:creationId xmlns:a16="http://schemas.microsoft.com/office/drawing/2014/main" id="{F368081F-6C92-FE2A-E147-34C13A84B412}"/>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272" name="Checkbox">
            <a:extLst>
              <a:ext uri="{FF2B5EF4-FFF2-40B4-BE49-F238E27FC236}">
                <a16:creationId xmlns:a16="http://schemas.microsoft.com/office/drawing/2014/main" id="{7FE3B9B2-D2B0-A8D9-A050-8440786B0A0A}"/>
              </a:ext>
            </a:extLst>
          </p:cNvPr>
          <p:cNvGrpSpPr/>
          <p:nvPr/>
        </p:nvGrpSpPr>
        <p:grpSpPr>
          <a:xfrm>
            <a:off x="10516027" y="4993041"/>
            <a:ext cx="283306" cy="106271"/>
            <a:chOff x="874759" y="1317674"/>
            <a:chExt cx="283306" cy="106271"/>
          </a:xfrm>
        </p:grpSpPr>
        <p:grpSp>
          <p:nvGrpSpPr>
            <p:cNvPr id="273" name="Checkbox">
              <a:extLst>
                <a:ext uri="{FF2B5EF4-FFF2-40B4-BE49-F238E27FC236}">
                  <a16:creationId xmlns:a16="http://schemas.microsoft.com/office/drawing/2014/main" id="{C3147FCA-133A-047E-B639-AAB073D309F5}"/>
                </a:ext>
              </a:extLst>
            </p:cNvPr>
            <p:cNvGrpSpPr/>
            <p:nvPr/>
          </p:nvGrpSpPr>
          <p:grpSpPr>
            <a:xfrm>
              <a:off x="874759" y="1317674"/>
              <a:ext cx="106271" cy="106271"/>
              <a:chOff x="874759" y="1322434"/>
              <a:chExt cx="106271" cy="106271"/>
            </a:xfrm>
          </p:grpSpPr>
          <p:sp>
            <p:nvSpPr>
              <p:cNvPr id="275" name="Box">
                <a:extLst>
                  <a:ext uri="{FF2B5EF4-FFF2-40B4-BE49-F238E27FC236}">
                    <a16:creationId xmlns:a16="http://schemas.microsoft.com/office/drawing/2014/main" id="{33227CAB-24B3-A709-FCCF-2642CE0F86E1}"/>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276" name="Check" hidden="1">
                <a:extLst>
                  <a:ext uri="{FF2B5EF4-FFF2-40B4-BE49-F238E27FC236}">
                    <a16:creationId xmlns:a16="http://schemas.microsoft.com/office/drawing/2014/main" id="{37546B95-4472-7DBA-5741-5CF0317A0E87}"/>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274" name="Text">
              <a:extLst>
                <a:ext uri="{FF2B5EF4-FFF2-40B4-BE49-F238E27FC236}">
                  <a16:creationId xmlns:a16="http://schemas.microsoft.com/office/drawing/2014/main" id="{3F9F4281-F4AA-2308-AD5F-E5CC2A11C96E}"/>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sp>
        <p:nvSpPr>
          <p:cNvPr id="277" name="TextBox 276">
            <a:extLst>
              <a:ext uri="{FF2B5EF4-FFF2-40B4-BE49-F238E27FC236}">
                <a16:creationId xmlns:a16="http://schemas.microsoft.com/office/drawing/2014/main" id="{F4B8F249-F2AE-92C0-C58F-7AE3691493F8}"/>
              </a:ext>
            </a:extLst>
          </p:cNvPr>
          <p:cNvSpPr txBox="1"/>
          <p:nvPr/>
        </p:nvSpPr>
        <p:spPr>
          <a:xfrm>
            <a:off x="9964429" y="5183293"/>
            <a:ext cx="553357" cy="200055"/>
          </a:xfrm>
          <a:prstGeom prst="rect">
            <a:avLst/>
          </a:prstGeom>
          <a:noFill/>
        </p:spPr>
        <p:txBody>
          <a:bodyPr wrap="none" rtlCol="0">
            <a:spAutoFit/>
          </a:bodyPr>
          <a:lstStyle/>
          <a:p>
            <a:r>
              <a:rPr lang="en-US" altLang="ko-KR" sz="700"/>
              <a:t>- 3depth</a:t>
            </a:r>
            <a:endParaRPr lang="ko-KR" altLang="en-US" sz="700" dirty="0"/>
          </a:p>
        </p:txBody>
      </p:sp>
      <p:grpSp>
        <p:nvGrpSpPr>
          <p:cNvPr id="278" name="Checkbox">
            <a:extLst>
              <a:ext uri="{FF2B5EF4-FFF2-40B4-BE49-F238E27FC236}">
                <a16:creationId xmlns:a16="http://schemas.microsoft.com/office/drawing/2014/main" id="{487C7569-7715-EE27-3EBB-C975599DCDCC}"/>
              </a:ext>
            </a:extLst>
          </p:cNvPr>
          <p:cNvGrpSpPr/>
          <p:nvPr/>
        </p:nvGrpSpPr>
        <p:grpSpPr>
          <a:xfrm>
            <a:off x="10147812" y="5410292"/>
            <a:ext cx="283306" cy="106271"/>
            <a:chOff x="874759" y="1317674"/>
            <a:chExt cx="283306" cy="106271"/>
          </a:xfrm>
        </p:grpSpPr>
        <p:grpSp>
          <p:nvGrpSpPr>
            <p:cNvPr id="279" name="Checkbox">
              <a:extLst>
                <a:ext uri="{FF2B5EF4-FFF2-40B4-BE49-F238E27FC236}">
                  <a16:creationId xmlns:a16="http://schemas.microsoft.com/office/drawing/2014/main" id="{9E4A4CB3-E003-6988-837E-F899F0DD75D3}"/>
                </a:ext>
              </a:extLst>
            </p:cNvPr>
            <p:cNvGrpSpPr/>
            <p:nvPr/>
          </p:nvGrpSpPr>
          <p:grpSpPr>
            <a:xfrm>
              <a:off x="874759" y="1317674"/>
              <a:ext cx="106271" cy="106271"/>
              <a:chOff x="874759" y="1322434"/>
              <a:chExt cx="106271" cy="106271"/>
            </a:xfrm>
          </p:grpSpPr>
          <p:sp>
            <p:nvSpPr>
              <p:cNvPr id="281" name="Box">
                <a:extLst>
                  <a:ext uri="{FF2B5EF4-FFF2-40B4-BE49-F238E27FC236}">
                    <a16:creationId xmlns:a16="http://schemas.microsoft.com/office/drawing/2014/main" id="{71D2C5E9-11CC-41EB-87CA-8F88AAB302F2}"/>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282" name="Check" hidden="1">
                <a:extLst>
                  <a:ext uri="{FF2B5EF4-FFF2-40B4-BE49-F238E27FC236}">
                    <a16:creationId xmlns:a16="http://schemas.microsoft.com/office/drawing/2014/main" id="{23ADF928-18A1-035F-C106-97C608B81AAD}"/>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280" name="Text">
              <a:extLst>
                <a:ext uri="{FF2B5EF4-FFF2-40B4-BE49-F238E27FC236}">
                  <a16:creationId xmlns:a16="http://schemas.microsoft.com/office/drawing/2014/main" id="{2B6B01E3-A9A9-E57D-7FD2-7B5F3D41F1EF}"/>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읽기</a:t>
              </a:r>
              <a:endParaRPr lang="en-US" sz="600" noProof="1">
                <a:solidFill>
                  <a:srgbClr val="5F5F5F"/>
                </a:solidFill>
                <a:latin typeface="Segoe UI" panose="020B0502040204020203" pitchFamily="34" charset="0"/>
                <a:cs typeface="Segoe UI" panose="020B0502040204020203" pitchFamily="34" charset="0"/>
              </a:endParaRPr>
            </a:p>
          </p:txBody>
        </p:sp>
      </p:grpSp>
      <p:grpSp>
        <p:nvGrpSpPr>
          <p:cNvPr id="283" name="Checkbox">
            <a:extLst>
              <a:ext uri="{FF2B5EF4-FFF2-40B4-BE49-F238E27FC236}">
                <a16:creationId xmlns:a16="http://schemas.microsoft.com/office/drawing/2014/main" id="{D7FFF544-A171-9C1E-7AD1-118FD4704E92}"/>
              </a:ext>
            </a:extLst>
          </p:cNvPr>
          <p:cNvGrpSpPr/>
          <p:nvPr/>
        </p:nvGrpSpPr>
        <p:grpSpPr>
          <a:xfrm>
            <a:off x="10516027" y="5410292"/>
            <a:ext cx="283306" cy="106271"/>
            <a:chOff x="874759" y="1317674"/>
            <a:chExt cx="283306" cy="106271"/>
          </a:xfrm>
        </p:grpSpPr>
        <p:grpSp>
          <p:nvGrpSpPr>
            <p:cNvPr id="284" name="Checkbox">
              <a:extLst>
                <a:ext uri="{FF2B5EF4-FFF2-40B4-BE49-F238E27FC236}">
                  <a16:creationId xmlns:a16="http://schemas.microsoft.com/office/drawing/2014/main" id="{14281343-B77A-EF95-8B4D-EB2B58979528}"/>
                </a:ext>
              </a:extLst>
            </p:cNvPr>
            <p:cNvGrpSpPr/>
            <p:nvPr/>
          </p:nvGrpSpPr>
          <p:grpSpPr>
            <a:xfrm>
              <a:off x="874759" y="1317674"/>
              <a:ext cx="106271" cy="106271"/>
              <a:chOff x="874759" y="1322434"/>
              <a:chExt cx="106271" cy="106271"/>
            </a:xfrm>
          </p:grpSpPr>
          <p:sp>
            <p:nvSpPr>
              <p:cNvPr id="287" name="Box">
                <a:extLst>
                  <a:ext uri="{FF2B5EF4-FFF2-40B4-BE49-F238E27FC236}">
                    <a16:creationId xmlns:a16="http://schemas.microsoft.com/office/drawing/2014/main" id="{9299F7A4-A7BF-3662-7ADE-F878EE6BAF2D}"/>
                  </a:ext>
                </a:extLst>
              </p:cNvPr>
              <p:cNvSpPr>
                <a:spLocks noChangeAspect="1" noChangeArrowheads="1"/>
              </p:cNvSpPr>
              <p:nvPr/>
            </p:nvSpPr>
            <p:spPr bwMode="auto">
              <a:xfrm>
                <a:off x="874759" y="1322434"/>
                <a:ext cx="106271" cy="106271"/>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288" name="Check" hidden="1">
                <a:extLst>
                  <a:ext uri="{FF2B5EF4-FFF2-40B4-BE49-F238E27FC236}">
                    <a16:creationId xmlns:a16="http://schemas.microsoft.com/office/drawing/2014/main" id="{2E77BBDB-372D-9EA1-FB63-EFBCFA29406F}"/>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285" name="Text">
              <a:extLst>
                <a:ext uri="{FF2B5EF4-FFF2-40B4-BE49-F238E27FC236}">
                  <a16:creationId xmlns:a16="http://schemas.microsoft.com/office/drawing/2014/main" id="{3AD71C5D-A9D9-5338-87BA-9F38A9D1C8F3}"/>
                </a:ext>
              </a:extLst>
            </p:cNvPr>
            <p:cNvSpPr txBox="1"/>
            <p:nvPr/>
          </p:nvSpPr>
          <p:spPr>
            <a:xfrm>
              <a:off x="1026619" y="1318325"/>
              <a:ext cx="131446" cy="10496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600" noProof="1">
                  <a:solidFill>
                    <a:srgbClr val="5F5F5F"/>
                  </a:solidFill>
                  <a:latin typeface="Segoe UI" panose="020B0502040204020203" pitchFamily="34" charset="0"/>
                  <a:cs typeface="Segoe UI" panose="020B0502040204020203" pitchFamily="34" charset="0"/>
                </a:rPr>
                <a:t>전체</a:t>
              </a:r>
              <a:endParaRPr lang="en-US" sz="600" noProof="1">
                <a:solidFill>
                  <a:srgbClr val="5F5F5F"/>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4271466289"/>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사각형: 둥근 모서리 43">
            <a:extLst>
              <a:ext uri="{FF2B5EF4-FFF2-40B4-BE49-F238E27FC236}">
                <a16:creationId xmlns:a16="http://schemas.microsoft.com/office/drawing/2014/main" id="{2412881E-AFAB-9071-6645-A66370824CB4}"/>
              </a:ext>
            </a:extLst>
          </p:cNvPr>
          <p:cNvSpPr/>
          <p:nvPr/>
        </p:nvSpPr>
        <p:spPr>
          <a:xfrm>
            <a:off x="224091" y="2122617"/>
            <a:ext cx="9209155" cy="3511069"/>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4214910862"/>
              </p:ext>
            </p:extLst>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상품명</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단체명</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a:t>상품</a:t>
            </a:r>
            <a:r>
              <a:rPr lang="en-US" altLang="ko-KR" dirty="0"/>
              <a:t>SPEC</a:t>
            </a:r>
            <a:r>
              <a:rPr lang="ko-KR" altLang="en-US" dirty="0"/>
              <a:t>관리</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AG11020000000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상품</a:t>
            </a:r>
            <a:r>
              <a:rPr lang="en-US" altLang="ko-KR" dirty="0"/>
              <a:t>SPEC </a:t>
            </a:r>
            <a:r>
              <a:rPr lang="ko-KR" altLang="en-US" dirty="0"/>
              <a:t>관리</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542410" cy="338554"/>
          </a:xfrm>
          <a:prstGeom prst="rect">
            <a:avLst/>
          </a:prstGeom>
          <a:noFill/>
        </p:spPr>
        <p:txBody>
          <a:bodyPr wrap="none" rtlCol="0">
            <a:spAutoFit/>
          </a:bodyPr>
          <a:lstStyle/>
          <a:p>
            <a:r>
              <a:rPr lang="ko-KR" altLang="en-US" sz="1600" dirty="0"/>
              <a:t>상품</a:t>
            </a:r>
            <a:r>
              <a:rPr lang="en-US" altLang="ko-KR" sz="1600" dirty="0"/>
              <a:t>SPEC</a:t>
            </a:r>
            <a:r>
              <a:rPr lang="ko-KR" altLang="en-US" sz="1600" dirty="0"/>
              <a:t>관리</a:t>
            </a:r>
          </a:p>
        </p:txBody>
      </p:sp>
      <p:graphicFrame>
        <p:nvGraphicFramePr>
          <p:cNvPr id="69" name="표 48">
            <a:extLst>
              <a:ext uri="{FF2B5EF4-FFF2-40B4-BE49-F238E27FC236}">
                <a16:creationId xmlns:a16="http://schemas.microsoft.com/office/drawing/2014/main" id="{D863F9EE-4DD7-29F7-2B27-1E9FE82DA0E8}"/>
              </a:ext>
            </a:extLst>
          </p:cNvPr>
          <p:cNvGraphicFramePr>
            <a:graphicFrameLocks noGrp="1"/>
          </p:cNvGraphicFramePr>
          <p:nvPr>
            <p:extLst>
              <p:ext uri="{D42A27DB-BD31-4B8C-83A1-F6EECF244321}">
                <p14:modId xmlns:p14="http://schemas.microsoft.com/office/powerpoint/2010/main" val="4281176808"/>
              </p:ext>
            </p:extLst>
          </p:nvPr>
        </p:nvGraphicFramePr>
        <p:xfrm>
          <a:off x="378372" y="2518233"/>
          <a:ext cx="8858688" cy="2029579"/>
        </p:xfrm>
        <a:graphic>
          <a:graphicData uri="http://schemas.openxmlformats.org/drawingml/2006/table">
            <a:tbl>
              <a:tblPr firstRow="1" bandRow="1">
                <a:tableStyleId>{F2DE63D5-997A-4646-A377-4702673A728D}</a:tableStyleId>
              </a:tblPr>
              <a:tblGrid>
                <a:gridCol w="1476448">
                  <a:extLst>
                    <a:ext uri="{9D8B030D-6E8A-4147-A177-3AD203B41FA5}">
                      <a16:colId xmlns:a16="http://schemas.microsoft.com/office/drawing/2014/main" val="3997906638"/>
                    </a:ext>
                  </a:extLst>
                </a:gridCol>
                <a:gridCol w="1476448">
                  <a:extLst>
                    <a:ext uri="{9D8B030D-6E8A-4147-A177-3AD203B41FA5}">
                      <a16:colId xmlns:a16="http://schemas.microsoft.com/office/drawing/2014/main" val="1062304914"/>
                    </a:ext>
                  </a:extLst>
                </a:gridCol>
                <a:gridCol w="1476448">
                  <a:extLst>
                    <a:ext uri="{9D8B030D-6E8A-4147-A177-3AD203B41FA5}">
                      <a16:colId xmlns:a16="http://schemas.microsoft.com/office/drawing/2014/main" val="346551862"/>
                    </a:ext>
                  </a:extLst>
                </a:gridCol>
                <a:gridCol w="1476448">
                  <a:extLst>
                    <a:ext uri="{9D8B030D-6E8A-4147-A177-3AD203B41FA5}">
                      <a16:colId xmlns:a16="http://schemas.microsoft.com/office/drawing/2014/main" val="20002"/>
                    </a:ext>
                  </a:extLst>
                </a:gridCol>
                <a:gridCol w="1368566">
                  <a:extLst>
                    <a:ext uri="{9D8B030D-6E8A-4147-A177-3AD203B41FA5}">
                      <a16:colId xmlns:a16="http://schemas.microsoft.com/office/drawing/2014/main" val="20003"/>
                    </a:ext>
                  </a:extLst>
                </a:gridCol>
                <a:gridCol w="681198">
                  <a:extLst>
                    <a:ext uri="{9D8B030D-6E8A-4147-A177-3AD203B41FA5}">
                      <a16:colId xmlns:a16="http://schemas.microsoft.com/office/drawing/2014/main" val="20004"/>
                    </a:ext>
                  </a:extLst>
                </a:gridCol>
                <a:gridCol w="903132">
                  <a:extLst>
                    <a:ext uri="{9D8B030D-6E8A-4147-A177-3AD203B41FA5}">
                      <a16:colId xmlns:a16="http://schemas.microsoft.com/office/drawing/2014/main" val="425025960"/>
                    </a:ext>
                  </a:extLst>
                </a:gridCol>
              </a:tblGrid>
              <a:tr h="278617">
                <a:tc>
                  <a:txBody>
                    <a:bodyPr/>
                    <a:lstStyle/>
                    <a:p>
                      <a:pPr algn="ctr" latinLnBrk="1"/>
                      <a:r>
                        <a:rPr lang="ko-KR" altLang="en-US" sz="900" b="0" dirty="0">
                          <a:solidFill>
                            <a:schemeClr val="bg1"/>
                          </a:solidFill>
                        </a:rPr>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0" dirty="0">
                          <a:solidFill>
                            <a:schemeClr val="bg1"/>
                          </a:solidFill>
                        </a:rPr>
                        <a:t>상품명</a:t>
                      </a:r>
                      <a:r>
                        <a:rPr lang="en-US" altLang="ko-KR" sz="900" b="0" dirty="0">
                          <a:solidFill>
                            <a:schemeClr val="bg1"/>
                          </a:solidFill>
                        </a:rPr>
                        <a:t>(</a:t>
                      </a:r>
                      <a:r>
                        <a:rPr lang="ko-KR" altLang="en-US" sz="900" b="0" dirty="0">
                          <a:solidFill>
                            <a:schemeClr val="bg1"/>
                          </a:solidFill>
                        </a:rPr>
                        <a:t>상품코드</a:t>
                      </a:r>
                      <a:r>
                        <a:rPr lang="en-US" altLang="ko-KR" sz="900" b="0" dirty="0">
                          <a:solidFill>
                            <a:schemeClr val="bg1"/>
                          </a:solidFill>
                        </a:rPr>
                        <a:t>)</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단체명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유효기간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상품금액</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사용여부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관련상품등록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80" name="Input">
            <a:extLst>
              <a:ext uri="{FF2B5EF4-FFF2-40B4-BE49-F238E27FC236}">
                <a16:creationId xmlns:a16="http://schemas.microsoft.com/office/drawing/2014/main" id="{DFAFF919-A723-FB98-320A-094FD86E6017}"/>
              </a:ext>
            </a:extLst>
          </p:cNvPr>
          <p:cNvSpPr/>
          <p:nvPr/>
        </p:nvSpPr>
        <p:spPr>
          <a:xfrm>
            <a:off x="8554277" y="5832616"/>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상품추가</a:t>
            </a:r>
            <a:endParaRPr lang="en-US" altLang="ko-KR" sz="700" dirty="0">
              <a:solidFill>
                <a:schemeClr val="bg1"/>
              </a:solidFill>
              <a:latin typeface="Segoe UI" panose="020B0502040204020203" pitchFamily="34" charset="0"/>
              <a:cs typeface="Segoe UI" panose="020B0502040204020203" pitchFamily="34" charset="0"/>
            </a:endParaRPr>
          </a:p>
        </p:txBody>
      </p:sp>
      <p:graphicFrame>
        <p:nvGraphicFramePr>
          <p:cNvPr id="84" name="표 32">
            <a:extLst>
              <a:ext uri="{FF2B5EF4-FFF2-40B4-BE49-F238E27FC236}">
                <a16:creationId xmlns:a16="http://schemas.microsoft.com/office/drawing/2014/main" id="{D4D5798E-A990-32F7-90B7-623FC95D29AB}"/>
              </a:ext>
            </a:extLst>
          </p:cNvPr>
          <p:cNvGraphicFramePr>
            <a:graphicFrameLocks noGrp="1"/>
          </p:cNvGraphicFramePr>
          <p:nvPr>
            <p:extLst>
              <p:ext uri="{D42A27DB-BD31-4B8C-83A1-F6EECF244321}">
                <p14:modId xmlns:p14="http://schemas.microsoft.com/office/powerpoint/2010/main" val="1096416461"/>
              </p:ext>
            </p:extLst>
          </p:nvPr>
        </p:nvGraphicFramePr>
        <p:xfrm>
          <a:off x="3707922" y="4719528"/>
          <a:ext cx="2589831" cy="230262"/>
        </p:xfrm>
        <a:graphic>
          <a:graphicData uri="http://schemas.openxmlformats.org/drawingml/2006/table">
            <a:tbl>
              <a:tblPr firstRow="1" bandRow="1">
                <a:tableStyleId>{5940675A-B579-460E-94D1-54222C63F5DA}</a:tableStyleId>
              </a:tblPr>
              <a:tblGrid>
                <a:gridCol w="287759">
                  <a:extLst>
                    <a:ext uri="{9D8B030D-6E8A-4147-A177-3AD203B41FA5}">
                      <a16:colId xmlns:a16="http://schemas.microsoft.com/office/drawing/2014/main" val="7174693"/>
                    </a:ext>
                  </a:extLst>
                </a:gridCol>
                <a:gridCol w="287759">
                  <a:extLst>
                    <a:ext uri="{9D8B030D-6E8A-4147-A177-3AD203B41FA5}">
                      <a16:colId xmlns:a16="http://schemas.microsoft.com/office/drawing/2014/main" val="3525280169"/>
                    </a:ext>
                  </a:extLst>
                </a:gridCol>
                <a:gridCol w="287759">
                  <a:extLst>
                    <a:ext uri="{9D8B030D-6E8A-4147-A177-3AD203B41FA5}">
                      <a16:colId xmlns:a16="http://schemas.microsoft.com/office/drawing/2014/main" val="4178428043"/>
                    </a:ext>
                  </a:extLst>
                </a:gridCol>
                <a:gridCol w="287759">
                  <a:extLst>
                    <a:ext uri="{9D8B030D-6E8A-4147-A177-3AD203B41FA5}">
                      <a16:colId xmlns:a16="http://schemas.microsoft.com/office/drawing/2014/main" val="523063152"/>
                    </a:ext>
                  </a:extLst>
                </a:gridCol>
                <a:gridCol w="287759">
                  <a:extLst>
                    <a:ext uri="{9D8B030D-6E8A-4147-A177-3AD203B41FA5}">
                      <a16:colId xmlns:a16="http://schemas.microsoft.com/office/drawing/2014/main" val="424825548"/>
                    </a:ext>
                  </a:extLst>
                </a:gridCol>
                <a:gridCol w="287759">
                  <a:extLst>
                    <a:ext uri="{9D8B030D-6E8A-4147-A177-3AD203B41FA5}">
                      <a16:colId xmlns:a16="http://schemas.microsoft.com/office/drawing/2014/main" val="1656796990"/>
                    </a:ext>
                  </a:extLst>
                </a:gridCol>
                <a:gridCol w="287759">
                  <a:extLst>
                    <a:ext uri="{9D8B030D-6E8A-4147-A177-3AD203B41FA5}">
                      <a16:colId xmlns:a16="http://schemas.microsoft.com/office/drawing/2014/main" val="2223618834"/>
                    </a:ext>
                  </a:extLst>
                </a:gridCol>
                <a:gridCol w="287759">
                  <a:extLst>
                    <a:ext uri="{9D8B030D-6E8A-4147-A177-3AD203B41FA5}">
                      <a16:colId xmlns:a16="http://schemas.microsoft.com/office/drawing/2014/main" val="2848013191"/>
                    </a:ext>
                  </a:extLst>
                </a:gridCol>
                <a:gridCol w="287759">
                  <a:extLst>
                    <a:ext uri="{9D8B030D-6E8A-4147-A177-3AD203B41FA5}">
                      <a16:colId xmlns:a16="http://schemas.microsoft.com/office/drawing/2014/main" val="1927018524"/>
                    </a:ext>
                  </a:extLst>
                </a:gridCol>
              </a:tblGrid>
              <a:tr h="230262">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5</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3147479015"/>
                  </a:ext>
                </a:extLst>
              </a:tr>
            </a:tbl>
          </a:graphicData>
        </a:graphic>
      </p:graphicFrame>
      <p:sp>
        <p:nvSpPr>
          <p:cNvPr id="85" name="Chevron Left">
            <a:extLst>
              <a:ext uri="{FF2B5EF4-FFF2-40B4-BE49-F238E27FC236}">
                <a16:creationId xmlns:a16="http://schemas.microsoft.com/office/drawing/2014/main" id="{2309432C-6C63-1E9C-165A-416702C5926D}"/>
              </a:ext>
            </a:extLst>
          </p:cNvPr>
          <p:cNvSpPr>
            <a:spLocks noChangeAspect="1"/>
          </p:cNvSpPr>
          <p:nvPr/>
        </p:nvSpPr>
        <p:spPr bwMode="auto">
          <a:xfrm>
            <a:off x="3803994" y="478532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6" name="Chevron Left">
            <a:extLst>
              <a:ext uri="{FF2B5EF4-FFF2-40B4-BE49-F238E27FC236}">
                <a16:creationId xmlns:a16="http://schemas.microsoft.com/office/drawing/2014/main" id="{33AD9969-0F01-0D07-165A-6FE41739EE3D}"/>
              </a:ext>
            </a:extLst>
          </p:cNvPr>
          <p:cNvSpPr>
            <a:spLocks noChangeAspect="1"/>
          </p:cNvSpPr>
          <p:nvPr/>
        </p:nvSpPr>
        <p:spPr bwMode="auto">
          <a:xfrm>
            <a:off x="4110609" y="478532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7" name="Chevron Left">
            <a:extLst>
              <a:ext uri="{FF2B5EF4-FFF2-40B4-BE49-F238E27FC236}">
                <a16:creationId xmlns:a16="http://schemas.microsoft.com/office/drawing/2014/main" id="{936A4B62-B54A-140D-6122-D262F192D400}"/>
              </a:ext>
            </a:extLst>
          </p:cNvPr>
          <p:cNvSpPr>
            <a:spLocks noChangeAspect="1"/>
          </p:cNvSpPr>
          <p:nvPr/>
        </p:nvSpPr>
        <p:spPr bwMode="auto">
          <a:xfrm>
            <a:off x="3842094" y="478532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8" name="Chevron Left">
            <a:extLst>
              <a:ext uri="{FF2B5EF4-FFF2-40B4-BE49-F238E27FC236}">
                <a16:creationId xmlns:a16="http://schemas.microsoft.com/office/drawing/2014/main" id="{DD7CDD86-48E6-3D10-46E6-9EB4E1A99DC6}"/>
              </a:ext>
            </a:extLst>
          </p:cNvPr>
          <p:cNvSpPr>
            <a:spLocks noChangeAspect="1"/>
          </p:cNvSpPr>
          <p:nvPr/>
        </p:nvSpPr>
        <p:spPr bwMode="auto">
          <a:xfrm rot="10800000">
            <a:off x="6104279" y="478532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9" name="Chevron Left">
            <a:extLst>
              <a:ext uri="{FF2B5EF4-FFF2-40B4-BE49-F238E27FC236}">
                <a16:creationId xmlns:a16="http://schemas.microsoft.com/office/drawing/2014/main" id="{51A1E354-41BA-9636-9CC5-A20783F64C2C}"/>
              </a:ext>
            </a:extLst>
          </p:cNvPr>
          <p:cNvSpPr>
            <a:spLocks noChangeAspect="1"/>
          </p:cNvSpPr>
          <p:nvPr/>
        </p:nvSpPr>
        <p:spPr bwMode="auto">
          <a:xfrm rot="10800000">
            <a:off x="5840526" y="478532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0" name="Chevron Left">
            <a:extLst>
              <a:ext uri="{FF2B5EF4-FFF2-40B4-BE49-F238E27FC236}">
                <a16:creationId xmlns:a16="http://schemas.microsoft.com/office/drawing/2014/main" id="{7012169C-498E-409F-DEE2-199481EDBD4C}"/>
              </a:ext>
            </a:extLst>
          </p:cNvPr>
          <p:cNvSpPr>
            <a:spLocks noChangeAspect="1"/>
          </p:cNvSpPr>
          <p:nvPr/>
        </p:nvSpPr>
        <p:spPr bwMode="auto">
          <a:xfrm rot="10800000">
            <a:off x="6142379" y="478532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1" name="사각형: 둥근 모서리 58">
            <a:extLst>
              <a:ext uri="{FF2B5EF4-FFF2-40B4-BE49-F238E27FC236}">
                <a16:creationId xmlns:a16="http://schemas.microsoft.com/office/drawing/2014/main" id="{3179E7D4-2E9C-AD9D-AD97-2471958E6D4F}"/>
              </a:ext>
            </a:extLst>
          </p:cNvPr>
          <p:cNvSpPr/>
          <p:nvPr/>
        </p:nvSpPr>
        <p:spPr>
          <a:xfrm>
            <a:off x="3709134" y="4702843"/>
            <a:ext cx="2580839" cy="249925"/>
          </a:xfrm>
          <a:prstGeom prst="roundRect">
            <a:avLst>
              <a:gd name="adj" fmla="val 11668"/>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사각형: 둥근 모서리 12">
            <a:extLst>
              <a:ext uri="{FF2B5EF4-FFF2-40B4-BE49-F238E27FC236}">
                <a16:creationId xmlns:a16="http://schemas.microsoft.com/office/drawing/2014/main" id="{8EDEE398-6C22-025A-E7CF-E0833E9EF740}"/>
              </a:ext>
            </a:extLst>
          </p:cNvPr>
          <p:cNvSpPr/>
          <p:nvPr/>
        </p:nvSpPr>
        <p:spPr>
          <a:xfrm>
            <a:off x="224093" y="1355008"/>
            <a:ext cx="9209154" cy="639489"/>
          </a:xfrm>
          <a:prstGeom prst="roundRect">
            <a:avLst>
              <a:gd name="adj" fmla="val 3764"/>
            </a:avLst>
          </a:prstGeom>
          <a:solidFill>
            <a:srgbClr val="FFFFFF"/>
          </a:solidFill>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30" name="Input">
            <a:extLst>
              <a:ext uri="{FF2B5EF4-FFF2-40B4-BE49-F238E27FC236}">
                <a16:creationId xmlns:a16="http://schemas.microsoft.com/office/drawing/2014/main" id="{DFAFF919-A723-FB98-320A-094FD86E6017}"/>
              </a:ext>
            </a:extLst>
          </p:cNvPr>
          <p:cNvSpPr/>
          <p:nvPr/>
        </p:nvSpPr>
        <p:spPr>
          <a:xfrm>
            <a:off x="8304632" y="1544993"/>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31" name="직사각형 30">
            <a:extLst>
              <a:ext uri="{FF2B5EF4-FFF2-40B4-BE49-F238E27FC236}">
                <a16:creationId xmlns:a16="http://schemas.microsoft.com/office/drawing/2014/main" id="{A093E023-F5FF-B404-98FE-93AE95A627C3}"/>
              </a:ext>
            </a:extLst>
          </p:cNvPr>
          <p:cNvSpPr/>
          <p:nvPr/>
        </p:nvSpPr>
        <p:spPr>
          <a:xfrm>
            <a:off x="6658550" y="1550835"/>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500" dirty="0">
              <a:solidFill>
                <a:schemeClr val="bg1">
                  <a:lumMod val="50000"/>
                </a:schemeClr>
              </a:solidFill>
              <a:latin typeface="+mn-ea"/>
              <a:cs typeface="Segoe UI" panose="020B0502040204020203" pitchFamily="34" charset="0"/>
            </a:endParaRPr>
          </a:p>
        </p:txBody>
      </p:sp>
      <p:sp>
        <p:nvSpPr>
          <p:cNvPr id="11" name="직사각형 10">
            <a:extLst>
              <a:ext uri="{FF2B5EF4-FFF2-40B4-BE49-F238E27FC236}">
                <a16:creationId xmlns:a16="http://schemas.microsoft.com/office/drawing/2014/main" id="{4FE2240E-35AB-A0BF-FFE6-763ACAE8FD12}"/>
              </a:ext>
            </a:extLst>
          </p:cNvPr>
          <p:cNvSpPr/>
          <p:nvPr/>
        </p:nvSpPr>
        <p:spPr>
          <a:xfrm>
            <a:off x="5026131" y="1550835"/>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500" dirty="0">
              <a:solidFill>
                <a:schemeClr val="bg1">
                  <a:lumMod val="50000"/>
                </a:schemeClr>
              </a:solidFill>
              <a:latin typeface="+mn-ea"/>
              <a:cs typeface="Segoe UI" panose="020B0502040204020203" pitchFamily="34" charset="0"/>
            </a:endParaRPr>
          </a:p>
        </p:txBody>
      </p:sp>
      <p:sp>
        <p:nvSpPr>
          <p:cNvPr id="12" name="Chevron Left">
            <a:extLst>
              <a:ext uri="{FF2B5EF4-FFF2-40B4-BE49-F238E27FC236}">
                <a16:creationId xmlns:a16="http://schemas.microsoft.com/office/drawing/2014/main" id="{A9D01E7B-A5A6-D6B8-99AD-086492549324}"/>
              </a:ext>
            </a:extLst>
          </p:cNvPr>
          <p:cNvSpPr>
            <a:spLocks noChangeAspect="1"/>
          </p:cNvSpPr>
          <p:nvPr/>
        </p:nvSpPr>
        <p:spPr bwMode="auto">
          <a:xfrm rot="16200000">
            <a:off x="6454910" y="163391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 name="직사각형 12">
            <a:extLst>
              <a:ext uri="{FF2B5EF4-FFF2-40B4-BE49-F238E27FC236}">
                <a16:creationId xmlns:a16="http://schemas.microsoft.com/office/drawing/2014/main" id="{00C6053E-9B95-CB75-4C62-A08F7D5FFD3D}"/>
              </a:ext>
            </a:extLst>
          </p:cNvPr>
          <p:cNvSpPr/>
          <p:nvPr/>
        </p:nvSpPr>
        <p:spPr>
          <a:xfrm>
            <a:off x="4942001" y="146967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4" name="TextBox 13">
            <a:extLst>
              <a:ext uri="{FF2B5EF4-FFF2-40B4-BE49-F238E27FC236}">
                <a16:creationId xmlns:a16="http://schemas.microsoft.com/office/drawing/2014/main" id="{A3EFDC51-AC50-D22E-BEA7-D19A20BF120D}"/>
              </a:ext>
            </a:extLst>
          </p:cNvPr>
          <p:cNvSpPr txBox="1"/>
          <p:nvPr/>
        </p:nvSpPr>
        <p:spPr>
          <a:xfrm>
            <a:off x="310169" y="2236992"/>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sp>
        <p:nvSpPr>
          <p:cNvPr id="15" name="Excel">
            <a:extLst>
              <a:ext uri="{FF2B5EF4-FFF2-40B4-BE49-F238E27FC236}">
                <a16:creationId xmlns:a16="http://schemas.microsoft.com/office/drawing/2014/main" id="{49A710B3-A7A9-56FD-711A-B6DB9DF92CD9}"/>
              </a:ext>
            </a:extLst>
          </p:cNvPr>
          <p:cNvSpPr>
            <a:spLocks noChangeAspect="1" noEditPoints="1"/>
          </p:cNvSpPr>
          <p:nvPr/>
        </p:nvSpPr>
        <p:spPr bwMode="auto">
          <a:xfrm>
            <a:off x="9075135" y="2236992"/>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6" name="Input">
            <a:extLst>
              <a:ext uri="{FF2B5EF4-FFF2-40B4-BE49-F238E27FC236}">
                <a16:creationId xmlns:a16="http://schemas.microsoft.com/office/drawing/2014/main" id="{A7976688-2699-572F-EFE6-A3267392B3FF}"/>
              </a:ext>
            </a:extLst>
          </p:cNvPr>
          <p:cNvSpPr/>
          <p:nvPr/>
        </p:nvSpPr>
        <p:spPr>
          <a:xfrm>
            <a:off x="8428032" y="2842710"/>
            <a:ext cx="726421" cy="188385"/>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상품추가</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17" name="Input">
            <a:extLst>
              <a:ext uri="{FF2B5EF4-FFF2-40B4-BE49-F238E27FC236}">
                <a16:creationId xmlns:a16="http://schemas.microsoft.com/office/drawing/2014/main" id="{455C35C7-3D79-B585-B4A5-6F9D128C465A}"/>
              </a:ext>
            </a:extLst>
          </p:cNvPr>
          <p:cNvSpPr/>
          <p:nvPr/>
        </p:nvSpPr>
        <p:spPr>
          <a:xfrm>
            <a:off x="8428032" y="3143419"/>
            <a:ext cx="726421" cy="188385"/>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상품추가</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18" name="Input">
            <a:extLst>
              <a:ext uri="{FF2B5EF4-FFF2-40B4-BE49-F238E27FC236}">
                <a16:creationId xmlns:a16="http://schemas.microsoft.com/office/drawing/2014/main" id="{BB4AE7CC-0379-36A5-C044-7CD84D88EE5F}"/>
              </a:ext>
            </a:extLst>
          </p:cNvPr>
          <p:cNvSpPr/>
          <p:nvPr/>
        </p:nvSpPr>
        <p:spPr>
          <a:xfrm>
            <a:off x="8428032" y="3425717"/>
            <a:ext cx="726421" cy="188385"/>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상품추가</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EAAC3395-D213-F60E-1477-EF9A2FF05F12}"/>
              </a:ext>
            </a:extLst>
          </p:cNvPr>
          <p:cNvSpPr/>
          <p:nvPr/>
        </p:nvSpPr>
        <p:spPr>
          <a:xfrm>
            <a:off x="8428032" y="3708015"/>
            <a:ext cx="726421" cy="188385"/>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상품추가</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20" name="Input">
            <a:extLst>
              <a:ext uri="{FF2B5EF4-FFF2-40B4-BE49-F238E27FC236}">
                <a16:creationId xmlns:a16="http://schemas.microsoft.com/office/drawing/2014/main" id="{D927E860-31E6-BE2A-1423-FB1FCF78F89C}"/>
              </a:ext>
            </a:extLst>
          </p:cNvPr>
          <p:cNvSpPr/>
          <p:nvPr/>
        </p:nvSpPr>
        <p:spPr>
          <a:xfrm>
            <a:off x="8428032" y="4014860"/>
            <a:ext cx="726421" cy="188385"/>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상품추가</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21" name="Input">
            <a:extLst>
              <a:ext uri="{FF2B5EF4-FFF2-40B4-BE49-F238E27FC236}">
                <a16:creationId xmlns:a16="http://schemas.microsoft.com/office/drawing/2014/main" id="{6F0A383C-6652-F0C8-B90C-84704D32FC88}"/>
              </a:ext>
            </a:extLst>
          </p:cNvPr>
          <p:cNvSpPr/>
          <p:nvPr/>
        </p:nvSpPr>
        <p:spPr>
          <a:xfrm>
            <a:off x="8428032" y="4303295"/>
            <a:ext cx="726421" cy="188385"/>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상품추가</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44" name="TextBox 43">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45" name="직선 연결선 44">
            <a:extLst>
              <a:ext uri="{FF2B5EF4-FFF2-40B4-BE49-F238E27FC236}">
                <a16:creationId xmlns:a16="http://schemas.microsoft.com/office/drawing/2014/main" id="{BBC79291-EEA7-933E-EA71-46DF656535EF}"/>
              </a:ext>
            </a:extLst>
          </p:cNvPr>
          <p:cNvCxnSpPr>
            <a:cxnSpLocks/>
          </p:cNvCxnSpPr>
          <p:nvPr/>
        </p:nvCxnSpPr>
        <p:spPr>
          <a:xfrm flipV="1">
            <a:off x="2446356" y="1080471"/>
            <a:ext cx="6035773" cy="8304"/>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46" name="직선 연결선 45">
            <a:extLst>
              <a:ext uri="{FF2B5EF4-FFF2-40B4-BE49-F238E27FC236}">
                <a16:creationId xmlns:a16="http://schemas.microsoft.com/office/drawing/2014/main" id="{B435E108-5535-8CBF-4AE3-694531564325}"/>
              </a:ext>
            </a:extLst>
          </p:cNvPr>
          <p:cNvCxnSpPr>
            <a:cxnSpLocks/>
          </p:cNvCxnSpPr>
          <p:nvPr/>
        </p:nvCxnSpPr>
        <p:spPr>
          <a:xfrm>
            <a:off x="3720457" y="1080471"/>
            <a:ext cx="1108211"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rgbClr val="0D6EFD"/>
                </a:solidFill>
              </a:rPr>
              <a:t>상품</a:t>
            </a:r>
            <a:r>
              <a:rPr lang="en-US" altLang="ko-KR" sz="1100" dirty="0">
                <a:solidFill>
                  <a:srgbClr val="0D6EFD"/>
                </a:solidFill>
              </a:rPr>
              <a:t>SPEC</a:t>
            </a:r>
            <a:r>
              <a:rPr lang="ko-KR" altLang="en-US" sz="1100" dirty="0">
                <a:solidFill>
                  <a:srgbClr val="0D6EFD"/>
                </a:solidFill>
              </a:rPr>
              <a:t>관리</a:t>
            </a:r>
          </a:p>
        </p:txBody>
      </p:sp>
      <p:sp>
        <p:nvSpPr>
          <p:cNvPr id="48" name="TextBox 47">
            <a:extLst>
              <a:ext uri="{FF2B5EF4-FFF2-40B4-BE49-F238E27FC236}">
                <a16:creationId xmlns:a16="http://schemas.microsoft.com/office/drawing/2014/main" id="{0C788FC8-0D69-4068-A849-1D137F3B36F7}"/>
              </a:ext>
            </a:extLst>
          </p:cNvPr>
          <p:cNvSpPr txBox="1"/>
          <p:nvPr/>
        </p:nvSpPr>
        <p:spPr>
          <a:xfrm>
            <a:off x="6177613" y="755596"/>
            <a:ext cx="1159293" cy="261610"/>
          </a:xfrm>
          <a:prstGeom prst="rect">
            <a:avLst/>
          </a:prstGeom>
          <a:noFill/>
        </p:spPr>
        <p:txBody>
          <a:bodyPr wrap="none" rtlCol="0">
            <a:spAutoFit/>
          </a:bodyPr>
          <a:lstStyle/>
          <a:p>
            <a:pPr algn="ctr"/>
            <a:r>
              <a:rPr lang="ko-KR" altLang="en-US" sz="1100" dirty="0">
                <a:solidFill>
                  <a:schemeClr val="bg1">
                    <a:lumMod val="50000"/>
                  </a:schemeClr>
                </a:solidFill>
              </a:rPr>
              <a:t>협력업체단가관리</a:t>
            </a:r>
          </a:p>
        </p:txBody>
      </p:sp>
      <p:sp>
        <p:nvSpPr>
          <p:cNvPr id="49" name="TextBox 48">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50" name="TextBox 49">
            <a:extLst>
              <a:ext uri="{FF2B5EF4-FFF2-40B4-BE49-F238E27FC236}">
                <a16:creationId xmlns:a16="http://schemas.microsoft.com/office/drawing/2014/main" id="{B3347947-901B-1F0A-161F-576DF1A23AB1}"/>
              </a:ext>
            </a:extLst>
          </p:cNvPr>
          <p:cNvSpPr txBox="1"/>
          <p:nvPr/>
        </p:nvSpPr>
        <p:spPr>
          <a:xfrm>
            <a:off x="5068698" y="758080"/>
            <a:ext cx="915635"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spTree>
    <p:extLst>
      <p:ext uri="{BB962C8B-B14F-4D97-AF65-F5344CB8AC3E}">
        <p14:creationId xmlns:p14="http://schemas.microsoft.com/office/powerpoint/2010/main" val="1743905203"/>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사각형: 둥근 모서리 43">
            <a:extLst>
              <a:ext uri="{FF2B5EF4-FFF2-40B4-BE49-F238E27FC236}">
                <a16:creationId xmlns:a16="http://schemas.microsoft.com/office/drawing/2014/main" id="{2412881E-AFAB-9071-6645-A66370824CB4}"/>
              </a:ext>
            </a:extLst>
          </p:cNvPr>
          <p:cNvSpPr/>
          <p:nvPr/>
        </p:nvSpPr>
        <p:spPr>
          <a:xfrm>
            <a:off x="283052" y="1341516"/>
            <a:ext cx="9209155" cy="5027281"/>
          </a:xfrm>
          <a:prstGeom prst="roundRect">
            <a:avLst>
              <a:gd name="adj" fmla="val 1476"/>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dirty="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1112084011"/>
              </p:ext>
            </p:extLst>
          </p:nvPr>
        </p:nvGraphicFramePr>
        <p:xfrm>
          <a:off x="9697979" y="526664"/>
          <a:ext cx="2486401" cy="3335195"/>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다음 슬라이드 노출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고인용품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품목검색</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의전용품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품목검색</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의전요원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품목검색</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의전차량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품목검색</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꽃장식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품목검색</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부가서비스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품목검색</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추가금액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품목검색</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공제금액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품목검색</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공급확인서</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체크박스</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2-1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필요 서류 및 문서 등의 파일을 첨부</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모든 확장자 허용</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공급확인서 필수인 경우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2</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항에서 항목제거</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일반</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배송</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05400305"/>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RQ-MENU-2000</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a:t>상품</a:t>
            </a:r>
            <a:r>
              <a:rPr lang="en-US" altLang="ko-KR" dirty="0"/>
              <a:t>SPEC</a:t>
            </a:r>
            <a:r>
              <a:rPr lang="ko-KR" altLang="en-US" dirty="0"/>
              <a:t>관리 </a:t>
            </a:r>
            <a:r>
              <a:rPr lang="en-US" altLang="ko-KR" dirty="0"/>
              <a:t>&gt; </a:t>
            </a:r>
            <a:r>
              <a:rPr lang="ko-KR" altLang="en-US" dirty="0"/>
              <a:t>상품추가</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상품추가</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005403" cy="338554"/>
          </a:xfrm>
          <a:prstGeom prst="rect">
            <a:avLst/>
          </a:prstGeom>
          <a:noFill/>
        </p:spPr>
        <p:txBody>
          <a:bodyPr wrap="none" rtlCol="0">
            <a:spAutoFit/>
          </a:bodyPr>
          <a:lstStyle/>
          <a:p>
            <a:r>
              <a:rPr lang="ko-KR" altLang="en-US" sz="1600" dirty="0"/>
              <a:t>상품추가</a:t>
            </a:r>
          </a:p>
        </p:txBody>
      </p:sp>
      <p:grpSp>
        <p:nvGrpSpPr>
          <p:cNvPr id="42" name="그룹 41"/>
          <p:cNvGrpSpPr/>
          <p:nvPr/>
        </p:nvGrpSpPr>
        <p:grpSpPr>
          <a:xfrm>
            <a:off x="6406009" y="1495892"/>
            <a:ext cx="2882167" cy="348309"/>
            <a:chOff x="4838790" y="2154002"/>
            <a:chExt cx="2882167" cy="348309"/>
          </a:xfrm>
        </p:grpSpPr>
        <p:sp>
          <p:nvSpPr>
            <p:cNvPr id="43" name="Input">
              <a:extLst>
                <a:ext uri="{FF2B5EF4-FFF2-40B4-BE49-F238E27FC236}">
                  <a16:creationId xmlns:a16="http://schemas.microsoft.com/office/drawing/2014/main" id="{A517BDF3-D86B-DD96-7697-14A68C0248E2}"/>
                </a:ext>
              </a:extLst>
            </p:cNvPr>
            <p:cNvSpPr/>
            <p:nvPr/>
          </p:nvSpPr>
          <p:spPr>
            <a:xfrm>
              <a:off x="4838790"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44"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1"/>
              </p:custDataLst>
            </p:nvPr>
          </p:nvSpPr>
          <p:spPr bwMode="auto">
            <a:xfrm>
              <a:off x="5862183" y="229429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45" name="TextBox 44">
              <a:extLst>
                <a:ext uri="{FF2B5EF4-FFF2-40B4-BE49-F238E27FC236}">
                  <a16:creationId xmlns:a16="http://schemas.microsoft.com/office/drawing/2014/main" id="{14A06912-87B8-8738-C44B-BB08B3B10D16}"/>
                </a:ext>
              </a:extLst>
            </p:cNvPr>
            <p:cNvSpPr txBox="1"/>
            <p:nvPr/>
          </p:nvSpPr>
          <p:spPr>
            <a:xfrm>
              <a:off x="6141847" y="2254898"/>
              <a:ext cx="264816" cy="246221"/>
            </a:xfrm>
            <a:prstGeom prst="rect">
              <a:avLst/>
            </a:prstGeom>
            <a:noFill/>
          </p:spPr>
          <p:txBody>
            <a:bodyPr wrap="none" rtlCol="0">
              <a:spAutoFit/>
            </a:bodyPr>
            <a:lstStyle/>
            <a:p>
              <a:r>
                <a:rPr lang="en-US" altLang="ko-KR" sz="1000" dirty="0"/>
                <a:t>~</a:t>
              </a:r>
              <a:endParaRPr lang="ko-KR" altLang="en-US" sz="1000" dirty="0"/>
            </a:p>
          </p:txBody>
        </p:sp>
        <p:sp>
          <p:nvSpPr>
            <p:cNvPr id="47" name="TextBox 46">
              <a:extLst>
                <a:ext uri="{FF2B5EF4-FFF2-40B4-BE49-F238E27FC236}">
                  <a16:creationId xmlns:a16="http://schemas.microsoft.com/office/drawing/2014/main" id="{F567954C-D147-8D8B-F011-93CD27065101}"/>
                </a:ext>
              </a:extLst>
            </p:cNvPr>
            <p:cNvSpPr txBox="1"/>
            <p:nvPr/>
          </p:nvSpPr>
          <p:spPr>
            <a:xfrm>
              <a:off x="4927430" y="2154002"/>
              <a:ext cx="590349" cy="138499"/>
            </a:xfrm>
            <a:prstGeom prst="rect">
              <a:avLst/>
            </a:prstGeom>
            <a:solidFill>
              <a:schemeClr val="bg1"/>
            </a:solidFill>
          </p:spPr>
          <p:txBody>
            <a:bodyPr wrap="none" lIns="36000" tIns="0" bIns="0" rtlCol="0">
              <a:spAutoFit/>
            </a:bodyPr>
            <a:lstStyle/>
            <a:p>
              <a:r>
                <a:rPr lang="ko-KR" altLang="en-US" sz="900" dirty="0"/>
                <a:t>유효기간</a:t>
              </a:r>
            </a:p>
          </p:txBody>
        </p:sp>
        <p:sp>
          <p:nvSpPr>
            <p:cNvPr id="48" name="Input">
              <a:extLst>
                <a:ext uri="{FF2B5EF4-FFF2-40B4-BE49-F238E27FC236}">
                  <a16:creationId xmlns:a16="http://schemas.microsoft.com/office/drawing/2014/main" id="{A517BDF3-D86B-DD96-7697-14A68C0248E2}"/>
                </a:ext>
              </a:extLst>
            </p:cNvPr>
            <p:cNvSpPr/>
            <p:nvPr/>
          </p:nvSpPr>
          <p:spPr>
            <a:xfrm>
              <a:off x="6480223"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4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2"/>
              </p:custDataLst>
            </p:nvPr>
          </p:nvSpPr>
          <p:spPr bwMode="auto">
            <a:xfrm>
              <a:off x="7527974" y="231238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53" name="그룹 52"/>
          <p:cNvGrpSpPr/>
          <p:nvPr/>
        </p:nvGrpSpPr>
        <p:grpSpPr>
          <a:xfrm>
            <a:off x="447692" y="1502029"/>
            <a:ext cx="1170868" cy="344350"/>
            <a:chOff x="1550996" y="1528470"/>
            <a:chExt cx="1170868" cy="344350"/>
          </a:xfrm>
        </p:grpSpPr>
        <p:sp>
          <p:nvSpPr>
            <p:cNvPr id="56" name="Input">
              <a:extLst>
                <a:ext uri="{FF2B5EF4-FFF2-40B4-BE49-F238E27FC236}">
                  <a16:creationId xmlns:a16="http://schemas.microsoft.com/office/drawing/2014/main" id="{FC4B50D2-EE19-FDD0-8D47-4A5420228C1A}"/>
                </a:ext>
              </a:extLst>
            </p:cNvPr>
            <p:cNvSpPr/>
            <p:nvPr/>
          </p:nvSpPr>
          <p:spPr>
            <a:xfrm>
              <a:off x="1550996" y="1605799"/>
              <a:ext cx="117086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2574381" y="1721220"/>
              <a:ext cx="88295" cy="45719"/>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3" name="TextBox 82">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상품구분</a:t>
              </a:r>
            </a:p>
          </p:txBody>
        </p:sp>
      </p:grpSp>
      <p:sp>
        <p:nvSpPr>
          <p:cNvPr id="22" name="TextBox 21">
            <a:extLst>
              <a:ext uri="{FF2B5EF4-FFF2-40B4-BE49-F238E27FC236}">
                <a16:creationId xmlns:a16="http://schemas.microsoft.com/office/drawing/2014/main" id="{35C63483-6295-1E81-7987-CC6DAE273E88}"/>
              </a:ext>
            </a:extLst>
          </p:cNvPr>
          <p:cNvSpPr txBox="1"/>
          <p:nvPr/>
        </p:nvSpPr>
        <p:spPr>
          <a:xfrm>
            <a:off x="423144" y="2016561"/>
            <a:ext cx="526229" cy="138499"/>
          </a:xfrm>
          <a:prstGeom prst="rect">
            <a:avLst/>
          </a:prstGeom>
          <a:solidFill>
            <a:schemeClr val="bg1"/>
          </a:solidFill>
        </p:spPr>
        <p:txBody>
          <a:bodyPr wrap="none" lIns="36000" tIns="0" bIns="0" rtlCol="0">
            <a:spAutoFit/>
          </a:bodyPr>
          <a:lstStyle/>
          <a:p>
            <a:r>
              <a:rPr lang="ko-KR" altLang="en-US" sz="900" dirty="0"/>
              <a:t>관련상품</a:t>
            </a:r>
          </a:p>
        </p:txBody>
      </p:sp>
      <p:sp>
        <p:nvSpPr>
          <p:cNvPr id="2" name="사각형: 둥근 모서리 1">
            <a:extLst>
              <a:ext uri="{FF2B5EF4-FFF2-40B4-BE49-F238E27FC236}">
                <a16:creationId xmlns:a16="http://schemas.microsoft.com/office/drawing/2014/main" id="{9F60079B-DB85-E1FE-C2B0-F023C7A60010}"/>
              </a:ext>
            </a:extLst>
          </p:cNvPr>
          <p:cNvSpPr/>
          <p:nvPr/>
        </p:nvSpPr>
        <p:spPr>
          <a:xfrm>
            <a:off x="447691" y="2221563"/>
            <a:ext cx="8837457"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5" name="사각형: 둥근 모서리 4">
            <a:extLst>
              <a:ext uri="{FF2B5EF4-FFF2-40B4-BE49-F238E27FC236}">
                <a16:creationId xmlns:a16="http://schemas.microsoft.com/office/drawing/2014/main" id="{467580C1-0AAC-4A04-9E84-DA30420FFD8D}"/>
              </a:ext>
            </a:extLst>
          </p:cNvPr>
          <p:cNvSpPr/>
          <p:nvPr/>
        </p:nvSpPr>
        <p:spPr>
          <a:xfrm>
            <a:off x="560407" y="2319753"/>
            <a:ext cx="1477048" cy="539839"/>
          </a:xfrm>
          <a:prstGeom prst="roundRect">
            <a:avLst>
              <a:gd name="adj" fmla="val 9846"/>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nvGrpSpPr>
          <p:cNvPr id="6" name="그룹 5">
            <a:extLst>
              <a:ext uri="{FF2B5EF4-FFF2-40B4-BE49-F238E27FC236}">
                <a16:creationId xmlns:a16="http://schemas.microsoft.com/office/drawing/2014/main" id="{95738429-799E-C44B-59FB-BB39C289A55C}"/>
              </a:ext>
            </a:extLst>
          </p:cNvPr>
          <p:cNvGrpSpPr/>
          <p:nvPr/>
        </p:nvGrpSpPr>
        <p:grpSpPr>
          <a:xfrm>
            <a:off x="1718033" y="1502029"/>
            <a:ext cx="4600860" cy="344350"/>
            <a:chOff x="1550996" y="1528470"/>
            <a:chExt cx="4600860" cy="344350"/>
          </a:xfrm>
        </p:grpSpPr>
        <p:sp>
          <p:nvSpPr>
            <p:cNvPr id="7" name="Input">
              <a:extLst>
                <a:ext uri="{FF2B5EF4-FFF2-40B4-BE49-F238E27FC236}">
                  <a16:creationId xmlns:a16="http://schemas.microsoft.com/office/drawing/2014/main" id="{3CC30371-3ABF-CBA1-9846-2BD4C9DAF7EE}"/>
                </a:ext>
              </a:extLst>
            </p:cNvPr>
            <p:cNvSpPr/>
            <p:nvPr/>
          </p:nvSpPr>
          <p:spPr>
            <a:xfrm>
              <a:off x="1550996" y="1605799"/>
              <a:ext cx="460086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id="{9B56A7DF-5682-3DAC-521D-316DDEC5FF57}"/>
                </a:ext>
              </a:extLst>
            </p:cNvPr>
            <p:cNvSpPr txBox="1"/>
            <p:nvPr/>
          </p:nvSpPr>
          <p:spPr>
            <a:xfrm>
              <a:off x="1608355" y="1528470"/>
              <a:ext cx="426843" cy="138499"/>
            </a:xfrm>
            <a:prstGeom prst="rect">
              <a:avLst/>
            </a:prstGeom>
            <a:solidFill>
              <a:schemeClr val="bg1"/>
            </a:solidFill>
          </p:spPr>
          <p:txBody>
            <a:bodyPr wrap="none" lIns="36000" tIns="0" bIns="0" rtlCol="0">
              <a:spAutoFit/>
            </a:bodyPr>
            <a:lstStyle/>
            <a:p>
              <a:r>
                <a:rPr lang="ko-KR" altLang="en-US" sz="900" dirty="0"/>
                <a:t>상품명</a:t>
              </a:r>
            </a:p>
          </p:txBody>
        </p:sp>
      </p:grpSp>
      <p:sp>
        <p:nvSpPr>
          <p:cNvPr id="10" name="Close">
            <a:extLst>
              <a:ext uri="{FF2B5EF4-FFF2-40B4-BE49-F238E27FC236}">
                <a16:creationId xmlns:a16="http://schemas.microsoft.com/office/drawing/2014/main" id="{3EB764CF-84F1-D78F-FD9B-62777F463137}"/>
              </a:ext>
            </a:extLst>
          </p:cNvPr>
          <p:cNvSpPr>
            <a:spLocks noChangeAspect="1" noEditPoints="1"/>
          </p:cNvSpPr>
          <p:nvPr/>
        </p:nvSpPr>
        <p:spPr bwMode="auto">
          <a:xfrm>
            <a:off x="1888793" y="2381467"/>
            <a:ext cx="99558" cy="99557"/>
          </a:xfrm>
          <a:custGeom>
            <a:avLst/>
            <a:gdLst>
              <a:gd name="T0" fmla="*/ 695 w 1390"/>
              <a:gd name="T1" fmla="*/ 0 h 1391"/>
              <a:gd name="T2" fmla="*/ 0 w 1390"/>
              <a:gd name="T3" fmla="*/ 695 h 1391"/>
              <a:gd name="T4" fmla="*/ 695 w 1390"/>
              <a:gd name="T5" fmla="*/ 1391 h 1391"/>
              <a:gd name="T6" fmla="*/ 1390 w 1390"/>
              <a:gd name="T7" fmla="*/ 695 h 1391"/>
              <a:gd name="T8" fmla="*/ 695 w 1390"/>
              <a:gd name="T9" fmla="*/ 0 h 1391"/>
              <a:gd name="T10" fmla="*/ 1009 w 1390"/>
              <a:gd name="T11" fmla="*/ 934 h 1391"/>
              <a:gd name="T12" fmla="*/ 933 w 1390"/>
              <a:gd name="T13" fmla="*/ 1009 h 1391"/>
              <a:gd name="T14" fmla="*/ 883 w 1390"/>
              <a:gd name="T15" fmla="*/ 1009 h 1391"/>
              <a:gd name="T16" fmla="*/ 695 w 1390"/>
              <a:gd name="T17" fmla="*/ 821 h 1391"/>
              <a:gd name="T18" fmla="*/ 507 w 1390"/>
              <a:gd name="T19" fmla="*/ 1009 h 1391"/>
              <a:gd name="T20" fmla="*/ 457 w 1390"/>
              <a:gd name="T21" fmla="*/ 1009 h 1391"/>
              <a:gd name="T22" fmla="*/ 381 w 1390"/>
              <a:gd name="T23" fmla="*/ 934 h 1391"/>
              <a:gd name="T24" fmla="*/ 381 w 1390"/>
              <a:gd name="T25" fmla="*/ 884 h 1391"/>
              <a:gd name="T26" fmla="*/ 569 w 1390"/>
              <a:gd name="T27" fmla="*/ 695 h 1391"/>
              <a:gd name="T28" fmla="*/ 381 w 1390"/>
              <a:gd name="T29" fmla="*/ 507 h 1391"/>
              <a:gd name="T30" fmla="*/ 381 w 1390"/>
              <a:gd name="T31" fmla="*/ 457 h 1391"/>
              <a:gd name="T32" fmla="*/ 457 w 1390"/>
              <a:gd name="T33" fmla="*/ 382 h 1391"/>
              <a:gd name="T34" fmla="*/ 507 w 1390"/>
              <a:gd name="T35" fmla="*/ 382 h 1391"/>
              <a:gd name="T36" fmla="*/ 695 w 1390"/>
              <a:gd name="T37" fmla="*/ 570 h 1391"/>
              <a:gd name="T38" fmla="*/ 883 w 1390"/>
              <a:gd name="T39" fmla="*/ 382 h 1391"/>
              <a:gd name="T40" fmla="*/ 933 w 1390"/>
              <a:gd name="T41" fmla="*/ 382 h 1391"/>
              <a:gd name="T42" fmla="*/ 1009 w 1390"/>
              <a:gd name="T43" fmla="*/ 457 h 1391"/>
              <a:gd name="T44" fmla="*/ 1009 w 1390"/>
              <a:gd name="T45" fmla="*/ 507 h 1391"/>
              <a:gd name="T46" fmla="*/ 820 w 1390"/>
              <a:gd name="T47" fmla="*/ 695 h 1391"/>
              <a:gd name="T48" fmla="*/ 1009 w 1390"/>
              <a:gd name="T49" fmla="*/ 884 h 1391"/>
              <a:gd name="T50" fmla="*/ 1009 w 1390"/>
              <a:gd name="T51" fmla="*/ 934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90" h="1391">
                <a:moveTo>
                  <a:pt x="695" y="0"/>
                </a:moveTo>
                <a:cubicBezTo>
                  <a:pt x="311" y="0"/>
                  <a:pt x="0" y="311"/>
                  <a:pt x="0" y="695"/>
                </a:cubicBezTo>
                <a:cubicBezTo>
                  <a:pt x="0" y="1079"/>
                  <a:pt x="311" y="1391"/>
                  <a:pt x="695" y="1391"/>
                </a:cubicBezTo>
                <a:cubicBezTo>
                  <a:pt x="1079" y="1391"/>
                  <a:pt x="1390" y="1079"/>
                  <a:pt x="1390" y="695"/>
                </a:cubicBezTo>
                <a:cubicBezTo>
                  <a:pt x="1390" y="311"/>
                  <a:pt x="1079" y="0"/>
                  <a:pt x="695" y="0"/>
                </a:cubicBezTo>
                <a:close/>
                <a:moveTo>
                  <a:pt x="1009" y="934"/>
                </a:moveTo>
                <a:lnTo>
                  <a:pt x="933" y="1009"/>
                </a:lnTo>
                <a:cubicBezTo>
                  <a:pt x="919" y="1023"/>
                  <a:pt x="897" y="1023"/>
                  <a:pt x="883" y="1009"/>
                </a:cubicBezTo>
                <a:lnTo>
                  <a:pt x="695" y="821"/>
                </a:lnTo>
                <a:lnTo>
                  <a:pt x="507" y="1009"/>
                </a:lnTo>
                <a:cubicBezTo>
                  <a:pt x="493" y="1023"/>
                  <a:pt x="470" y="1023"/>
                  <a:pt x="457" y="1009"/>
                </a:cubicBezTo>
                <a:lnTo>
                  <a:pt x="381" y="934"/>
                </a:lnTo>
                <a:cubicBezTo>
                  <a:pt x="367" y="920"/>
                  <a:pt x="367" y="898"/>
                  <a:pt x="381" y="884"/>
                </a:cubicBezTo>
                <a:lnTo>
                  <a:pt x="569" y="695"/>
                </a:lnTo>
                <a:lnTo>
                  <a:pt x="381" y="507"/>
                </a:lnTo>
                <a:cubicBezTo>
                  <a:pt x="367" y="493"/>
                  <a:pt x="367" y="471"/>
                  <a:pt x="381" y="457"/>
                </a:cubicBezTo>
                <a:lnTo>
                  <a:pt x="457" y="382"/>
                </a:lnTo>
                <a:cubicBezTo>
                  <a:pt x="470" y="368"/>
                  <a:pt x="493" y="368"/>
                  <a:pt x="507" y="382"/>
                </a:cubicBezTo>
                <a:lnTo>
                  <a:pt x="695" y="570"/>
                </a:lnTo>
                <a:lnTo>
                  <a:pt x="883" y="382"/>
                </a:lnTo>
                <a:cubicBezTo>
                  <a:pt x="897" y="368"/>
                  <a:pt x="920" y="368"/>
                  <a:pt x="933" y="382"/>
                </a:cubicBezTo>
                <a:lnTo>
                  <a:pt x="1009" y="457"/>
                </a:lnTo>
                <a:cubicBezTo>
                  <a:pt x="1022" y="471"/>
                  <a:pt x="1022" y="493"/>
                  <a:pt x="1009" y="507"/>
                </a:cubicBezTo>
                <a:lnTo>
                  <a:pt x="820" y="695"/>
                </a:lnTo>
                <a:lnTo>
                  <a:pt x="1009" y="884"/>
                </a:lnTo>
                <a:cubicBezTo>
                  <a:pt x="1022" y="898"/>
                  <a:pt x="1022" y="920"/>
                  <a:pt x="1009" y="934"/>
                </a:cubicBez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3" name="TextBox 22">
            <a:extLst>
              <a:ext uri="{FF2B5EF4-FFF2-40B4-BE49-F238E27FC236}">
                <a16:creationId xmlns:a16="http://schemas.microsoft.com/office/drawing/2014/main" id="{406E0910-3107-6FD2-A406-FD89F65B18F5}"/>
              </a:ext>
            </a:extLst>
          </p:cNvPr>
          <p:cNvSpPr txBox="1"/>
          <p:nvPr/>
        </p:nvSpPr>
        <p:spPr>
          <a:xfrm>
            <a:off x="574992" y="2453308"/>
            <a:ext cx="1388820" cy="307777"/>
          </a:xfrm>
          <a:prstGeom prst="rect">
            <a:avLst/>
          </a:prstGeom>
          <a:noFill/>
        </p:spPr>
        <p:txBody>
          <a:bodyPr wrap="square">
            <a:spAutoFit/>
          </a:bodyPr>
          <a:lstStyle/>
          <a:p>
            <a:pPr algn="ctr"/>
            <a:r>
              <a:rPr lang="en-US" altLang="ko-KR"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SK</a:t>
            </a:r>
            <a:r>
              <a:rPr lang="ko-KR" altLang="en-US" sz="700" b="0" i="0" u="none" strike="noStrike" dirty="0" err="1">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텔레콤부산담당</a:t>
            </a:r>
            <a:r>
              <a:rPr lang="ko-KR" altLang="en-US"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 용품</a:t>
            </a:r>
            <a:r>
              <a:rPr lang="en-US" altLang="ko-KR"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화환</a:t>
            </a:r>
            <a:endParaRPr lang="en-US" altLang="ko-KR"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p>
            <a:pPr algn="ctr"/>
            <a:r>
              <a:rPr lang="en-US" altLang="ko-KR" sz="700" dirty="0">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[SK</a:t>
            </a:r>
            <a:r>
              <a:rPr lang="ko-KR" altLang="en-US" sz="700" dirty="0" err="1">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텔레콤부산담당</a:t>
            </a:r>
            <a:r>
              <a:rPr lang="en-US" altLang="ko-KR" sz="700" dirty="0">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70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4" name="TextBox 23">
            <a:extLst>
              <a:ext uri="{FF2B5EF4-FFF2-40B4-BE49-F238E27FC236}">
                <a16:creationId xmlns:a16="http://schemas.microsoft.com/office/drawing/2014/main" id="{39D92B98-64E8-FFC9-B470-B14163C16BE4}"/>
              </a:ext>
            </a:extLst>
          </p:cNvPr>
          <p:cNvSpPr txBox="1"/>
          <p:nvPr/>
        </p:nvSpPr>
        <p:spPr>
          <a:xfrm>
            <a:off x="423144" y="3084384"/>
            <a:ext cx="526229" cy="138499"/>
          </a:xfrm>
          <a:prstGeom prst="rect">
            <a:avLst/>
          </a:prstGeom>
          <a:solidFill>
            <a:schemeClr val="bg1"/>
          </a:solidFill>
        </p:spPr>
        <p:txBody>
          <a:bodyPr wrap="none" lIns="36000" tIns="0" bIns="0" rtlCol="0">
            <a:spAutoFit/>
          </a:bodyPr>
          <a:lstStyle/>
          <a:p>
            <a:r>
              <a:rPr lang="ko-KR" altLang="en-US" sz="900" dirty="0"/>
              <a:t>고인용품</a:t>
            </a:r>
          </a:p>
        </p:txBody>
      </p:sp>
      <p:sp>
        <p:nvSpPr>
          <p:cNvPr id="25" name="사각형: 둥근 모서리 24">
            <a:extLst>
              <a:ext uri="{FF2B5EF4-FFF2-40B4-BE49-F238E27FC236}">
                <a16:creationId xmlns:a16="http://schemas.microsoft.com/office/drawing/2014/main" id="{478038FE-D79D-86CB-22AD-6478E4017973}"/>
              </a:ext>
            </a:extLst>
          </p:cNvPr>
          <p:cNvSpPr/>
          <p:nvPr/>
        </p:nvSpPr>
        <p:spPr>
          <a:xfrm>
            <a:off x="447692" y="3289386"/>
            <a:ext cx="2861593"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51" name="사각형: 둥근 모서리 50">
            <a:extLst>
              <a:ext uri="{FF2B5EF4-FFF2-40B4-BE49-F238E27FC236}">
                <a16:creationId xmlns:a16="http://schemas.microsoft.com/office/drawing/2014/main" id="{7403FE25-1C5E-2E54-5C6B-35DBCF86BCFD}"/>
              </a:ext>
            </a:extLst>
          </p:cNvPr>
          <p:cNvSpPr/>
          <p:nvPr/>
        </p:nvSpPr>
        <p:spPr>
          <a:xfrm>
            <a:off x="574992" y="3382505"/>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52" name="Add">
            <a:extLst>
              <a:ext uri="{FF2B5EF4-FFF2-40B4-BE49-F238E27FC236}">
                <a16:creationId xmlns:a16="http://schemas.microsoft.com/office/drawing/2014/main" id="{E8AFCBC7-BD30-948B-BC98-5E104FB57041}"/>
              </a:ext>
            </a:extLst>
          </p:cNvPr>
          <p:cNvSpPr>
            <a:spLocks noChangeAspect="1"/>
          </p:cNvSpPr>
          <p:nvPr/>
        </p:nvSpPr>
        <p:spPr bwMode="auto">
          <a:xfrm>
            <a:off x="771783" y="3536937"/>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71" name="그룹 70">
            <a:extLst>
              <a:ext uri="{FF2B5EF4-FFF2-40B4-BE49-F238E27FC236}">
                <a16:creationId xmlns:a16="http://schemas.microsoft.com/office/drawing/2014/main" id="{EE634D88-11B5-5EAD-03CC-37DF5A5086B2}"/>
              </a:ext>
            </a:extLst>
          </p:cNvPr>
          <p:cNvGrpSpPr/>
          <p:nvPr/>
        </p:nvGrpSpPr>
        <p:grpSpPr>
          <a:xfrm>
            <a:off x="2176726" y="2320819"/>
            <a:ext cx="506729" cy="506729"/>
            <a:chOff x="4426242" y="2205505"/>
            <a:chExt cx="807905" cy="807905"/>
          </a:xfrm>
        </p:grpSpPr>
        <p:sp>
          <p:nvSpPr>
            <p:cNvPr id="72" name="사각형: 둥근 모서리 71">
              <a:extLst>
                <a:ext uri="{FF2B5EF4-FFF2-40B4-BE49-F238E27FC236}">
                  <a16:creationId xmlns:a16="http://schemas.microsoft.com/office/drawing/2014/main" id="{0D67B404-299B-4869-E777-30A23EB98A43}"/>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73" name="Add">
              <a:extLst>
                <a:ext uri="{FF2B5EF4-FFF2-40B4-BE49-F238E27FC236}">
                  <a16:creationId xmlns:a16="http://schemas.microsoft.com/office/drawing/2014/main" id="{A6F77839-D198-A9D5-234B-17575887B0E3}"/>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74" name="TextBox 73">
            <a:extLst>
              <a:ext uri="{FF2B5EF4-FFF2-40B4-BE49-F238E27FC236}">
                <a16:creationId xmlns:a16="http://schemas.microsoft.com/office/drawing/2014/main" id="{14038762-6B4C-1E98-0839-79F8434AC487}"/>
              </a:ext>
            </a:extLst>
          </p:cNvPr>
          <p:cNvSpPr txBox="1"/>
          <p:nvPr/>
        </p:nvSpPr>
        <p:spPr>
          <a:xfrm>
            <a:off x="647858" y="3628773"/>
            <a:ext cx="360996" cy="215444"/>
          </a:xfrm>
          <a:prstGeom prst="rect">
            <a:avLst/>
          </a:prstGeom>
          <a:noFill/>
        </p:spPr>
        <p:txBody>
          <a:bodyPr wrap="none" rtlCol="0">
            <a:spAutoFit/>
          </a:bodyPr>
          <a:lstStyle/>
          <a:p>
            <a:r>
              <a:rPr lang="ko-KR" altLang="en-US" sz="800" dirty="0">
                <a:solidFill>
                  <a:schemeClr val="bg1">
                    <a:lumMod val="50000"/>
                  </a:schemeClr>
                </a:solidFill>
              </a:rPr>
              <a:t>매장</a:t>
            </a:r>
          </a:p>
        </p:txBody>
      </p:sp>
      <p:sp>
        <p:nvSpPr>
          <p:cNvPr id="75" name="사각형: 둥근 모서리 74">
            <a:extLst>
              <a:ext uri="{FF2B5EF4-FFF2-40B4-BE49-F238E27FC236}">
                <a16:creationId xmlns:a16="http://schemas.microsoft.com/office/drawing/2014/main" id="{35188269-26D5-D529-2509-D348F8795B7E}"/>
              </a:ext>
            </a:extLst>
          </p:cNvPr>
          <p:cNvSpPr/>
          <p:nvPr/>
        </p:nvSpPr>
        <p:spPr>
          <a:xfrm>
            <a:off x="1237779" y="3382505"/>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76" name="Add">
            <a:extLst>
              <a:ext uri="{FF2B5EF4-FFF2-40B4-BE49-F238E27FC236}">
                <a16:creationId xmlns:a16="http://schemas.microsoft.com/office/drawing/2014/main" id="{11DB1BE0-7CFF-5301-C13C-6533DB01C724}"/>
              </a:ext>
            </a:extLst>
          </p:cNvPr>
          <p:cNvSpPr>
            <a:spLocks noChangeAspect="1"/>
          </p:cNvSpPr>
          <p:nvPr/>
        </p:nvSpPr>
        <p:spPr bwMode="auto">
          <a:xfrm>
            <a:off x="1434570" y="3536937"/>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7" name="TextBox 76">
            <a:extLst>
              <a:ext uri="{FF2B5EF4-FFF2-40B4-BE49-F238E27FC236}">
                <a16:creationId xmlns:a16="http://schemas.microsoft.com/office/drawing/2014/main" id="{8D8FFDE7-198E-8A85-2D56-11A96B9040BF}"/>
              </a:ext>
            </a:extLst>
          </p:cNvPr>
          <p:cNvSpPr txBox="1"/>
          <p:nvPr/>
        </p:nvSpPr>
        <p:spPr>
          <a:xfrm>
            <a:off x="1310645" y="3628773"/>
            <a:ext cx="360996" cy="215444"/>
          </a:xfrm>
          <a:prstGeom prst="rect">
            <a:avLst/>
          </a:prstGeom>
          <a:noFill/>
        </p:spPr>
        <p:txBody>
          <a:bodyPr wrap="none" rtlCol="0">
            <a:spAutoFit/>
          </a:bodyPr>
          <a:lstStyle/>
          <a:p>
            <a:r>
              <a:rPr lang="ko-KR" altLang="en-US" sz="800" dirty="0">
                <a:solidFill>
                  <a:schemeClr val="bg1">
                    <a:lumMod val="50000"/>
                  </a:schemeClr>
                </a:solidFill>
              </a:rPr>
              <a:t>탈관</a:t>
            </a:r>
          </a:p>
        </p:txBody>
      </p:sp>
      <p:sp>
        <p:nvSpPr>
          <p:cNvPr id="84" name="사각형: 둥근 모서리 83">
            <a:extLst>
              <a:ext uri="{FF2B5EF4-FFF2-40B4-BE49-F238E27FC236}">
                <a16:creationId xmlns:a16="http://schemas.microsoft.com/office/drawing/2014/main" id="{21F66162-94E8-78DD-0FE0-148A7618B24C}"/>
              </a:ext>
            </a:extLst>
          </p:cNvPr>
          <p:cNvSpPr/>
          <p:nvPr/>
        </p:nvSpPr>
        <p:spPr>
          <a:xfrm>
            <a:off x="1863744" y="3382505"/>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85" name="Add">
            <a:extLst>
              <a:ext uri="{FF2B5EF4-FFF2-40B4-BE49-F238E27FC236}">
                <a16:creationId xmlns:a16="http://schemas.microsoft.com/office/drawing/2014/main" id="{0AF9A71E-D841-8097-86EA-2DC837235A36}"/>
              </a:ext>
            </a:extLst>
          </p:cNvPr>
          <p:cNvSpPr>
            <a:spLocks noChangeAspect="1"/>
          </p:cNvSpPr>
          <p:nvPr/>
        </p:nvSpPr>
        <p:spPr bwMode="auto">
          <a:xfrm>
            <a:off x="2060535" y="3536937"/>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6" name="TextBox 85">
            <a:extLst>
              <a:ext uri="{FF2B5EF4-FFF2-40B4-BE49-F238E27FC236}">
                <a16:creationId xmlns:a16="http://schemas.microsoft.com/office/drawing/2014/main" id="{64ECADC7-65CE-68BB-A4D2-872A7AFABD01}"/>
              </a:ext>
            </a:extLst>
          </p:cNvPr>
          <p:cNvSpPr txBox="1"/>
          <p:nvPr/>
        </p:nvSpPr>
        <p:spPr>
          <a:xfrm>
            <a:off x="1936610" y="3628773"/>
            <a:ext cx="360996" cy="215444"/>
          </a:xfrm>
          <a:prstGeom prst="rect">
            <a:avLst/>
          </a:prstGeom>
          <a:noFill/>
        </p:spPr>
        <p:txBody>
          <a:bodyPr wrap="none" rtlCol="0">
            <a:spAutoFit/>
          </a:bodyPr>
          <a:lstStyle/>
          <a:p>
            <a:r>
              <a:rPr lang="ko-KR" altLang="en-US" sz="800" dirty="0">
                <a:solidFill>
                  <a:schemeClr val="bg1">
                    <a:lumMod val="50000"/>
                  </a:schemeClr>
                </a:solidFill>
              </a:rPr>
              <a:t>화장</a:t>
            </a:r>
          </a:p>
        </p:txBody>
      </p:sp>
      <p:grpSp>
        <p:nvGrpSpPr>
          <p:cNvPr id="113" name="그룹 112">
            <a:extLst>
              <a:ext uri="{FF2B5EF4-FFF2-40B4-BE49-F238E27FC236}">
                <a16:creationId xmlns:a16="http://schemas.microsoft.com/office/drawing/2014/main" id="{BE543824-9FA0-983B-F440-7A5F4EEEEA36}"/>
              </a:ext>
            </a:extLst>
          </p:cNvPr>
          <p:cNvGrpSpPr/>
          <p:nvPr/>
        </p:nvGrpSpPr>
        <p:grpSpPr>
          <a:xfrm>
            <a:off x="3410110" y="3090522"/>
            <a:ext cx="2882018" cy="897174"/>
            <a:chOff x="3483754" y="3090522"/>
            <a:chExt cx="2882018" cy="897174"/>
          </a:xfrm>
        </p:grpSpPr>
        <p:sp>
          <p:nvSpPr>
            <p:cNvPr id="87" name="TextBox 86">
              <a:extLst>
                <a:ext uri="{FF2B5EF4-FFF2-40B4-BE49-F238E27FC236}">
                  <a16:creationId xmlns:a16="http://schemas.microsoft.com/office/drawing/2014/main" id="{F5AB2090-6E77-84E2-E46A-B8ED2B224AA7}"/>
                </a:ext>
              </a:extLst>
            </p:cNvPr>
            <p:cNvSpPr txBox="1"/>
            <p:nvPr/>
          </p:nvSpPr>
          <p:spPr>
            <a:xfrm>
              <a:off x="3483754" y="3090522"/>
              <a:ext cx="526229" cy="138499"/>
            </a:xfrm>
            <a:prstGeom prst="rect">
              <a:avLst/>
            </a:prstGeom>
            <a:solidFill>
              <a:schemeClr val="bg1"/>
            </a:solidFill>
          </p:spPr>
          <p:txBody>
            <a:bodyPr wrap="none" lIns="36000" tIns="0" bIns="0" rtlCol="0">
              <a:spAutoFit/>
            </a:bodyPr>
            <a:lstStyle/>
            <a:p>
              <a:r>
                <a:rPr lang="ko-KR" altLang="en-US" sz="900" dirty="0"/>
                <a:t>의전용품</a:t>
              </a:r>
            </a:p>
          </p:txBody>
        </p:sp>
        <p:sp>
          <p:nvSpPr>
            <p:cNvPr id="88" name="사각형: 둥근 모서리 87">
              <a:extLst>
                <a:ext uri="{FF2B5EF4-FFF2-40B4-BE49-F238E27FC236}">
                  <a16:creationId xmlns:a16="http://schemas.microsoft.com/office/drawing/2014/main" id="{450D0F49-180C-1E75-0BF2-BD338D6A7FA4}"/>
                </a:ext>
              </a:extLst>
            </p:cNvPr>
            <p:cNvSpPr/>
            <p:nvPr/>
          </p:nvSpPr>
          <p:spPr>
            <a:xfrm>
              <a:off x="3508302" y="3295524"/>
              <a:ext cx="2857470"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89" name="사각형: 둥근 모서리 88">
              <a:extLst>
                <a:ext uri="{FF2B5EF4-FFF2-40B4-BE49-F238E27FC236}">
                  <a16:creationId xmlns:a16="http://schemas.microsoft.com/office/drawing/2014/main" id="{93F5D794-0D4B-81D9-A8FC-5D1DDA4BD63A}"/>
                </a:ext>
              </a:extLst>
            </p:cNvPr>
            <p:cNvSpPr/>
            <p:nvPr/>
          </p:nvSpPr>
          <p:spPr>
            <a:xfrm>
              <a:off x="3635602"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90" name="Add">
              <a:extLst>
                <a:ext uri="{FF2B5EF4-FFF2-40B4-BE49-F238E27FC236}">
                  <a16:creationId xmlns:a16="http://schemas.microsoft.com/office/drawing/2014/main" id="{8DD72727-D9ED-E9A3-AC73-8B9AA0C213A4}"/>
                </a:ext>
              </a:extLst>
            </p:cNvPr>
            <p:cNvSpPr>
              <a:spLocks noChangeAspect="1"/>
            </p:cNvSpPr>
            <p:nvPr/>
          </p:nvSpPr>
          <p:spPr bwMode="auto">
            <a:xfrm>
              <a:off x="3832393" y="3543075"/>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1" name="TextBox 90">
              <a:extLst>
                <a:ext uri="{FF2B5EF4-FFF2-40B4-BE49-F238E27FC236}">
                  <a16:creationId xmlns:a16="http://schemas.microsoft.com/office/drawing/2014/main" id="{71F5EA01-00A0-E2C5-4C6D-A5794B9EA3A1}"/>
                </a:ext>
              </a:extLst>
            </p:cNvPr>
            <p:cNvSpPr txBox="1"/>
            <p:nvPr/>
          </p:nvSpPr>
          <p:spPr>
            <a:xfrm>
              <a:off x="3665509" y="3647185"/>
              <a:ext cx="449162" cy="215444"/>
            </a:xfrm>
            <a:prstGeom prst="rect">
              <a:avLst/>
            </a:prstGeom>
            <a:noFill/>
          </p:spPr>
          <p:txBody>
            <a:bodyPr wrap="none" rtlCol="0">
              <a:spAutoFit/>
            </a:bodyPr>
            <a:lstStyle/>
            <a:p>
              <a:r>
                <a:rPr lang="ko-KR" altLang="en-US" sz="800" dirty="0" err="1">
                  <a:solidFill>
                    <a:schemeClr val="bg1">
                      <a:lumMod val="50000"/>
                    </a:schemeClr>
                  </a:solidFill>
                </a:rPr>
                <a:t>전통식</a:t>
              </a:r>
              <a:endParaRPr lang="ko-KR" altLang="en-US" sz="800" dirty="0">
                <a:solidFill>
                  <a:schemeClr val="bg1">
                    <a:lumMod val="50000"/>
                  </a:schemeClr>
                </a:solidFill>
              </a:endParaRPr>
            </a:p>
          </p:txBody>
        </p:sp>
        <p:sp>
          <p:nvSpPr>
            <p:cNvPr id="92" name="사각형: 둥근 모서리 91">
              <a:extLst>
                <a:ext uri="{FF2B5EF4-FFF2-40B4-BE49-F238E27FC236}">
                  <a16:creationId xmlns:a16="http://schemas.microsoft.com/office/drawing/2014/main" id="{A2F7EB50-AAB7-017F-DF71-1FB23387C878}"/>
                </a:ext>
              </a:extLst>
            </p:cNvPr>
            <p:cNvSpPr/>
            <p:nvPr/>
          </p:nvSpPr>
          <p:spPr>
            <a:xfrm>
              <a:off x="4298389"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93" name="Add">
              <a:extLst>
                <a:ext uri="{FF2B5EF4-FFF2-40B4-BE49-F238E27FC236}">
                  <a16:creationId xmlns:a16="http://schemas.microsoft.com/office/drawing/2014/main" id="{9153D03E-D0D6-2A6C-E419-BD33624CFCCF}"/>
                </a:ext>
              </a:extLst>
            </p:cNvPr>
            <p:cNvSpPr>
              <a:spLocks noChangeAspect="1"/>
            </p:cNvSpPr>
            <p:nvPr/>
          </p:nvSpPr>
          <p:spPr bwMode="auto">
            <a:xfrm>
              <a:off x="4495180" y="3543075"/>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4" name="TextBox 93">
              <a:extLst>
                <a:ext uri="{FF2B5EF4-FFF2-40B4-BE49-F238E27FC236}">
                  <a16:creationId xmlns:a16="http://schemas.microsoft.com/office/drawing/2014/main" id="{E29678AF-FF55-3CDC-9A67-7BD2D51296A1}"/>
                </a:ext>
              </a:extLst>
            </p:cNvPr>
            <p:cNvSpPr txBox="1"/>
            <p:nvPr/>
          </p:nvSpPr>
          <p:spPr>
            <a:xfrm>
              <a:off x="4328296" y="3653322"/>
              <a:ext cx="449162" cy="215444"/>
            </a:xfrm>
            <a:prstGeom prst="rect">
              <a:avLst/>
            </a:prstGeom>
            <a:noFill/>
          </p:spPr>
          <p:txBody>
            <a:bodyPr wrap="none" rtlCol="0">
              <a:spAutoFit/>
            </a:bodyPr>
            <a:lstStyle/>
            <a:p>
              <a:r>
                <a:rPr lang="ko-KR" altLang="en-US" sz="800">
                  <a:solidFill>
                    <a:schemeClr val="bg1">
                      <a:lumMod val="50000"/>
                    </a:schemeClr>
                  </a:solidFill>
                </a:rPr>
                <a:t>현대식</a:t>
              </a:r>
              <a:endParaRPr lang="ko-KR" altLang="en-US" sz="800" dirty="0">
                <a:solidFill>
                  <a:schemeClr val="bg1">
                    <a:lumMod val="50000"/>
                  </a:schemeClr>
                </a:solidFill>
              </a:endParaRPr>
            </a:p>
          </p:txBody>
        </p:sp>
      </p:grpSp>
      <p:grpSp>
        <p:nvGrpSpPr>
          <p:cNvPr id="114" name="그룹 113">
            <a:extLst>
              <a:ext uri="{FF2B5EF4-FFF2-40B4-BE49-F238E27FC236}">
                <a16:creationId xmlns:a16="http://schemas.microsoft.com/office/drawing/2014/main" id="{B417590B-D4BE-9812-BA3E-D2E393BC9EE3}"/>
              </a:ext>
            </a:extLst>
          </p:cNvPr>
          <p:cNvGrpSpPr/>
          <p:nvPr/>
        </p:nvGrpSpPr>
        <p:grpSpPr>
          <a:xfrm>
            <a:off x="6398788" y="3090522"/>
            <a:ext cx="2882018" cy="897174"/>
            <a:chOff x="3483754" y="3090522"/>
            <a:chExt cx="2882018" cy="897174"/>
          </a:xfrm>
        </p:grpSpPr>
        <p:sp>
          <p:nvSpPr>
            <p:cNvPr id="115" name="TextBox 114">
              <a:extLst>
                <a:ext uri="{FF2B5EF4-FFF2-40B4-BE49-F238E27FC236}">
                  <a16:creationId xmlns:a16="http://schemas.microsoft.com/office/drawing/2014/main" id="{3144ED3C-63CF-C7F2-7244-FF5C1223CD12}"/>
                </a:ext>
              </a:extLst>
            </p:cNvPr>
            <p:cNvSpPr txBox="1"/>
            <p:nvPr/>
          </p:nvSpPr>
          <p:spPr>
            <a:xfrm>
              <a:off x="3483754" y="3090522"/>
              <a:ext cx="526229" cy="138499"/>
            </a:xfrm>
            <a:prstGeom prst="rect">
              <a:avLst/>
            </a:prstGeom>
            <a:solidFill>
              <a:schemeClr val="bg1"/>
            </a:solidFill>
          </p:spPr>
          <p:txBody>
            <a:bodyPr wrap="none" lIns="36000" tIns="0" bIns="0" rtlCol="0">
              <a:spAutoFit/>
            </a:bodyPr>
            <a:lstStyle/>
            <a:p>
              <a:r>
                <a:rPr lang="ko-KR" altLang="en-US" sz="900"/>
                <a:t>의전요원</a:t>
              </a:r>
              <a:endParaRPr lang="ko-KR" altLang="en-US" sz="900" dirty="0"/>
            </a:p>
          </p:txBody>
        </p:sp>
        <p:sp>
          <p:nvSpPr>
            <p:cNvPr id="116" name="사각형: 둥근 모서리 115">
              <a:extLst>
                <a:ext uri="{FF2B5EF4-FFF2-40B4-BE49-F238E27FC236}">
                  <a16:creationId xmlns:a16="http://schemas.microsoft.com/office/drawing/2014/main" id="{30F0CD50-7A3B-5AD3-63C8-A7E86D434E95}"/>
                </a:ext>
              </a:extLst>
            </p:cNvPr>
            <p:cNvSpPr/>
            <p:nvPr/>
          </p:nvSpPr>
          <p:spPr>
            <a:xfrm>
              <a:off x="3508302" y="3295524"/>
              <a:ext cx="2857470"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17" name="사각형: 둥근 모서리 116">
              <a:extLst>
                <a:ext uri="{FF2B5EF4-FFF2-40B4-BE49-F238E27FC236}">
                  <a16:creationId xmlns:a16="http://schemas.microsoft.com/office/drawing/2014/main" id="{2683ABAA-7381-C028-31EA-7959F95B010E}"/>
                </a:ext>
              </a:extLst>
            </p:cNvPr>
            <p:cNvSpPr/>
            <p:nvPr/>
          </p:nvSpPr>
          <p:spPr>
            <a:xfrm>
              <a:off x="3635602"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18" name="Add">
              <a:extLst>
                <a:ext uri="{FF2B5EF4-FFF2-40B4-BE49-F238E27FC236}">
                  <a16:creationId xmlns:a16="http://schemas.microsoft.com/office/drawing/2014/main" id="{51F45B37-BAF2-B016-191F-458BA8283249}"/>
                </a:ext>
              </a:extLst>
            </p:cNvPr>
            <p:cNvSpPr>
              <a:spLocks noChangeAspect="1"/>
            </p:cNvSpPr>
            <p:nvPr/>
          </p:nvSpPr>
          <p:spPr bwMode="auto">
            <a:xfrm>
              <a:off x="3832393" y="3598308"/>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20" name="사각형: 둥근 모서리 119">
              <a:extLst>
                <a:ext uri="{FF2B5EF4-FFF2-40B4-BE49-F238E27FC236}">
                  <a16:creationId xmlns:a16="http://schemas.microsoft.com/office/drawing/2014/main" id="{E586FE78-5ED2-BBFE-3140-1B2900C1EF20}"/>
                </a:ext>
              </a:extLst>
            </p:cNvPr>
            <p:cNvSpPr/>
            <p:nvPr/>
          </p:nvSpPr>
          <p:spPr>
            <a:xfrm>
              <a:off x="4298389"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21" name="Add">
              <a:extLst>
                <a:ext uri="{FF2B5EF4-FFF2-40B4-BE49-F238E27FC236}">
                  <a16:creationId xmlns:a16="http://schemas.microsoft.com/office/drawing/2014/main" id="{90519ADF-8B48-1BE6-12C2-0845368E74C3}"/>
                </a:ext>
              </a:extLst>
            </p:cNvPr>
            <p:cNvSpPr>
              <a:spLocks noChangeAspect="1"/>
            </p:cNvSpPr>
            <p:nvPr/>
          </p:nvSpPr>
          <p:spPr bwMode="auto">
            <a:xfrm>
              <a:off x="4495180" y="3586034"/>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24" name="그룹 123">
            <a:extLst>
              <a:ext uri="{FF2B5EF4-FFF2-40B4-BE49-F238E27FC236}">
                <a16:creationId xmlns:a16="http://schemas.microsoft.com/office/drawing/2014/main" id="{B29CF339-7B03-B1A8-7772-C094D86E6804}"/>
              </a:ext>
            </a:extLst>
          </p:cNvPr>
          <p:cNvGrpSpPr/>
          <p:nvPr/>
        </p:nvGrpSpPr>
        <p:grpSpPr>
          <a:xfrm>
            <a:off x="3376239" y="4139934"/>
            <a:ext cx="2882018" cy="897174"/>
            <a:chOff x="3483754" y="3090522"/>
            <a:chExt cx="2882018" cy="897174"/>
          </a:xfrm>
        </p:grpSpPr>
        <p:sp>
          <p:nvSpPr>
            <p:cNvPr id="125" name="TextBox 124">
              <a:extLst>
                <a:ext uri="{FF2B5EF4-FFF2-40B4-BE49-F238E27FC236}">
                  <a16:creationId xmlns:a16="http://schemas.microsoft.com/office/drawing/2014/main" id="{FE8549E4-CBD4-1F70-8D9B-F2F7158C5566}"/>
                </a:ext>
              </a:extLst>
            </p:cNvPr>
            <p:cNvSpPr txBox="1"/>
            <p:nvPr/>
          </p:nvSpPr>
          <p:spPr>
            <a:xfrm>
              <a:off x="3483754" y="3090522"/>
              <a:ext cx="426843" cy="138499"/>
            </a:xfrm>
            <a:prstGeom prst="rect">
              <a:avLst/>
            </a:prstGeom>
            <a:solidFill>
              <a:schemeClr val="bg1"/>
            </a:solidFill>
          </p:spPr>
          <p:txBody>
            <a:bodyPr wrap="none" lIns="36000" tIns="0" bIns="0" rtlCol="0">
              <a:spAutoFit/>
            </a:bodyPr>
            <a:lstStyle/>
            <a:p>
              <a:r>
                <a:rPr lang="ko-KR" altLang="en-US" sz="900" dirty="0" err="1"/>
                <a:t>꽃장식</a:t>
              </a:r>
              <a:endParaRPr lang="ko-KR" altLang="en-US" sz="900" dirty="0"/>
            </a:p>
          </p:txBody>
        </p:sp>
        <p:sp>
          <p:nvSpPr>
            <p:cNvPr id="126" name="사각형: 둥근 모서리 125">
              <a:extLst>
                <a:ext uri="{FF2B5EF4-FFF2-40B4-BE49-F238E27FC236}">
                  <a16:creationId xmlns:a16="http://schemas.microsoft.com/office/drawing/2014/main" id="{08DFD1A4-D9D7-AE79-5ABE-6BBB06DE9379}"/>
                </a:ext>
              </a:extLst>
            </p:cNvPr>
            <p:cNvSpPr/>
            <p:nvPr/>
          </p:nvSpPr>
          <p:spPr>
            <a:xfrm>
              <a:off x="3508302" y="3295524"/>
              <a:ext cx="2857470"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27" name="사각형: 둥근 모서리 126">
              <a:extLst>
                <a:ext uri="{FF2B5EF4-FFF2-40B4-BE49-F238E27FC236}">
                  <a16:creationId xmlns:a16="http://schemas.microsoft.com/office/drawing/2014/main" id="{212DECE9-4E89-271B-0248-81BE3712815D}"/>
                </a:ext>
              </a:extLst>
            </p:cNvPr>
            <p:cNvSpPr/>
            <p:nvPr/>
          </p:nvSpPr>
          <p:spPr>
            <a:xfrm>
              <a:off x="3635602"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28" name="Add">
              <a:extLst>
                <a:ext uri="{FF2B5EF4-FFF2-40B4-BE49-F238E27FC236}">
                  <a16:creationId xmlns:a16="http://schemas.microsoft.com/office/drawing/2014/main" id="{F15B90E9-19E8-3425-8D16-1DF60343F3AF}"/>
                </a:ext>
              </a:extLst>
            </p:cNvPr>
            <p:cNvSpPr>
              <a:spLocks noChangeAspect="1"/>
            </p:cNvSpPr>
            <p:nvPr/>
          </p:nvSpPr>
          <p:spPr bwMode="auto">
            <a:xfrm>
              <a:off x="3832393" y="3598308"/>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29" name="사각형: 둥근 모서리 128">
              <a:extLst>
                <a:ext uri="{FF2B5EF4-FFF2-40B4-BE49-F238E27FC236}">
                  <a16:creationId xmlns:a16="http://schemas.microsoft.com/office/drawing/2014/main" id="{C927015B-C81C-B007-B2EB-10CEC39A9D2E}"/>
                </a:ext>
              </a:extLst>
            </p:cNvPr>
            <p:cNvSpPr/>
            <p:nvPr/>
          </p:nvSpPr>
          <p:spPr>
            <a:xfrm>
              <a:off x="4298389"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0" name="Add">
              <a:extLst>
                <a:ext uri="{FF2B5EF4-FFF2-40B4-BE49-F238E27FC236}">
                  <a16:creationId xmlns:a16="http://schemas.microsoft.com/office/drawing/2014/main" id="{9C849D67-DC44-7C7B-E7FD-47D5306B9B7D}"/>
                </a:ext>
              </a:extLst>
            </p:cNvPr>
            <p:cNvSpPr>
              <a:spLocks noChangeAspect="1"/>
            </p:cNvSpPr>
            <p:nvPr/>
          </p:nvSpPr>
          <p:spPr bwMode="auto">
            <a:xfrm>
              <a:off x="4495180" y="3586034"/>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40" name="그룹 139">
            <a:extLst>
              <a:ext uri="{FF2B5EF4-FFF2-40B4-BE49-F238E27FC236}">
                <a16:creationId xmlns:a16="http://schemas.microsoft.com/office/drawing/2014/main" id="{46AC59A7-E149-F6CE-F4B0-4B68EF2F94D2}"/>
              </a:ext>
            </a:extLst>
          </p:cNvPr>
          <p:cNvGrpSpPr/>
          <p:nvPr/>
        </p:nvGrpSpPr>
        <p:grpSpPr>
          <a:xfrm>
            <a:off x="6414010" y="4139934"/>
            <a:ext cx="2882018" cy="897174"/>
            <a:chOff x="3483754" y="3090522"/>
            <a:chExt cx="2882018" cy="897174"/>
          </a:xfrm>
        </p:grpSpPr>
        <p:sp>
          <p:nvSpPr>
            <p:cNvPr id="141" name="TextBox 140">
              <a:extLst>
                <a:ext uri="{FF2B5EF4-FFF2-40B4-BE49-F238E27FC236}">
                  <a16:creationId xmlns:a16="http://schemas.microsoft.com/office/drawing/2014/main" id="{775C1377-3C49-E3C8-5016-85C1083B8588}"/>
                </a:ext>
              </a:extLst>
            </p:cNvPr>
            <p:cNvSpPr txBox="1"/>
            <p:nvPr/>
          </p:nvSpPr>
          <p:spPr>
            <a:xfrm>
              <a:off x="3483754" y="3090522"/>
              <a:ext cx="625615" cy="138499"/>
            </a:xfrm>
            <a:prstGeom prst="rect">
              <a:avLst/>
            </a:prstGeom>
            <a:solidFill>
              <a:schemeClr val="bg1"/>
            </a:solidFill>
          </p:spPr>
          <p:txBody>
            <a:bodyPr wrap="none" lIns="36000" tIns="0" bIns="0" rtlCol="0">
              <a:spAutoFit/>
            </a:bodyPr>
            <a:lstStyle/>
            <a:p>
              <a:r>
                <a:rPr lang="ko-KR" altLang="en-US" sz="900" dirty="0"/>
                <a:t>부가서비스</a:t>
              </a:r>
            </a:p>
          </p:txBody>
        </p:sp>
        <p:sp>
          <p:nvSpPr>
            <p:cNvPr id="142" name="사각형: 둥근 모서리 141">
              <a:extLst>
                <a:ext uri="{FF2B5EF4-FFF2-40B4-BE49-F238E27FC236}">
                  <a16:creationId xmlns:a16="http://schemas.microsoft.com/office/drawing/2014/main" id="{8A052442-2669-2DF1-63A5-3311B1DCAD41}"/>
                </a:ext>
              </a:extLst>
            </p:cNvPr>
            <p:cNvSpPr/>
            <p:nvPr/>
          </p:nvSpPr>
          <p:spPr>
            <a:xfrm>
              <a:off x="3508302" y="3295524"/>
              <a:ext cx="2857470"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43" name="사각형: 둥근 모서리 142">
              <a:extLst>
                <a:ext uri="{FF2B5EF4-FFF2-40B4-BE49-F238E27FC236}">
                  <a16:creationId xmlns:a16="http://schemas.microsoft.com/office/drawing/2014/main" id="{3D3DCD6D-9C1A-0E36-CB0B-F35AF0C5013A}"/>
                </a:ext>
              </a:extLst>
            </p:cNvPr>
            <p:cNvSpPr/>
            <p:nvPr/>
          </p:nvSpPr>
          <p:spPr>
            <a:xfrm>
              <a:off x="3635602"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45" name="Add">
              <a:extLst>
                <a:ext uri="{FF2B5EF4-FFF2-40B4-BE49-F238E27FC236}">
                  <a16:creationId xmlns:a16="http://schemas.microsoft.com/office/drawing/2014/main" id="{133A7BBA-A87C-9FFF-F937-F2BAFF2ACA6F}"/>
                </a:ext>
              </a:extLst>
            </p:cNvPr>
            <p:cNvSpPr>
              <a:spLocks noChangeAspect="1"/>
            </p:cNvSpPr>
            <p:nvPr/>
          </p:nvSpPr>
          <p:spPr bwMode="auto">
            <a:xfrm>
              <a:off x="3832393" y="3598308"/>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48" name="사각형: 둥근 모서리 147">
              <a:extLst>
                <a:ext uri="{FF2B5EF4-FFF2-40B4-BE49-F238E27FC236}">
                  <a16:creationId xmlns:a16="http://schemas.microsoft.com/office/drawing/2014/main" id="{87E0E50A-4C31-692A-F320-88F01AC4F2C8}"/>
                </a:ext>
              </a:extLst>
            </p:cNvPr>
            <p:cNvSpPr/>
            <p:nvPr/>
          </p:nvSpPr>
          <p:spPr>
            <a:xfrm>
              <a:off x="4298389"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49" name="Add">
              <a:extLst>
                <a:ext uri="{FF2B5EF4-FFF2-40B4-BE49-F238E27FC236}">
                  <a16:creationId xmlns:a16="http://schemas.microsoft.com/office/drawing/2014/main" id="{E721869A-411D-666F-DA89-5051CD4C8160}"/>
                </a:ext>
              </a:extLst>
            </p:cNvPr>
            <p:cNvSpPr>
              <a:spLocks noChangeAspect="1"/>
            </p:cNvSpPr>
            <p:nvPr/>
          </p:nvSpPr>
          <p:spPr bwMode="auto">
            <a:xfrm>
              <a:off x="4495180" y="3586034"/>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50" name="그룹 149">
            <a:extLst>
              <a:ext uri="{FF2B5EF4-FFF2-40B4-BE49-F238E27FC236}">
                <a16:creationId xmlns:a16="http://schemas.microsoft.com/office/drawing/2014/main" id="{70B8623F-28E8-3BC5-76D3-1A73F11DD195}"/>
              </a:ext>
            </a:extLst>
          </p:cNvPr>
          <p:cNvGrpSpPr/>
          <p:nvPr/>
        </p:nvGrpSpPr>
        <p:grpSpPr>
          <a:xfrm>
            <a:off x="453276" y="5141312"/>
            <a:ext cx="2882018" cy="897174"/>
            <a:chOff x="3483754" y="3090522"/>
            <a:chExt cx="2882018" cy="897174"/>
          </a:xfrm>
        </p:grpSpPr>
        <p:sp>
          <p:nvSpPr>
            <p:cNvPr id="151" name="TextBox 150">
              <a:extLst>
                <a:ext uri="{FF2B5EF4-FFF2-40B4-BE49-F238E27FC236}">
                  <a16:creationId xmlns:a16="http://schemas.microsoft.com/office/drawing/2014/main" id="{E56AF58A-4936-D76C-3480-D138C81F0160}"/>
                </a:ext>
              </a:extLst>
            </p:cNvPr>
            <p:cNvSpPr txBox="1"/>
            <p:nvPr/>
          </p:nvSpPr>
          <p:spPr>
            <a:xfrm>
              <a:off x="3483754" y="3090522"/>
              <a:ext cx="526229" cy="138499"/>
            </a:xfrm>
            <a:prstGeom prst="rect">
              <a:avLst/>
            </a:prstGeom>
            <a:solidFill>
              <a:schemeClr val="bg1"/>
            </a:solidFill>
          </p:spPr>
          <p:txBody>
            <a:bodyPr wrap="none" lIns="36000" tIns="0" bIns="0" rtlCol="0">
              <a:spAutoFit/>
            </a:bodyPr>
            <a:lstStyle/>
            <a:p>
              <a:r>
                <a:rPr lang="ko-KR" altLang="en-US" sz="900" dirty="0"/>
                <a:t>추가금액</a:t>
              </a:r>
            </a:p>
          </p:txBody>
        </p:sp>
        <p:sp>
          <p:nvSpPr>
            <p:cNvPr id="152" name="사각형: 둥근 모서리 151">
              <a:extLst>
                <a:ext uri="{FF2B5EF4-FFF2-40B4-BE49-F238E27FC236}">
                  <a16:creationId xmlns:a16="http://schemas.microsoft.com/office/drawing/2014/main" id="{48AE14AF-2DF9-CE8C-3C47-D4ABF579C9AA}"/>
                </a:ext>
              </a:extLst>
            </p:cNvPr>
            <p:cNvSpPr/>
            <p:nvPr/>
          </p:nvSpPr>
          <p:spPr>
            <a:xfrm>
              <a:off x="3508302" y="3295524"/>
              <a:ext cx="2857470"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53" name="사각형: 둥근 모서리 152">
              <a:extLst>
                <a:ext uri="{FF2B5EF4-FFF2-40B4-BE49-F238E27FC236}">
                  <a16:creationId xmlns:a16="http://schemas.microsoft.com/office/drawing/2014/main" id="{A48DC2F8-7E44-7A0F-42F0-3B957B5AB9CD}"/>
                </a:ext>
              </a:extLst>
            </p:cNvPr>
            <p:cNvSpPr/>
            <p:nvPr/>
          </p:nvSpPr>
          <p:spPr>
            <a:xfrm>
              <a:off x="3635602"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54" name="Add">
              <a:extLst>
                <a:ext uri="{FF2B5EF4-FFF2-40B4-BE49-F238E27FC236}">
                  <a16:creationId xmlns:a16="http://schemas.microsoft.com/office/drawing/2014/main" id="{36157697-3C0D-65D8-BE50-4010BC20F29D}"/>
                </a:ext>
              </a:extLst>
            </p:cNvPr>
            <p:cNvSpPr>
              <a:spLocks noChangeAspect="1"/>
            </p:cNvSpPr>
            <p:nvPr/>
          </p:nvSpPr>
          <p:spPr bwMode="auto">
            <a:xfrm>
              <a:off x="3832393" y="3598308"/>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55" name="사각형: 둥근 모서리 154">
              <a:extLst>
                <a:ext uri="{FF2B5EF4-FFF2-40B4-BE49-F238E27FC236}">
                  <a16:creationId xmlns:a16="http://schemas.microsoft.com/office/drawing/2014/main" id="{BADA54A0-A4E3-AE3C-C15E-8E00CBE30683}"/>
                </a:ext>
              </a:extLst>
            </p:cNvPr>
            <p:cNvSpPr/>
            <p:nvPr/>
          </p:nvSpPr>
          <p:spPr>
            <a:xfrm>
              <a:off x="4298389"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56" name="Add">
              <a:extLst>
                <a:ext uri="{FF2B5EF4-FFF2-40B4-BE49-F238E27FC236}">
                  <a16:creationId xmlns:a16="http://schemas.microsoft.com/office/drawing/2014/main" id="{34F80340-AA07-7548-B4DF-099990ED20B7}"/>
                </a:ext>
              </a:extLst>
            </p:cNvPr>
            <p:cNvSpPr>
              <a:spLocks noChangeAspect="1"/>
            </p:cNvSpPr>
            <p:nvPr/>
          </p:nvSpPr>
          <p:spPr bwMode="auto">
            <a:xfrm>
              <a:off x="4495180" y="3586034"/>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57" name="그룹 156">
            <a:extLst>
              <a:ext uri="{FF2B5EF4-FFF2-40B4-BE49-F238E27FC236}">
                <a16:creationId xmlns:a16="http://schemas.microsoft.com/office/drawing/2014/main" id="{F8A9C78A-964C-7FCE-B708-45342F0EFBC6}"/>
              </a:ext>
            </a:extLst>
          </p:cNvPr>
          <p:cNvGrpSpPr/>
          <p:nvPr/>
        </p:nvGrpSpPr>
        <p:grpSpPr>
          <a:xfrm>
            <a:off x="3448178" y="5127977"/>
            <a:ext cx="2882018" cy="897174"/>
            <a:chOff x="3483754" y="3090522"/>
            <a:chExt cx="2882018" cy="897174"/>
          </a:xfrm>
        </p:grpSpPr>
        <p:sp>
          <p:nvSpPr>
            <p:cNvPr id="158" name="TextBox 157">
              <a:extLst>
                <a:ext uri="{FF2B5EF4-FFF2-40B4-BE49-F238E27FC236}">
                  <a16:creationId xmlns:a16="http://schemas.microsoft.com/office/drawing/2014/main" id="{03C9C10C-E057-9625-BAB6-05892078DBBE}"/>
                </a:ext>
              </a:extLst>
            </p:cNvPr>
            <p:cNvSpPr txBox="1"/>
            <p:nvPr/>
          </p:nvSpPr>
          <p:spPr>
            <a:xfrm>
              <a:off x="3483754" y="3090522"/>
              <a:ext cx="526229" cy="138499"/>
            </a:xfrm>
            <a:prstGeom prst="rect">
              <a:avLst/>
            </a:prstGeom>
            <a:solidFill>
              <a:schemeClr val="bg1"/>
            </a:solidFill>
          </p:spPr>
          <p:txBody>
            <a:bodyPr wrap="none" lIns="36000" tIns="0" bIns="0" rtlCol="0">
              <a:spAutoFit/>
            </a:bodyPr>
            <a:lstStyle/>
            <a:p>
              <a:r>
                <a:rPr lang="ko-KR" altLang="en-US" sz="900" dirty="0"/>
                <a:t>공제금액</a:t>
              </a:r>
            </a:p>
          </p:txBody>
        </p:sp>
        <p:sp>
          <p:nvSpPr>
            <p:cNvPr id="159" name="사각형: 둥근 모서리 158">
              <a:extLst>
                <a:ext uri="{FF2B5EF4-FFF2-40B4-BE49-F238E27FC236}">
                  <a16:creationId xmlns:a16="http://schemas.microsoft.com/office/drawing/2014/main" id="{23FCFC7B-6071-A7B9-1AC9-BD1F71660A02}"/>
                </a:ext>
              </a:extLst>
            </p:cNvPr>
            <p:cNvSpPr/>
            <p:nvPr/>
          </p:nvSpPr>
          <p:spPr>
            <a:xfrm>
              <a:off x="3508302" y="3295524"/>
              <a:ext cx="2857470"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60" name="사각형: 둥근 모서리 159">
              <a:extLst>
                <a:ext uri="{FF2B5EF4-FFF2-40B4-BE49-F238E27FC236}">
                  <a16:creationId xmlns:a16="http://schemas.microsoft.com/office/drawing/2014/main" id="{F7D60D50-1863-3203-9F51-79219F3BDC58}"/>
                </a:ext>
              </a:extLst>
            </p:cNvPr>
            <p:cNvSpPr/>
            <p:nvPr/>
          </p:nvSpPr>
          <p:spPr>
            <a:xfrm>
              <a:off x="3635602"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61" name="Add">
              <a:extLst>
                <a:ext uri="{FF2B5EF4-FFF2-40B4-BE49-F238E27FC236}">
                  <a16:creationId xmlns:a16="http://schemas.microsoft.com/office/drawing/2014/main" id="{E760C14D-272C-FB0A-450F-6B17895BDC90}"/>
                </a:ext>
              </a:extLst>
            </p:cNvPr>
            <p:cNvSpPr>
              <a:spLocks noChangeAspect="1"/>
            </p:cNvSpPr>
            <p:nvPr/>
          </p:nvSpPr>
          <p:spPr bwMode="auto">
            <a:xfrm>
              <a:off x="3832393" y="3598308"/>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62" name="사각형: 둥근 모서리 161">
              <a:extLst>
                <a:ext uri="{FF2B5EF4-FFF2-40B4-BE49-F238E27FC236}">
                  <a16:creationId xmlns:a16="http://schemas.microsoft.com/office/drawing/2014/main" id="{160DC254-0941-4E19-A0C8-2D53737C1095}"/>
                </a:ext>
              </a:extLst>
            </p:cNvPr>
            <p:cNvSpPr/>
            <p:nvPr/>
          </p:nvSpPr>
          <p:spPr>
            <a:xfrm>
              <a:off x="4298389"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63" name="Add">
              <a:extLst>
                <a:ext uri="{FF2B5EF4-FFF2-40B4-BE49-F238E27FC236}">
                  <a16:creationId xmlns:a16="http://schemas.microsoft.com/office/drawing/2014/main" id="{C2853443-DB08-3D20-20E2-4B0C06DBC651}"/>
                </a:ext>
              </a:extLst>
            </p:cNvPr>
            <p:cNvSpPr>
              <a:spLocks noChangeAspect="1"/>
            </p:cNvSpPr>
            <p:nvPr/>
          </p:nvSpPr>
          <p:spPr bwMode="auto">
            <a:xfrm>
              <a:off x="4495180" y="3586034"/>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81" name="Input">
            <a:extLst>
              <a:ext uri="{FF2B5EF4-FFF2-40B4-BE49-F238E27FC236}">
                <a16:creationId xmlns:a16="http://schemas.microsoft.com/office/drawing/2014/main" id="{DFAFF919-A723-FB98-320A-094FD86E6017}"/>
              </a:ext>
            </a:extLst>
          </p:cNvPr>
          <p:cNvSpPr/>
          <p:nvPr/>
        </p:nvSpPr>
        <p:spPr>
          <a:xfrm>
            <a:off x="8522758" y="6118057"/>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저장</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82" name="Input">
            <a:extLst>
              <a:ext uri="{FF2B5EF4-FFF2-40B4-BE49-F238E27FC236}">
                <a16:creationId xmlns:a16="http://schemas.microsoft.com/office/drawing/2014/main" id="{DFAFF919-A723-FB98-320A-094FD86E6017}"/>
              </a:ext>
            </a:extLst>
          </p:cNvPr>
          <p:cNvSpPr/>
          <p:nvPr/>
        </p:nvSpPr>
        <p:spPr>
          <a:xfrm>
            <a:off x="7591031" y="6118057"/>
            <a:ext cx="878969" cy="250740"/>
          </a:xfrm>
          <a:prstGeom prst="roundRect">
            <a:avLst>
              <a:gd name="adj" fmla="val 10785"/>
            </a:avLst>
          </a:prstGeom>
          <a:solidFill>
            <a:schemeClr val="bg1">
              <a:lumMod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돌아가기</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4" name="직사각형 3">
            <a:extLst>
              <a:ext uri="{FF2B5EF4-FFF2-40B4-BE49-F238E27FC236}">
                <a16:creationId xmlns:a16="http://schemas.microsoft.com/office/drawing/2014/main" id="{46FF068C-DCA5-AFAB-1F80-E7EEB4FF3B6C}"/>
              </a:ext>
            </a:extLst>
          </p:cNvPr>
          <p:cNvSpPr/>
          <p:nvPr/>
        </p:nvSpPr>
        <p:spPr>
          <a:xfrm>
            <a:off x="2568253" y="230113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8" name="직사각형 7">
            <a:extLst>
              <a:ext uri="{FF2B5EF4-FFF2-40B4-BE49-F238E27FC236}">
                <a16:creationId xmlns:a16="http://schemas.microsoft.com/office/drawing/2014/main" id="{328B4D8C-64E2-DBCC-A1A6-A0C62C5E39DA}"/>
              </a:ext>
            </a:extLst>
          </p:cNvPr>
          <p:cNvSpPr/>
          <p:nvPr/>
        </p:nvSpPr>
        <p:spPr>
          <a:xfrm>
            <a:off x="255349" y="296189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19" name="직사각형 18">
            <a:extLst>
              <a:ext uri="{FF2B5EF4-FFF2-40B4-BE49-F238E27FC236}">
                <a16:creationId xmlns:a16="http://schemas.microsoft.com/office/drawing/2014/main" id="{D4A9F814-AECB-A0B8-2CC6-29ACD373E4D9}"/>
              </a:ext>
            </a:extLst>
          </p:cNvPr>
          <p:cNvSpPr/>
          <p:nvPr/>
        </p:nvSpPr>
        <p:spPr>
          <a:xfrm>
            <a:off x="424562" y="2998298"/>
            <a:ext cx="8946504" cy="3084587"/>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05" name="TextBox 104">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106" name="직선 연결선 105">
            <a:extLst>
              <a:ext uri="{FF2B5EF4-FFF2-40B4-BE49-F238E27FC236}">
                <a16:creationId xmlns:a16="http://schemas.microsoft.com/office/drawing/2014/main" id="{BBC79291-EEA7-933E-EA71-46DF656535EF}"/>
              </a:ext>
            </a:extLst>
          </p:cNvPr>
          <p:cNvCxnSpPr>
            <a:cxnSpLocks/>
          </p:cNvCxnSpPr>
          <p:nvPr/>
        </p:nvCxnSpPr>
        <p:spPr>
          <a:xfrm flipV="1">
            <a:off x="2446356" y="1080471"/>
            <a:ext cx="6035773" cy="8304"/>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7" name="직선 연결선 106">
            <a:extLst>
              <a:ext uri="{FF2B5EF4-FFF2-40B4-BE49-F238E27FC236}">
                <a16:creationId xmlns:a16="http://schemas.microsoft.com/office/drawing/2014/main" id="{B435E108-5535-8CBF-4AE3-694531564325}"/>
              </a:ext>
            </a:extLst>
          </p:cNvPr>
          <p:cNvCxnSpPr>
            <a:cxnSpLocks/>
          </p:cNvCxnSpPr>
          <p:nvPr/>
        </p:nvCxnSpPr>
        <p:spPr>
          <a:xfrm>
            <a:off x="3720457" y="1080471"/>
            <a:ext cx="1108211"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08" name="TextBox 107">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rgbClr val="0D6EFD"/>
                </a:solidFill>
              </a:rPr>
              <a:t>상품</a:t>
            </a:r>
            <a:r>
              <a:rPr lang="en-US" altLang="ko-KR" sz="1100" dirty="0">
                <a:solidFill>
                  <a:srgbClr val="0D6EFD"/>
                </a:solidFill>
              </a:rPr>
              <a:t>SPEC</a:t>
            </a:r>
            <a:r>
              <a:rPr lang="ko-KR" altLang="en-US" sz="1100" dirty="0">
                <a:solidFill>
                  <a:srgbClr val="0D6EFD"/>
                </a:solidFill>
              </a:rPr>
              <a:t>관리</a:t>
            </a:r>
          </a:p>
        </p:txBody>
      </p:sp>
      <p:sp>
        <p:nvSpPr>
          <p:cNvPr id="109" name="TextBox 108">
            <a:extLst>
              <a:ext uri="{FF2B5EF4-FFF2-40B4-BE49-F238E27FC236}">
                <a16:creationId xmlns:a16="http://schemas.microsoft.com/office/drawing/2014/main" id="{0C788FC8-0D69-4068-A849-1D137F3B36F7}"/>
              </a:ext>
            </a:extLst>
          </p:cNvPr>
          <p:cNvSpPr txBox="1"/>
          <p:nvPr/>
        </p:nvSpPr>
        <p:spPr>
          <a:xfrm>
            <a:off x="6177613" y="755596"/>
            <a:ext cx="1159293" cy="261610"/>
          </a:xfrm>
          <a:prstGeom prst="rect">
            <a:avLst/>
          </a:prstGeom>
          <a:noFill/>
        </p:spPr>
        <p:txBody>
          <a:bodyPr wrap="none" rtlCol="0">
            <a:spAutoFit/>
          </a:bodyPr>
          <a:lstStyle/>
          <a:p>
            <a:pPr algn="ctr"/>
            <a:r>
              <a:rPr lang="ko-KR" altLang="en-US" sz="1100" dirty="0">
                <a:solidFill>
                  <a:schemeClr val="bg1">
                    <a:lumMod val="50000"/>
                  </a:schemeClr>
                </a:solidFill>
              </a:rPr>
              <a:t>협력업체단가관리</a:t>
            </a:r>
          </a:p>
        </p:txBody>
      </p:sp>
      <p:sp>
        <p:nvSpPr>
          <p:cNvPr id="110" name="TextBox 109">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111" name="TextBox 110">
            <a:extLst>
              <a:ext uri="{FF2B5EF4-FFF2-40B4-BE49-F238E27FC236}">
                <a16:creationId xmlns:a16="http://schemas.microsoft.com/office/drawing/2014/main" id="{B3347947-901B-1F0A-161F-576DF1A23AB1}"/>
              </a:ext>
            </a:extLst>
          </p:cNvPr>
          <p:cNvSpPr txBox="1"/>
          <p:nvPr/>
        </p:nvSpPr>
        <p:spPr>
          <a:xfrm>
            <a:off x="5068698" y="758080"/>
            <a:ext cx="915635"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sp>
        <p:nvSpPr>
          <p:cNvPr id="11" name="직사각형 10">
            <a:extLst>
              <a:ext uri="{FF2B5EF4-FFF2-40B4-BE49-F238E27FC236}">
                <a16:creationId xmlns:a16="http://schemas.microsoft.com/office/drawing/2014/main" id="{9DA39406-DD38-1969-4A43-51D295128706}"/>
              </a:ext>
            </a:extLst>
          </p:cNvPr>
          <p:cNvSpPr/>
          <p:nvPr/>
        </p:nvSpPr>
        <p:spPr>
          <a:xfrm>
            <a:off x="310328" y="149708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12" name="직사각형 11">
            <a:extLst>
              <a:ext uri="{FF2B5EF4-FFF2-40B4-BE49-F238E27FC236}">
                <a16:creationId xmlns:a16="http://schemas.microsoft.com/office/drawing/2014/main" id="{4D41DBE6-B87E-1B41-13D7-C58896399DDA}"/>
              </a:ext>
            </a:extLst>
          </p:cNvPr>
          <p:cNvSpPr/>
          <p:nvPr/>
        </p:nvSpPr>
        <p:spPr>
          <a:xfrm>
            <a:off x="505051" y="6178899"/>
            <a:ext cx="154713" cy="1547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 name="TextBox 12">
            <a:extLst>
              <a:ext uri="{FF2B5EF4-FFF2-40B4-BE49-F238E27FC236}">
                <a16:creationId xmlns:a16="http://schemas.microsoft.com/office/drawing/2014/main" id="{3D981BFB-BB31-4D2E-A8C2-1B26240D4DBA}"/>
              </a:ext>
            </a:extLst>
          </p:cNvPr>
          <p:cNvSpPr txBox="1"/>
          <p:nvPr/>
        </p:nvSpPr>
        <p:spPr>
          <a:xfrm>
            <a:off x="629125" y="6120308"/>
            <a:ext cx="1829347" cy="246221"/>
          </a:xfrm>
          <a:prstGeom prst="rect">
            <a:avLst/>
          </a:prstGeom>
          <a:noFill/>
        </p:spPr>
        <p:txBody>
          <a:bodyPr wrap="none" rtlCol="0">
            <a:spAutoFit/>
          </a:bodyPr>
          <a:lstStyle/>
          <a:p>
            <a:r>
              <a:rPr lang="ko-KR" altLang="en-US" sz="1000" dirty="0"/>
              <a:t>공급확인서가 필요한 상품입니다</a:t>
            </a:r>
            <a:r>
              <a:rPr lang="en-US" altLang="ko-KR" sz="1000" dirty="0"/>
              <a:t>.</a:t>
            </a:r>
            <a:endParaRPr lang="ko-KR" altLang="en-US" sz="1000" dirty="0"/>
          </a:p>
        </p:txBody>
      </p:sp>
      <p:grpSp>
        <p:nvGrpSpPr>
          <p:cNvPr id="14" name="그룹 13">
            <a:extLst>
              <a:ext uri="{FF2B5EF4-FFF2-40B4-BE49-F238E27FC236}">
                <a16:creationId xmlns:a16="http://schemas.microsoft.com/office/drawing/2014/main" id="{F790D64F-A648-3FF6-0C26-EF0438F138CB}"/>
              </a:ext>
            </a:extLst>
          </p:cNvPr>
          <p:cNvGrpSpPr/>
          <p:nvPr/>
        </p:nvGrpSpPr>
        <p:grpSpPr>
          <a:xfrm>
            <a:off x="432994" y="4146964"/>
            <a:ext cx="2882018" cy="897174"/>
            <a:chOff x="3483754" y="3090522"/>
            <a:chExt cx="2882018" cy="897174"/>
          </a:xfrm>
        </p:grpSpPr>
        <p:sp>
          <p:nvSpPr>
            <p:cNvPr id="15" name="TextBox 14">
              <a:extLst>
                <a:ext uri="{FF2B5EF4-FFF2-40B4-BE49-F238E27FC236}">
                  <a16:creationId xmlns:a16="http://schemas.microsoft.com/office/drawing/2014/main" id="{FB15D807-0F0C-2BD6-BA35-89E76A78CCB3}"/>
                </a:ext>
              </a:extLst>
            </p:cNvPr>
            <p:cNvSpPr txBox="1"/>
            <p:nvPr/>
          </p:nvSpPr>
          <p:spPr>
            <a:xfrm>
              <a:off x="3483754" y="3090522"/>
              <a:ext cx="526229" cy="138499"/>
            </a:xfrm>
            <a:prstGeom prst="rect">
              <a:avLst/>
            </a:prstGeom>
            <a:solidFill>
              <a:schemeClr val="bg1"/>
            </a:solidFill>
          </p:spPr>
          <p:txBody>
            <a:bodyPr wrap="none" lIns="36000" tIns="0" bIns="0" rtlCol="0">
              <a:spAutoFit/>
            </a:bodyPr>
            <a:lstStyle/>
            <a:p>
              <a:r>
                <a:rPr lang="ko-KR" altLang="en-US" sz="900" dirty="0"/>
                <a:t>의전차량</a:t>
              </a:r>
            </a:p>
          </p:txBody>
        </p:sp>
        <p:sp>
          <p:nvSpPr>
            <p:cNvPr id="16" name="사각형: 둥근 모서리 15">
              <a:extLst>
                <a:ext uri="{FF2B5EF4-FFF2-40B4-BE49-F238E27FC236}">
                  <a16:creationId xmlns:a16="http://schemas.microsoft.com/office/drawing/2014/main" id="{F70E350E-3637-566F-B736-1FEF42D6BFBF}"/>
                </a:ext>
              </a:extLst>
            </p:cNvPr>
            <p:cNvSpPr/>
            <p:nvPr/>
          </p:nvSpPr>
          <p:spPr>
            <a:xfrm>
              <a:off x="3508302" y="3295524"/>
              <a:ext cx="2857470"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7" name="사각형: 둥근 모서리 16">
              <a:extLst>
                <a:ext uri="{FF2B5EF4-FFF2-40B4-BE49-F238E27FC236}">
                  <a16:creationId xmlns:a16="http://schemas.microsoft.com/office/drawing/2014/main" id="{8316FA5D-5BE4-1398-784C-C84E048F20AD}"/>
                </a:ext>
              </a:extLst>
            </p:cNvPr>
            <p:cNvSpPr/>
            <p:nvPr/>
          </p:nvSpPr>
          <p:spPr>
            <a:xfrm>
              <a:off x="3635602"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8" name="Add">
              <a:extLst>
                <a:ext uri="{FF2B5EF4-FFF2-40B4-BE49-F238E27FC236}">
                  <a16:creationId xmlns:a16="http://schemas.microsoft.com/office/drawing/2014/main" id="{E3BE0AD3-FD05-DC20-337E-3F6416D04D0C}"/>
                </a:ext>
              </a:extLst>
            </p:cNvPr>
            <p:cNvSpPr>
              <a:spLocks noChangeAspect="1"/>
            </p:cNvSpPr>
            <p:nvPr/>
          </p:nvSpPr>
          <p:spPr bwMode="auto">
            <a:xfrm>
              <a:off x="3832393" y="3598308"/>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0" name="사각형: 둥근 모서리 19">
              <a:extLst>
                <a:ext uri="{FF2B5EF4-FFF2-40B4-BE49-F238E27FC236}">
                  <a16:creationId xmlns:a16="http://schemas.microsoft.com/office/drawing/2014/main" id="{6A963A63-F1D4-3025-B7B7-CF72FFC38EEC}"/>
                </a:ext>
              </a:extLst>
            </p:cNvPr>
            <p:cNvSpPr/>
            <p:nvPr/>
          </p:nvSpPr>
          <p:spPr>
            <a:xfrm>
              <a:off x="4298389"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1" name="Add">
              <a:extLst>
                <a:ext uri="{FF2B5EF4-FFF2-40B4-BE49-F238E27FC236}">
                  <a16:creationId xmlns:a16="http://schemas.microsoft.com/office/drawing/2014/main" id="{D68E98D9-32E6-D417-F6E7-CBF1CEC87B93}"/>
                </a:ext>
              </a:extLst>
            </p:cNvPr>
            <p:cNvSpPr>
              <a:spLocks noChangeAspect="1"/>
            </p:cNvSpPr>
            <p:nvPr/>
          </p:nvSpPr>
          <p:spPr bwMode="auto">
            <a:xfrm>
              <a:off x="4495180" y="3586034"/>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31" name="그룹 130">
            <a:extLst>
              <a:ext uri="{FF2B5EF4-FFF2-40B4-BE49-F238E27FC236}">
                <a16:creationId xmlns:a16="http://schemas.microsoft.com/office/drawing/2014/main" id="{F8A9C78A-964C-7FCE-B708-45342F0EFBC6}"/>
              </a:ext>
            </a:extLst>
          </p:cNvPr>
          <p:cNvGrpSpPr/>
          <p:nvPr/>
        </p:nvGrpSpPr>
        <p:grpSpPr>
          <a:xfrm>
            <a:off x="6426284" y="5131871"/>
            <a:ext cx="2882018" cy="897174"/>
            <a:chOff x="3483754" y="3090522"/>
            <a:chExt cx="2882018" cy="897174"/>
          </a:xfrm>
        </p:grpSpPr>
        <p:sp>
          <p:nvSpPr>
            <p:cNvPr id="132" name="TextBox 131">
              <a:extLst>
                <a:ext uri="{FF2B5EF4-FFF2-40B4-BE49-F238E27FC236}">
                  <a16:creationId xmlns:a16="http://schemas.microsoft.com/office/drawing/2014/main" id="{03C9C10C-E057-9625-BAB6-05892078DBBE}"/>
                </a:ext>
              </a:extLst>
            </p:cNvPr>
            <p:cNvSpPr txBox="1"/>
            <p:nvPr/>
          </p:nvSpPr>
          <p:spPr>
            <a:xfrm>
              <a:off x="3483754" y="3090522"/>
              <a:ext cx="590349" cy="138499"/>
            </a:xfrm>
            <a:prstGeom prst="rect">
              <a:avLst/>
            </a:prstGeom>
            <a:solidFill>
              <a:schemeClr val="bg1"/>
            </a:solidFill>
          </p:spPr>
          <p:txBody>
            <a:bodyPr wrap="none" lIns="36000" tIns="0" bIns="0" rtlCol="0">
              <a:spAutoFit/>
            </a:bodyPr>
            <a:lstStyle/>
            <a:p>
              <a:r>
                <a:rPr lang="ko-KR" altLang="en-US" sz="900" dirty="0" smtClean="0"/>
                <a:t>첨부파일</a:t>
              </a:r>
              <a:endParaRPr lang="ko-KR" altLang="en-US" sz="900" dirty="0"/>
            </a:p>
          </p:txBody>
        </p:sp>
        <p:sp>
          <p:nvSpPr>
            <p:cNvPr id="133" name="사각형: 둥근 모서리 158">
              <a:extLst>
                <a:ext uri="{FF2B5EF4-FFF2-40B4-BE49-F238E27FC236}">
                  <a16:creationId xmlns:a16="http://schemas.microsoft.com/office/drawing/2014/main" id="{23FCFC7B-6071-A7B9-1AC9-BD1F71660A02}"/>
                </a:ext>
              </a:extLst>
            </p:cNvPr>
            <p:cNvSpPr/>
            <p:nvPr/>
          </p:nvSpPr>
          <p:spPr>
            <a:xfrm>
              <a:off x="3508302" y="3295524"/>
              <a:ext cx="2857470"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4" name="사각형: 둥근 모서리 159">
              <a:extLst>
                <a:ext uri="{FF2B5EF4-FFF2-40B4-BE49-F238E27FC236}">
                  <a16:creationId xmlns:a16="http://schemas.microsoft.com/office/drawing/2014/main" id="{F7D60D50-1863-3203-9F51-79219F3BDC58}"/>
                </a:ext>
              </a:extLst>
            </p:cNvPr>
            <p:cNvSpPr/>
            <p:nvPr/>
          </p:nvSpPr>
          <p:spPr>
            <a:xfrm>
              <a:off x="3635602"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5" name="Add">
              <a:extLst>
                <a:ext uri="{FF2B5EF4-FFF2-40B4-BE49-F238E27FC236}">
                  <a16:creationId xmlns:a16="http://schemas.microsoft.com/office/drawing/2014/main" id="{E760C14D-272C-FB0A-450F-6B17895BDC90}"/>
                </a:ext>
              </a:extLst>
            </p:cNvPr>
            <p:cNvSpPr>
              <a:spLocks noChangeAspect="1"/>
            </p:cNvSpPr>
            <p:nvPr/>
          </p:nvSpPr>
          <p:spPr bwMode="auto">
            <a:xfrm>
              <a:off x="3832393" y="3598308"/>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6" name="사각형: 둥근 모서리 161">
              <a:extLst>
                <a:ext uri="{FF2B5EF4-FFF2-40B4-BE49-F238E27FC236}">
                  <a16:creationId xmlns:a16="http://schemas.microsoft.com/office/drawing/2014/main" id="{160DC254-0941-4E19-A0C8-2D53737C1095}"/>
                </a:ext>
              </a:extLst>
            </p:cNvPr>
            <p:cNvSpPr/>
            <p:nvPr/>
          </p:nvSpPr>
          <p:spPr>
            <a:xfrm>
              <a:off x="4298389" y="3388643"/>
              <a:ext cx="506729" cy="506729"/>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7" name="Add">
              <a:extLst>
                <a:ext uri="{FF2B5EF4-FFF2-40B4-BE49-F238E27FC236}">
                  <a16:creationId xmlns:a16="http://schemas.microsoft.com/office/drawing/2014/main" id="{C2853443-DB08-3D20-20E2-4B0C06DBC651}"/>
                </a:ext>
              </a:extLst>
            </p:cNvPr>
            <p:cNvSpPr>
              <a:spLocks noChangeAspect="1"/>
            </p:cNvSpPr>
            <p:nvPr/>
          </p:nvSpPr>
          <p:spPr bwMode="auto">
            <a:xfrm>
              <a:off x="4495180" y="3586034"/>
              <a:ext cx="116421" cy="116421"/>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39" name="직사각형 138">
            <a:extLst>
              <a:ext uri="{FF2B5EF4-FFF2-40B4-BE49-F238E27FC236}">
                <a16:creationId xmlns:a16="http://schemas.microsoft.com/office/drawing/2014/main" id="{D4A9F814-AECB-A0B8-2CC6-29ACD373E4D9}"/>
              </a:ext>
            </a:extLst>
          </p:cNvPr>
          <p:cNvSpPr/>
          <p:nvPr/>
        </p:nvSpPr>
        <p:spPr>
          <a:xfrm>
            <a:off x="6414010" y="5100241"/>
            <a:ext cx="2894292" cy="924910"/>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8" name="직사각형 137">
            <a:extLst>
              <a:ext uri="{FF2B5EF4-FFF2-40B4-BE49-F238E27FC236}">
                <a16:creationId xmlns:a16="http://schemas.microsoft.com/office/drawing/2014/main" id="{328B4D8C-64E2-DBCC-A1A6-A0C62C5E39DA}"/>
              </a:ext>
            </a:extLst>
          </p:cNvPr>
          <p:cNvSpPr/>
          <p:nvPr/>
        </p:nvSpPr>
        <p:spPr>
          <a:xfrm>
            <a:off x="6283102" y="503518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2-1</a:t>
            </a:r>
            <a:endParaRPr lang="ko-KR" altLang="en-US" sz="600" dirty="0"/>
          </a:p>
        </p:txBody>
      </p:sp>
    </p:spTree>
    <p:extLst>
      <p:ext uri="{BB962C8B-B14F-4D97-AF65-F5344CB8AC3E}">
        <p14:creationId xmlns:p14="http://schemas.microsoft.com/office/powerpoint/2010/main" val="2880712510"/>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921046271"/>
              </p:ext>
            </p:extLst>
          </p:nvPr>
        </p:nvGraphicFramePr>
        <p:xfrm>
          <a:off x="9697979" y="526664"/>
          <a:ext cx="2486401" cy="2487553"/>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상품명</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단체명</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192675">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11457">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RQ-MENU-2000</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a:t>상품</a:t>
            </a:r>
            <a:r>
              <a:rPr lang="en-US" altLang="ko-KR" dirty="0"/>
              <a:t>SPEC</a:t>
            </a:r>
            <a:r>
              <a:rPr lang="ko-KR" altLang="en-US" dirty="0"/>
              <a:t>관리 </a:t>
            </a:r>
            <a:r>
              <a:rPr lang="en-US" altLang="ko-KR" dirty="0"/>
              <a:t>&gt; </a:t>
            </a:r>
            <a:r>
              <a:rPr lang="ko-KR" altLang="en-US" dirty="0"/>
              <a:t>상품추가</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a:t>-</a:t>
            </a:r>
            <a:endParaRPr lang="ko-KR" altLang="en-US"/>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상품추가</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005403" cy="338554"/>
          </a:xfrm>
          <a:prstGeom prst="rect">
            <a:avLst/>
          </a:prstGeom>
          <a:noFill/>
        </p:spPr>
        <p:txBody>
          <a:bodyPr wrap="none" rtlCol="0">
            <a:spAutoFit/>
          </a:bodyPr>
          <a:lstStyle/>
          <a:p>
            <a:r>
              <a:rPr lang="ko-KR" altLang="en-US" sz="1600" dirty="0"/>
              <a:t>상품추가</a:t>
            </a:r>
          </a:p>
        </p:txBody>
      </p:sp>
      <p:sp>
        <p:nvSpPr>
          <p:cNvPr id="8" name="Border">
            <a:extLst>
              <a:ext uri="{FF2B5EF4-FFF2-40B4-BE49-F238E27FC236}">
                <a16:creationId xmlns:a16="http://schemas.microsoft.com/office/drawing/2014/main" id="{99254A42-16D4-71EC-0184-3DCFBEF91816}"/>
              </a:ext>
            </a:extLst>
          </p:cNvPr>
          <p:cNvSpPr/>
          <p:nvPr/>
        </p:nvSpPr>
        <p:spPr>
          <a:xfrm>
            <a:off x="1522203" y="1260953"/>
            <a:ext cx="6620029" cy="3832685"/>
          </a:xfrm>
          <a:prstGeom prst="roundRect">
            <a:avLst>
              <a:gd name="adj" fmla="val 7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관련상품추가</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9" name="Separator">
            <a:extLst>
              <a:ext uri="{FF2B5EF4-FFF2-40B4-BE49-F238E27FC236}">
                <a16:creationId xmlns:a16="http://schemas.microsoft.com/office/drawing/2014/main" id="{2BFE4A2A-4AF3-E745-FD72-921ED6AF3505}"/>
              </a:ext>
            </a:extLst>
          </p:cNvPr>
          <p:cNvCxnSpPr/>
          <p:nvPr/>
        </p:nvCxnSpPr>
        <p:spPr>
          <a:xfrm>
            <a:off x="1525002" y="4548452"/>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0" name="Close Icon">
            <a:extLst>
              <a:ext uri="{FF2B5EF4-FFF2-40B4-BE49-F238E27FC236}">
                <a16:creationId xmlns:a16="http://schemas.microsoft.com/office/drawing/2014/main" id="{62E0FEF4-8C1A-2AE0-99B8-37E5F6877A79}"/>
              </a:ext>
            </a:extLst>
          </p:cNvPr>
          <p:cNvSpPr>
            <a:spLocks noChangeAspect="1"/>
          </p:cNvSpPr>
          <p:nvPr/>
        </p:nvSpPr>
        <p:spPr bwMode="auto">
          <a:xfrm>
            <a:off x="7862809" y="1436356"/>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21" name="Button">
            <a:extLst>
              <a:ext uri="{FF2B5EF4-FFF2-40B4-BE49-F238E27FC236}">
                <a16:creationId xmlns:a16="http://schemas.microsoft.com/office/drawing/2014/main" id="{D9796119-B659-E266-2BF8-C112E66118F1}"/>
              </a:ext>
            </a:extLst>
          </p:cNvPr>
          <p:cNvSpPr/>
          <p:nvPr/>
        </p:nvSpPr>
        <p:spPr>
          <a:xfrm>
            <a:off x="7521804" y="4644534"/>
            <a:ext cx="401980" cy="214795"/>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900" dirty="0">
                <a:solidFill>
                  <a:schemeClr val="bg1"/>
                </a:solidFill>
                <a:latin typeface="Segoe UI" panose="020B0502040204020203" pitchFamily="34" charset="0"/>
                <a:cs typeface="Segoe UI" panose="020B0502040204020203" pitchFamily="34" charset="0"/>
              </a:rPr>
              <a:t>추가</a:t>
            </a:r>
            <a:endParaRPr lang="en-US" sz="900" dirty="0">
              <a:solidFill>
                <a:schemeClr val="bg1"/>
              </a:solidFill>
              <a:latin typeface="Segoe UI" panose="020B0502040204020203" pitchFamily="34" charset="0"/>
              <a:cs typeface="Segoe UI" panose="020B0502040204020203" pitchFamily="34" charset="0"/>
            </a:endParaRPr>
          </a:p>
        </p:txBody>
      </p:sp>
      <p:sp>
        <p:nvSpPr>
          <p:cNvPr id="24" name="Button">
            <a:extLst>
              <a:ext uri="{FF2B5EF4-FFF2-40B4-BE49-F238E27FC236}">
                <a16:creationId xmlns:a16="http://schemas.microsoft.com/office/drawing/2014/main" id="{383FBFE7-74E6-9C61-D729-09460F45C7A1}"/>
              </a:ext>
            </a:extLst>
          </p:cNvPr>
          <p:cNvSpPr/>
          <p:nvPr/>
        </p:nvSpPr>
        <p:spPr>
          <a:xfrm>
            <a:off x="7016780" y="4651541"/>
            <a:ext cx="401980" cy="214795"/>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900" dirty="0">
                <a:solidFill>
                  <a:schemeClr val="bg1"/>
                </a:solidFill>
                <a:latin typeface="Segoe UI" panose="020B0502040204020203" pitchFamily="34" charset="0"/>
                <a:cs typeface="Segoe UI" panose="020B0502040204020203" pitchFamily="34" charset="0"/>
              </a:rPr>
              <a:t>닫기</a:t>
            </a:r>
            <a:endParaRPr lang="en-US" sz="900" dirty="0">
              <a:solidFill>
                <a:schemeClr val="bg1"/>
              </a:solidFill>
              <a:latin typeface="Segoe UI" panose="020B0502040204020203" pitchFamily="34" charset="0"/>
              <a:cs typeface="Segoe UI" panose="020B0502040204020203" pitchFamily="34" charset="0"/>
            </a:endParaRPr>
          </a:p>
        </p:txBody>
      </p:sp>
      <p:sp>
        <p:nvSpPr>
          <p:cNvPr id="25" name="Body">
            <a:extLst>
              <a:ext uri="{FF2B5EF4-FFF2-40B4-BE49-F238E27FC236}">
                <a16:creationId xmlns:a16="http://schemas.microsoft.com/office/drawing/2014/main" id="{47F5AB0E-DE97-4868-3262-E78F3B79C7B0}"/>
              </a:ext>
            </a:extLst>
          </p:cNvPr>
          <p:cNvSpPr txBox="1"/>
          <p:nvPr/>
        </p:nvSpPr>
        <p:spPr>
          <a:xfrm>
            <a:off x="1522203" y="1951092"/>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26" name="Separator">
            <a:extLst>
              <a:ext uri="{FF2B5EF4-FFF2-40B4-BE49-F238E27FC236}">
                <a16:creationId xmlns:a16="http://schemas.microsoft.com/office/drawing/2014/main" id="{A2E4C7FA-675C-27E7-5358-BEC694249AAE}"/>
              </a:ext>
            </a:extLst>
          </p:cNvPr>
          <p:cNvCxnSpPr/>
          <p:nvPr/>
        </p:nvCxnSpPr>
        <p:spPr>
          <a:xfrm>
            <a:off x="1522202" y="1777128"/>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7" name="Input">
            <a:extLst>
              <a:ext uri="{FF2B5EF4-FFF2-40B4-BE49-F238E27FC236}">
                <a16:creationId xmlns:a16="http://schemas.microsoft.com/office/drawing/2014/main" id="{884D05C5-D9C1-EBB8-9D13-ECEBC1A6A2D2}"/>
              </a:ext>
            </a:extLst>
          </p:cNvPr>
          <p:cNvSpPr/>
          <p:nvPr/>
        </p:nvSpPr>
        <p:spPr>
          <a:xfrm>
            <a:off x="7035431" y="2122216"/>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30" name="표 29">
            <a:extLst>
              <a:ext uri="{FF2B5EF4-FFF2-40B4-BE49-F238E27FC236}">
                <a16:creationId xmlns:a16="http://schemas.microsoft.com/office/drawing/2014/main" id="{E6B4688D-8F3D-2D44-B417-EBFBE4064FE4}"/>
              </a:ext>
            </a:extLst>
          </p:cNvPr>
          <p:cNvGraphicFramePr>
            <a:graphicFrameLocks noGrp="1"/>
          </p:cNvGraphicFramePr>
          <p:nvPr>
            <p:extLst>
              <p:ext uri="{D42A27DB-BD31-4B8C-83A1-F6EECF244321}">
                <p14:modId xmlns:p14="http://schemas.microsoft.com/office/powerpoint/2010/main" val="3867151173"/>
              </p:ext>
            </p:extLst>
          </p:nvPr>
        </p:nvGraphicFramePr>
        <p:xfrm>
          <a:off x="1717519" y="2625634"/>
          <a:ext cx="6248472" cy="1668079"/>
        </p:xfrm>
        <a:graphic>
          <a:graphicData uri="http://schemas.openxmlformats.org/drawingml/2006/table">
            <a:tbl>
              <a:tblPr firstRow="1" bandRow="1">
                <a:tableStyleId>{F2DE63D5-997A-4646-A377-4702673A728D}</a:tableStyleId>
              </a:tblPr>
              <a:tblGrid>
                <a:gridCol w="639055">
                  <a:extLst>
                    <a:ext uri="{9D8B030D-6E8A-4147-A177-3AD203B41FA5}">
                      <a16:colId xmlns:a16="http://schemas.microsoft.com/office/drawing/2014/main" val="3997906638"/>
                    </a:ext>
                  </a:extLst>
                </a:gridCol>
                <a:gridCol w="1380806">
                  <a:extLst>
                    <a:ext uri="{9D8B030D-6E8A-4147-A177-3AD203B41FA5}">
                      <a16:colId xmlns:a16="http://schemas.microsoft.com/office/drawing/2014/main" val="346551862"/>
                    </a:ext>
                  </a:extLst>
                </a:gridCol>
                <a:gridCol w="1528091">
                  <a:extLst>
                    <a:ext uri="{9D8B030D-6E8A-4147-A177-3AD203B41FA5}">
                      <a16:colId xmlns:a16="http://schemas.microsoft.com/office/drawing/2014/main" val="20002"/>
                    </a:ext>
                  </a:extLst>
                </a:gridCol>
                <a:gridCol w="1350260">
                  <a:extLst>
                    <a:ext uri="{9D8B030D-6E8A-4147-A177-3AD203B41FA5}">
                      <a16:colId xmlns:a16="http://schemas.microsoft.com/office/drawing/2014/main" val="20003"/>
                    </a:ext>
                  </a:extLst>
                </a:gridCol>
                <a:gridCol w="1350260">
                  <a:extLst>
                    <a:ext uri="{9D8B030D-6E8A-4147-A177-3AD203B41FA5}">
                      <a16:colId xmlns:a16="http://schemas.microsoft.com/office/drawing/2014/main" val="3682664108"/>
                    </a:ext>
                  </a:extLst>
                </a:gridCol>
              </a:tblGrid>
              <a:tr h="228991">
                <a:tc>
                  <a:txBody>
                    <a:bodyPr/>
                    <a:lstStyle/>
                    <a:p>
                      <a:pPr algn="ct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단체구분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상품명</a:t>
                      </a:r>
                      <a:r>
                        <a:rPr lang="en-US" altLang="ko-KR" sz="700" dirty="0"/>
                        <a:t>(</a:t>
                      </a:r>
                      <a:r>
                        <a:rPr lang="ko-KR" altLang="en-US" sz="700" dirty="0"/>
                        <a:t>상품코드</a:t>
                      </a:r>
                      <a:r>
                        <a:rPr lang="en-US" altLang="ko-KR" sz="700" dirty="0"/>
                        <a:t>)</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유효기간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상품금액</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5" name="Input">
            <a:extLst>
              <a:ext uri="{FF2B5EF4-FFF2-40B4-BE49-F238E27FC236}">
                <a16:creationId xmlns:a16="http://schemas.microsoft.com/office/drawing/2014/main" id="{14EBAD97-BC42-1E37-F000-03D885C650C0}"/>
              </a:ext>
            </a:extLst>
          </p:cNvPr>
          <p:cNvSpPr/>
          <p:nvPr/>
        </p:nvSpPr>
        <p:spPr>
          <a:xfrm>
            <a:off x="3445337" y="2122216"/>
            <a:ext cx="3546617"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grpSp>
        <p:nvGrpSpPr>
          <p:cNvPr id="46" name="그룹 45">
            <a:extLst>
              <a:ext uri="{FF2B5EF4-FFF2-40B4-BE49-F238E27FC236}">
                <a16:creationId xmlns:a16="http://schemas.microsoft.com/office/drawing/2014/main" id="{FF0E6CE0-D1CC-12E9-380C-3279B11F8B26}"/>
              </a:ext>
            </a:extLst>
          </p:cNvPr>
          <p:cNvGrpSpPr/>
          <p:nvPr/>
        </p:nvGrpSpPr>
        <p:grpSpPr>
          <a:xfrm>
            <a:off x="1713114" y="2122216"/>
            <a:ext cx="1688746" cy="267021"/>
            <a:chOff x="1550996" y="1605799"/>
            <a:chExt cx="1688746" cy="267021"/>
          </a:xfrm>
        </p:grpSpPr>
        <p:sp>
          <p:nvSpPr>
            <p:cNvPr id="50" name="Input">
              <a:extLst>
                <a:ext uri="{FF2B5EF4-FFF2-40B4-BE49-F238E27FC236}">
                  <a16:creationId xmlns:a16="http://schemas.microsoft.com/office/drawing/2014/main" id="{E55D3E21-E857-D497-F406-3B5C054E558B}"/>
                </a:ext>
              </a:extLst>
            </p:cNvPr>
            <p:cNvSpPr/>
            <p:nvPr/>
          </p:nvSpPr>
          <p:spPr>
            <a:xfrm>
              <a:off x="1550996" y="1605799"/>
              <a:ext cx="1688746"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1" name="Arrow Down">
              <a:extLst>
                <a:ext uri="{FF2B5EF4-FFF2-40B4-BE49-F238E27FC236}">
                  <a16:creationId xmlns:a16="http://schemas.microsoft.com/office/drawing/2014/main" id="{882D9C8F-AD11-6C40-5785-3CDBE252CBC6}"/>
                </a:ext>
              </a:extLst>
            </p:cNvPr>
            <p:cNvSpPr>
              <a:spLocks noChangeAspect="1"/>
            </p:cNvSpPr>
            <p:nvPr/>
          </p:nvSpPr>
          <p:spPr bwMode="auto">
            <a:xfrm flipH="1">
              <a:off x="3096034"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73" name="Checkbox">
            <a:extLst>
              <a:ext uri="{FF2B5EF4-FFF2-40B4-BE49-F238E27FC236}">
                <a16:creationId xmlns:a16="http://schemas.microsoft.com/office/drawing/2014/main" id="{2B3E85B6-2975-4C10-5233-36F5DB248B9E}"/>
              </a:ext>
            </a:extLst>
          </p:cNvPr>
          <p:cNvGrpSpPr/>
          <p:nvPr/>
        </p:nvGrpSpPr>
        <p:grpSpPr>
          <a:xfrm>
            <a:off x="1972006" y="2672228"/>
            <a:ext cx="128588" cy="128588"/>
            <a:chOff x="863600" y="1311275"/>
            <a:chExt cx="128588" cy="128588"/>
          </a:xfrm>
        </p:grpSpPr>
        <p:sp>
          <p:nvSpPr>
            <p:cNvPr id="75" name="Box">
              <a:extLst>
                <a:ext uri="{FF2B5EF4-FFF2-40B4-BE49-F238E27FC236}">
                  <a16:creationId xmlns:a16="http://schemas.microsoft.com/office/drawing/2014/main" id="{A03FD514-95FA-A423-E8F0-C37FD959ACA5}"/>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6" name="Check">
              <a:extLst>
                <a:ext uri="{FF2B5EF4-FFF2-40B4-BE49-F238E27FC236}">
                  <a16:creationId xmlns:a16="http://schemas.microsoft.com/office/drawing/2014/main" id="{64ED43F7-5931-B93B-9B20-6D8C2928D0F9}"/>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77" name="Checkbox">
            <a:extLst>
              <a:ext uri="{FF2B5EF4-FFF2-40B4-BE49-F238E27FC236}">
                <a16:creationId xmlns:a16="http://schemas.microsoft.com/office/drawing/2014/main" id="{4DD25919-61BC-B96B-1B48-719E2E867B22}"/>
              </a:ext>
            </a:extLst>
          </p:cNvPr>
          <p:cNvGrpSpPr/>
          <p:nvPr/>
        </p:nvGrpSpPr>
        <p:grpSpPr>
          <a:xfrm>
            <a:off x="1972006" y="2923841"/>
            <a:ext cx="128588" cy="128588"/>
            <a:chOff x="863600" y="1311275"/>
            <a:chExt cx="128588" cy="128588"/>
          </a:xfrm>
        </p:grpSpPr>
        <p:sp>
          <p:nvSpPr>
            <p:cNvPr id="84" name="Box">
              <a:extLst>
                <a:ext uri="{FF2B5EF4-FFF2-40B4-BE49-F238E27FC236}">
                  <a16:creationId xmlns:a16="http://schemas.microsoft.com/office/drawing/2014/main" id="{D452D90D-4AAA-38FF-3E7B-EB8ACFD922E6}"/>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5" name="Check">
              <a:extLst>
                <a:ext uri="{FF2B5EF4-FFF2-40B4-BE49-F238E27FC236}">
                  <a16:creationId xmlns:a16="http://schemas.microsoft.com/office/drawing/2014/main" id="{C8E044E0-FCE8-E91A-A4AF-6C1B5CB666A4}"/>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86" name="Checkbox">
            <a:extLst>
              <a:ext uri="{FF2B5EF4-FFF2-40B4-BE49-F238E27FC236}">
                <a16:creationId xmlns:a16="http://schemas.microsoft.com/office/drawing/2014/main" id="{91CDF056-7BB8-9221-1C0A-7503947FAEAB}"/>
              </a:ext>
            </a:extLst>
          </p:cNvPr>
          <p:cNvGrpSpPr/>
          <p:nvPr/>
        </p:nvGrpSpPr>
        <p:grpSpPr>
          <a:xfrm>
            <a:off x="1972006" y="3157044"/>
            <a:ext cx="128588" cy="128588"/>
            <a:chOff x="863600" y="1311275"/>
            <a:chExt cx="128588" cy="128588"/>
          </a:xfrm>
        </p:grpSpPr>
        <p:sp>
          <p:nvSpPr>
            <p:cNvPr id="87" name="Box">
              <a:extLst>
                <a:ext uri="{FF2B5EF4-FFF2-40B4-BE49-F238E27FC236}">
                  <a16:creationId xmlns:a16="http://schemas.microsoft.com/office/drawing/2014/main" id="{4AC8FF2D-FF66-A573-6BC2-A5800B7E9512}"/>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8" name="Check">
              <a:extLst>
                <a:ext uri="{FF2B5EF4-FFF2-40B4-BE49-F238E27FC236}">
                  <a16:creationId xmlns:a16="http://schemas.microsoft.com/office/drawing/2014/main" id="{A7E31EFA-B382-3F36-5AA7-A58D545E8F1B}"/>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89" name="Checkbox">
            <a:extLst>
              <a:ext uri="{FF2B5EF4-FFF2-40B4-BE49-F238E27FC236}">
                <a16:creationId xmlns:a16="http://schemas.microsoft.com/office/drawing/2014/main" id="{EAAB03F0-FE3C-C141-2D03-F7BEABCB0301}"/>
              </a:ext>
            </a:extLst>
          </p:cNvPr>
          <p:cNvGrpSpPr/>
          <p:nvPr/>
        </p:nvGrpSpPr>
        <p:grpSpPr>
          <a:xfrm>
            <a:off x="1972006" y="3396384"/>
            <a:ext cx="128588" cy="128588"/>
            <a:chOff x="863600" y="1311275"/>
            <a:chExt cx="128588" cy="128588"/>
          </a:xfrm>
        </p:grpSpPr>
        <p:sp>
          <p:nvSpPr>
            <p:cNvPr id="90" name="Box">
              <a:extLst>
                <a:ext uri="{FF2B5EF4-FFF2-40B4-BE49-F238E27FC236}">
                  <a16:creationId xmlns:a16="http://schemas.microsoft.com/office/drawing/2014/main" id="{60DF52C3-BABC-7408-AF66-76FDDB9BE51C}"/>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1" name="Check">
              <a:extLst>
                <a:ext uri="{FF2B5EF4-FFF2-40B4-BE49-F238E27FC236}">
                  <a16:creationId xmlns:a16="http://schemas.microsoft.com/office/drawing/2014/main" id="{7643A103-0169-2D68-1978-B767EC8A5083}"/>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92" name="Checkbox">
            <a:extLst>
              <a:ext uri="{FF2B5EF4-FFF2-40B4-BE49-F238E27FC236}">
                <a16:creationId xmlns:a16="http://schemas.microsoft.com/office/drawing/2014/main" id="{52107606-CB71-6F8F-8AF6-D96BD253BE18}"/>
              </a:ext>
            </a:extLst>
          </p:cNvPr>
          <p:cNvGrpSpPr/>
          <p:nvPr/>
        </p:nvGrpSpPr>
        <p:grpSpPr>
          <a:xfrm>
            <a:off x="1972006" y="3629586"/>
            <a:ext cx="128588" cy="128588"/>
            <a:chOff x="863600" y="1311275"/>
            <a:chExt cx="128588" cy="128588"/>
          </a:xfrm>
        </p:grpSpPr>
        <p:sp>
          <p:nvSpPr>
            <p:cNvPr id="93" name="Box">
              <a:extLst>
                <a:ext uri="{FF2B5EF4-FFF2-40B4-BE49-F238E27FC236}">
                  <a16:creationId xmlns:a16="http://schemas.microsoft.com/office/drawing/2014/main" id="{36F1C753-8690-C142-CB5E-ACD33CD5CECC}"/>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4" name="Check">
              <a:extLst>
                <a:ext uri="{FF2B5EF4-FFF2-40B4-BE49-F238E27FC236}">
                  <a16:creationId xmlns:a16="http://schemas.microsoft.com/office/drawing/2014/main" id="{76D99DA8-497F-5151-A47C-95D108B4981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95" name="Checkbox">
            <a:extLst>
              <a:ext uri="{FF2B5EF4-FFF2-40B4-BE49-F238E27FC236}">
                <a16:creationId xmlns:a16="http://schemas.microsoft.com/office/drawing/2014/main" id="{0D798872-5455-7536-1455-156A7AF45057}"/>
              </a:ext>
            </a:extLst>
          </p:cNvPr>
          <p:cNvGrpSpPr/>
          <p:nvPr/>
        </p:nvGrpSpPr>
        <p:grpSpPr>
          <a:xfrm>
            <a:off x="1972006" y="3856652"/>
            <a:ext cx="128588" cy="128588"/>
            <a:chOff x="863600" y="1311275"/>
            <a:chExt cx="128588" cy="128588"/>
          </a:xfrm>
        </p:grpSpPr>
        <p:sp>
          <p:nvSpPr>
            <p:cNvPr id="96" name="Box">
              <a:extLst>
                <a:ext uri="{FF2B5EF4-FFF2-40B4-BE49-F238E27FC236}">
                  <a16:creationId xmlns:a16="http://schemas.microsoft.com/office/drawing/2014/main" id="{E17B7BDE-0CFB-77DF-1D87-F75915CF2A53}"/>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7" name="Check">
              <a:extLst>
                <a:ext uri="{FF2B5EF4-FFF2-40B4-BE49-F238E27FC236}">
                  <a16:creationId xmlns:a16="http://schemas.microsoft.com/office/drawing/2014/main" id="{8B9DB268-C769-D8DD-10E3-260222DFA852}"/>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98" name="Checkbox">
            <a:extLst>
              <a:ext uri="{FF2B5EF4-FFF2-40B4-BE49-F238E27FC236}">
                <a16:creationId xmlns:a16="http://schemas.microsoft.com/office/drawing/2014/main" id="{40C9EF55-7CFF-B99D-D6CB-E183410374F1}"/>
              </a:ext>
            </a:extLst>
          </p:cNvPr>
          <p:cNvGrpSpPr/>
          <p:nvPr/>
        </p:nvGrpSpPr>
        <p:grpSpPr>
          <a:xfrm>
            <a:off x="1972006" y="4095991"/>
            <a:ext cx="128588" cy="128588"/>
            <a:chOff x="863600" y="1311275"/>
            <a:chExt cx="128588" cy="128588"/>
          </a:xfrm>
        </p:grpSpPr>
        <p:sp>
          <p:nvSpPr>
            <p:cNvPr id="99" name="Box">
              <a:extLst>
                <a:ext uri="{FF2B5EF4-FFF2-40B4-BE49-F238E27FC236}">
                  <a16:creationId xmlns:a16="http://schemas.microsoft.com/office/drawing/2014/main" id="{47DDE1C7-4072-7283-1FC3-AEF2E55B6698}"/>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00" name="Check">
              <a:extLst>
                <a:ext uri="{FF2B5EF4-FFF2-40B4-BE49-F238E27FC236}">
                  <a16:creationId xmlns:a16="http://schemas.microsoft.com/office/drawing/2014/main" id="{0BE429E7-6E2D-159A-8AEA-2977EA2321BC}"/>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53" name="TextBox 52">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54" name="직선 연결선 53">
            <a:extLst>
              <a:ext uri="{FF2B5EF4-FFF2-40B4-BE49-F238E27FC236}">
                <a16:creationId xmlns:a16="http://schemas.microsoft.com/office/drawing/2014/main" id="{BBC79291-EEA7-933E-EA71-46DF656535EF}"/>
              </a:ext>
            </a:extLst>
          </p:cNvPr>
          <p:cNvCxnSpPr>
            <a:cxnSpLocks/>
          </p:cNvCxnSpPr>
          <p:nvPr/>
        </p:nvCxnSpPr>
        <p:spPr>
          <a:xfrm flipV="1">
            <a:off x="2446356" y="1080471"/>
            <a:ext cx="6035773" cy="8304"/>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5" name="직선 연결선 54">
            <a:extLst>
              <a:ext uri="{FF2B5EF4-FFF2-40B4-BE49-F238E27FC236}">
                <a16:creationId xmlns:a16="http://schemas.microsoft.com/office/drawing/2014/main" id="{B435E108-5535-8CBF-4AE3-694531564325}"/>
              </a:ext>
            </a:extLst>
          </p:cNvPr>
          <p:cNvCxnSpPr>
            <a:cxnSpLocks/>
          </p:cNvCxnSpPr>
          <p:nvPr/>
        </p:nvCxnSpPr>
        <p:spPr>
          <a:xfrm>
            <a:off x="3720457" y="1080471"/>
            <a:ext cx="1108211"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56" name="TextBox 55">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rgbClr val="0D6EFD"/>
                </a:solidFill>
              </a:rPr>
              <a:t>상품</a:t>
            </a:r>
            <a:r>
              <a:rPr lang="en-US" altLang="ko-KR" sz="1100" dirty="0">
                <a:solidFill>
                  <a:srgbClr val="0D6EFD"/>
                </a:solidFill>
              </a:rPr>
              <a:t>SPEC</a:t>
            </a:r>
            <a:r>
              <a:rPr lang="ko-KR" altLang="en-US" sz="1100" dirty="0">
                <a:solidFill>
                  <a:srgbClr val="0D6EFD"/>
                </a:solidFill>
              </a:rPr>
              <a:t>관리</a:t>
            </a:r>
          </a:p>
        </p:txBody>
      </p:sp>
      <p:sp>
        <p:nvSpPr>
          <p:cNvPr id="57" name="TextBox 56">
            <a:extLst>
              <a:ext uri="{FF2B5EF4-FFF2-40B4-BE49-F238E27FC236}">
                <a16:creationId xmlns:a16="http://schemas.microsoft.com/office/drawing/2014/main" id="{0C788FC8-0D69-4068-A849-1D137F3B36F7}"/>
              </a:ext>
            </a:extLst>
          </p:cNvPr>
          <p:cNvSpPr txBox="1"/>
          <p:nvPr/>
        </p:nvSpPr>
        <p:spPr>
          <a:xfrm>
            <a:off x="6177613" y="755596"/>
            <a:ext cx="1159293" cy="261610"/>
          </a:xfrm>
          <a:prstGeom prst="rect">
            <a:avLst/>
          </a:prstGeom>
          <a:noFill/>
        </p:spPr>
        <p:txBody>
          <a:bodyPr wrap="none" rtlCol="0">
            <a:spAutoFit/>
          </a:bodyPr>
          <a:lstStyle/>
          <a:p>
            <a:pPr algn="ctr"/>
            <a:r>
              <a:rPr lang="ko-KR" altLang="en-US" sz="1100" dirty="0">
                <a:solidFill>
                  <a:schemeClr val="bg1">
                    <a:lumMod val="50000"/>
                  </a:schemeClr>
                </a:solidFill>
              </a:rPr>
              <a:t>협력업체단가관리</a:t>
            </a:r>
          </a:p>
        </p:txBody>
      </p:sp>
      <p:sp>
        <p:nvSpPr>
          <p:cNvPr id="58" name="TextBox 57">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59" name="TextBox 58">
            <a:extLst>
              <a:ext uri="{FF2B5EF4-FFF2-40B4-BE49-F238E27FC236}">
                <a16:creationId xmlns:a16="http://schemas.microsoft.com/office/drawing/2014/main" id="{B3347947-901B-1F0A-161F-576DF1A23AB1}"/>
              </a:ext>
            </a:extLst>
          </p:cNvPr>
          <p:cNvSpPr txBox="1"/>
          <p:nvPr/>
        </p:nvSpPr>
        <p:spPr>
          <a:xfrm>
            <a:off x="5068698" y="758080"/>
            <a:ext cx="915635"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spTree>
    <p:extLst>
      <p:ext uri="{BB962C8B-B14F-4D97-AF65-F5344CB8AC3E}">
        <p14:creationId xmlns:p14="http://schemas.microsoft.com/office/powerpoint/2010/main" val="2467102611"/>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4153328279"/>
              </p:ext>
            </p:extLst>
          </p:nvPr>
        </p:nvGraphicFramePr>
        <p:xfrm>
          <a:off x="9697979" y="526664"/>
          <a:ext cx="2486401" cy="4800592"/>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고인용품</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의전용품</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의전요원</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의전차량</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꽃장식</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부가서비스</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추가금액</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공제금액</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필수비품</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품목관리에서 설정된 분류항목이 나옴</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모달 호출한 부모창의 기본분류가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selected,</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변경 검색이 가능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전체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시작</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종료일</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운영여부와 상관없이 출력</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사용가능</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조회당일이 시작일</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종료일 사이이고</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운영여부가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Y</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인 항목</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사용불가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조회당일이 시작일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종료일 사이가 아니고</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운영여부가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N</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인 항목</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비 체크 시 해당 분류에 기본 배치</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체크된 경우 해당분류에 그룹으로 배치하되</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그룹핑 된 품목 중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개만 선택 후 진행 가능</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192675">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11457">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a:t>상품</a:t>
            </a:r>
            <a:r>
              <a:rPr lang="en-US" altLang="ko-KR" dirty="0"/>
              <a:t>SPEC</a:t>
            </a:r>
            <a:r>
              <a:rPr lang="ko-KR" altLang="en-US" dirty="0"/>
              <a:t>관리 </a:t>
            </a:r>
            <a:r>
              <a:rPr lang="en-US" altLang="ko-KR" dirty="0"/>
              <a:t>&gt; </a:t>
            </a:r>
            <a:r>
              <a:rPr lang="ko-KR" altLang="en-US" dirty="0"/>
              <a:t>상품추가</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a:t>-</a:t>
            </a:r>
            <a:endParaRPr lang="ko-KR" altLang="en-US"/>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상품추가</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005403" cy="338554"/>
          </a:xfrm>
          <a:prstGeom prst="rect">
            <a:avLst/>
          </a:prstGeom>
          <a:noFill/>
        </p:spPr>
        <p:txBody>
          <a:bodyPr wrap="none" rtlCol="0">
            <a:spAutoFit/>
          </a:bodyPr>
          <a:lstStyle/>
          <a:p>
            <a:r>
              <a:rPr lang="ko-KR" altLang="en-US" sz="1600" dirty="0"/>
              <a:t>상품추가</a:t>
            </a:r>
          </a:p>
        </p:txBody>
      </p:sp>
      <p:sp>
        <p:nvSpPr>
          <p:cNvPr id="2" name="Border">
            <a:extLst>
              <a:ext uri="{FF2B5EF4-FFF2-40B4-BE49-F238E27FC236}">
                <a16:creationId xmlns:a16="http://schemas.microsoft.com/office/drawing/2014/main" id="{7BB9EF08-A5CF-DB03-E303-DDE57862B051}"/>
              </a:ext>
            </a:extLst>
          </p:cNvPr>
          <p:cNvSpPr/>
          <p:nvPr/>
        </p:nvSpPr>
        <p:spPr>
          <a:xfrm>
            <a:off x="1528340" y="1260953"/>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품목검색</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4" name="Separator">
            <a:extLst>
              <a:ext uri="{FF2B5EF4-FFF2-40B4-BE49-F238E27FC236}">
                <a16:creationId xmlns:a16="http://schemas.microsoft.com/office/drawing/2014/main" id="{7DF9B8EB-04BF-2BBD-B70B-7EB2CE78F712}"/>
              </a:ext>
            </a:extLst>
          </p:cNvPr>
          <p:cNvCxnSpPr/>
          <p:nvPr/>
        </p:nvCxnSpPr>
        <p:spPr>
          <a:xfrm>
            <a:off x="1531139" y="5389209"/>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5" name="Close Icon">
            <a:extLst>
              <a:ext uri="{FF2B5EF4-FFF2-40B4-BE49-F238E27FC236}">
                <a16:creationId xmlns:a16="http://schemas.microsoft.com/office/drawing/2014/main" id="{E907E6CF-5452-18E9-1E80-A7EA6DB7057B}"/>
              </a:ext>
            </a:extLst>
          </p:cNvPr>
          <p:cNvSpPr>
            <a:spLocks noChangeAspect="1"/>
          </p:cNvSpPr>
          <p:nvPr/>
        </p:nvSpPr>
        <p:spPr bwMode="auto">
          <a:xfrm>
            <a:off x="7868946" y="1478780"/>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 name="Button">
            <a:extLst>
              <a:ext uri="{FF2B5EF4-FFF2-40B4-BE49-F238E27FC236}">
                <a16:creationId xmlns:a16="http://schemas.microsoft.com/office/drawing/2014/main" id="{7437C760-D600-F814-B34D-5EC055890E37}"/>
              </a:ext>
            </a:extLst>
          </p:cNvPr>
          <p:cNvSpPr/>
          <p:nvPr/>
        </p:nvSpPr>
        <p:spPr>
          <a:xfrm>
            <a:off x="7566922" y="5555091"/>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7" name="Button">
            <a:extLst>
              <a:ext uri="{FF2B5EF4-FFF2-40B4-BE49-F238E27FC236}">
                <a16:creationId xmlns:a16="http://schemas.microsoft.com/office/drawing/2014/main" id="{9C8E02B2-57DB-1EDF-146E-D1D5A4FF1327}"/>
              </a:ext>
            </a:extLst>
          </p:cNvPr>
          <p:cNvSpPr/>
          <p:nvPr/>
        </p:nvSpPr>
        <p:spPr>
          <a:xfrm>
            <a:off x="7061898" y="5562098"/>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9" name="Body">
            <a:extLst>
              <a:ext uri="{FF2B5EF4-FFF2-40B4-BE49-F238E27FC236}">
                <a16:creationId xmlns:a16="http://schemas.microsoft.com/office/drawing/2014/main" id="{3232FD1E-815C-7D53-20EA-C89CE96199DF}"/>
              </a:ext>
            </a:extLst>
          </p:cNvPr>
          <p:cNvSpPr txBox="1"/>
          <p:nvPr/>
        </p:nvSpPr>
        <p:spPr>
          <a:xfrm>
            <a:off x="1528340" y="1951092"/>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21FD192B-F918-5FBD-5919-8C56D4F309EC}"/>
              </a:ext>
            </a:extLst>
          </p:cNvPr>
          <p:cNvCxnSpPr/>
          <p:nvPr/>
        </p:nvCxnSpPr>
        <p:spPr>
          <a:xfrm>
            <a:off x="1528339" y="1770991"/>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2" name="Input">
            <a:extLst>
              <a:ext uri="{FF2B5EF4-FFF2-40B4-BE49-F238E27FC236}">
                <a16:creationId xmlns:a16="http://schemas.microsoft.com/office/drawing/2014/main" id="{B3812771-950C-1999-DE8B-D5E53DDDD646}"/>
              </a:ext>
            </a:extLst>
          </p:cNvPr>
          <p:cNvSpPr/>
          <p:nvPr/>
        </p:nvSpPr>
        <p:spPr>
          <a:xfrm>
            <a:off x="6314040" y="1899599"/>
            <a:ext cx="1599602"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29" name="표 28">
            <a:extLst>
              <a:ext uri="{FF2B5EF4-FFF2-40B4-BE49-F238E27FC236}">
                <a16:creationId xmlns:a16="http://schemas.microsoft.com/office/drawing/2014/main" id="{C28A8D3B-FBE1-95CB-000A-1CDF39A5E5FA}"/>
              </a:ext>
            </a:extLst>
          </p:cNvPr>
          <p:cNvGraphicFramePr>
            <a:graphicFrameLocks noGrp="1"/>
          </p:cNvGraphicFramePr>
          <p:nvPr>
            <p:extLst>
              <p:ext uri="{D42A27DB-BD31-4B8C-83A1-F6EECF244321}">
                <p14:modId xmlns:p14="http://schemas.microsoft.com/office/powerpoint/2010/main" val="3620409283"/>
              </p:ext>
            </p:extLst>
          </p:nvPr>
        </p:nvGraphicFramePr>
        <p:xfrm>
          <a:off x="1721735" y="2660703"/>
          <a:ext cx="6191907" cy="1668079"/>
        </p:xfrm>
        <a:graphic>
          <a:graphicData uri="http://schemas.openxmlformats.org/drawingml/2006/table">
            <a:tbl>
              <a:tblPr firstRow="1" bandRow="1">
                <a:tableStyleId>{F2DE63D5-997A-4646-A377-4702673A728D}</a:tableStyleId>
              </a:tblPr>
              <a:tblGrid>
                <a:gridCol w="491359">
                  <a:extLst>
                    <a:ext uri="{9D8B030D-6E8A-4147-A177-3AD203B41FA5}">
                      <a16:colId xmlns:a16="http://schemas.microsoft.com/office/drawing/2014/main" val="3997906638"/>
                    </a:ext>
                  </a:extLst>
                </a:gridCol>
                <a:gridCol w="821663">
                  <a:extLst>
                    <a:ext uri="{9D8B030D-6E8A-4147-A177-3AD203B41FA5}">
                      <a16:colId xmlns:a16="http://schemas.microsoft.com/office/drawing/2014/main" val="346551862"/>
                    </a:ext>
                  </a:extLst>
                </a:gridCol>
                <a:gridCol w="821663">
                  <a:extLst>
                    <a:ext uri="{9D8B030D-6E8A-4147-A177-3AD203B41FA5}">
                      <a16:colId xmlns:a16="http://schemas.microsoft.com/office/drawing/2014/main" val="3633334350"/>
                    </a:ext>
                  </a:extLst>
                </a:gridCol>
                <a:gridCol w="821663">
                  <a:extLst>
                    <a:ext uri="{9D8B030D-6E8A-4147-A177-3AD203B41FA5}">
                      <a16:colId xmlns:a16="http://schemas.microsoft.com/office/drawing/2014/main" val="55890169"/>
                    </a:ext>
                  </a:extLst>
                </a:gridCol>
                <a:gridCol w="821663">
                  <a:extLst>
                    <a:ext uri="{9D8B030D-6E8A-4147-A177-3AD203B41FA5}">
                      <a16:colId xmlns:a16="http://schemas.microsoft.com/office/drawing/2014/main" val="3320947427"/>
                    </a:ext>
                  </a:extLst>
                </a:gridCol>
                <a:gridCol w="603474">
                  <a:extLst>
                    <a:ext uri="{9D8B030D-6E8A-4147-A177-3AD203B41FA5}">
                      <a16:colId xmlns:a16="http://schemas.microsoft.com/office/drawing/2014/main" val="2189235125"/>
                    </a:ext>
                  </a:extLst>
                </a:gridCol>
                <a:gridCol w="603474">
                  <a:extLst>
                    <a:ext uri="{9D8B030D-6E8A-4147-A177-3AD203B41FA5}">
                      <a16:colId xmlns:a16="http://schemas.microsoft.com/office/drawing/2014/main" val="2797270982"/>
                    </a:ext>
                  </a:extLst>
                </a:gridCol>
                <a:gridCol w="603474">
                  <a:extLst>
                    <a:ext uri="{9D8B030D-6E8A-4147-A177-3AD203B41FA5}">
                      <a16:colId xmlns:a16="http://schemas.microsoft.com/office/drawing/2014/main" val="1222362941"/>
                    </a:ext>
                  </a:extLst>
                </a:gridCol>
                <a:gridCol w="603474">
                  <a:extLst>
                    <a:ext uri="{9D8B030D-6E8A-4147-A177-3AD203B41FA5}">
                      <a16:colId xmlns:a16="http://schemas.microsoft.com/office/drawing/2014/main" val="296724909"/>
                    </a:ext>
                  </a:extLst>
                </a:gridCol>
              </a:tblGrid>
              <a:tr h="228991">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물류센터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시작일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종료일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운영여부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9" name="Input">
            <a:extLst>
              <a:ext uri="{FF2B5EF4-FFF2-40B4-BE49-F238E27FC236}">
                <a16:creationId xmlns:a16="http://schemas.microsoft.com/office/drawing/2014/main" id="{0DB6A39D-46D4-4F52-A1FD-299A9B2AC5CF}"/>
              </a:ext>
            </a:extLst>
          </p:cNvPr>
          <p:cNvSpPr/>
          <p:nvPr/>
        </p:nvSpPr>
        <p:spPr>
          <a:xfrm>
            <a:off x="4046499" y="1897846"/>
            <a:ext cx="213111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75000"/>
                  </a:schemeClr>
                </a:solidFill>
                <a:latin typeface="Segoe UI" panose="020B0502040204020203" pitchFamily="34" charset="0"/>
                <a:cs typeface="Segoe UI" panose="020B0502040204020203" pitchFamily="34" charset="0"/>
              </a:rPr>
              <a:t>품목명</a:t>
            </a:r>
            <a:endParaRPr lang="en-US" sz="800" dirty="0">
              <a:solidFill>
                <a:schemeClr val="bg1">
                  <a:lumMod val="75000"/>
                </a:schemeClr>
              </a:solidFill>
              <a:latin typeface="Segoe UI" panose="020B0502040204020203" pitchFamily="34" charset="0"/>
              <a:cs typeface="Segoe UI" panose="020B0502040204020203" pitchFamily="34" charset="0"/>
            </a:endParaRPr>
          </a:p>
        </p:txBody>
      </p:sp>
      <p:grpSp>
        <p:nvGrpSpPr>
          <p:cNvPr id="40" name="그룹 39">
            <a:extLst>
              <a:ext uri="{FF2B5EF4-FFF2-40B4-BE49-F238E27FC236}">
                <a16:creationId xmlns:a16="http://schemas.microsoft.com/office/drawing/2014/main" id="{BBB41A40-7D60-6D54-9EB0-2A9DE1F179D0}"/>
              </a:ext>
            </a:extLst>
          </p:cNvPr>
          <p:cNvGrpSpPr/>
          <p:nvPr/>
        </p:nvGrpSpPr>
        <p:grpSpPr>
          <a:xfrm>
            <a:off x="1721735" y="1897848"/>
            <a:ext cx="1108914" cy="267021"/>
            <a:chOff x="2060669" y="1605799"/>
            <a:chExt cx="1609773" cy="267021"/>
          </a:xfrm>
        </p:grpSpPr>
        <p:sp>
          <p:nvSpPr>
            <p:cNvPr id="41" name="Input">
              <a:extLst>
                <a:ext uri="{FF2B5EF4-FFF2-40B4-BE49-F238E27FC236}">
                  <a16:creationId xmlns:a16="http://schemas.microsoft.com/office/drawing/2014/main" id="{BB084E5F-7582-135B-9E00-341B081CEBDC}"/>
                </a:ext>
              </a:extLst>
            </p:cNvPr>
            <p:cNvSpPr/>
            <p:nvPr/>
          </p:nvSpPr>
          <p:spPr>
            <a:xfrm>
              <a:off x="2060669" y="1605799"/>
              <a:ext cx="160977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분류</a:t>
              </a:r>
              <a:endParaRPr lang="en-US" sz="800" dirty="0">
                <a:solidFill>
                  <a:srgbClr val="5F5F5F"/>
                </a:solidFill>
                <a:latin typeface="Segoe UI" panose="020B0502040204020203" pitchFamily="34" charset="0"/>
                <a:cs typeface="Segoe UI" panose="020B0502040204020203" pitchFamily="34" charset="0"/>
              </a:endParaRPr>
            </a:p>
          </p:txBody>
        </p:sp>
        <p:sp>
          <p:nvSpPr>
            <p:cNvPr id="42" name="Arrow Down">
              <a:extLst>
                <a:ext uri="{FF2B5EF4-FFF2-40B4-BE49-F238E27FC236}">
                  <a16:creationId xmlns:a16="http://schemas.microsoft.com/office/drawing/2014/main" id="{95BD9AD2-C34E-26BA-06F6-0A1C5540606D}"/>
                </a:ext>
              </a:extLst>
            </p:cNvPr>
            <p:cNvSpPr>
              <a:spLocks noChangeAspect="1"/>
            </p:cNvSpPr>
            <p:nvPr/>
          </p:nvSpPr>
          <p:spPr bwMode="auto">
            <a:xfrm flipH="1">
              <a:off x="3511476"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46" name="TextBox 45">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50" name="직선 연결선 49">
            <a:extLst>
              <a:ext uri="{FF2B5EF4-FFF2-40B4-BE49-F238E27FC236}">
                <a16:creationId xmlns:a16="http://schemas.microsoft.com/office/drawing/2014/main" id="{BBC79291-EEA7-933E-EA71-46DF656535EF}"/>
              </a:ext>
            </a:extLst>
          </p:cNvPr>
          <p:cNvCxnSpPr>
            <a:cxnSpLocks/>
          </p:cNvCxnSpPr>
          <p:nvPr/>
        </p:nvCxnSpPr>
        <p:spPr>
          <a:xfrm flipV="1">
            <a:off x="2446356" y="1080471"/>
            <a:ext cx="6035773" cy="8304"/>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1" name="직선 연결선 50">
            <a:extLst>
              <a:ext uri="{FF2B5EF4-FFF2-40B4-BE49-F238E27FC236}">
                <a16:creationId xmlns:a16="http://schemas.microsoft.com/office/drawing/2014/main" id="{B435E108-5535-8CBF-4AE3-694531564325}"/>
              </a:ext>
            </a:extLst>
          </p:cNvPr>
          <p:cNvCxnSpPr>
            <a:cxnSpLocks/>
          </p:cNvCxnSpPr>
          <p:nvPr/>
        </p:nvCxnSpPr>
        <p:spPr>
          <a:xfrm>
            <a:off x="3720457" y="1080471"/>
            <a:ext cx="1108211"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54" name="TextBox 53">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rgbClr val="0D6EFD"/>
                </a:solidFill>
              </a:rPr>
              <a:t>상품</a:t>
            </a:r>
            <a:r>
              <a:rPr lang="en-US" altLang="ko-KR" sz="1100" dirty="0">
                <a:solidFill>
                  <a:srgbClr val="0D6EFD"/>
                </a:solidFill>
              </a:rPr>
              <a:t>SPEC</a:t>
            </a:r>
            <a:r>
              <a:rPr lang="ko-KR" altLang="en-US" sz="1100" dirty="0">
                <a:solidFill>
                  <a:srgbClr val="0D6EFD"/>
                </a:solidFill>
              </a:rPr>
              <a:t>관리</a:t>
            </a:r>
          </a:p>
        </p:txBody>
      </p:sp>
      <p:sp>
        <p:nvSpPr>
          <p:cNvPr id="55" name="TextBox 54">
            <a:extLst>
              <a:ext uri="{FF2B5EF4-FFF2-40B4-BE49-F238E27FC236}">
                <a16:creationId xmlns:a16="http://schemas.microsoft.com/office/drawing/2014/main" id="{0C788FC8-0D69-4068-A849-1D137F3B36F7}"/>
              </a:ext>
            </a:extLst>
          </p:cNvPr>
          <p:cNvSpPr txBox="1"/>
          <p:nvPr/>
        </p:nvSpPr>
        <p:spPr>
          <a:xfrm>
            <a:off x="6177613" y="755596"/>
            <a:ext cx="1159293" cy="261610"/>
          </a:xfrm>
          <a:prstGeom prst="rect">
            <a:avLst/>
          </a:prstGeom>
          <a:noFill/>
        </p:spPr>
        <p:txBody>
          <a:bodyPr wrap="none" rtlCol="0">
            <a:spAutoFit/>
          </a:bodyPr>
          <a:lstStyle/>
          <a:p>
            <a:pPr algn="ctr"/>
            <a:r>
              <a:rPr lang="ko-KR" altLang="en-US" sz="1100" dirty="0">
                <a:solidFill>
                  <a:schemeClr val="bg1">
                    <a:lumMod val="50000"/>
                  </a:schemeClr>
                </a:solidFill>
              </a:rPr>
              <a:t>협력업체단가관리</a:t>
            </a:r>
          </a:p>
        </p:txBody>
      </p:sp>
      <p:sp>
        <p:nvSpPr>
          <p:cNvPr id="56" name="TextBox 55">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57" name="TextBox 56">
            <a:extLst>
              <a:ext uri="{FF2B5EF4-FFF2-40B4-BE49-F238E27FC236}">
                <a16:creationId xmlns:a16="http://schemas.microsoft.com/office/drawing/2014/main" id="{B3347947-901B-1F0A-161F-576DF1A23AB1}"/>
              </a:ext>
            </a:extLst>
          </p:cNvPr>
          <p:cNvSpPr txBox="1"/>
          <p:nvPr/>
        </p:nvSpPr>
        <p:spPr>
          <a:xfrm>
            <a:off x="5068698" y="758080"/>
            <a:ext cx="915635"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grpSp>
        <p:nvGrpSpPr>
          <p:cNvPr id="15" name="Checkbox">
            <a:extLst>
              <a:ext uri="{FF2B5EF4-FFF2-40B4-BE49-F238E27FC236}">
                <a16:creationId xmlns:a16="http://schemas.microsoft.com/office/drawing/2014/main" id="{E611FF53-9B9F-017E-14DE-604A71890FD3}"/>
              </a:ext>
            </a:extLst>
          </p:cNvPr>
          <p:cNvGrpSpPr/>
          <p:nvPr/>
        </p:nvGrpSpPr>
        <p:grpSpPr>
          <a:xfrm>
            <a:off x="1724917" y="4500960"/>
            <a:ext cx="1745411" cy="139975"/>
            <a:chOff x="863600" y="1300820"/>
            <a:chExt cx="1745411" cy="139975"/>
          </a:xfrm>
        </p:grpSpPr>
        <p:grpSp>
          <p:nvGrpSpPr>
            <p:cNvPr id="16" name="Checkbox">
              <a:extLst>
                <a:ext uri="{FF2B5EF4-FFF2-40B4-BE49-F238E27FC236}">
                  <a16:creationId xmlns:a16="http://schemas.microsoft.com/office/drawing/2014/main" id="{51A47170-474B-A7DC-9B34-8FFF48E6BB3A}"/>
                </a:ext>
              </a:extLst>
            </p:cNvPr>
            <p:cNvGrpSpPr/>
            <p:nvPr/>
          </p:nvGrpSpPr>
          <p:grpSpPr>
            <a:xfrm>
              <a:off x="863600" y="1306515"/>
              <a:ext cx="128588" cy="128588"/>
              <a:chOff x="863600" y="1311275"/>
              <a:chExt cx="128588" cy="128588"/>
            </a:xfrm>
          </p:grpSpPr>
          <p:sp>
            <p:nvSpPr>
              <p:cNvPr id="18" name="Box">
                <a:extLst>
                  <a:ext uri="{FF2B5EF4-FFF2-40B4-BE49-F238E27FC236}">
                    <a16:creationId xmlns:a16="http://schemas.microsoft.com/office/drawing/2014/main" id="{6C40B555-375B-1DF2-1F19-ACDB24EEF6ED}"/>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9" name="Check" hidden="1">
                <a:extLst>
                  <a:ext uri="{FF2B5EF4-FFF2-40B4-BE49-F238E27FC236}">
                    <a16:creationId xmlns:a16="http://schemas.microsoft.com/office/drawing/2014/main" id="{B6741A59-DC13-DE86-4D6A-49D1BE442143}"/>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7" name="Text">
              <a:extLst>
                <a:ext uri="{FF2B5EF4-FFF2-40B4-BE49-F238E27FC236}">
                  <a16:creationId xmlns:a16="http://schemas.microsoft.com/office/drawing/2014/main" id="{337318C2-7AF4-540F-2040-C81D41776DBF}"/>
                </a:ext>
              </a:extLst>
            </p:cNvPr>
            <p:cNvSpPr txBox="1"/>
            <p:nvPr/>
          </p:nvSpPr>
          <p:spPr>
            <a:xfrm>
              <a:off x="1057304" y="1300820"/>
              <a:ext cx="1551707" cy="13997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800" noProof="1">
                  <a:solidFill>
                    <a:srgbClr val="5F5F5F"/>
                  </a:solidFill>
                  <a:latin typeface="Segoe UI" panose="020B0502040204020203" pitchFamily="34" charset="0"/>
                  <a:cs typeface="Segoe UI" panose="020B0502040204020203" pitchFamily="34" charset="0"/>
                </a:rPr>
                <a:t>선택품목을 </a:t>
              </a:r>
              <a:r>
                <a:rPr lang="en-US" altLang="ko-KR" sz="800" noProof="1">
                  <a:solidFill>
                    <a:srgbClr val="5F5F5F"/>
                  </a:solidFill>
                  <a:latin typeface="Segoe UI" panose="020B0502040204020203" pitchFamily="34" charset="0"/>
                  <a:cs typeface="Segoe UI" panose="020B0502040204020203" pitchFamily="34" charset="0"/>
                </a:rPr>
                <a:t>(</a:t>
              </a:r>
              <a:r>
                <a:rPr lang="ko-KR" altLang="en-US" sz="800" noProof="1">
                  <a:solidFill>
                    <a:srgbClr val="5F5F5F"/>
                  </a:solidFill>
                  <a:latin typeface="Segoe UI" panose="020B0502040204020203" pitchFamily="34" charset="0"/>
                  <a:cs typeface="Segoe UI" panose="020B0502040204020203" pitchFamily="34" charset="0"/>
                </a:rPr>
                <a:t>선택</a:t>
              </a:r>
              <a:r>
                <a:rPr lang="en-US" altLang="ko-KR" sz="800" noProof="1">
                  <a:solidFill>
                    <a:srgbClr val="5F5F5F"/>
                  </a:solidFill>
                  <a:latin typeface="Segoe UI" panose="020B0502040204020203" pitchFamily="34" charset="0"/>
                  <a:cs typeface="Segoe UI" panose="020B0502040204020203" pitchFamily="34" charset="0"/>
                </a:rPr>
                <a:t>)</a:t>
              </a:r>
              <a:r>
                <a:rPr lang="ko-KR" altLang="en-US" sz="800" noProof="1">
                  <a:solidFill>
                    <a:srgbClr val="5F5F5F"/>
                  </a:solidFill>
                  <a:latin typeface="Segoe UI" panose="020B0502040204020203" pitchFamily="34" charset="0"/>
                  <a:cs typeface="Segoe UI" panose="020B0502040204020203" pitchFamily="34" charset="0"/>
                </a:rPr>
                <a:t>옵션으로 등록합니다</a:t>
              </a:r>
              <a:r>
                <a:rPr lang="en-US" altLang="ko-KR" sz="800" noProof="1">
                  <a:solidFill>
                    <a:srgbClr val="5F5F5F"/>
                  </a:solidFill>
                  <a:latin typeface="Segoe UI" panose="020B0502040204020203" pitchFamily="34" charset="0"/>
                  <a:cs typeface="Segoe UI" panose="020B0502040204020203" pitchFamily="34" charset="0"/>
                </a:rPr>
                <a:t>.</a:t>
              </a:r>
              <a:endParaRPr lang="en-US" sz="800" noProof="1">
                <a:solidFill>
                  <a:srgbClr val="5F5F5F"/>
                </a:solidFill>
                <a:latin typeface="Segoe UI" panose="020B0502040204020203" pitchFamily="34" charset="0"/>
                <a:cs typeface="Segoe UI" panose="020B0502040204020203" pitchFamily="34" charset="0"/>
              </a:endParaRPr>
            </a:p>
          </p:txBody>
        </p:sp>
      </p:grpSp>
      <p:grpSp>
        <p:nvGrpSpPr>
          <p:cNvPr id="20" name="그룹 19">
            <a:extLst>
              <a:ext uri="{FF2B5EF4-FFF2-40B4-BE49-F238E27FC236}">
                <a16:creationId xmlns:a16="http://schemas.microsoft.com/office/drawing/2014/main" id="{E66E1D1B-8969-AB6E-B54A-FF6F73A2223B}"/>
              </a:ext>
            </a:extLst>
          </p:cNvPr>
          <p:cNvGrpSpPr/>
          <p:nvPr/>
        </p:nvGrpSpPr>
        <p:grpSpPr>
          <a:xfrm>
            <a:off x="2862558" y="1897848"/>
            <a:ext cx="1108914" cy="267021"/>
            <a:chOff x="2060669" y="1605799"/>
            <a:chExt cx="1609773" cy="267021"/>
          </a:xfrm>
        </p:grpSpPr>
        <p:sp>
          <p:nvSpPr>
            <p:cNvPr id="21" name="Input">
              <a:extLst>
                <a:ext uri="{FF2B5EF4-FFF2-40B4-BE49-F238E27FC236}">
                  <a16:creationId xmlns:a16="http://schemas.microsoft.com/office/drawing/2014/main" id="{903E5C1D-8324-C8E3-1BB3-5DB9881DC73B}"/>
                </a:ext>
              </a:extLst>
            </p:cNvPr>
            <p:cNvSpPr/>
            <p:nvPr/>
          </p:nvSpPr>
          <p:spPr>
            <a:xfrm>
              <a:off x="2060669" y="1605799"/>
              <a:ext cx="160977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유효여부</a:t>
              </a:r>
              <a:endParaRPr lang="en-US" sz="800" dirty="0">
                <a:solidFill>
                  <a:srgbClr val="5F5F5F"/>
                </a:solidFill>
                <a:latin typeface="Segoe UI" panose="020B0502040204020203" pitchFamily="34" charset="0"/>
                <a:cs typeface="Segoe UI" panose="020B0502040204020203" pitchFamily="34" charset="0"/>
              </a:endParaRPr>
            </a:p>
          </p:txBody>
        </p:sp>
        <p:sp>
          <p:nvSpPr>
            <p:cNvPr id="23" name="Arrow Down">
              <a:extLst>
                <a:ext uri="{FF2B5EF4-FFF2-40B4-BE49-F238E27FC236}">
                  <a16:creationId xmlns:a16="http://schemas.microsoft.com/office/drawing/2014/main" id="{662CEA80-B0A8-B225-BA96-63099BCAA7CF}"/>
                </a:ext>
              </a:extLst>
            </p:cNvPr>
            <p:cNvSpPr>
              <a:spLocks noChangeAspect="1"/>
            </p:cNvSpPr>
            <p:nvPr/>
          </p:nvSpPr>
          <p:spPr bwMode="auto">
            <a:xfrm flipH="1">
              <a:off x="3511476"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24" name="직사각형 23">
            <a:extLst>
              <a:ext uri="{FF2B5EF4-FFF2-40B4-BE49-F238E27FC236}">
                <a16:creationId xmlns:a16="http://schemas.microsoft.com/office/drawing/2014/main" id="{2126BC48-6D7B-F518-F19F-B9F39C8F7770}"/>
              </a:ext>
            </a:extLst>
          </p:cNvPr>
          <p:cNvSpPr/>
          <p:nvPr/>
        </p:nvSpPr>
        <p:spPr>
          <a:xfrm>
            <a:off x="1592702" y="184814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5" name="직사각형 24">
            <a:extLst>
              <a:ext uri="{FF2B5EF4-FFF2-40B4-BE49-F238E27FC236}">
                <a16:creationId xmlns:a16="http://schemas.microsoft.com/office/drawing/2014/main" id="{CA6564AE-6F18-3998-2A28-BF54363FE444}"/>
              </a:ext>
            </a:extLst>
          </p:cNvPr>
          <p:cNvSpPr/>
          <p:nvPr/>
        </p:nvSpPr>
        <p:spPr>
          <a:xfrm>
            <a:off x="3656634" y="184814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26" name="직사각형 25">
            <a:extLst>
              <a:ext uri="{FF2B5EF4-FFF2-40B4-BE49-F238E27FC236}">
                <a16:creationId xmlns:a16="http://schemas.microsoft.com/office/drawing/2014/main" id="{C36AA15C-4C75-3805-65C6-D41C367EFFE4}"/>
              </a:ext>
            </a:extLst>
          </p:cNvPr>
          <p:cNvSpPr/>
          <p:nvPr/>
        </p:nvSpPr>
        <p:spPr>
          <a:xfrm>
            <a:off x="3226515" y="439347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Tree>
    <p:extLst>
      <p:ext uri="{BB962C8B-B14F-4D97-AF65-F5344CB8AC3E}">
        <p14:creationId xmlns:p14="http://schemas.microsoft.com/office/powerpoint/2010/main" val="3238928598"/>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사각형: 둥근 모서리 43">
            <a:extLst>
              <a:ext uri="{FF2B5EF4-FFF2-40B4-BE49-F238E27FC236}">
                <a16:creationId xmlns:a16="http://schemas.microsoft.com/office/drawing/2014/main" id="{2412881E-AFAB-9071-6645-A66370824CB4}"/>
              </a:ext>
            </a:extLst>
          </p:cNvPr>
          <p:cNvSpPr/>
          <p:nvPr/>
        </p:nvSpPr>
        <p:spPr>
          <a:xfrm>
            <a:off x="224092" y="2648328"/>
            <a:ext cx="9209155" cy="3041694"/>
          </a:xfrm>
          <a:prstGeom prst="roundRect">
            <a:avLst>
              <a:gd name="adj" fmla="val 795"/>
            </a:avLst>
          </a:prstGeom>
          <a:ln>
            <a:solidFill>
              <a:schemeClr val="bg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RQ-MENU-2100</a:t>
            </a:r>
          </a:p>
          <a:p>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err="1"/>
              <a:t>품목코드관리</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AG11030000000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품목코드 검색</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252266" cy="338554"/>
          </a:xfrm>
          <a:prstGeom prst="rect">
            <a:avLst/>
          </a:prstGeom>
          <a:noFill/>
        </p:spPr>
        <p:txBody>
          <a:bodyPr wrap="none" rtlCol="0">
            <a:spAutoFit/>
          </a:bodyPr>
          <a:lstStyle/>
          <a:p>
            <a:r>
              <a:rPr lang="ko-KR" altLang="en-US" sz="1600" dirty="0" err="1"/>
              <a:t>품목코드관리</a:t>
            </a:r>
            <a:endParaRPr lang="ko-KR" altLang="en-US" sz="1600" dirty="0"/>
          </a:p>
        </p:txBody>
      </p:sp>
      <p:sp>
        <p:nvSpPr>
          <p:cNvPr id="56" name="사각형: 둥근 모서리 12">
            <a:extLst>
              <a:ext uri="{FF2B5EF4-FFF2-40B4-BE49-F238E27FC236}">
                <a16:creationId xmlns:a16="http://schemas.microsoft.com/office/drawing/2014/main" id="{8EDEE398-6C22-025A-E7CF-E0833E9EF740}"/>
              </a:ext>
            </a:extLst>
          </p:cNvPr>
          <p:cNvSpPr/>
          <p:nvPr/>
        </p:nvSpPr>
        <p:spPr>
          <a:xfrm>
            <a:off x="224093" y="1355007"/>
            <a:ext cx="9209154" cy="1078326"/>
          </a:xfrm>
          <a:prstGeom prst="roundRect">
            <a:avLst>
              <a:gd name="adj" fmla="val 3764"/>
            </a:avLst>
          </a:prstGeom>
          <a:solidFill>
            <a:srgbClr val="FFFFFF"/>
          </a:solidFill>
          <a:ln>
            <a:solidFill>
              <a:schemeClr val="bg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64" name="Input">
            <a:extLst>
              <a:ext uri="{FF2B5EF4-FFF2-40B4-BE49-F238E27FC236}">
                <a16:creationId xmlns:a16="http://schemas.microsoft.com/office/drawing/2014/main" id="{DFAFF919-A723-FB98-320A-094FD86E6017}"/>
              </a:ext>
            </a:extLst>
          </p:cNvPr>
          <p:cNvSpPr/>
          <p:nvPr/>
        </p:nvSpPr>
        <p:spPr>
          <a:xfrm>
            <a:off x="8380228" y="1963299"/>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graphicFrame>
        <p:nvGraphicFramePr>
          <p:cNvPr id="69" name="표 48">
            <a:extLst>
              <a:ext uri="{FF2B5EF4-FFF2-40B4-BE49-F238E27FC236}">
                <a16:creationId xmlns:a16="http://schemas.microsoft.com/office/drawing/2014/main" id="{D863F9EE-4DD7-29F7-2B27-1E9FE82DA0E8}"/>
              </a:ext>
            </a:extLst>
          </p:cNvPr>
          <p:cNvGraphicFramePr>
            <a:graphicFrameLocks noGrp="1"/>
          </p:cNvGraphicFramePr>
          <p:nvPr>
            <p:extLst>
              <p:ext uri="{D42A27DB-BD31-4B8C-83A1-F6EECF244321}">
                <p14:modId xmlns:p14="http://schemas.microsoft.com/office/powerpoint/2010/main" val="1107034952"/>
              </p:ext>
            </p:extLst>
          </p:nvPr>
        </p:nvGraphicFramePr>
        <p:xfrm>
          <a:off x="392225" y="3115630"/>
          <a:ext cx="8866971" cy="1737752"/>
        </p:xfrm>
        <a:graphic>
          <a:graphicData uri="http://schemas.openxmlformats.org/drawingml/2006/table">
            <a:tbl>
              <a:tblPr firstRow="1" bandRow="1">
                <a:tableStyleId>{F2DE63D5-997A-4646-A377-4702673A728D}</a:tableStyleId>
              </a:tblPr>
              <a:tblGrid>
                <a:gridCol w="544109">
                  <a:extLst>
                    <a:ext uri="{9D8B030D-6E8A-4147-A177-3AD203B41FA5}">
                      <a16:colId xmlns:a16="http://schemas.microsoft.com/office/drawing/2014/main" val="3997906638"/>
                    </a:ext>
                  </a:extLst>
                </a:gridCol>
                <a:gridCol w="680653">
                  <a:extLst>
                    <a:ext uri="{9D8B030D-6E8A-4147-A177-3AD203B41FA5}">
                      <a16:colId xmlns:a16="http://schemas.microsoft.com/office/drawing/2014/main" val="883723987"/>
                    </a:ext>
                  </a:extLst>
                </a:gridCol>
                <a:gridCol w="680653">
                  <a:extLst>
                    <a:ext uri="{9D8B030D-6E8A-4147-A177-3AD203B41FA5}">
                      <a16:colId xmlns:a16="http://schemas.microsoft.com/office/drawing/2014/main" val="588547924"/>
                    </a:ext>
                  </a:extLst>
                </a:gridCol>
                <a:gridCol w="680653">
                  <a:extLst>
                    <a:ext uri="{9D8B030D-6E8A-4147-A177-3AD203B41FA5}">
                      <a16:colId xmlns:a16="http://schemas.microsoft.com/office/drawing/2014/main" val="346551862"/>
                    </a:ext>
                  </a:extLst>
                </a:gridCol>
                <a:gridCol w="882607">
                  <a:extLst>
                    <a:ext uri="{9D8B030D-6E8A-4147-A177-3AD203B41FA5}">
                      <a16:colId xmlns:a16="http://schemas.microsoft.com/office/drawing/2014/main" val="20002"/>
                    </a:ext>
                  </a:extLst>
                </a:gridCol>
                <a:gridCol w="742285">
                  <a:extLst>
                    <a:ext uri="{9D8B030D-6E8A-4147-A177-3AD203B41FA5}">
                      <a16:colId xmlns:a16="http://schemas.microsoft.com/office/drawing/2014/main" val="20003"/>
                    </a:ext>
                  </a:extLst>
                </a:gridCol>
                <a:gridCol w="541776">
                  <a:extLst>
                    <a:ext uri="{9D8B030D-6E8A-4147-A177-3AD203B41FA5}">
                      <a16:colId xmlns:a16="http://schemas.microsoft.com/office/drawing/2014/main" val="20004"/>
                    </a:ext>
                  </a:extLst>
                </a:gridCol>
                <a:gridCol w="822847">
                  <a:extLst>
                    <a:ext uri="{9D8B030D-6E8A-4147-A177-3AD203B41FA5}">
                      <a16:colId xmlns:a16="http://schemas.microsoft.com/office/drawing/2014/main" val="20005"/>
                    </a:ext>
                  </a:extLst>
                </a:gridCol>
                <a:gridCol w="822847">
                  <a:extLst>
                    <a:ext uri="{9D8B030D-6E8A-4147-A177-3AD203B41FA5}">
                      <a16:colId xmlns:a16="http://schemas.microsoft.com/office/drawing/2014/main" val="2189235125"/>
                    </a:ext>
                  </a:extLst>
                </a:gridCol>
                <a:gridCol w="822847">
                  <a:extLst>
                    <a:ext uri="{9D8B030D-6E8A-4147-A177-3AD203B41FA5}">
                      <a16:colId xmlns:a16="http://schemas.microsoft.com/office/drawing/2014/main" val="3275808881"/>
                    </a:ext>
                  </a:extLst>
                </a:gridCol>
                <a:gridCol w="822847">
                  <a:extLst>
                    <a:ext uri="{9D8B030D-6E8A-4147-A177-3AD203B41FA5}">
                      <a16:colId xmlns:a16="http://schemas.microsoft.com/office/drawing/2014/main" val="20008"/>
                    </a:ext>
                  </a:extLst>
                </a:gridCol>
                <a:gridCol w="822847">
                  <a:extLst>
                    <a:ext uri="{9D8B030D-6E8A-4147-A177-3AD203B41FA5}">
                      <a16:colId xmlns:a16="http://schemas.microsoft.com/office/drawing/2014/main" val="1679447880"/>
                    </a:ext>
                  </a:extLst>
                </a:gridCol>
              </a:tblGrid>
              <a:tr h="278617">
                <a:tc>
                  <a:txBody>
                    <a:bodyPr/>
                    <a:lstStyle/>
                    <a:p>
                      <a:pPr algn="ctr" latinLnBrk="1"/>
                      <a:r>
                        <a:rPr lang="ko-KR" altLang="en-US" sz="900" b="0" dirty="0">
                          <a:solidFill>
                            <a:schemeClr val="bg1"/>
                          </a:solidFill>
                        </a:rPr>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사진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품목코드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본부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고정비용</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종료일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종료여부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등록일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등록자</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sp>
        <p:nvSpPr>
          <p:cNvPr id="80" name="Input">
            <a:extLst>
              <a:ext uri="{FF2B5EF4-FFF2-40B4-BE49-F238E27FC236}">
                <a16:creationId xmlns:a16="http://schemas.microsoft.com/office/drawing/2014/main" id="{DFAFF919-A723-FB98-320A-094FD86E6017}"/>
              </a:ext>
            </a:extLst>
          </p:cNvPr>
          <p:cNvSpPr/>
          <p:nvPr/>
        </p:nvSpPr>
        <p:spPr>
          <a:xfrm>
            <a:off x="8539753" y="5798772"/>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품목코드 등록</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35" name="직사각형 34">
            <a:extLst>
              <a:ext uri="{FF2B5EF4-FFF2-40B4-BE49-F238E27FC236}">
                <a16:creationId xmlns:a16="http://schemas.microsoft.com/office/drawing/2014/main" id="{A093E023-F5FF-B404-98FE-93AE95A627C3}"/>
              </a:ext>
            </a:extLst>
          </p:cNvPr>
          <p:cNvSpPr/>
          <p:nvPr/>
        </p:nvSpPr>
        <p:spPr>
          <a:xfrm>
            <a:off x="440817" y="1523692"/>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구분</a:t>
            </a:r>
            <a:endParaRPr lang="en-US" altLang="ko-KR" sz="500" dirty="0">
              <a:solidFill>
                <a:schemeClr val="bg1">
                  <a:lumMod val="50000"/>
                </a:schemeClr>
              </a:solidFill>
              <a:latin typeface="+mn-ea"/>
              <a:cs typeface="Segoe UI" panose="020B0502040204020203" pitchFamily="34" charset="0"/>
            </a:endParaRPr>
          </a:p>
        </p:txBody>
      </p:sp>
      <p:sp>
        <p:nvSpPr>
          <p:cNvPr id="2" name="Arrow Down">
            <a:extLst>
              <a:ext uri="{FF2B5EF4-FFF2-40B4-BE49-F238E27FC236}">
                <a16:creationId xmlns:a16="http://schemas.microsoft.com/office/drawing/2014/main" id="{9C229F64-3043-FB5C-3FDF-BB970EC9853F}"/>
              </a:ext>
            </a:extLst>
          </p:cNvPr>
          <p:cNvSpPr>
            <a:spLocks noChangeAspect="1"/>
          </p:cNvSpPr>
          <p:nvPr/>
        </p:nvSpPr>
        <p:spPr bwMode="auto">
          <a:xfrm flipH="1">
            <a:off x="2077636" y="163849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nvGrpSpPr>
          <p:cNvPr id="33" name="그룹 32">
            <a:extLst>
              <a:ext uri="{FF2B5EF4-FFF2-40B4-BE49-F238E27FC236}">
                <a16:creationId xmlns:a16="http://schemas.microsoft.com/office/drawing/2014/main" id="{A7C3AD31-1BB6-3AEF-EE09-92A2D7037412}"/>
              </a:ext>
            </a:extLst>
          </p:cNvPr>
          <p:cNvGrpSpPr/>
          <p:nvPr/>
        </p:nvGrpSpPr>
        <p:grpSpPr>
          <a:xfrm>
            <a:off x="2393396" y="1523692"/>
            <a:ext cx="1901945" cy="273380"/>
            <a:chOff x="850502" y="1523692"/>
            <a:chExt cx="1571856" cy="273380"/>
          </a:xfrm>
        </p:grpSpPr>
        <p:sp>
          <p:nvSpPr>
            <p:cNvPr id="15" name="직사각형 14">
              <a:extLst>
                <a:ext uri="{FF2B5EF4-FFF2-40B4-BE49-F238E27FC236}">
                  <a16:creationId xmlns:a16="http://schemas.microsoft.com/office/drawing/2014/main" id="{2143A61E-FC0D-277A-C3C1-6D15A06C434E}"/>
                </a:ext>
              </a:extLst>
            </p:cNvPr>
            <p:cNvSpPr/>
            <p:nvPr/>
          </p:nvSpPr>
          <p:spPr>
            <a:xfrm>
              <a:off x="850502" y="1523692"/>
              <a:ext cx="157185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대분류</a:t>
              </a:r>
              <a:endParaRPr lang="en-US" altLang="ko-KR" sz="500" dirty="0">
                <a:solidFill>
                  <a:schemeClr val="bg1">
                    <a:lumMod val="50000"/>
                  </a:schemeClr>
                </a:solidFill>
                <a:latin typeface="+mn-ea"/>
                <a:cs typeface="Segoe UI" panose="020B0502040204020203" pitchFamily="34" charset="0"/>
              </a:endParaRPr>
            </a:p>
          </p:txBody>
        </p:sp>
        <p:sp>
          <p:nvSpPr>
            <p:cNvPr id="16" name="Arrow Down">
              <a:extLst>
                <a:ext uri="{FF2B5EF4-FFF2-40B4-BE49-F238E27FC236}">
                  <a16:creationId xmlns:a16="http://schemas.microsoft.com/office/drawing/2014/main" id="{78B86C76-A3A8-15AB-9616-45E014F18809}"/>
                </a:ext>
              </a:extLst>
            </p:cNvPr>
            <p:cNvSpPr>
              <a:spLocks noChangeAspect="1"/>
            </p:cNvSpPr>
            <p:nvPr/>
          </p:nvSpPr>
          <p:spPr bwMode="auto">
            <a:xfrm flipH="1">
              <a:off x="2254927"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20" name="그룹 19">
            <a:extLst>
              <a:ext uri="{FF2B5EF4-FFF2-40B4-BE49-F238E27FC236}">
                <a16:creationId xmlns:a16="http://schemas.microsoft.com/office/drawing/2014/main" id="{87864D2C-FDD7-1AA7-283F-2A268C3E7D21}"/>
              </a:ext>
            </a:extLst>
          </p:cNvPr>
          <p:cNvGrpSpPr/>
          <p:nvPr/>
        </p:nvGrpSpPr>
        <p:grpSpPr>
          <a:xfrm>
            <a:off x="4450745" y="1523692"/>
            <a:ext cx="1804310" cy="273380"/>
            <a:chOff x="1941845" y="1523692"/>
            <a:chExt cx="1491166" cy="273380"/>
          </a:xfrm>
        </p:grpSpPr>
        <p:sp>
          <p:nvSpPr>
            <p:cNvPr id="17" name="직사각형 16">
              <a:extLst>
                <a:ext uri="{FF2B5EF4-FFF2-40B4-BE49-F238E27FC236}">
                  <a16:creationId xmlns:a16="http://schemas.microsoft.com/office/drawing/2014/main" id="{C65EA7C2-C543-4320-43D2-EC639A2F3CA9}"/>
                </a:ext>
              </a:extLst>
            </p:cNvPr>
            <p:cNvSpPr/>
            <p:nvPr/>
          </p:nvSpPr>
          <p:spPr>
            <a:xfrm>
              <a:off x="1941845" y="1523692"/>
              <a:ext cx="149116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중분류</a:t>
              </a:r>
              <a:endParaRPr lang="en-US" altLang="ko-KR" sz="500" dirty="0">
                <a:solidFill>
                  <a:schemeClr val="bg1">
                    <a:lumMod val="50000"/>
                  </a:schemeClr>
                </a:solidFill>
                <a:latin typeface="+mn-ea"/>
                <a:cs typeface="Segoe UI" panose="020B0502040204020203" pitchFamily="34" charset="0"/>
              </a:endParaRPr>
            </a:p>
          </p:txBody>
        </p:sp>
        <p:sp>
          <p:nvSpPr>
            <p:cNvPr id="18" name="Arrow Down">
              <a:extLst>
                <a:ext uri="{FF2B5EF4-FFF2-40B4-BE49-F238E27FC236}">
                  <a16:creationId xmlns:a16="http://schemas.microsoft.com/office/drawing/2014/main" id="{F92F4C96-93E0-7361-BD5D-BFA0CE3B0475}"/>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21" name="그룹 20">
            <a:extLst>
              <a:ext uri="{FF2B5EF4-FFF2-40B4-BE49-F238E27FC236}">
                <a16:creationId xmlns:a16="http://schemas.microsoft.com/office/drawing/2014/main" id="{96ED4A96-2408-0878-48DC-91D9BEB50E61}"/>
              </a:ext>
            </a:extLst>
          </p:cNvPr>
          <p:cNvGrpSpPr/>
          <p:nvPr/>
        </p:nvGrpSpPr>
        <p:grpSpPr>
          <a:xfrm>
            <a:off x="6464127" y="1523692"/>
            <a:ext cx="1558052" cy="273380"/>
            <a:chOff x="2145364" y="1523692"/>
            <a:chExt cx="1287647" cy="273380"/>
          </a:xfrm>
        </p:grpSpPr>
        <p:sp>
          <p:nvSpPr>
            <p:cNvPr id="22" name="직사각형 21">
              <a:extLst>
                <a:ext uri="{FF2B5EF4-FFF2-40B4-BE49-F238E27FC236}">
                  <a16:creationId xmlns:a16="http://schemas.microsoft.com/office/drawing/2014/main" id="{DE914A1E-089C-1F00-68F3-942FF6A13467}"/>
                </a:ext>
              </a:extLst>
            </p:cNvPr>
            <p:cNvSpPr/>
            <p:nvPr/>
          </p:nvSpPr>
          <p:spPr>
            <a:xfrm>
              <a:off x="2145364" y="1523692"/>
              <a:ext cx="1287647"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소분류</a:t>
              </a:r>
              <a:endParaRPr lang="en-US" altLang="ko-KR" sz="500" dirty="0">
                <a:solidFill>
                  <a:schemeClr val="bg1">
                    <a:lumMod val="50000"/>
                  </a:schemeClr>
                </a:solidFill>
                <a:latin typeface="+mn-ea"/>
                <a:cs typeface="Segoe UI" panose="020B0502040204020203" pitchFamily="34" charset="0"/>
              </a:endParaRPr>
            </a:p>
          </p:txBody>
        </p:sp>
        <p:sp>
          <p:nvSpPr>
            <p:cNvPr id="23" name="Arrow Down">
              <a:extLst>
                <a:ext uri="{FF2B5EF4-FFF2-40B4-BE49-F238E27FC236}">
                  <a16:creationId xmlns:a16="http://schemas.microsoft.com/office/drawing/2014/main" id="{DF909610-0429-0A19-8586-EA932696F6B2}"/>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24" name="그룹 23">
            <a:extLst>
              <a:ext uri="{FF2B5EF4-FFF2-40B4-BE49-F238E27FC236}">
                <a16:creationId xmlns:a16="http://schemas.microsoft.com/office/drawing/2014/main" id="{6F888378-3907-FBA3-1051-407662732D04}"/>
              </a:ext>
            </a:extLst>
          </p:cNvPr>
          <p:cNvGrpSpPr/>
          <p:nvPr/>
        </p:nvGrpSpPr>
        <p:grpSpPr>
          <a:xfrm>
            <a:off x="435185" y="1951980"/>
            <a:ext cx="1807970" cy="273380"/>
            <a:chOff x="1938820" y="1523692"/>
            <a:chExt cx="1494191" cy="273380"/>
          </a:xfrm>
        </p:grpSpPr>
        <p:sp>
          <p:nvSpPr>
            <p:cNvPr id="25" name="직사각형 24">
              <a:extLst>
                <a:ext uri="{FF2B5EF4-FFF2-40B4-BE49-F238E27FC236}">
                  <a16:creationId xmlns:a16="http://schemas.microsoft.com/office/drawing/2014/main" id="{6D6CE1E1-1BA6-7424-BD01-62E5F9EA6E7D}"/>
                </a:ext>
              </a:extLst>
            </p:cNvPr>
            <p:cNvSpPr/>
            <p:nvPr/>
          </p:nvSpPr>
          <p:spPr>
            <a:xfrm>
              <a:off x="1938820" y="1523692"/>
              <a:ext cx="149419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본부</a:t>
              </a:r>
              <a:endParaRPr lang="en-US" altLang="ko-KR" sz="500" dirty="0">
                <a:solidFill>
                  <a:schemeClr val="bg1">
                    <a:lumMod val="50000"/>
                  </a:schemeClr>
                </a:solidFill>
                <a:latin typeface="+mn-ea"/>
                <a:cs typeface="Segoe UI" panose="020B0502040204020203" pitchFamily="34" charset="0"/>
              </a:endParaRPr>
            </a:p>
          </p:txBody>
        </p:sp>
        <p:sp>
          <p:nvSpPr>
            <p:cNvPr id="26" name="Arrow Down">
              <a:extLst>
                <a:ext uri="{FF2B5EF4-FFF2-40B4-BE49-F238E27FC236}">
                  <a16:creationId xmlns:a16="http://schemas.microsoft.com/office/drawing/2014/main" id="{006B3CA5-3962-2CAE-6790-4805683E6BBF}"/>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28" name="직사각형 27">
            <a:extLst>
              <a:ext uri="{FF2B5EF4-FFF2-40B4-BE49-F238E27FC236}">
                <a16:creationId xmlns:a16="http://schemas.microsoft.com/office/drawing/2014/main" id="{D5E66EE7-BB6E-5D29-0D40-193CB2945BEF}"/>
              </a:ext>
            </a:extLst>
          </p:cNvPr>
          <p:cNvSpPr/>
          <p:nvPr/>
        </p:nvSpPr>
        <p:spPr>
          <a:xfrm>
            <a:off x="2393396" y="1951980"/>
            <a:ext cx="191347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고정비용</a:t>
            </a:r>
            <a:endParaRPr lang="en-US" altLang="ko-KR" sz="500" dirty="0">
              <a:solidFill>
                <a:schemeClr val="bg1">
                  <a:lumMod val="50000"/>
                </a:schemeClr>
              </a:solidFill>
              <a:latin typeface="+mn-ea"/>
              <a:cs typeface="Segoe UI" panose="020B0502040204020203" pitchFamily="34" charset="0"/>
            </a:endParaRPr>
          </a:p>
        </p:txBody>
      </p:sp>
      <p:grpSp>
        <p:nvGrpSpPr>
          <p:cNvPr id="30" name="그룹 29">
            <a:extLst>
              <a:ext uri="{FF2B5EF4-FFF2-40B4-BE49-F238E27FC236}">
                <a16:creationId xmlns:a16="http://schemas.microsoft.com/office/drawing/2014/main" id="{3822DBC1-3916-8AFA-F0D5-E41FFB9844F9}"/>
              </a:ext>
            </a:extLst>
          </p:cNvPr>
          <p:cNvGrpSpPr/>
          <p:nvPr/>
        </p:nvGrpSpPr>
        <p:grpSpPr>
          <a:xfrm>
            <a:off x="4450745" y="1951980"/>
            <a:ext cx="1804310" cy="273380"/>
            <a:chOff x="1941845" y="1523692"/>
            <a:chExt cx="1491166" cy="273380"/>
          </a:xfrm>
        </p:grpSpPr>
        <p:sp>
          <p:nvSpPr>
            <p:cNvPr id="31" name="직사각형 30">
              <a:extLst>
                <a:ext uri="{FF2B5EF4-FFF2-40B4-BE49-F238E27FC236}">
                  <a16:creationId xmlns:a16="http://schemas.microsoft.com/office/drawing/2014/main" id="{235BC233-7B9E-A72E-52C5-859905F85F36}"/>
                </a:ext>
              </a:extLst>
            </p:cNvPr>
            <p:cNvSpPr/>
            <p:nvPr/>
          </p:nvSpPr>
          <p:spPr>
            <a:xfrm>
              <a:off x="1941845" y="1523692"/>
              <a:ext cx="149116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종료여부</a:t>
              </a:r>
              <a:endParaRPr lang="en-US" altLang="ko-KR" sz="500" dirty="0">
                <a:solidFill>
                  <a:schemeClr val="bg1">
                    <a:lumMod val="50000"/>
                  </a:schemeClr>
                </a:solidFill>
                <a:latin typeface="+mn-ea"/>
                <a:cs typeface="Segoe UI" panose="020B0502040204020203" pitchFamily="34" charset="0"/>
              </a:endParaRPr>
            </a:p>
          </p:txBody>
        </p:sp>
        <p:sp>
          <p:nvSpPr>
            <p:cNvPr id="32" name="Arrow Down">
              <a:extLst>
                <a:ext uri="{FF2B5EF4-FFF2-40B4-BE49-F238E27FC236}">
                  <a16:creationId xmlns:a16="http://schemas.microsoft.com/office/drawing/2014/main" id="{477A8EFD-3580-BEF4-5344-8504F92D52E3}"/>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42" name="직사각형 41">
            <a:extLst>
              <a:ext uri="{FF2B5EF4-FFF2-40B4-BE49-F238E27FC236}">
                <a16:creationId xmlns:a16="http://schemas.microsoft.com/office/drawing/2014/main" id="{8066DEE7-7974-DA91-BC77-93E1DB9EB2FC}"/>
              </a:ext>
            </a:extLst>
          </p:cNvPr>
          <p:cNvSpPr/>
          <p:nvPr/>
        </p:nvSpPr>
        <p:spPr>
          <a:xfrm>
            <a:off x="6472050" y="1951980"/>
            <a:ext cx="1558052"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품목코드</a:t>
            </a:r>
            <a:endParaRPr lang="en-US" altLang="ko-KR" sz="500" dirty="0">
              <a:solidFill>
                <a:schemeClr val="bg1">
                  <a:lumMod val="50000"/>
                </a:schemeClr>
              </a:solidFill>
              <a:latin typeface="+mn-ea"/>
              <a:cs typeface="Segoe UI" panose="020B0502040204020203" pitchFamily="34" charset="0"/>
            </a:endParaRPr>
          </a:p>
        </p:txBody>
      </p:sp>
      <p:sp>
        <p:nvSpPr>
          <p:cNvPr id="44" name="Arrow Down">
            <a:extLst>
              <a:ext uri="{FF2B5EF4-FFF2-40B4-BE49-F238E27FC236}">
                <a16:creationId xmlns:a16="http://schemas.microsoft.com/office/drawing/2014/main" id="{311CDD30-46B9-32F9-8B67-1CF6CD2B3A8C}"/>
              </a:ext>
            </a:extLst>
          </p:cNvPr>
          <p:cNvSpPr>
            <a:spLocks noChangeAspect="1"/>
          </p:cNvSpPr>
          <p:nvPr/>
        </p:nvSpPr>
        <p:spPr bwMode="auto">
          <a:xfrm flipH="1">
            <a:off x="4123004" y="2063610"/>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5" name="TextBox 44">
            <a:extLst>
              <a:ext uri="{FF2B5EF4-FFF2-40B4-BE49-F238E27FC236}">
                <a16:creationId xmlns:a16="http://schemas.microsoft.com/office/drawing/2014/main" id="{56DFB584-B496-B5B4-9B50-34565F2DBA76}"/>
              </a:ext>
            </a:extLst>
          </p:cNvPr>
          <p:cNvSpPr txBox="1"/>
          <p:nvPr/>
        </p:nvSpPr>
        <p:spPr>
          <a:xfrm>
            <a:off x="310169" y="2844955"/>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sp>
        <p:nvSpPr>
          <p:cNvPr id="46" name="Excel">
            <a:extLst>
              <a:ext uri="{FF2B5EF4-FFF2-40B4-BE49-F238E27FC236}">
                <a16:creationId xmlns:a16="http://schemas.microsoft.com/office/drawing/2014/main" id="{A3410E55-7F3D-54F9-92EA-F5346AFAF77B}"/>
              </a:ext>
            </a:extLst>
          </p:cNvPr>
          <p:cNvSpPr>
            <a:spLocks noChangeAspect="1" noEditPoints="1"/>
          </p:cNvSpPr>
          <p:nvPr/>
        </p:nvSpPr>
        <p:spPr bwMode="auto">
          <a:xfrm>
            <a:off x="9075135" y="2844955"/>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4" name="TextBox 53">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55" name="직선 연결선 54">
            <a:extLst>
              <a:ext uri="{FF2B5EF4-FFF2-40B4-BE49-F238E27FC236}">
                <a16:creationId xmlns:a16="http://schemas.microsoft.com/office/drawing/2014/main" id="{BBC79291-EEA7-933E-EA71-46DF656535EF}"/>
              </a:ext>
            </a:extLst>
          </p:cNvPr>
          <p:cNvCxnSpPr>
            <a:cxnSpLocks/>
          </p:cNvCxnSpPr>
          <p:nvPr/>
        </p:nvCxnSpPr>
        <p:spPr>
          <a:xfrm>
            <a:off x="2446356" y="1088775"/>
            <a:ext cx="6041924"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7" name="직선 연결선 56">
            <a:extLst>
              <a:ext uri="{FF2B5EF4-FFF2-40B4-BE49-F238E27FC236}">
                <a16:creationId xmlns:a16="http://schemas.microsoft.com/office/drawing/2014/main" id="{B435E108-5535-8CBF-4AE3-694531564325}"/>
              </a:ext>
            </a:extLst>
          </p:cNvPr>
          <p:cNvCxnSpPr>
            <a:cxnSpLocks/>
          </p:cNvCxnSpPr>
          <p:nvPr/>
        </p:nvCxnSpPr>
        <p:spPr>
          <a:xfrm>
            <a:off x="4977986" y="1084849"/>
            <a:ext cx="1108211"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58" name="TextBox 57">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chemeClr val="bg1">
                    <a:lumMod val="50000"/>
                  </a:schemeClr>
                </a:solidFill>
              </a:rPr>
              <a:t>상품</a:t>
            </a:r>
            <a:r>
              <a:rPr lang="en-US" altLang="ko-KR" sz="1100" dirty="0">
                <a:solidFill>
                  <a:schemeClr val="bg1">
                    <a:lumMod val="50000"/>
                  </a:schemeClr>
                </a:solidFill>
              </a:rPr>
              <a:t>SPEC</a:t>
            </a:r>
            <a:r>
              <a:rPr lang="ko-KR" altLang="en-US" sz="1100" dirty="0">
                <a:solidFill>
                  <a:schemeClr val="bg1">
                    <a:lumMod val="50000"/>
                  </a:schemeClr>
                </a:solidFill>
              </a:rPr>
              <a:t>관리</a:t>
            </a:r>
          </a:p>
        </p:txBody>
      </p:sp>
      <p:sp>
        <p:nvSpPr>
          <p:cNvPr id="59" name="TextBox 58">
            <a:extLst>
              <a:ext uri="{FF2B5EF4-FFF2-40B4-BE49-F238E27FC236}">
                <a16:creationId xmlns:a16="http://schemas.microsoft.com/office/drawing/2014/main" id="{0C788FC8-0D69-4068-A849-1D137F3B36F7}"/>
              </a:ext>
            </a:extLst>
          </p:cNvPr>
          <p:cNvSpPr txBox="1"/>
          <p:nvPr/>
        </p:nvSpPr>
        <p:spPr>
          <a:xfrm>
            <a:off x="6177613" y="755596"/>
            <a:ext cx="1159293" cy="261610"/>
          </a:xfrm>
          <a:prstGeom prst="rect">
            <a:avLst/>
          </a:prstGeom>
          <a:noFill/>
        </p:spPr>
        <p:txBody>
          <a:bodyPr wrap="none" rtlCol="0">
            <a:spAutoFit/>
          </a:bodyPr>
          <a:lstStyle/>
          <a:p>
            <a:pPr algn="ctr"/>
            <a:r>
              <a:rPr lang="ko-KR" altLang="en-US" sz="1100" dirty="0">
                <a:solidFill>
                  <a:schemeClr val="bg1">
                    <a:lumMod val="50000"/>
                  </a:schemeClr>
                </a:solidFill>
              </a:rPr>
              <a:t>협력업체단가관리</a:t>
            </a:r>
          </a:p>
        </p:txBody>
      </p:sp>
      <p:sp>
        <p:nvSpPr>
          <p:cNvPr id="60" name="TextBox 59">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61" name="TextBox 60">
            <a:extLst>
              <a:ext uri="{FF2B5EF4-FFF2-40B4-BE49-F238E27FC236}">
                <a16:creationId xmlns:a16="http://schemas.microsoft.com/office/drawing/2014/main" id="{B3347947-901B-1F0A-161F-576DF1A23AB1}"/>
              </a:ext>
            </a:extLst>
          </p:cNvPr>
          <p:cNvSpPr txBox="1"/>
          <p:nvPr/>
        </p:nvSpPr>
        <p:spPr>
          <a:xfrm>
            <a:off x="5010990" y="758080"/>
            <a:ext cx="1031052" cy="261610"/>
          </a:xfrm>
          <a:prstGeom prst="rect">
            <a:avLst/>
          </a:prstGeom>
          <a:noFill/>
        </p:spPr>
        <p:txBody>
          <a:bodyPr wrap="none" rtlCol="0">
            <a:spAutoFit/>
          </a:bodyPr>
          <a:lstStyle/>
          <a:p>
            <a:pPr algn="ctr"/>
            <a:r>
              <a:rPr lang="ko-KR" altLang="en-US" sz="1100" dirty="0" err="1">
                <a:solidFill>
                  <a:srgbClr val="0D6EFD"/>
                </a:solidFill>
              </a:rPr>
              <a:t>품목코드관리</a:t>
            </a:r>
            <a:endParaRPr lang="ko-KR" altLang="en-US" sz="1100" dirty="0">
              <a:solidFill>
                <a:srgbClr val="0D6EFD"/>
              </a:solidFill>
            </a:endParaRPr>
          </a:p>
        </p:txBody>
      </p:sp>
    </p:spTree>
    <p:extLst>
      <p:ext uri="{BB962C8B-B14F-4D97-AF65-F5344CB8AC3E}">
        <p14:creationId xmlns:p14="http://schemas.microsoft.com/office/powerpoint/2010/main" val="3942460738"/>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12233993"/>
              </p:ext>
            </p:extLst>
          </p:nvPr>
        </p:nvGraphicFramePr>
        <p:xfrm>
          <a:off x="9697979" y="526664"/>
          <a:ext cx="2486401" cy="2875290"/>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품목관리 등록</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수정 폼</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매입</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재고</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소모품</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비품</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직접입력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직접입력 선택 시 활성화</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전체</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수도권</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지방</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자동으로 생성되는 게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TBD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기준 사진 입력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체크할 경우 본부장이 로그인 한 후 해당 품목을 수정할 수 있음</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비용비교대상은 협력업체 필수 선택</a:t>
                      </a: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8</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이 품목에 대한 협력업체가 로그인 한 경우 비용을 입력</a:t>
                      </a: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59790430"/>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RQ-MENU-2801</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err="1"/>
              <a:t>품목코드관리</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AG11030000000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품목코드 검색</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252266" cy="338554"/>
          </a:xfrm>
          <a:prstGeom prst="rect">
            <a:avLst/>
          </a:prstGeom>
          <a:noFill/>
        </p:spPr>
        <p:txBody>
          <a:bodyPr wrap="none" rtlCol="0">
            <a:spAutoFit/>
          </a:bodyPr>
          <a:lstStyle/>
          <a:p>
            <a:r>
              <a:rPr lang="ko-KR" altLang="en-US" sz="1600" dirty="0" err="1"/>
              <a:t>품목코드관리</a:t>
            </a:r>
            <a:endParaRPr lang="ko-KR" altLang="en-US" sz="1600" dirty="0"/>
          </a:p>
        </p:txBody>
      </p:sp>
      <p:sp>
        <p:nvSpPr>
          <p:cNvPr id="56" name="사각형: 둥근 모서리 12">
            <a:extLst>
              <a:ext uri="{FF2B5EF4-FFF2-40B4-BE49-F238E27FC236}">
                <a16:creationId xmlns:a16="http://schemas.microsoft.com/office/drawing/2014/main" id="{8EDEE398-6C22-025A-E7CF-E0833E9EF740}"/>
              </a:ext>
            </a:extLst>
          </p:cNvPr>
          <p:cNvSpPr/>
          <p:nvPr/>
        </p:nvSpPr>
        <p:spPr>
          <a:xfrm>
            <a:off x="224093" y="1355006"/>
            <a:ext cx="9209154" cy="4380047"/>
          </a:xfrm>
          <a:prstGeom prst="roundRect">
            <a:avLst>
              <a:gd name="adj" fmla="val 1933"/>
            </a:avLst>
          </a:prstGeom>
          <a:solidFill>
            <a:srgbClr val="FFFFFF"/>
          </a:solidFill>
          <a:ln>
            <a:solidFill>
              <a:schemeClr val="bg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80" name="Input">
            <a:extLst>
              <a:ext uri="{FF2B5EF4-FFF2-40B4-BE49-F238E27FC236}">
                <a16:creationId xmlns:a16="http://schemas.microsoft.com/office/drawing/2014/main" id="{DFAFF919-A723-FB98-320A-094FD86E6017}"/>
              </a:ext>
            </a:extLst>
          </p:cNvPr>
          <p:cNvSpPr/>
          <p:nvPr/>
        </p:nvSpPr>
        <p:spPr>
          <a:xfrm>
            <a:off x="8539753" y="5798772"/>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저장</a:t>
            </a:r>
            <a:endParaRPr lang="en-US" altLang="ko-KR" sz="700" dirty="0">
              <a:solidFill>
                <a:schemeClr val="bg1"/>
              </a:solidFill>
              <a:latin typeface="Segoe UI" panose="020B0502040204020203" pitchFamily="34" charset="0"/>
              <a:cs typeface="Segoe UI" panose="020B0502040204020203" pitchFamily="34" charset="0"/>
            </a:endParaRPr>
          </a:p>
        </p:txBody>
      </p:sp>
      <p:grpSp>
        <p:nvGrpSpPr>
          <p:cNvPr id="29" name="그룹 28">
            <a:extLst>
              <a:ext uri="{FF2B5EF4-FFF2-40B4-BE49-F238E27FC236}">
                <a16:creationId xmlns:a16="http://schemas.microsoft.com/office/drawing/2014/main" id="{3E3D7E7F-9A99-A1D4-83A5-E3260F40B83C}"/>
              </a:ext>
            </a:extLst>
          </p:cNvPr>
          <p:cNvGrpSpPr/>
          <p:nvPr/>
        </p:nvGrpSpPr>
        <p:grpSpPr>
          <a:xfrm>
            <a:off x="440817" y="1523691"/>
            <a:ext cx="4332151" cy="273381"/>
            <a:chOff x="440817" y="1523691"/>
            <a:chExt cx="4332151" cy="273381"/>
          </a:xfrm>
        </p:grpSpPr>
        <p:sp>
          <p:nvSpPr>
            <p:cNvPr id="35" name="직사각형 34">
              <a:extLst>
                <a:ext uri="{FF2B5EF4-FFF2-40B4-BE49-F238E27FC236}">
                  <a16:creationId xmlns:a16="http://schemas.microsoft.com/office/drawing/2014/main" id="{A093E023-F5FF-B404-98FE-93AE95A627C3}"/>
                </a:ext>
              </a:extLst>
            </p:cNvPr>
            <p:cNvSpPr/>
            <p:nvPr/>
          </p:nvSpPr>
          <p:spPr>
            <a:xfrm>
              <a:off x="440817" y="1523692"/>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구분</a:t>
              </a:r>
              <a:endParaRPr lang="en-US" altLang="ko-KR" sz="500" dirty="0">
                <a:solidFill>
                  <a:schemeClr val="bg1">
                    <a:lumMod val="50000"/>
                  </a:schemeClr>
                </a:solidFill>
                <a:latin typeface="+mn-ea"/>
                <a:cs typeface="Segoe UI" panose="020B0502040204020203" pitchFamily="34" charset="0"/>
              </a:endParaRPr>
            </a:p>
          </p:txBody>
        </p:sp>
        <p:sp>
          <p:nvSpPr>
            <p:cNvPr id="2" name="Arrow Down">
              <a:extLst>
                <a:ext uri="{FF2B5EF4-FFF2-40B4-BE49-F238E27FC236}">
                  <a16:creationId xmlns:a16="http://schemas.microsoft.com/office/drawing/2014/main" id="{9C229F64-3043-FB5C-3FDF-BB970EC9853F}"/>
                </a:ext>
              </a:extLst>
            </p:cNvPr>
            <p:cNvSpPr>
              <a:spLocks noChangeAspect="1"/>
            </p:cNvSpPr>
            <p:nvPr/>
          </p:nvSpPr>
          <p:spPr bwMode="auto">
            <a:xfrm flipH="1">
              <a:off x="2077636" y="163849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2" name="직사각형 41">
              <a:extLst>
                <a:ext uri="{FF2B5EF4-FFF2-40B4-BE49-F238E27FC236}">
                  <a16:creationId xmlns:a16="http://schemas.microsoft.com/office/drawing/2014/main" id="{8066DEE7-7974-DA91-BC77-93E1DB9EB2FC}"/>
                </a:ext>
              </a:extLst>
            </p:cNvPr>
            <p:cNvSpPr/>
            <p:nvPr/>
          </p:nvSpPr>
          <p:spPr>
            <a:xfrm>
              <a:off x="2327554" y="1523691"/>
              <a:ext cx="2445414" cy="273380"/>
            </a:xfrm>
            <a:prstGeom prst="rect">
              <a:avLst/>
            </a:prstGeom>
            <a:solidFill>
              <a:schemeClr val="bg1">
                <a:lumMod val="95000"/>
              </a:schemeClr>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구분 </a:t>
              </a:r>
              <a:r>
                <a:rPr lang="ko-KR" altLang="en-US" sz="800" dirty="0" err="1">
                  <a:solidFill>
                    <a:schemeClr val="bg1">
                      <a:lumMod val="50000"/>
                    </a:schemeClr>
                  </a:solidFill>
                  <a:latin typeface="+mn-ea"/>
                  <a:cs typeface="Segoe UI" panose="020B0502040204020203" pitchFamily="34" charset="0"/>
                </a:rPr>
                <a:t>직졉입력</a:t>
              </a:r>
              <a:endParaRPr lang="en-US" altLang="ko-KR" sz="500" dirty="0">
                <a:solidFill>
                  <a:schemeClr val="bg1">
                    <a:lumMod val="50000"/>
                  </a:schemeClr>
                </a:solidFill>
                <a:latin typeface="+mn-ea"/>
                <a:cs typeface="Segoe UI" panose="020B0502040204020203" pitchFamily="34" charset="0"/>
              </a:endParaRPr>
            </a:p>
          </p:txBody>
        </p:sp>
      </p:grpSp>
      <p:sp>
        <p:nvSpPr>
          <p:cNvPr id="13" name="Input">
            <a:extLst>
              <a:ext uri="{FF2B5EF4-FFF2-40B4-BE49-F238E27FC236}">
                <a16:creationId xmlns:a16="http://schemas.microsoft.com/office/drawing/2014/main" id="{02D7A79B-DA12-91BA-C2D2-57F00B4B23C3}"/>
              </a:ext>
            </a:extLst>
          </p:cNvPr>
          <p:cNvSpPr/>
          <p:nvPr/>
        </p:nvSpPr>
        <p:spPr>
          <a:xfrm>
            <a:off x="7609311" y="5798772"/>
            <a:ext cx="878969" cy="250740"/>
          </a:xfrm>
          <a:prstGeom prst="roundRect">
            <a:avLst>
              <a:gd name="adj" fmla="val 10785"/>
            </a:avLst>
          </a:prstGeom>
          <a:solidFill>
            <a:srgbClr val="6C757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취소</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14" name="Input">
            <a:extLst>
              <a:ext uri="{FF2B5EF4-FFF2-40B4-BE49-F238E27FC236}">
                <a16:creationId xmlns:a16="http://schemas.microsoft.com/office/drawing/2014/main" id="{433D7B79-81BB-C954-8B1F-DF3569252E88}"/>
              </a:ext>
            </a:extLst>
          </p:cNvPr>
          <p:cNvSpPr/>
          <p:nvPr/>
        </p:nvSpPr>
        <p:spPr>
          <a:xfrm>
            <a:off x="334216" y="5798772"/>
            <a:ext cx="878969" cy="250740"/>
          </a:xfrm>
          <a:prstGeom prst="roundRect">
            <a:avLst>
              <a:gd name="adj" fmla="val 10785"/>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삭제</a:t>
            </a:r>
            <a:endParaRPr lang="en-US" altLang="ko-KR" sz="700" dirty="0">
              <a:solidFill>
                <a:schemeClr val="bg1"/>
              </a:solidFill>
              <a:latin typeface="Segoe UI" panose="020B0502040204020203" pitchFamily="34" charset="0"/>
              <a:cs typeface="Segoe UI" panose="020B0502040204020203" pitchFamily="34" charset="0"/>
            </a:endParaRPr>
          </a:p>
        </p:txBody>
      </p:sp>
      <p:grpSp>
        <p:nvGrpSpPr>
          <p:cNvPr id="34" name="그룹 33">
            <a:extLst>
              <a:ext uri="{FF2B5EF4-FFF2-40B4-BE49-F238E27FC236}">
                <a16:creationId xmlns:a16="http://schemas.microsoft.com/office/drawing/2014/main" id="{8F42D58F-D9AD-AF22-9884-B3160ED2C183}"/>
              </a:ext>
            </a:extLst>
          </p:cNvPr>
          <p:cNvGrpSpPr/>
          <p:nvPr/>
        </p:nvGrpSpPr>
        <p:grpSpPr>
          <a:xfrm>
            <a:off x="4852396" y="1523691"/>
            <a:ext cx="4332151" cy="273381"/>
            <a:chOff x="440817" y="1523691"/>
            <a:chExt cx="4332151" cy="273381"/>
          </a:xfrm>
        </p:grpSpPr>
        <p:sp>
          <p:nvSpPr>
            <p:cNvPr id="36" name="직사각형 35">
              <a:extLst>
                <a:ext uri="{FF2B5EF4-FFF2-40B4-BE49-F238E27FC236}">
                  <a16:creationId xmlns:a16="http://schemas.microsoft.com/office/drawing/2014/main" id="{1C7F9E03-FCE0-7A0B-D4D6-78C2908B8CE8}"/>
                </a:ext>
              </a:extLst>
            </p:cNvPr>
            <p:cNvSpPr/>
            <p:nvPr/>
          </p:nvSpPr>
          <p:spPr>
            <a:xfrm>
              <a:off x="440817" y="1523692"/>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대분류</a:t>
              </a:r>
              <a:endParaRPr lang="en-US" altLang="ko-KR" sz="500" dirty="0">
                <a:solidFill>
                  <a:schemeClr val="bg1">
                    <a:lumMod val="50000"/>
                  </a:schemeClr>
                </a:solidFill>
                <a:latin typeface="+mn-ea"/>
                <a:cs typeface="Segoe UI" panose="020B0502040204020203" pitchFamily="34" charset="0"/>
              </a:endParaRPr>
            </a:p>
          </p:txBody>
        </p:sp>
        <p:sp>
          <p:nvSpPr>
            <p:cNvPr id="37" name="Arrow Down">
              <a:extLst>
                <a:ext uri="{FF2B5EF4-FFF2-40B4-BE49-F238E27FC236}">
                  <a16:creationId xmlns:a16="http://schemas.microsoft.com/office/drawing/2014/main" id="{D92AF7AC-94EB-8775-F90A-DAD35B5F3A5E}"/>
                </a:ext>
              </a:extLst>
            </p:cNvPr>
            <p:cNvSpPr>
              <a:spLocks noChangeAspect="1"/>
            </p:cNvSpPr>
            <p:nvPr/>
          </p:nvSpPr>
          <p:spPr bwMode="auto">
            <a:xfrm flipH="1">
              <a:off x="2077636" y="163849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8" name="직사각형 37">
              <a:extLst>
                <a:ext uri="{FF2B5EF4-FFF2-40B4-BE49-F238E27FC236}">
                  <a16:creationId xmlns:a16="http://schemas.microsoft.com/office/drawing/2014/main" id="{AD013F84-499C-7F8B-57D5-FF64A506E449}"/>
                </a:ext>
              </a:extLst>
            </p:cNvPr>
            <p:cNvSpPr/>
            <p:nvPr/>
          </p:nvSpPr>
          <p:spPr>
            <a:xfrm>
              <a:off x="2327554" y="1523691"/>
              <a:ext cx="2445414"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대분류 직접입력</a:t>
              </a:r>
              <a:endParaRPr lang="en-US" altLang="ko-KR" sz="500" dirty="0">
                <a:solidFill>
                  <a:schemeClr val="bg1">
                    <a:lumMod val="50000"/>
                  </a:schemeClr>
                </a:solidFill>
                <a:latin typeface="+mn-ea"/>
                <a:cs typeface="Segoe UI" panose="020B0502040204020203" pitchFamily="34" charset="0"/>
              </a:endParaRPr>
            </a:p>
          </p:txBody>
        </p:sp>
      </p:grpSp>
      <p:grpSp>
        <p:nvGrpSpPr>
          <p:cNvPr id="39" name="그룹 38">
            <a:extLst>
              <a:ext uri="{FF2B5EF4-FFF2-40B4-BE49-F238E27FC236}">
                <a16:creationId xmlns:a16="http://schemas.microsoft.com/office/drawing/2014/main" id="{06FED099-256E-87BA-81D7-AD683C689B3D}"/>
              </a:ext>
            </a:extLst>
          </p:cNvPr>
          <p:cNvGrpSpPr/>
          <p:nvPr/>
        </p:nvGrpSpPr>
        <p:grpSpPr>
          <a:xfrm>
            <a:off x="440817" y="1876617"/>
            <a:ext cx="4332151" cy="273381"/>
            <a:chOff x="440817" y="1523691"/>
            <a:chExt cx="4332151" cy="273381"/>
          </a:xfrm>
        </p:grpSpPr>
        <p:sp>
          <p:nvSpPr>
            <p:cNvPr id="40" name="직사각형 39">
              <a:extLst>
                <a:ext uri="{FF2B5EF4-FFF2-40B4-BE49-F238E27FC236}">
                  <a16:creationId xmlns:a16="http://schemas.microsoft.com/office/drawing/2014/main" id="{8CC12CE6-65B0-B396-7CBF-A2D006606DBB}"/>
                </a:ext>
              </a:extLst>
            </p:cNvPr>
            <p:cNvSpPr/>
            <p:nvPr/>
          </p:nvSpPr>
          <p:spPr>
            <a:xfrm>
              <a:off x="440817" y="1523692"/>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중분류</a:t>
              </a:r>
              <a:endParaRPr lang="en-US" altLang="ko-KR" sz="500" dirty="0">
                <a:solidFill>
                  <a:schemeClr val="bg1">
                    <a:lumMod val="50000"/>
                  </a:schemeClr>
                </a:solidFill>
                <a:latin typeface="+mn-ea"/>
                <a:cs typeface="Segoe UI" panose="020B0502040204020203" pitchFamily="34" charset="0"/>
              </a:endParaRPr>
            </a:p>
          </p:txBody>
        </p:sp>
        <p:sp>
          <p:nvSpPr>
            <p:cNvPr id="43" name="Arrow Down">
              <a:extLst>
                <a:ext uri="{FF2B5EF4-FFF2-40B4-BE49-F238E27FC236}">
                  <a16:creationId xmlns:a16="http://schemas.microsoft.com/office/drawing/2014/main" id="{3EECF80C-9628-8C59-E520-FFE430458065}"/>
                </a:ext>
              </a:extLst>
            </p:cNvPr>
            <p:cNvSpPr>
              <a:spLocks noChangeAspect="1"/>
            </p:cNvSpPr>
            <p:nvPr/>
          </p:nvSpPr>
          <p:spPr bwMode="auto">
            <a:xfrm flipH="1">
              <a:off x="2077636" y="163849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5" name="직사각형 44">
              <a:extLst>
                <a:ext uri="{FF2B5EF4-FFF2-40B4-BE49-F238E27FC236}">
                  <a16:creationId xmlns:a16="http://schemas.microsoft.com/office/drawing/2014/main" id="{0F58189B-74C7-342A-FC61-F547A679A9DB}"/>
                </a:ext>
              </a:extLst>
            </p:cNvPr>
            <p:cNvSpPr/>
            <p:nvPr/>
          </p:nvSpPr>
          <p:spPr>
            <a:xfrm>
              <a:off x="2327554" y="1523691"/>
              <a:ext cx="2445414"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중분류 </a:t>
              </a:r>
              <a:r>
                <a:rPr lang="ko-KR" altLang="en-US" sz="800" dirty="0" err="1">
                  <a:solidFill>
                    <a:schemeClr val="bg1">
                      <a:lumMod val="50000"/>
                    </a:schemeClr>
                  </a:solidFill>
                  <a:latin typeface="+mn-ea"/>
                  <a:cs typeface="Segoe UI" panose="020B0502040204020203" pitchFamily="34" charset="0"/>
                </a:rPr>
                <a:t>직졉입력</a:t>
              </a:r>
              <a:endParaRPr lang="en-US" altLang="ko-KR" sz="500" dirty="0">
                <a:solidFill>
                  <a:schemeClr val="bg1">
                    <a:lumMod val="50000"/>
                  </a:schemeClr>
                </a:solidFill>
                <a:latin typeface="+mn-ea"/>
                <a:cs typeface="Segoe UI" panose="020B0502040204020203" pitchFamily="34" charset="0"/>
              </a:endParaRPr>
            </a:p>
          </p:txBody>
        </p:sp>
      </p:grpSp>
      <p:grpSp>
        <p:nvGrpSpPr>
          <p:cNvPr id="46" name="그룹 45">
            <a:extLst>
              <a:ext uri="{FF2B5EF4-FFF2-40B4-BE49-F238E27FC236}">
                <a16:creationId xmlns:a16="http://schemas.microsoft.com/office/drawing/2014/main" id="{08C8C4FC-45BC-28BB-9D17-8587B16383E5}"/>
              </a:ext>
            </a:extLst>
          </p:cNvPr>
          <p:cNvGrpSpPr/>
          <p:nvPr/>
        </p:nvGrpSpPr>
        <p:grpSpPr>
          <a:xfrm>
            <a:off x="4852396" y="1876617"/>
            <a:ext cx="4332151" cy="273381"/>
            <a:chOff x="440817" y="1523691"/>
            <a:chExt cx="4332151" cy="273381"/>
          </a:xfrm>
        </p:grpSpPr>
        <p:sp>
          <p:nvSpPr>
            <p:cNvPr id="47" name="직사각형 46">
              <a:extLst>
                <a:ext uri="{FF2B5EF4-FFF2-40B4-BE49-F238E27FC236}">
                  <a16:creationId xmlns:a16="http://schemas.microsoft.com/office/drawing/2014/main" id="{E5539EE6-04CA-7ED6-2F35-B0FC40A1B919}"/>
                </a:ext>
              </a:extLst>
            </p:cNvPr>
            <p:cNvSpPr/>
            <p:nvPr/>
          </p:nvSpPr>
          <p:spPr>
            <a:xfrm>
              <a:off x="440817" y="1523692"/>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소분류</a:t>
              </a:r>
              <a:endParaRPr lang="en-US" altLang="ko-KR" sz="500" dirty="0">
                <a:solidFill>
                  <a:schemeClr val="bg1">
                    <a:lumMod val="50000"/>
                  </a:schemeClr>
                </a:solidFill>
                <a:latin typeface="+mn-ea"/>
                <a:cs typeface="Segoe UI" panose="020B0502040204020203" pitchFamily="34" charset="0"/>
              </a:endParaRPr>
            </a:p>
          </p:txBody>
        </p:sp>
        <p:sp>
          <p:nvSpPr>
            <p:cNvPr id="48" name="Arrow Down">
              <a:extLst>
                <a:ext uri="{FF2B5EF4-FFF2-40B4-BE49-F238E27FC236}">
                  <a16:creationId xmlns:a16="http://schemas.microsoft.com/office/drawing/2014/main" id="{2E0DC846-F1B2-DCCD-3374-8322BDCF9487}"/>
                </a:ext>
              </a:extLst>
            </p:cNvPr>
            <p:cNvSpPr>
              <a:spLocks noChangeAspect="1"/>
            </p:cNvSpPr>
            <p:nvPr/>
          </p:nvSpPr>
          <p:spPr bwMode="auto">
            <a:xfrm flipH="1">
              <a:off x="2077636" y="163849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9" name="직사각형 48">
              <a:extLst>
                <a:ext uri="{FF2B5EF4-FFF2-40B4-BE49-F238E27FC236}">
                  <a16:creationId xmlns:a16="http://schemas.microsoft.com/office/drawing/2014/main" id="{DA390AD2-521A-F373-52A9-82B79B3A969B}"/>
                </a:ext>
              </a:extLst>
            </p:cNvPr>
            <p:cNvSpPr/>
            <p:nvPr/>
          </p:nvSpPr>
          <p:spPr>
            <a:xfrm>
              <a:off x="2327554" y="1523691"/>
              <a:ext cx="2445414"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소분류 직접입력</a:t>
              </a:r>
              <a:endParaRPr lang="en-US" altLang="ko-KR" sz="500" dirty="0">
                <a:solidFill>
                  <a:schemeClr val="bg1">
                    <a:lumMod val="50000"/>
                  </a:schemeClr>
                </a:solidFill>
                <a:latin typeface="+mn-ea"/>
                <a:cs typeface="Segoe UI" panose="020B0502040204020203" pitchFamily="34" charset="0"/>
              </a:endParaRPr>
            </a:p>
          </p:txBody>
        </p:sp>
      </p:grpSp>
      <p:grpSp>
        <p:nvGrpSpPr>
          <p:cNvPr id="50" name="그룹 49">
            <a:extLst>
              <a:ext uri="{FF2B5EF4-FFF2-40B4-BE49-F238E27FC236}">
                <a16:creationId xmlns:a16="http://schemas.microsoft.com/office/drawing/2014/main" id="{BBE5C2D7-3ECB-FD50-6B13-63FD801C5B64}"/>
              </a:ext>
            </a:extLst>
          </p:cNvPr>
          <p:cNvGrpSpPr/>
          <p:nvPr/>
        </p:nvGrpSpPr>
        <p:grpSpPr>
          <a:xfrm>
            <a:off x="440817" y="2245586"/>
            <a:ext cx="1807970" cy="273380"/>
            <a:chOff x="440817" y="1523692"/>
            <a:chExt cx="1807970" cy="273380"/>
          </a:xfrm>
        </p:grpSpPr>
        <p:sp>
          <p:nvSpPr>
            <p:cNvPr id="51" name="직사각형 50">
              <a:extLst>
                <a:ext uri="{FF2B5EF4-FFF2-40B4-BE49-F238E27FC236}">
                  <a16:creationId xmlns:a16="http://schemas.microsoft.com/office/drawing/2014/main" id="{AA3D7C1F-7E50-271B-83EF-77ACEFD5A4F5}"/>
                </a:ext>
              </a:extLst>
            </p:cNvPr>
            <p:cNvSpPr/>
            <p:nvPr/>
          </p:nvSpPr>
          <p:spPr>
            <a:xfrm>
              <a:off x="440817" y="1523692"/>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err="1">
                  <a:solidFill>
                    <a:schemeClr val="bg1">
                      <a:lumMod val="50000"/>
                    </a:schemeClr>
                  </a:solidFill>
                  <a:latin typeface="+mn-ea"/>
                  <a:cs typeface="Segoe UI" panose="020B0502040204020203" pitchFamily="34" charset="0"/>
                </a:rPr>
                <a:t>본부별</a:t>
              </a:r>
              <a:endParaRPr lang="en-US" altLang="ko-KR" sz="500" dirty="0">
                <a:solidFill>
                  <a:schemeClr val="bg1">
                    <a:lumMod val="50000"/>
                  </a:schemeClr>
                </a:solidFill>
                <a:latin typeface="+mn-ea"/>
                <a:cs typeface="Segoe UI" panose="020B0502040204020203" pitchFamily="34" charset="0"/>
              </a:endParaRPr>
            </a:p>
          </p:txBody>
        </p:sp>
        <p:sp>
          <p:nvSpPr>
            <p:cNvPr id="52" name="Arrow Down">
              <a:extLst>
                <a:ext uri="{FF2B5EF4-FFF2-40B4-BE49-F238E27FC236}">
                  <a16:creationId xmlns:a16="http://schemas.microsoft.com/office/drawing/2014/main" id="{FFF5ED6F-76C2-A766-43EE-7AD328C02E87}"/>
                </a:ext>
              </a:extLst>
            </p:cNvPr>
            <p:cNvSpPr>
              <a:spLocks noChangeAspect="1"/>
            </p:cNvSpPr>
            <p:nvPr/>
          </p:nvSpPr>
          <p:spPr bwMode="auto">
            <a:xfrm flipH="1">
              <a:off x="2077636" y="163849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54" name="그룹 53">
            <a:extLst>
              <a:ext uri="{FF2B5EF4-FFF2-40B4-BE49-F238E27FC236}">
                <a16:creationId xmlns:a16="http://schemas.microsoft.com/office/drawing/2014/main" id="{77639A97-9A71-1862-CF81-151BD106A12F}"/>
              </a:ext>
            </a:extLst>
          </p:cNvPr>
          <p:cNvGrpSpPr/>
          <p:nvPr/>
        </p:nvGrpSpPr>
        <p:grpSpPr>
          <a:xfrm>
            <a:off x="2327554" y="2245586"/>
            <a:ext cx="2449889" cy="273380"/>
            <a:chOff x="-201102" y="1523692"/>
            <a:chExt cx="2449889" cy="273380"/>
          </a:xfrm>
        </p:grpSpPr>
        <p:sp>
          <p:nvSpPr>
            <p:cNvPr id="55" name="직사각형 54">
              <a:extLst>
                <a:ext uri="{FF2B5EF4-FFF2-40B4-BE49-F238E27FC236}">
                  <a16:creationId xmlns:a16="http://schemas.microsoft.com/office/drawing/2014/main" id="{695C2884-72B5-56F6-10E0-3BC19BA72FDA}"/>
                </a:ext>
              </a:extLst>
            </p:cNvPr>
            <p:cNvSpPr/>
            <p:nvPr/>
          </p:nvSpPr>
          <p:spPr>
            <a:xfrm>
              <a:off x="-201102" y="1523692"/>
              <a:ext cx="2449889"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고정비용 여부</a:t>
              </a:r>
              <a:endParaRPr lang="en-US" altLang="ko-KR" sz="500" dirty="0">
                <a:solidFill>
                  <a:schemeClr val="bg1">
                    <a:lumMod val="50000"/>
                  </a:schemeClr>
                </a:solidFill>
                <a:latin typeface="+mn-ea"/>
                <a:cs typeface="Segoe UI" panose="020B0502040204020203" pitchFamily="34" charset="0"/>
              </a:endParaRPr>
            </a:p>
          </p:txBody>
        </p:sp>
        <p:sp>
          <p:nvSpPr>
            <p:cNvPr id="57" name="Arrow Down">
              <a:extLst>
                <a:ext uri="{FF2B5EF4-FFF2-40B4-BE49-F238E27FC236}">
                  <a16:creationId xmlns:a16="http://schemas.microsoft.com/office/drawing/2014/main" id="{9AE9D5F5-13FD-8F0A-53F8-697BD04F1E90}"/>
                </a:ext>
              </a:extLst>
            </p:cNvPr>
            <p:cNvSpPr>
              <a:spLocks noChangeAspect="1"/>
            </p:cNvSpPr>
            <p:nvPr/>
          </p:nvSpPr>
          <p:spPr bwMode="auto">
            <a:xfrm flipH="1">
              <a:off x="2077636" y="163849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58" name="그룹 57">
            <a:extLst>
              <a:ext uri="{FF2B5EF4-FFF2-40B4-BE49-F238E27FC236}">
                <a16:creationId xmlns:a16="http://schemas.microsoft.com/office/drawing/2014/main" id="{8CFB3E36-1819-41E6-9CD1-6BA1A7B9AFAE}"/>
              </a:ext>
            </a:extLst>
          </p:cNvPr>
          <p:cNvGrpSpPr/>
          <p:nvPr/>
        </p:nvGrpSpPr>
        <p:grpSpPr>
          <a:xfrm>
            <a:off x="4856210" y="2245586"/>
            <a:ext cx="1798159" cy="273380"/>
            <a:chOff x="450628" y="1523692"/>
            <a:chExt cx="1798159" cy="273380"/>
          </a:xfrm>
        </p:grpSpPr>
        <p:sp>
          <p:nvSpPr>
            <p:cNvPr id="59" name="직사각형 58">
              <a:extLst>
                <a:ext uri="{FF2B5EF4-FFF2-40B4-BE49-F238E27FC236}">
                  <a16:creationId xmlns:a16="http://schemas.microsoft.com/office/drawing/2014/main" id="{2CE56BFF-0DA9-B6E1-D1DB-67F270D96081}"/>
                </a:ext>
              </a:extLst>
            </p:cNvPr>
            <p:cNvSpPr/>
            <p:nvPr/>
          </p:nvSpPr>
          <p:spPr>
            <a:xfrm>
              <a:off x="450628" y="1523692"/>
              <a:ext cx="1798159"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종료여부</a:t>
              </a:r>
              <a:endParaRPr lang="en-US" altLang="ko-KR" sz="500" dirty="0">
                <a:solidFill>
                  <a:schemeClr val="bg1">
                    <a:lumMod val="50000"/>
                  </a:schemeClr>
                </a:solidFill>
                <a:latin typeface="+mn-ea"/>
                <a:cs typeface="Segoe UI" panose="020B0502040204020203" pitchFamily="34" charset="0"/>
              </a:endParaRPr>
            </a:p>
          </p:txBody>
        </p:sp>
        <p:sp>
          <p:nvSpPr>
            <p:cNvPr id="60" name="Arrow Down">
              <a:extLst>
                <a:ext uri="{FF2B5EF4-FFF2-40B4-BE49-F238E27FC236}">
                  <a16:creationId xmlns:a16="http://schemas.microsoft.com/office/drawing/2014/main" id="{767B2314-3912-2FF8-7D94-8DE9D7D0F56C}"/>
                </a:ext>
              </a:extLst>
            </p:cNvPr>
            <p:cNvSpPr>
              <a:spLocks noChangeAspect="1"/>
            </p:cNvSpPr>
            <p:nvPr/>
          </p:nvSpPr>
          <p:spPr bwMode="auto">
            <a:xfrm flipH="1">
              <a:off x="2077636" y="163849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65" name="직사각형 64">
            <a:extLst>
              <a:ext uri="{FF2B5EF4-FFF2-40B4-BE49-F238E27FC236}">
                <a16:creationId xmlns:a16="http://schemas.microsoft.com/office/drawing/2014/main" id="{8C4E8B1D-B0D5-2236-57BC-37AC5C4A1B45}"/>
              </a:ext>
            </a:extLst>
          </p:cNvPr>
          <p:cNvSpPr/>
          <p:nvPr/>
        </p:nvSpPr>
        <p:spPr>
          <a:xfrm>
            <a:off x="6739133" y="2241733"/>
            <a:ext cx="2445414"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종료일</a:t>
            </a:r>
            <a:endParaRPr lang="en-US" altLang="ko-KR" sz="500" dirty="0">
              <a:solidFill>
                <a:schemeClr val="bg1">
                  <a:lumMod val="50000"/>
                </a:schemeClr>
              </a:solidFill>
              <a:latin typeface="+mn-ea"/>
              <a:cs typeface="Segoe UI" panose="020B0502040204020203" pitchFamily="34" charset="0"/>
            </a:endParaRPr>
          </a:p>
        </p:txBody>
      </p:sp>
      <p:sp>
        <p:nvSpPr>
          <p:cNvPr id="66" name="Calendar">
            <a:extLst>
              <a:ext uri="{FF2B5EF4-FFF2-40B4-BE49-F238E27FC236}">
                <a16:creationId xmlns:a16="http://schemas.microsoft.com/office/drawing/2014/main" id="{88E859B8-92F3-18F7-7E68-077FD57615E5}"/>
              </a:ext>
            </a:extLst>
          </p:cNvPr>
          <p:cNvSpPr>
            <a:spLocks noChangeAspect="1" noEditPoints="1"/>
          </p:cNvSpPr>
          <p:nvPr/>
        </p:nvSpPr>
        <p:spPr bwMode="auto">
          <a:xfrm>
            <a:off x="8979641" y="2305364"/>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67" name="직사각형 66">
            <a:extLst>
              <a:ext uri="{FF2B5EF4-FFF2-40B4-BE49-F238E27FC236}">
                <a16:creationId xmlns:a16="http://schemas.microsoft.com/office/drawing/2014/main" id="{0C454F73-3743-0A46-32AD-C2FC1900F0C5}"/>
              </a:ext>
            </a:extLst>
          </p:cNvPr>
          <p:cNvSpPr/>
          <p:nvPr/>
        </p:nvSpPr>
        <p:spPr>
          <a:xfrm>
            <a:off x="440818" y="2670634"/>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mn-ea"/>
                <a:cs typeface="Segoe UI" panose="020B0502040204020203" pitchFamily="34" charset="0"/>
              </a:rPr>
              <a:t>품목코드</a:t>
            </a:r>
            <a:endParaRPr lang="en-US" altLang="ko-KR" sz="500" dirty="0">
              <a:solidFill>
                <a:schemeClr val="bg1">
                  <a:lumMod val="50000"/>
                </a:schemeClr>
              </a:solidFill>
              <a:latin typeface="+mn-ea"/>
              <a:cs typeface="Segoe UI" panose="020B0502040204020203" pitchFamily="34" charset="0"/>
            </a:endParaRPr>
          </a:p>
        </p:txBody>
      </p:sp>
      <p:sp>
        <p:nvSpPr>
          <p:cNvPr id="71" name="직사각형 70">
            <a:extLst>
              <a:ext uri="{FF2B5EF4-FFF2-40B4-BE49-F238E27FC236}">
                <a16:creationId xmlns:a16="http://schemas.microsoft.com/office/drawing/2014/main" id="{33ECAB4F-7181-DDA4-EA24-449837EE09D5}"/>
              </a:ext>
            </a:extLst>
          </p:cNvPr>
          <p:cNvSpPr/>
          <p:nvPr/>
        </p:nvSpPr>
        <p:spPr>
          <a:xfrm>
            <a:off x="2325764" y="2670634"/>
            <a:ext cx="246280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500" dirty="0">
              <a:solidFill>
                <a:schemeClr val="bg1">
                  <a:lumMod val="50000"/>
                </a:schemeClr>
              </a:solidFill>
              <a:latin typeface="+mn-ea"/>
              <a:cs typeface="Segoe UI" panose="020B0502040204020203" pitchFamily="34" charset="0"/>
            </a:endParaRPr>
          </a:p>
        </p:txBody>
      </p:sp>
      <p:sp>
        <p:nvSpPr>
          <p:cNvPr id="72" name="직사각형 71">
            <a:extLst>
              <a:ext uri="{FF2B5EF4-FFF2-40B4-BE49-F238E27FC236}">
                <a16:creationId xmlns:a16="http://schemas.microsoft.com/office/drawing/2014/main" id="{5CA9A7A8-6384-B472-1071-28FA53A6DE38}"/>
              </a:ext>
            </a:extLst>
          </p:cNvPr>
          <p:cNvSpPr/>
          <p:nvPr/>
        </p:nvSpPr>
        <p:spPr>
          <a:xfrm>
            <a:off x="3793954" y="2689839"/>
            <a:ext cx="986590" cy="2510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dirty="0">
                <a:solidFill>
                  <a:schemeClr val="bg1">
                    <a:lumMod val="50000"/>
                  </a:schemeClr>
                </a:solidFill>
              </a:rPr>
              <a:t>찾아보기</a:t>
            </a:r>
            <a:endParaRPr lang="ko-KR" altLang="en-US" sz="1050" dirty="0">
              <a:solidFill>
                <a:schemeClr val="bg1">
                  <a:lumMod val="50000"/>
                </a:schemeClr>
              </a:solidFill>
            </a:endParaRPr>
          </a:p>
        </p:txBody>
      </p:sp>
      <p:grpSp>
        <p:nvGrpSpPr>
          <p:cNvPr id="73" name="Checkbox">
            <a:extLst>
              <a:ext uri="{FF2B5EF4-FFF2-40B4-BE49-F238E27FC236}">
                <a16:creationId xmlns:a16="http://schemas.microsoft.com/office/drawing/2014/main" id="{26825DB0-A583-8307-BCD9-62050E9FD6FC}"/>
              </a:ext>
            </a:extLst>
          </p:cNvPr>
          <p:cNvGrpSpPr/>
          <p:nvPr/>
        </p:nvGrpSpPr>
        <p:grpSpPr>
          <a:xfrm>
            <a:off x="3895249" y="5319421"/>
            <a:ext cx="2679962" cy="174984"/>
            <a:chOff x="863600" y="1283316"/>
            <a:chExt cx="2679962" cy="174984"/>
          </a:xfrm>
        </p:grpSpPr>
        <p:grpSp>
          <p:nvGrpSpPr>
            <p:cNvPr id="74" name="Checkbox">
              <a:extLst>
                <a:ext uri="{FF2B5EF4-FFF2-40B4-BE49-F238E27FC236}">
                  <a16:creationId xmlns:a16="http://schemas.microsoft.com/office/drawing/2014/main" id="{91A369FB-FD56-BBFD-33B2-FEF7847ABFA1}"/>
                </a:ext>
              </a:extLst>
            </p:cNvPr>
            <p:cNvGrpSpPr/>
            <p:nvPr/>
          </p:nvGrpSpPr>
          <p:grpSpPr>
            <a:xfrm>
              <a:off x="863600" y="1306515"/>
              <a:ext cx="128588" cy="128588"/>
              <a:chOff x="863600" y="1311275"/>
              <a:chExt cx="128588" cy="128588"/>
            </a:xfrm>
          </p:grpSpPr>
          <p:sp>
            <p:nvSpPr>
              <p:cNvPr id="76" name="Box">
                <a:extLst>
                  <a:ext uri="{FF2B5EF4-FFF2-40B4-BE49-F238E27FC236}">
                    <a16:creationId xmlns:a16="http://schemas.microsoft.com/office/drawing/2014/main" id="{90D8F314-6B63-27C9-3B66-0A68F6A45332}"/>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77" name="Check" hidden="1">
                <a:extLst>
                  <a:ext uri="{FF2B5EF4-FFF2-40B4-BE49-F238E27FC236}">
                    <a16:creationId xmlns:a16="http://schemas.microsoft.com/office/drawing/2014/main" id="{BCEDE9E7-AAD6-ADCE-B59F-390A350F93E0}"/>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75" name="Text">
              <a:extLst>
                <a:ext uri="{FF2B5EF4-FFF2-40B4-BE49-F238E27FC236}">
                  <a16:creationId xmlns:a16="http://schemas.microsoft.com/office/drawing/2014/main" id="{C585DC13-91B8-CDBF-8D74-6F66B2F36245}"/>
                </a:ext>
              </a:extLst>
            </p:cNvPr>
            <p:cNvSpPr txBox="1"/>
            <p:nvPr/>
          </p:nvSpPr>
          <p:spPr>
            <a:xfrm>
              <a:off x="1057304" y="1283316"/>
              <a:ext cx="2486258" cy="174984"/>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00" noProof="1">
                  <a:solidFill>
                    <a:srgbClr val="5F5F5F"/>
                  </a:solidFill>
                  <a:latin typeface="Segoe UI" panose="020B0502040204020203" pitchFamily="34" charset="0"/>
                  <a:cs typeface="Segoe UI" panose="020B0502040204020203" pitchFamily="34" charset="0"/>
                </a:rPr>
                <a:t>본부장이 품목 사진을 업로드 할 수 있도록 합니다</a:t>
              </a:r>
              <a:r>
                <a:rPr lang="en-US" altLang="ko-KR" sz="1000" noProof="1">
                  <a:solidFill>
                    <a:srgbClr val="5F5F5F"/>
                  </a:solidFill>
                  <a:latin typeface="Segoe UI" panose="020B0502040204020203" pitchFamily="34" charset="0"/>
                  <a:cs typeface="Segoe UI" panose="020B0502040204020203" pitchFamily="34" charset="0"/>
                </a:rPr>
                <a:t>.</a:t>
              </a:r>
              <a:endParaRPr lang="en-US" sz="1000" noProof="1">
                <a:solidFill>
                  <a:srgbClr val="5F5F5F"/>
                </a:solidFill>
                <a:latin typeface="Segoe UI" panose="020B0502040204020203" pitchFamily="34" charset="0"/>
                <a:cs typeface="Segoe UI" panose="020B0502040204020203" pitchFamily="34" charset="0"/>
              </a:endParaRPr>
            </a:p>
          </p:txBody>
        </p:sp>
      </p:grpSp>
      <p:sp>
        <p:nvSpPr>
          <p:cNvPr id="78" name="직사각형 77">
            <a:extLst>
              <a:ext uri="{FF2B5EF4-FFF2-40B4-BE49-F238E27FC236}">
                <a16:creationId xmlns:a16="http://schemas.microsoft.com/office/drawing/2014/main" id="{96A56711-AB1B-3EF6-0D06-FD6C1689531D}"/>
              </a:ext>
            </a:extLst>
          </p:cNvPr>
          <p:cNvSpPr/>
          <p:nvPr/>
        </p:nvSpPr>
        <p:spPr>
          <a:xfrm>
            <a:off x="334216" y="145765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81" name="직사각형 80">
            <a:extLst>
              <a:ext uri="{FF2B5EF4-FFF2-40B4-BE49-F238E27FC236}">
                <a16:creationId xmlns:a16="http://schemas.microsoft.com/office/drawing/2014/main" id="{2A7D3C4D-32AE-5ABC-0A24-93520BD33C8A}"/>
              </a:ext>
            </a:extLst>
          </p:cNvPr>
          <p:cNvSpPr/>
          <p:nvPr/>
        </p:nvSpPr>
        <p:spPr>
          <a:xfrm>
            <a:off x="303185" y="221371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sp>
        <p:nvSpPr>
          <p:cNvPr id="82" name="직사각형 81">
            <a:extLst>
              <a:ext uri="{FF2B5EF4-FFF2-40B4-BE49-F238E27FC236}">
                <a16:creationId xmlns:a16="http://schemas.microsoft.com/office/drawing/2014/main" id="{8D7EEBE2-1FD3-52D7-406D-FA7212E2DBDB}"/>
              </a:ext>
            </a:extLst>
          </p:cNvPr>
          <p:cNvSpPr/>
          <p:nvPr/>
        </p:nvSpPr>
        <p:spPr>
          <a:xfrm>
            <a:off x="303185" y="260648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sp>
        <p:nvSpPr>
          <p:cNvPr id="83" name="직사각형 82">
            <a:extLst>
              <a:ext uri="{FF2B5EF4-FFF2-40B4-BE49-F238E27FC236}">
                <a16:creationId xmlns:a16="http://schemas.microsoft.com/office/drawing/2014/main" id="{1EB84A0A-6DA2-E912-280F-C8ACA92136D5}"/>
              </a:ext>
            </a:extLst>
          </p:cNvPr>
          <p:cNvSpPr/>
          <p:nvPr/>
        </p:nvSpPr>
        <p:spPr>
          <a:xfrm>
            <a:off x="2303819" y="260648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5</a:t>
            </a:r>
            <a:endParaRPr lang="ko-KR" altLang="en-US" sz="600" dirty="0"/>
          </a:p>
        </p:txBody>
      </p:sp>
      <p:sp>
        <p:nvSpPr>
          <p:cNvPr id="84" name="직사각형 83">
            <a:extLst>
              <a:ext uri="{FF2B5EF4-FFF2-40B4-BE49-F238E27FC236}">
                <a16:creationId xmlns:a16="http://schemas.microsoft.com/office/drawing/2014/main" id="{6FEEFABB-23D9-97F5-4B3C-245C2B88E830}"/>
              </a:ext>
            </a:extLst>
          </p:cNvPr>
          <p:cNvSpPr/>
          <p:nvPr/>
        </p:nvSpPr>
        <p:spPr>
          <a:xfrm>
            <a:off x="3898503" y="52006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6</a:t>
            </a:r>
            <a:endParaRPr lang="ko-KR" altLang="en-US" sz="600" dirty="0"/>
          </a:p>
        </p:txBody>
      </p:sp>
      <p:sp>
        <p:nvSpPr>
          <p:cNvPr id="15" name="직사각형 14">
            <a:extLst>
              <a:ext uri="{FF2B5EF4-FFF2-40B4-BE49-F238E27FC236}">
                <a16:creationId xmlns:a16="http://schemas.microsoft.com/office/drawing/2014/main" id="{DB51226B-DDB9-23EA-587B-162567E682DB}"/>
              </a:ext>
            </a:extLst>
          </p:cNvPr>
          <p:cNvSpPr/>
          <p:nvPr/>
        </p:nvSpPr>
        <p:spPr>
          <a:xfrm>
            <a:off x="2307046" y="142259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64" name="TextBox 63">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68" name="직선 연결선 67">
            <a:extLst>
              <a:ext uri="{FF2B5EF4-FFF2-40B4-BE49-F238E27FC236}">
                <a16:creationId xmlns:a16="http://schemas.microsoft.com/office/drawing/2014/main" id="{BBC79291-EEA7-933E-EA71-46DF656535EF}"/>
              </a:ext>
            </a:extLst>
          </p:cNvPr>
          <p:cNvCxnSpPr>
            <a:cxnSpLocks/>
          </p:cNvCxnSpPr>
          <p:nvPr/>
        </p:nvCxnSpPr>
        <p:spPr>
          <a:xfrm>
            <a:off x="2446356" y="1088775"/>
            <a:ext cx="6041924"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69" name="직선 연결선 68">
            <a:extLst>
              <a:ext uri="{FF2B5EF4-FFF2-40B4-BE49-F238E27FC236}">
                <a16:creationId xmlns:a16="http://schemas.microsoft.com/office/drawing/2014/main" id="{B435E108-5535-8CBF-4AE3-694531564325}"/>
              </a:ext>
            </a:extLst>
          </p:cNvPr>
          <p:cNvCxnSpPr>
            <a:cxnSpLocks/>
          </p:cNvCxnSpPr>
          <p:nvPr/>
        </p:nvCxnSpPr>
        <p:spPr>
          <a:xfrm>
            <a:off x="4977986" y="1084849"/>
            <a:ext cx="1108211"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70" name="TextBox 69">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chemeClr val="bg1">
                    <a:lumMod val="50000"/>
                  </a:schemeClr>
                </a:solidFill>
              </a:rPr>
              <a:t>상품</a:t>
            </a:r>
            <a:r>
              <a:rPr lang="en-US" altLang="ko-KR" sz="1100" dirty="0">
                <a:solidFill>
                  <a:schemeClr val="bg1">
                    <a:lumMod val="50000"/>
                  </a:schemeClr>
                </a:solidFill>
              </a:rPr>
              <a:t>SPEC</a:t>
            </a:r>
            <a:r>
              <a:rPr lang="ko-KR" altLang="en-US" sz="1100" dirty="0">
                <a:solidFill>
                  <a:schemeClr val="bg1">
                    <a:lumMod val="50000"/>
                  </a:schemeClr>
                </a:solidFill>
              </a:rPr>
              <a:t>관리</a:t>
            </a:r>
          </a:p>
        </p:txBody>
      </p:sp>
      <p:sp>
        <p:nvSpPr>
          <p:cNvPr id="79" name="TextBox 78">
            <a:extLst>
              <a:ext uri="{FF2B5EF4-FFF2-40B4-BE49-F238E27FC236}">
                <a16:creationId xmlns:a16="http://schemas.microsoft.com/office/drawing/2014/main" id="{0C788FC8-0D69-4068-A849-1D137F3B36F7}"/>
              </a:ext>
            </a:extLst>
          </p:cNvPr>
          <p:cNvSpPr txBox="1"/>
          <p:nvPr/>
        </p:nvSpPr>
        <p:spPr>
          <a:xfrm>
            <a:off x="6177613" y="755596"/>
            <a:ext cx="1159293" cy="261610"/>
          </a:xfrm>
          <a:prstGeom prst="rect">
            <a:avLst/>
          </a:prstGeom>
          <a:noFill/>
        </p:spPr>
        <p:txBody>
          <a:bodyPr wrap="none" rtlCol="0">
            <a:spAutoFit/>
          </a:bodyPr>
          <a:lstStyle/>
          <a:p>
            <a:pPr algn="ctr"/>
            <a:r>
              <a:rPr lang="ko-KR" altLang="en-US" sz="1100" dirty="0">
                <a:solidFill>
                  <a:schemeClr val="bg1">
                    <a:lumMod val="50000"/>
                  </a:schemeClr>
                </a:solidFill>
              </a:rPr>
              <a:t>협력업체단가관리</a:t>
            </a:r>
          </a:p>
        </p:txBody>
      </p:sp>
      <p:sp>
        <p:nvSpPr>
          <p:cNvPr id="85" name="TextBox 84">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86" name="TextBox 85">
            <a:extLst>
              <a:ext uri="{FF2B5EF4-FFF2-40B4-BE49-F238E27FC236}">
                <a16:creationId xmlns:a16="http://schemas.microsoft.com/office/drawing/2014/main" id="{B3347947-901B-1F0A-161F-576DF1A23AB1}"/>
              </a:ext>
            </a:extLst>
          </p:cNvPr>
          <p:cNvSpPr txBox="1"/>
          <p:nvPr/>
        </p:nvSpPr>
        <p:spPr>
          <a:xfrm>
            <a:off x="5010990" y="758080"/>
            <a:ext cx="1031052" cy="261610"/>
          </a:xfrm>
          <a:prstGeom prst="rect">
            <a:avLst/>
          </a:prstGeom>
          <a:noFill/>
        </p:spPr>
        <p:txBody>
          <a:bodyPr wrap="none" rtlCol="0">
            <a:spAutoFit/>
          </a:bodyPr>
          <a:lstStyle/>
          <a:p>
            <a:pPr algn="ctr"/>
            <a:r>
              <a:rPr lang="ko-KR" altLang="en-US" sz="1100" dirty="0" err="1">
                <a:solidFill>
                  <a:srgbClr val="0D6EFD"/>
                </a:solidFill>
              </a:rPr>
              <a:t>품목코드관리</a:t>
            </a:r>
            <a:endParaRPr lang="ko-KR" altLang="en-US" sz="1100" dirty="0">
              <a:solidFill>
                <a:srgbClr val="0D6EFD"/>
              </a:solidFill>
            </a:endParaRPr>
          </a:p>
        </p:txBody>
      </p:sp>
      <p:grpSp>
        <p:nvGrpSpPr>
          <p:cNvPr id="4" name="Checkbox">
            <a:extLst>
              <a:ext uri="{FF2B5EF4-FFF2-40B4-BE49-F238E27FC236}">
                <a16:creationId xmlns:a16="http://schemas.microsoft.com/office/drawing/2014/main" id="{50EEA35D-0EC5-5ACE-9E59-2B2C8EE12EBE}"/>
              </a:ext>
            </a:extLst>
          </p:cNvPr>
          <p:cNvGrpSpPr/>
          <p:nvPr/>
        </p:nvGrpSpPr>
        <p:grpSpPr>
          <a:xfrm>
            <a:off x="458673" y="3125841"/>
            <a:ext cx="1251686" cy="174984"/>
            <a:chOff x="863600" y="1283316"/>
            <a:chExt cx="1251686" cy="174984"/>
          </a:xfrm>
        </p:grpSpPr>
        <p:grpSp>
          <p:nvGrpSpPr>
            <p:cNvPr id="5" name="Checkbox">
              <a:extLst>
                <a:ext uri="{FF2B5EF4-FFF2-40B4-BE49-F238E27FC236}">
                  <a16:creationId xmlns:a16="http://schemas.microsoft.com/office/drawing/2014/main" id="{093963F4-87FF-C557-F149-01D6E2CE5848}"/>
                </a:ext>
              </a:extLst>
            </p:cNvPr>
            <p:cNvGrpSpPr/>
            <p:nvPr/>
          </p:nvGrpSpPr>
          <p:grpSpPr>
            <a:xfrm>
              <a:off x="863600" y="1306515"/>
              <a:ext cx="128588" cy="128588"/>
              <a:chOff x="863600" y="1311275"/>
              <a:chExt cx="128588" cy="128588"/>
            </a:xfrm>
          </p:grpSpPr>
          <p:sp>
            <p:nvSpPr>
              <p:cNvPr id="7" name="Box">
                <a:extLst>
                  <a:ext uri="{FF2B5EF4-FFF2-40B4-BE49-F238E27FC236}">
                    <a16:creationId xmlns:a16="http://schemas.microsoft.com/office/drawing/2014/main" id="{0BA08628-22B0-8470-CAC1-867AA021C6CE}"/>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8" name="Check" hidden="1">
                <a:extLst>
                  <a:ext uri="{FF2B5EF4-FFF2-40B4-BE49-F238E27FC236}">
                    <a16:creationId xmlns:a16="http://schemas.microsoft.com/office/drawing/2014/main" id="{6225E63B-EBE8-1D18-DE9B-EF86AEB0576E}"/>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6" name="Text">
              <a:extLst>
                <a:ext uri="{FF2B5EF4-FFF2-40B4-BE49-F238E27FC236}">
                  <a16:creationId xmlns:a16="http://schemas.microsoft.com/office/drawing/2014/main" id="{F41957CC-EC57-2FDA-3845-36FF72151B9A}"/>
                </a:ext>
              </a:extLst>
            </p:cNvPr>
            <p:cNvSpPr txBox="1"/>
            <p:nvPr/>
          </p:nvSpPr>
          <p:spPr>
            <a:xfrm>
              <a:off x="1057304" y="1283316"/>
              <a:ext cx="1057982" cy="174984"/>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00" noProof="1">
                  <a:solidFill>
                    <a:srgbClr val="5F5F5F"/>
                  </a:solidFill>
                  <a:latin typeface="Segoe UI" panose="020B0502040204020203" pitchFamily="34" charset="0"/>
                  <a:cs typeface="Segoe UI" panose="020B0502040204020203" pitchFamily="34" charset="0"/>
                </a:rPr>
                <a:t>비용비교 대상입니다</a:t>
              </a:r>
              <a:r>
                <a:rPr lang="en-US" altLang="ko-KR" sz="1000" noProof="1">
                  <a:solidFill>
                    <a:srgbClr val="5F5F5F"/>
                  </a:solidFill>
                  <a:latin typeface="Segoe UI" panose="020B0502040204020203" pitchFamily="34" charset="0"/>
                  <a:cs typeface="Segoe UI" panose="020B0502040204020203" pitchFamily="34" charset="0"/>
                </a:rPr>
                <a:t>.</a:t>
              </a:r>
              <a:endParaRPr lang="en-US" sz="1000" noProof="1">
                <a:solidFill>
                  <a:srgbClr val="5F5F5F"/>
                </a:solidFill>
                <a:latin typeface="Segoe UI" panose="020B0502040204020203" pitchFamily="34" charset="0"/>
                <a:cs typeface="Segoe UI" panose="020B0502040204020203" pitchFamily="34" charset="0"/>
              </a:endParaRPr>
            </a:p>
          </p:txBody>
        </p:sp>
      </p:grpSp>
      <p:grpSp>
        <p:nvGrpSpPr>
          <p:cNvPr id="9" name="Checkbox">
            <a:extLst>
              <a:ext uri="{FF2B5EF4-FFF2-40B4-BE49-F238E27FC236}">
                <a16:creationId xmlns:a16="http://schemas.microsoft.com/office/drawing/2014/main" id="{6BC17735-5706-0A1B-05AF-F827C6A38E46}"/>
              </a:ext>
            </a:extLst>
          </p:cNvPr>
          <p:cNvGrpSpPr/>
          <p:nvPr/>
        </p:nvGrpSpPr>
        <p:grpSpPr>
          <a:xfrm>
            <a:off x="440817" y="5328010"/>
            <a:ext cx="1251686" cy="174984"/>
            <a:chOff x="863600" y="1283316"/>
            <a:chExt cx="1251686" cy="174984"/>
          </a:xfrm>
        </p:grpSpPr>
        <p:grpSp>
          <p:nvGrpSpPr>
            <p:cNvPr id="10" name="Checkbox">
              <a:extLst>
                <a:ext uri="{FF2B5EF4-FFF2-40B4-BE49-F238E27FC236}">
                  <a16:creationId xmlns:a16="http://schemas.microsoft.com/office/drawing/2014/main" id="{5209EE59-44EC-5EA8-03B0-8901BDC0E4C5}"/>
                </a:ext>
              </a:extLst>
            </p:cNvPr>
            <p:cNvGrpSpPr/>
            <p:nvPr/>
          </p:nvGrpSpPr>
          <p:grpSpPr>
            <a:xfrm>
              <a:off x="863600" y="1306515"/>
              <a:ext cx="128588" cy="128588"/>
              <a:chOff x="863600" y="1311275"/>
              <a:chExt cx="128588" cy="128588"/>
            </a:xfrm>
          </p:grpSpPr>
          <p:sp>
            <p:nvSpPr>
              <p:cNvPr id="12" name="Box">
                <a:extLst>
                  <a:ext uri="{FF2B5EF4-FFF2-40B4-BE49-F238E27FC236}">
                    <a16:creationId xmlns:a16="http://schemas.microsoft.com/office/drawing/2014/main" id="{0802C48B-1455-3BD0-26D4-C8B38083C0E4}"/>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16" name="Check" hidden="1">
                <a:extLst>
                  <a:ext uri="{FF2B5EF4-FFF2-40B4-BE49-F238E27FC236}">
                    <a16:creationId xmlns:a16="http://schemas.microsoft.com/office/drawing/2014/main" id="{C43134BA-52C2-3698-9099-03F26169B92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11" name="Text">
              <a:extLst>
                <a:ext uri="{FF2B5EF4-FFF2-40B4-BE49-F238E27FC236}">
                  <a16:creationId xmlns:a16="http://schemas.microsoft.com/office/drawing/2014/main" id="{402C9046-FA48-CC36-D40A-8D5A9F462826}"/>
                </a:ext>
              </a:extLst>
            </p:cNvPr>
            <p:cNvSpPr txBox="1"/>
            <p:nvPr/>
          </p:nvSpPr>
          <p:spPr>
            <a:xfrm>
              <a:off x="1057304" y="1283316"/>
              <a:ext cx="1057982" cy="174984"/>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00" noProof="1">
                  <a:solidFill>
                    <a:srgbClr val="5F5F5F"/>
                  </a:solidFill>
                  <a:latin typeface="Segoe UI" panose="020B0502040204020203" pitchFamily="34" charset="0"/>
                  <a:cs typeface="Segoe UI" panose="020B0502040204020203" pitchFamily="34" charset="0"/>
                </a:rPr>
                <a:t>재고관리 대상입니다</a:t>
              </a:r>
              <a:r>
                <a:rPr lang="en-US" altLang="ko-KR" sz="1000" noProof="1">
                  <a:solidFill>
                    <a:srgbClr val="5F5F5F"/>
                  </a:solidFill>
                  <a:latin typeface="Segoe UI" panose="020B0502040204020203" pitchFamily="34" charset="0"/>
                  <a:cs typeface="Segoe UI" panose="020B0502040204020203" pitchFamily="34" charset="0"/>
                </a:rPr>
                <a:t>.</a:t>
              </a:r>
              <a:endParaRPr lang="en-US" sz="1000" noProof="1">
                <a:solidFill>
                  <a:srgbClr val="5F5F5F"/>
                </a:solidFill>
                <a:latin typeface="Segoe UI" panose="020B0502040204020203" pitchFamily="34" charset="0"/>
                <a:cs typeface="Segoe UI" panose="020B0502040204020203" pitchFamily="34" charset="0"/>
              </a:endParaRPr>
            </a:p>
          </p:txBody>
        </p:sp>
      </p:grpSp>
      <p:grpSp>
        <p:nvGrpSpPr>
          <p:cNvPr id="18" name="Checkbox">
            <a:extLst>
              <a:ext uri="{FF2B5EF4-FFF2-40B4-BE49-F238E27FC236}">
                <a16:creationId xmlns:a16="http://schemas.microsoft.com/office/drawing/2014/main" id="{031BD2E6-EF83-9460-1EDC-217E00445474}"/>
              </a:ext>
            </a:extLst>
          </p:cNvPr>
          <p:cNvGrpSpPr/>
          <p:nvPr/>
        </p:nvGrpSpPr>
        <p:grpSpPr>
          <a:xfrm>
            <a:off x="2130280" y="5328010"/>
            <a:ext cx="1508166" cy="174984"/>
            <a:chOff x="863600" y="1283316"/>
            <a:chExt cx="1508166" cy="174984"/>
          </a:xfrm>
        </p:grpSpPr>
        <p:grpSp>
          <p:nvGrpSpPr>
            <p:cNvPr id="19" name="Checkbox">
              <a:extLst>
                <a:ext uri="{FF2B5EF4-FFF2-40B4-BE49-F238E27FC236}">
                  <a16:creationId xmlns:a16="http://schemas.microsoft.com/office/drawing/2014/main" id="{30FBF115-A544-E273-954F-0AFCDA122F92}"/>
                </a:ext>
              </a:extLst>
            </p:cNvPr>
            <p:cNvGrpSpPr/>
            <p:nvPr/>
          </p:nvGrpSpPr>
          <p:grpSpPr>
            <a:xfrm>
              <a:off x="863600" y="1306515"/>
              <a:ext cx="128588" cy="128588"/>
              <a:chOff x="863600" y="1311275"/>
              <a:chExt cx="128588" cy="128588"/>
            </a:xfrm>
          </p:grpSpPr>
          <p:sp>
            <p:nvSpPr>
              <p:cNvPr id="21" name="Box">
                <a:extLst>
                  <a:ext uri="{FF2B5EF4-FFF2-40B4-BE49-F238E27FC236}">
                    <a16:creationId xmlns:a16="http://schemas.microsoft.com/office/drawing/2014/main" id="{44083E21-8F9A-7D92-1C76-0D6E1F744386}"/>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22" name="Check" hidden="1">
                <a:extLst>
                  <a:ext uri="{FF2B5EF4-FFF2-40B4-BE49-F238E27FC236}">
                    <a16:creationId xmlns:a16="http://schemas.microsoft.com/office/drawing/2014/main" id="{ACBD58B4-9707-D829-7D97-03C8437C3112}"/>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20" name="Text">
              <a:extLst>
                <a:ext uri="{FF2B5EF4-FFF2-40B4-BE49-F238E27FC236}">
                  <a16:creationId xmlns:a16="http://schemas.microsoft.com/office/drawing/2014/main" id="{D56A49E8-689A-BFE8-1501-4940035BC082}"/>
                </a:ext>
              </a:extLst>
            </p:cNvPr>
            <p:cNvSpPr txBox="1"/>
            <p:nvPr/>
          </p:nvSpPr>
          <p:spPr>
            <a:xfrm>
              <a:off x="1057304" y="1283316"/>
              <a:ext cx="1314462" cy="174984"/>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00" noProof="1">
                  <a:solidFill>
                    <a:srgbClr val="5F5F5F"/>
                  </a:solidFill>
                  <a:latin typeface="Segoe UI" panose="020B0502040204020203" pitchFamily="34" charset="0"/>
                  <a:cs typeface="Segoe UI" panose="020B0502040204020203" pitchFamily="34" charset="0"/>
                </a:rPr>
                <a:t>회수가 필요한 품목입니다</a:t>
              </a:r>
              <a:r>
                <a:rPr lang="en-US" altLang="ko-KR" sz="1000" noProof="1">
                  <a:solidFill>
                    <a:srgbClr val="5F5F5F"/>
                  </a:solidFill>
                  <a:latin typeface="Segoe UI" panose="020B0502040204020203" pitchFamily="34" charset="0"/>
                  <a:cs typeface="Segoe UI" panose="020B0502040204020203" pitchFamily="34" charset="0"/>
                </a:rPr>
                <a:t>.</a:t>
              </a:r>
              <a:endParaRPr lang="en-US" sz="1000" noProof="1">
                <a:solidFill>
                  <a:srgbClr val="5F5F5F"/>
                </a:solidFill>
                <a:latin typeface="Segoe UI" panose="020B0502040204020203" pitchFamily="34" charset="0"/>
                <a:cs typeface="Segoe UI" panose="020B0502040204020203" pitchFamily="34" charset="0"/>
              </a:endParaRPr>
            </a:p>
          </p:txBody>
        </p:sp>
      </p:grpSp>
      <p:sp>
        <p:nvSpPr>
          <p:cNvPr id="23" name="직사각형 22">
            <a:extLst>
              <a:ext uri="{FF2B5EF4-FFF2-40B4-BE49-F238E27FC236}">
                <a16:creationId xmlns:a16="http://schemas.microsoft.com/office/drawing/2014/main" id="{F656EB2D-0D23-9D9B-35D3-B333EDBDB380}"/>
              </a:ext>
            </a:extLst>
          </p:cNvPr>
          <p:cNvSpPr/>
          <p:nvPr/>
        </p:nvSpPr>
        <p:spPr>
          <a:xfrm>
            <a:off x="440817" y="3407168"/>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협력업체 선택</a:t>
            </a:r>
            <a:endParaRPr lang="en-US" altLang="ko-KR" sz="500" dirty="0">
              <a:solidFill>
                <a:schemeClr val="bg1">
                  <a:lumMod val="50000"/>
                </a:schemeClr>
              </a:solidFill>
              <a:latin typeface="+mn-ea"/>
              <a:cs typeface="Segoe UI" panose="020B0502040204020203" pitchFamily="34" charset="0"/>
            </a:endParaRPr>
          </a:p>
        </p:txBody>
      </p:sp>
      <p:sp>
        <p:nvSpPr>
          <p:cNvPr id="24" name="Search">
            <a:extLst>
              <a:ext uri="{FF2B5EF4-FFF2-40B4-BE49-F238E27FC236}">
                <a16:creationId xmlns:a16="http://schemas.microsoft.com/office/drawing/2014/main" id="{5E343F62-9A57-FD39-DAE6-FB57F7EEE883}"/>
              </a:ext>
            </a:extLst>
          </p:cNvPr>
          <p:cNvSpPr>
            <a:spLocks noChangeAspect="1" noEditPoints="1"/>
          </p:cNvSpPr>
          <p:nvPr/>
        </p:nvSpPr>
        <p:spPr bwMode="auto">
          <a:xfrm>
            <a:off x="1999102" y="3458739"/>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5" name="직사각형 24">
            <a:extLst>
              <a:ext uri="{FF2B5EF4-FFF2-40B4-BE49-F238E27FC236}">
                <a16:creationId xmlns:a16="http://schemas.microsoft.com/office/drawing/2014/main" id="{E44C030B-B1CD-3918-4F7A-C0A083D672F3}"/>
              </a:ext>
            </a:extLst>
          </p:cNvPr>
          <p:cNvSpPr/>
          <p:nvPr/>
        </p:nvSpPr>
        <p:spPr>
          <a:xfrm>
            <a:off x="314611" y="308398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7</a:t>
            </a:r>
            <a:endParaRPr lang="ko-KR" altLang="en-US" sz="600" dirty="0"/>
          </a:p>
        </p:txBody>
      </p:sp>
      <p:sp>
        <p:nvSpPr>
          <p:cNvPr id="26" name="직사각형 25">
            <a:extLst>
              <a:ext uri="{FF2B5EF4-FFF2-40B4-BE49-F238E27FC236}">
                <a16:creationId xmlns:a16="http://schemas.microsoft.com/office/drawing/2014/main" id="{809130B4-D741-3CBE-655A-A1E0085D3D1C}"/>
              </a:ext>
            </a:extLst>
          </p:cNvPr>
          <p:cNvSpPr/>
          <p:nvPr/>
        </p:nvSpPr>
        <p:spPr>
          <a:xfrm>
            <a:off x="2213080" y="333653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8</a:t>
            </a:r>
            <a:endParaRPr lang="ko-KR" altLang="en-US" sz="600" dirty="0"/>
          </a:p>
        </p:txBody>
      </p:sp>
    </p:spTree>
    <p:extLst>
      <p:ext uri="{BB962C8B-B14F-4D97-AF65-F5344CB8AC3E}">
        <p14:creationId xmlns:p14="http://schemas.microsoft.com/office/powerpoint/2010/main" val="2963457412"/>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2623320137"/>
              </p:ext>
            </p:extLst>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클릭시</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협력업체 품목검색 다음 슬라이드 참조</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해당 협력업체와 관련된 단체명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RQ-MENU-2802</a:t>
            </a:r>
          </a:p>
          <a:p>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normAutofit/>
          </a:bodyPr>
          <a:lstStyle/>
          <a:p>
            <a:r>
              <a:rPr lang="ko-KR" altLang="en-US" dirty="0"/>
              <a:t>메인 </a:t>
            </a:r>
            <a:r>
              <a:rPr lang="en-US" altLang="ko-KR" dirty="0"/>
              <a:t>&gt; </a:t>
            </a:r>
            <a:r>
              <a:rPr lang="ko-KR" altLang="en-US" dirty="0"/>
              <a:t>제어판 </a:t>
            </a:r>
            <a:r>
              <a:rPr lang="en-US" altLang="ko-KR" dirty="0"/>
              <a:t>&gt; </a:t>
            </a:r>
            <a:r>
              <a:rPr lang="ko-KR" altLang="en-US" dirty="0"/>
              <a:t>협력업체단가관리</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AG11040000000</a:t>
            </a:r>
          </a:p>
          <a:p>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협력업체단가 관리</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895071" cy="338554"/>
          </a:xfrm>
          <a:prstGeom prst="rect">
            <a:avLst/>
          </a:prstGeom>
          <a:noFill/>
        </p:spPr>
        <p:txBody>
          <a:bodyPr wrap="none" rtlCol="0">
            <a:spAutoFit/>
          </a:bodyPr>
          <a:lstStyle/>
          <a:p>
            <a:r>
              <a:rPr lang="ko-KR" altLang="en-US" sz="1600" dirty="0"/>
              <a:t>협력업체단가 관리</a:t>
            </a:r>
          </a:p>
        </p:txBody>
      </p:sp>
      <p:sp>
        <p:nvSpPr>
          <p:cNvPr id="2" name="사각형: 둥근 모서리 43">
            <a:extLst>
              <a:ext uri="{FF2B5EF4-FFF2-40B4-BE49-F238E27FC236}">
                <a16:creationId xmlns:a16="http://schemas.microsoft.com/office/drawing/2014/main" id="{94FA09E7-709F-CAD7-73DE-365926BA76E4}"/>
              </a:ext>
            </a:extLst>
          </p:cNvPr>
          <p:cNvSpPr/>
          <p:nvPr/>
        </p:nvSpPr>
        <p:spPr>
          <a:xfrm>
            <a:off x="224092" y="2648328"/>
            <a:ext cx="9209155" cy="3041694"/>
          </a:xfrm>
          <a:prstGeom prst="roundRect">
            <a:avLst>
              <a:gd name="adj" fmla="val 795"/>
            </a:avLst>
          </a:prstGeom>
          <a:ln>
            <a:solidFill>
              <a:schemeClr val="bg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 name="사각형: 둥근 모서리 12">
            <a:extLst>
              <a:ext uri="{FF2B5EF4-FFF2-40B4-BE49-F238E27FC236}">
                <a16:creationId xmlns:a16="http://schemas.microsoft.com/office/drawing/2014/main" id="{B3A0F5D1-61B8-06A0-32F1-EA657E63E9E9}"/>
              </a:ext>
            </a:extLst>
          </p:cNvPr>
          <p:cNvSpPr/>
          <p:nvPr/>
        </p:nvSpPr>
        <p:spPr>
          <a:xfrm>
            <a:off x="224093" y="1355007"/>
            <a:ext cx="9209154" cy="1078326"/>
          </a:xfrm>
          <a:prstGeom prst="roundRect">
            <a:avLst>
              <a:gd name="adj" fmla="val 3764"/>
            </a:avLst>
          </a:prstGeom>
          <a:solidFill>
            <a:srgbClr val="FFFFFF"/>
          </a:solidFill>
          <a:ln>
            <a:solidFill>
              <a:schemeClr val="bg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5" name="Input">
            <a:extLst>
              <a:ext uri="{FF2B5EF4-FFF2-40B4-BE49-F238E27FC236}">
                <a16:creationId xmlns:a16="http://schemas.microsoft.com/office/drawing/2014/main" id="{8620BCC0-3CA8-3A0C-81B9-988793B4391A}"/>
              </a:ext>
            </a:extLst>
          </p:cNvPr>
          <p:cNvSpPr/>
          <p:nvPr/>
        </p:nvSpPr>
        <p:spPr>
          <a:xfrm>
            <a:off x="8380228" y="1963299"/>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graphicFrame>
        <p:nvGraphicFramePr>
          <p:cNvPr id="6" name="표 48">
            <a:extLst>
              <a:ext uri="{FF2B5EF4-FFF2-40B4-BE49-F238E27FC236}">
                <a16:creationId xmlns:a16="http://schemas.microsoft.com/office/drawing/2014/main" id="{331F08CD-C99F-057B-A544-AF3AB62935C3}"/>
              </a:ext>
            </a:extLst>
          </p:cNvPr>
          <p:cNvGraphicFramePr>
            <a:graphicFrameLocks noGrp="1"/>
          </p:cNvGraphicFramePr>
          <p:nvPr>
            <p:extLst>
              <p:ext uri="{D42A27DB-BD31-4B8C-83A1-F6EECF244321}">
                <p14:modId xmlns:p14="http://schemas.microsoft.com/office/powerpoint/2010/main" val="2150960396"/>
              </p:ext>
            </p:extLst>
          </p:nvPr>
        </p:nvGraphicFramePr>
        <p:xfrm>
          <a:off x="392225" y="3228974"/>
          <a:ext cx="8866972" cy="1789919"/>
        </p:xfrm>
        <a:graphic>
          <a:graphicData uri="http://schemas.openxmlformats.org/drawingml/2006/table">
            <a:tbl>
              <a:tblPr firstRow="1" bandRow="1">
                <a:tableStyleId>{F2DE63D5-997A-4646-A377-4702673A728D}</a:tableStyleId>
              </a:tblPr>
              <a:tblGrid>
                <a:gridCol w="669461">
                  <a:extLst>
                    <a:ext uri="{9D8B030D-6E8A-4147-A177-3AD203B41FA5}">
                      <a16:colId xmlns:a16="http://schemas.microsoft.com/office/drawing/2014/main" val="3997906638"/>
                    </a:ext>
                  </a:extLst>
                </a:gridCol>
                <a:gridCol w="555301">
                  <a:extLst>
                    <a:ext uri="{9D8B030D-6E8A-4147-A177-3AD203B41FA5}">
                      <a16:colId xmlns:a16="http://schemas.microsoft.com/office/drawing/2014/main" val="883723987"/>
                    </a:ext>
                  </a:extLst>
                </a:gridCol>
                <a:gridCol w="680653">
                  <a:extLst>
                    <a:ext uri="{9D8B030D-6E8A-4147-A177-3AD203B41FA5}">
                      <a16:colId xmlns:a16="http://schemas.microsoft.com/office/drawing/2014/main" val="588547924"/>
                    </a:ext>
                  </a:extLst>
                </a:gridCol>
                <a:gridCol w="680653">
                  <a:extLst>
                    <a:ext uri="{9D8B030D-6E8A-4147-A177-3AD203B41FA5}">
                      <a16:colId xmlns:a16="http://schemas.microsoft.com/office/drawing/2014/main" val="346551862"/>
                    </a:ext>
                  </a:extLst>
                </a:gridCol>
                <a:gridCol w="882607">
                  <a:extLst>
                    <a:ext uri="{9D8B030D-6E8A-4147-A177-3AD203B41FA5}">
                      <a16:colId xmlns:a16="http://schemas.microsoft.com/office/drawing/2014/main" val="20002"/>
                    </a:ext>
                  </a:extLst>
                </a:gridCol>
                <a:gridCol w="742285">
                  <a:extLst>
                    <a:ext uri="{9D8B030D-6E8A-4147-A177-3AD203B41FA5}">
                      <a16:colId xmlns:a16="http://schemas.microsoft.com/office/drawing/2014/main" val="20003"/>
                    </a:ext>
                  </a:extLst>
                </a:gridCol>
                <a:gridCol w="541776">
                  <a:extLst>
                    <a:ext uri="{9D8B030D-6E8A-4147-A177-3AD203B41FA5}">
                      <a16:colId xmlns:a16="http://schemas.microsoft.com/office/drawing/2014/main" val="20004"/>
                    </a:ext>
                  </a:extLst>
                </a:gridCol>
                <a:gridCol w="822847">
                  <a:extLst>
                    <a:ext uri="{9D8B030D-6E8A-4147-A177-3AD203B41FA5}">
                      <a16:colId xmlns:a16="http://schemas.microsoft.com/office/drawing/2014/main" val="20005"/>
                    </a:ext>
                  </a:extLst>
                </a:gridCol>
                <a:gridCol w="822847">
                  <a:extLst>
                    <a:ext uri="{9D8B030D-6E8A-4147-A177-3AD203B41FA5}">
                      <a16:colId xmlns:a16="http://schemas.microsoft.com/office/drawing/2014/main" val="2189235125"/>
                    </a:ext>
                  </a:extLst>
                </a:gridCol>
                <a:gridCol w="411424">
                  <a:extLst>
                    <a:ext uri="{9D8B030D-6E8A-4147-A177-3AD203B41FA5}">
                      <a16:colId xmlns:a16="http://schemas.microsoft.com/office/drawing/2014/main" val="3275808881"/>
                    </a:ext>
                  </a:extLst>
                </a:gridCol>
                <a:gridCol w="411424">
                  <a:extLst>
                    <a:ext uri="{9D8B030D-6E8A-4147-A177-3AD203B41FA5}">
                      <a16:colId xmlns:a16="http://schemas.microsoft.com/office/drawing/2014/main" val="2635801309"/>
                    </a:ext>
                  </a:extLst>
                </a:gridCol>
                <a:gridCol w="822847">
                  <a:extLst>
                    <a:ext uri="{9D8B030D-6E8A-4147-A177-3AD203B41FA5}">
                      <a16:colId xmlns:a16="http://schemas.microsoft.com/office/drawing/2014/main" val="20008"/>
                    </a:ext>
                  </a:extLst>
                </a:gridCol>
                <a:gridCol w="822847">
                  <a:extLst>
                    <a:ext uri="{9D8B030D-6E8A-4147-A177-3AD203B41FA5}">
                      <a16:colId xmlns:a16="http://schemas.microsoft.com/office/drawing/2014/main" val="1679447880"/>
                    </a:ext>
                  </a:extLst>
                </a:gridCol>
              </a:tblGrid>
              <a:tr h="278617">
                <a:tc>
                  <a:txBody>
                    <a:bodyPr/>
                    <a:lstStyle/>
                    <a:p>
                      <a:pPr algn="ctr" latinLnBrk="1"/>
                      <a:r>
                        <a:rPr lang="ko-KR" altLang="en-US" sz="900" b="0" dirty="0">
                          <a:solidFill>
                            <a:schemeClr val="bg1"/>
                          </a:solidFill>
                        </a:rPr>
                        <a:t>협력업체명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품목코드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단체명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단가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err="1">
                          <a:solidFill>
                            <a:schemeClr val="bg1"/>
                          </a:solidFill>
                        </a:rPr>
                        <a:t>추가금</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종료여부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시작일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종료일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등록일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등록자</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sp>
        <p:nvSpPr>
          <p:cNvPr id="7" name="Input">
            <a:extLst>
              <a:ext uri="{FF2B5EF4-FFF2-40B4-BE49-F238E27FC236}">
                <a16:creationId xmlns:a16="http://schemas.microsoft.com/office/drawing/2014/main" id="{242B4D9A-A87C-0896-FDD0-7A2469CFC9CB}"/>
              </a:ext>
            </a:extLst>
          </p:cNvPr>
          <p:cNvSpPr/>
          <p:nvPr/>
        </p:nvSpPr>
        <p:spPr>
          <a:xfrm>
            <a:off x="8539753" y="5798772"/>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단가등록</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8" name="직사각형 7">
            <a:extLst>
              <a:ext uri="{FF2B5EF4-FFF2-40B4-BE49-F238E27FC236}">
                <a16:creationId xmlns:a16="http://schemas.microsoft.com/office/drawing/2014/main" id="{D006B03C-8C0D-2F17-90AA-B856758F2D61}"/>
              </a:ext>
            </a:extLst>
          </p:cNvPr>
          <p:cNvSpPr/>
          <p:nvPr/>
        </p:nvSpPr>
        <p:spPr>
          <a:xfrm>
            <a:off x="440817" y="1523692"/>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협력업체 선택</a:t>
            </a:r>
            <a:endParaRPr lang="en-US" altLang="ko-KR" sz="500" dirty="0">
              <a:solidFill>
                <a:schemeClr val="bg1">
                  <a:lumMod val="50000"/>
                </a:schemeClr>
              </a:solidFill>
              <a:latin typeface="+mn-ea"/>
              <a:cs typeface="Segoe UI" panose="020B0502040204020203" pitchFamily="34" charset="0"/>
            </a:endParaRPr>
          </a:p>
        </p:txBody>
      </p:sp>
      <p:grpSp>
        <p:nvGrpSpPr>
          <p:cNvPr id="13" name="그룹 12">
            <a:extLst>
              <a:ext uri="{FF2B5EF4-FFF2-40B4-BE49-F238E27FC236}">
                <a16:creationId xmlns:a16="http://schemas.microsoft.com/office/drawing/2014/main" id="{059EE2BE-B03D-2CEB-2A36-614F4314ECE6}"/>
              </a:ext>
            </a:extLst>
          </p:cNvPr>
          <p:cNvGrpSpPr/>
          <p:nvPr/>
        </p:nvGrpSpPr>
        <p:grpSpPr>
          <a:xfrm>
            <a:off x="5687763" y="1523692"/>
            <a:ext cx="1804310" cy="273380"/>
            <a:chOff x="1941845" y="1523692"/>
            <a:chExt cx="1491166" cy="273380"/>
          </a:xfrm>
        </p:grpSpPr>
        <p:sp>
          <p:nvSpPr>
            <p:cNvPr id="14" name="직사각형 13">
              <a:extLst>
                <a:ext uri="{FF2B5EF4-FFF2-40B4-BE49-F238E27FC236}">
                  <a16:creationId xmlns:a16="http://schemas.microsoft.com/office/drawing/2014/main" id="{329EAF99-A9E0-228F-039B-5431064D332C}"/>
                </a:ext>
              </a:extLst>
            </p:cNvPr>
            <p:cNvSpPr/>
            <p:nvPr/>
          </p:nvSpPr>
          <p:spPr>
            <a:xfrm>
              <a:off x="1941845" y="1523692"/>
              <a:ext cx="149116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중분류</a:t>
              </a:r>
              <a:endParaRPr lang="en-US" altLang="ko-KR" sz="500" dirty="0">
                <a:solidFill>
                  <a:schemeClr val="bg1">
                    <a:lumMod val="50000"/>
                  </a:schemeClr>
                </a:solidFill>
                <a:latin typeface="+mn-ea"/>
                <a:cs typeface="Segoe UI" panose="020B0502040204020203" pitchFamily="34" charset="0"/>
              </a:endParaRPr>
            </a:p>
          </p:txBody>
        </p:sp>
        <p:sp>
          <p:nvSpPr>
            <p:cNvPr id="15" name="Arrow Down">
              <a:extLst>
                <a:ext uri="{FF2B5EF4-FFF2-40B4-BE49-F238E27FC236}">
                  <a16:creationId xmlns:a16="http://schemas.microsoft.com/office/drawing/2014/main" id="{B0774E7B-5F61-BFF7-1063-D87B62A88F05}"/>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6" name="그룹 15">
            <a:extLst>
              <a:ext uri="{FF2B5EF4-FFF2-40B4-BE49-F238E27FC236}">
                <a16:creationId xmlns:a16="http://schemas.microsoft.com/office/drawing/2014/main" id="{F6553190-4A7A-590B-BB6D-15340A0DC915}"/>
              </a:ext>
            </a:extLst>
          </p:cNvPr>
          <p:cNvGrpSpPr/>
          <p:nvPr/>
        </p:nvGrpSpPr>
        <p:grpSpPr>
          <a:xfrm>
            <a:off x="7701145" y="1523692"/>
            <a:ext cx="1558052" cy="273380"/>
            <a:chOff x="2145364" y="1523692"/>
            <a:chExt cx="1287647" cy="273380"/>
          </a:xfrm>
        </p:grpSpPr>
        <p:sp>
          <p:nvSpPr>
            <p:cNvPr id="17" name="직사각형 16">
              <a:extLst>
                <a:ext uri="{FF2B5EF4-FFF2-40B4-BE49-F238E27FC236}">
                  <a16:creationId xmlns:a16="http://schemas.microsoft.com/office/drawing/2014/main" id="{CFC1A7E3-170D-6085-AB80-411A1A73DB33}"/>
                </a:ext>
              </a:extLst>
            </p:cNvPr>
            <p:cNvSpPr/>
            <p:nvPr/>
          </p:nvSpPr>
          <p:spPr>
            <a:xfrm>
              <a:off x="2145364" y="1523692"/>
              <a:ext cx="1287647"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소분류</a:t>
              </a:r>
              <a:endParaRPr lang="en-US" altLang="ko-KR" sz="500" dirty="0">
                <a:solidFill>
                  <a:schemeClr val="bg1">
                    <a:lumMod val="50000"/>
                  </a:schemeClr>
                </a:solidFill>
                <a:latin typeface="+mn-ea"/>
                <a:cs typeface="Segoe UI" panose="020B0502040204020203" pitchFamily="34" charset="0"/>
              </a:endParaRPr>
            </a:p>
          </p:txBody>
        </p:sp>
        <p:sp>
          <p:nvSpPr>
            <p:cNvPr id="18" name="Arrow Down">
              <a:extLst>
                <a:ext uri="{FF2B5EF4-FFF2-40B4-BE49-F238E27FC236}">
                  <a16:creationId xmlns:a16="http://schemas.microsoft.com/office/drawing/2014/main" id="{25916C8D-B94E-1DE5-55FC-67B7ED3BD878}"/>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9" name="그룹 18">
            <a:extLst>
              <a:ext uri="{FF2B5EF4-FFF2-40B4-BE49-F238E27FC236}">
                <a16:creationId xmlns:a16="http://schemas.microsoft.com/office/drawing/2014/main" id="{69E2AAE5-F025-8219-CFD2-BA4D3514D44E}"/>
              </a:ext>
            </a:extLst>
          </p:cNvPr>
          <p:cNvGrpSpPr/>
          <p:nvPr/>
        </p:nvGrpSpPr>
        <p:grpSpPr>
          <a:xfrm>
            <a:off x="435185" y="1951980"/>
            <a:ext cx="1807970" cy="273380"/>
            <a:chOff x="1938820" y="1523692"/>
            <a:chExt cx="1494191" cy="273380"/>
          </a:xfrm>
        </p:grpSpPr>
        <p:sp>
          <p:nvSpPr>
            <p:cNvPr id="20" name="직사각형 19">
              <a:extLst>
                <a:ext uri="{FF2B5EF4-FFF2-40B4-BE49-F238E27FC236}">
                  <a16:creationId xmlns:a16="http://schemas.microsoft.com/office/drawing/2014/main" id="{25BB61A0-E9FE-F912-573C-C312019F96FB}"/>
                </a:ext>
              </a:extLst>
            </p:cNvPr>
            <p:cNvSpPr/>
            <p:nvPr/>
          </p:nvSpPr>
          <p:spPr>
            <a:xfrm>
              <a:off x="1938820" y="1523692"/>
              <a:ext cx="149419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단체명</a:t>
              </a:r>
              <a:endParaRPr lang="en-US" altLang="ko-KR" sz="500" dirty="0">
                <a:solidFill>
                  <a:schemeClr val="bg1">
                    <a:lumMod val="50000"/>
                  </a:schemeClr>
                </a:solidFill>
                <a:latin typeface="+mn-ea"/>
                <a:cs typeface="Segoe UI" panose="020B0502040204020203" pitchFamily="34" charset="0"/>
              </a:endParaRPr>
            </a:p>
          </p:txBody>
        </p:sp>
        <p:sp>
          <p:nvSpPr>
            <p:cNvPr id="21" name="Arrow Down">
              <a:extLst>
                <a:ext uri="{FF2B5EF4-FFF2-40B4-BE49-F238E27FC236}">
                  <a16:creationId xmlns:a16="http://schemas.microsoft.com/office/drawing/2014/main" id="{C0216F3F-50D0-8D91-404C-2B34092C3691}"/>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22" name="직사각형 21">
            <a:extLst>
              <a:ext uri="{FF2B5EF4-FFF2-40B4-BE49-F238E27FC236}">
                <a16:creationId xmlns:a16="http://schemas.microsoft.com/office/drawing/2014/main" id="{8C1605DE-362D-B48F-E5D0-C3A56543EC58}"/>
              </a:ext>
            </a:extLst>
          </p:cNvPr>
          <p:cNvSpPr/>
          <p:nvPr/>
        </p:nvSpPr>
        <p:spPr>
          <a:xfrm>
            <a:off x="2393396" y="1951980"/>
            <a:ext cx="191347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종료여부</a:t>
            </a:r>
            <a:endParaRPr lang="en-US" altLang="ko-KR" sz="500" dirty="0">
              <a:solidFill>
                <a:schemeClr val="bg1">
                  <a:lumMod val="50000"/>
                </a:schemeClr>
              </a:solidFill>
              <a:latin typeface="+mn-ea"/>
              <a:cs typeface="Segoe UI" panose="020B0502040204020203" pitchFamily="34" charset="0"/>
            </a:endParaRPr>
          </a:p>
        </p:txBody>
      </p:sp>
      <p:sp>
        <p:nvSpPr>
          <p:cNvPr id="26" name="직사각형 25">
            <a:extLst>
              <a:ext uri="{FF2B5EF4-FFF2-40B4-BE49-F238E27FC236}">
                <a16:creationId xmlns:a16="http://schemas.microsoft.com/office/drawing/2014/main" id="{18CB350B-7643-7D29-C80E-361A323C1EFA}"/>
              </a:ext>
            </a:extLst>
          </p:cNvPr>
          <p:cNvSpPr/>
          <p:nvPr/>
        </p:nvSpPr>
        <p:spPr>
          <a:xfrm>
            <a:off x="2392665" y="1516804"/>
            <a:ext cx="1138425" cy="273380"/>
          </a:xfrm>
          <a:prstGeom prst="rect">
            <a:avLst/>
          </a:prstGeom>
          <a:solidFill>
            <a:schemeClr val="bg1">
              <a:lumMod val="95000"/>
            </a:schemeClr>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품목코드</a:t>
            </a:r>
            <a:endParaRPr lang="en-US" altLang="ko-KR" sz="500" dirty="0">
              <a:solidFill>
                <a:schemeClr val="bg1">
                  <a:lumMod val="50000"/>
                </a:schemeClr>
              </a:solidFill>
              <a:latin typeface="+mn-ea"/>
              <a:cs typeface="Segoe UI" panose="020B0502040204020203" pitchFamily="34" charset="0"/>
            </a:endParaRPr>
          </a:p>
        </p:txBody>
      </p:sp>
      <p:sp>
        <p:nvSpPr>
          <p:cNvPr id="27" name="Arrow Down">
            <a:extLst>
              <a:ext uri="{FF2B5EF4-FFF2-40B4-BE49-F238E27FC236}">
                <a16:creationId xmlns:a16="http://schemas.microsoft.com/office/drawing/2014/main" id="{EA85718F-FC94-3CFF-12F7-22DC0A129732}"/>
              </a:ext>
            </a:extLst>
          </p:cNvPr>
          <p:cNvSpPr>
            <a:spLocks noChangeAspect="1"/>
          </p:cNvSpPr>
          <p:nvPr/>
        </p:nvSpPr>
        <p:spPr bwMode="auto">
          <a:xfrm flipH="1">
            <a:off x="4123004" y="2063610"/>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28" name="Search">
            <a:extLst>
              <a:ext uri="{FF2B5EF4-FFF2-40B4-BE49-F238E27FC236}">
                <a16:creationId xmlns:a16="http://schemas.microsoft.com/office/drawing/2014/main" id="{597249C4-9DCF-673A-962D-8CC1D7F2B9BA}"/>
              </a:ext>
            </a:extLst>
          </p:cNvPr>
          <p:cNvSpPr>
            <a:spLocks noChangeAspect="1" noEditPoints="1"/>
          </p:cNvSpPr>
          <p:nvPr/>
        </p:nvSpPr>
        <p:spPr bwMode="auto">
          <a:xfrm>
            <a:off x="1999102" y="1575263"/>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59" name="그룹 58">
            <a:extLst>
              <a:ext uri="{FF2B5EF4-FFF2-40B4-BE49-F238E27FC236}">
                <a16:creationId xmlns:a16="http://schemas.microsoft.com/office/drawing/2014/main" id="{55F0A277-AD86-2598-4939-AEC4D2CD566B}"/>
              </a:ext>
            </a:extLst>
          </p:cNvPr>
          <p:cNvGrpSpPr/>
          <p:nvPr/>
        </p:nvGrpSpPr>
        <p:grpSpPr>
          <a:xfrm>
            <a:off x="3630414" y="1522396"/>
            <a:ext cx="1913471" cy="273380"/>
            <a:chOff x="2393396" y="1522396"/>
            <a:chExt cx="1913471" cy="273380"/>
          </a:xfrm>
        </p:grpSpPr>
        <p:sp>
          <p:nvSpPr>
            <p:cNvPr id="55" name="직사각형 54">
              <a:extLst>
                <a:ext uri="{FF2B5EF4-FFF2-40B4-BE49-F238E27FC236}">
                  <a16:creationId xmlns:a16="http://schemas.microsoft.com/office/drawing/2014/main" id="{CC72698D-DC64-1D27-4812-8BA87802F575}"/>
                </a:ext>
              </a:extLst>
            </p:cNvPr>
            <p:cNvSpPr/>
            <p:nvPr/>
          </p:nvSpPr>
          <p:spPr>
            <a:xfrm>
              <a:off x="2393396" y="1522396"/>
              <a:ext cx="191347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대분류</a:t>
              </a:r>
              <a:endParaRPr lang="en-US" altLang="ko-KR" sz="500" dirty="0">
                <a:solidFill>
                  <a:schemeClr val="bg1">
                    <a:lumMod val="50000"/>
                  </a:schemeClr>
                </a:solidFill>
                <a:latin typeface="+mn-ea"/>
                <a:cs typeface="Segoe UI" panose="020B0502040204020203" pitchFamily="34" charset="0"/>
              </a:endParaRPr>
            </a:p>
          </p:txBody>
        </p:sp>
        <p:sp>
          <p:nvSpPr>
            <p:cNvPr id="56" name="Arrow Down">
              <a:extLst>
                <a:ext uri="{FF2B5EF4-FFF2-40B4-BE49-F238E27FC236}">
                  <a16:creationId xmlns:a16="http://schemas.microsoft.com/office/drawing/2014/main" id="{EB00AC91-5DED-8DEF-F525-A8519F711244}"/>
                </a:ext>
              </a:extLst>
            </p:cNvPr>
            <p:cNvSpPr>
              <a:spLocks noChangeAspect="1"/>
            </p:cNvSpPr>
            <p:nvPr/>
          </p:nvSpPr>
          <p:spPr bwMode="auto">
            <a:xfrm flipH="1">
              <a:off x="4123004" y="1634026"/>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57" name="TextBox 56">
            <a:extLst>
              <a:ext uri="{FF2B5EF4-FFF2-40B4-BE49-F238E27FC236}">
                <a16:creationId xmlns:a16="http://schemas.microsoft.com/office/drawing/2014/main" id="{25F37149-80F3-0181-A3C0-94A2C90F2D9A}"/>
              </a:ext>
            </a:extLst>
          </p:cNvPr>
          <p:cNvSpPr txBox="1"/>
          <p:nvPr/>
        </p:nvSpPr>
        <p:spPr>
          <a:xfrm>
            <a:off x="310169" y="2933903"/>
            <a:ext cx="657552"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sp>
        <p:nvSpPr>
          <p:cNvPr id="58" name="Excel">
            <a:extLst>
              <a:ext uri="{FF2B5EF4-FFF2-40B4-BE49-F238E27FC236}">
                <a16:creationId xmlns:a16="http://schemas.microsoft.com/office/drawing/2014/main" id="{44A1D30E-29C9-B649-D9BB-38E4A09459C4}"/>
              </a:ext>
            </a:extLst>
          </p:cNvPr>
          <p:cNvSpPr>
            <a:spLocks noChangeAspect="1" noEditPoints="1"/>
          </p:cNvSpPr>
          <p:nvPr/>
        </p:nvSpPr>
        <p:spPr bwMode="auto">
          <a:xfrm>
            <a:off x="9075135" y="2933903"/>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3" name="직사각형 72">
            <a:extLst>
              <a:ext uri="{FF2B5EF4-FFF2-40B4-BE49-F238E27FC236}">
                <a16:creationId xmlns:a16="http://schemas.microsoft.com/office/drawing/2014/main" id="{A40682D0-CAB3-09A7-F37A-D710F3010411}"/>
              </a:ext>
            </a:extLst>
          </p:cNvPr>
          <p:cNvSpPr/>
          <p:nvPr/>
        </p:nvSpPr>
        <p:spPr>
          <a:xfrm>
            <a:off x="392225" y="1496343"/>
            <a:ext cx="8948156" cy="348139"/>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72" name="직사각형 71">
            <a:extLst>
              <a:ext uri="{FF2B5EF4-FFF2-40B4-BE49-F238E27FC236}">
                <a16:creationId xmlns:a16="http://schemas.microsoft.com/office/drawing/2014/main" id="{28402CC2-8497-86CA-6D46-ED48ECA823A0}"/>
              </a:ext>
            </a:extLst>
          </p:cNvPr>
          <p:cNvSpPr/>
          <p:nvPr/>
        </p:nvSpPr>
        <p:spPr>
          <a:xfrm>
            <a:off x="224092" y="150249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74" name="직사각형 73">
            <a:extLst>
              <a:ext uri="{FF2B5EF4-FFF2-40B4-BE49-F238E27FC236}">
                <a16:creationId xmlns:a16="http://schemas.microsoft.com/office/drawing/2014/main" id="{17791F64-838B-99D7-539B-10ED5A257D6D}"/>
              </a:ext>
            </a:extLst>
          </p:cNvPr>
          <p:cNvSpPr/>
          <p:nvPr/>
        </p:nvSpPr>
        <p:spPr>
          <a:xfrm>
            <a:off x="296680" y="197029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46" name="TextBox 45">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47" name="직선 연결선 46">
            <a:extLst>
              <a:ext uri="{FF2B5EF4-FFF2-40B4-BE49-F238E27FC236}">
                <a16:creationId xmlns:a16="http://schemas.microsoft.com/office/drawing/2014/main" id="{BBC79291-EEA7-933E-EA71-46DF656535EF}"/>
              </a:ext>
            </a:extLst>
          </p:cNvPr>
          <p:cNvCxnSpPr>
            <a:cxnSpLocks/>
          </p:cNvCxnSpPr>
          <p:nvPr/>
        </p:nvCxnSpPr>
        <p:spPr>
          <a:xfrm>
            <a:off x="2479816" y="1084849"/>
            <a:ext cx="6151227"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48" name="직선 연결선 47">
            <a:extLst>
              <a:ext uri="{FF2B5EF4-FFF2-40B4-BE49-F238E27FC236}">
                <a16:creationId xmlns:a16="http://schemas.microsoft.com/office/drawing/2014/main" id="{B435E108-5535-8CBF-4AE3-694531564325}"/>
              </a:ext>
            </a:extLst>
          </p:cNvPr>
          <p:cNvCxnSpPr>
            <a:cxnSpLocks/>
          </p:cNvCxnSpPr>
          <p:nvPr/>
        </p:nvCxnSpPr>
        <p:spPr>
          <a:xfrm flipV="1">
            <a:off x="6146392" y="1080471"/>
            <a:ext cx="1227629" cy="4378"/>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49" name="TextBox 48">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chemeClr val="bg1">
                    <a:lumMod val="50000"/>
                  </a:schemeClr>
                </a:solidFill>
              </a:rPr>
              <a:t>상품</a:t>
            </a:r>
            <a:r>
              <a:rPr lang="en-US" altLang="ko-KR" sz="1100" dirty="0">
                <a:solidFill>
                  <a:schemeClr val="bg1">
                    <a:lumMod val="50000"/>
                  </a:schemeClr>
                </a:solidFill>
              </a:rPr>
              <a:t>SPEC</a:t>
            </a:r>
            <a:r>
              <a:rPr lang="ko-KR" altLang="en-US" sz="1100" dirty="0">
                <a:solidFill>
                  <a:schemeClr val="bg1">
                    <a:lumMod val="50000"/>
                  </a:schemeClr>
                </a:solidFill>
              </a:rPr>
              <a:t>관리</a:t>
            </a:r>
          </a:p>
        </p:txBody>
      </p:sp>
      <p:sp>
        <p:nvSpPr>
          <p:cNvPr id="50" name="TextBox 49">
            <a:extLst>
              <a:ext uri="{FF2B5EF4-FFF2-40B4-BE49-F238E27FC236}">
                <a16:creationId xmlns:a16="http://schemas.microsoft.com/office/drawing/2014/main" id="{0C788FC8-0D69-4068-A849-1D137F3B36F7}"/>
              </a:ext>
            </a:extLst>
          </p:cNvPr>
          <p:cNvSpPr txBox="1"/>
          <p:nvPr/>
        </p:nvSpPr>
        <p:spPr>
          <a:xfrm>
            <a:off x="6100670" y="755596"/>
            <a:ext cx="1313180" cy="261610"/>
          </a:xfrm>
          <a:prstGeom prst="rect">
            <a:avLst/>
          </a:prstGeom>
          <a:noFill/>
        </p:spPr>
        <p:txBody>
          <a:bodyPr wrap="none" rtlCol="0">
            <a:spAutoFit/>
          </a:bodyPr>
          <a:lstStyle/>
          <a:p>
            <a:pPr algn="ctr"/>
            <a:r>
              <a:rPr lang="ko-KR" altLang="en-US" sz="1100" dirty="0">
                <a:solidFill>
                  <a:srgbClr val="0D6EFD"/>
                </a:solidFill>
              </a:rPr>
              <a:t>협력업체단가관리</a:t>
            </a:r>
          </a:p>
        </p:txBody>
      </p:sp>
      <p:sp>
        <p:nvSpPr>
          <p:cNvPr id="51" name="TextBox 50">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52" name="TextBox 51">
            <a:extLst>
              <a:ext uri="{FF2B5EF4-FFF2-40B4-BE49-F238E27FC236}">
                <a16:creationId xmlns:a16="http://schemas.microsoft.com/office/drawing/2014/main" id="{B3347947-901B-1F0A-161F-576DF1A23AB1}"/>
              </a:ext>
            </a:extLst>
          </p:cNvPr>
          <p:cNvSpPr txBox="1"/>
          <p:nvPr/>
        </p:nvSpPr>
        <p:spPr>
          <a:xfrm>
            <a:off x="5010990" y="758080"/>
            <a:ext cx="1031052"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spTree>
    <p:extLst>
      <p:ext uri="{BB962C8B-B14F-4D97-AF65-F5344CB8AC3E}">
        <p14:creationId xmlns:p14="http://schemas.microsoft.com/office/powerpoint/2010/main" val="28750005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61EE2BF9-A38B-4389-F386-857FF5864C74}"/>
              </a:ext>
            </a:extLst>
          </p:cNvPr>
          <p:cNvSpPr txBox="1"/>
          <p:nvPr/>
        </p:nvSpPr>
        <p:spPr>
          <a:xfrm>
            <a:off x="359280" y="799734"/>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Date Picker</a:t>
            </a:r>
            <a:endParaRPr lang="ko-KR" altLang="en-US" sz="800" b="1">
              <a:latin typeface="+mn-ea"/>
            </a:endParaRPr>
          </a:p>
        </p:txBody>
      </p:sp>
      <p:sp>
        <p:nvSpPr>
          <p:cNvPr id="3" name="직사각형 2">
            <a:extLst>
              <a:ext uri="{FF2B5EF4-FFF2-40B4-BE49-F238E27FC236}">
                <a16:creationId xmlns:a16="http://schemas.microsoft.com/office/drawing/2014/main" id="{6914CC5B-0DC8-0DFC-71B9-E1BCAA07CAA2}"/>
              </a:ext>
            </a:extLst>
          </p:cNvPr>
          <p:cNvSpPr/>
          <p:nvPr/>
        </p:nvSpPr>
        <p:spPr>
          <a:xfrm>
            <a:off x="1357653" y="1236870"/>
            <a:ext cx="2017725" cy="26181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tx1">
                    <a:lumMod val="65000"/>
                    <a:lumOff val="35000"/>
                  </a:schemeClr>
                </a:solidFill>
                <a:latin typeface="+mn-ea"/>
                <a:cs typeface="Segoe UI" panose="020B0502040204020203" pitchFamily="34" charset="0"/>
              </a:rPr>
              <a:t> YYYY.MM.DD</a:t>
            </a:r>
          </a:p>
        </p:txBody>
      </p:sp>
      <p:pic>
        <p:nvPicPr>
          <p:cNvPr id="4" name="그림 3">
            <a:extLst>
              <a:ext uri="{FF2B5EF4-FFF2-40B4-BE49-F238E27FC236}">
                <a16:creationId xmlns:a16="http://schemas.microsoft.com/office/drawing/2014/main" id="{2128A62A-3776-1DDB-373E-1BC56B9557DC}"/>
              </a:ext>
            </a:extLst>
          </p:cNvPr>
          <p:cNvPicPr>
            <a:picLocks noChangeAspect="1"/>
          </p:cNvPicPr>
          <p:nvPr/>
        </p:nvPicPr>
        <p:blipFill>
          <a:blip r:embed="rId2"/>
          <a:stretch>
            <a:fillRect/>
          </a:stretch>
        </p:blipFill>
        <p:spPr>
          <a:xfrm>
            <a:off x="3163632" y="1303564"/>
            <a:ext cx="153115" cy="160320"/>
          </a:xfrm>
          <a:prstGeom prst="rect">
            <a:avLst/>
          </a:prstGeom>
        </p:spPr>
      </p:pic>
      <p:sp>
        <p:nvSpPr>
          <p:cNvPr id="5" name="직사각형 4">
            <a:extLst>
              <a:ext uri="{FF2B5EF4-FFF2-40B4-BE49-F238E27FC236}">
                <a16:creationId xmlns:a16="http://schemas.microsoft.com/office/drawing/2014/main" id="{E6209690-51F2-A413-7A77-D57FFD366F3F}"/>
              </a:ext>
            </a:extLst>
          </p:cNvPr>
          <p:cNvSpPr/>
          <p:nvPr/>
        </p:nvSpPr>
        <p:spPr>
          <a:xfrm>
            <a:off x="1357653" y="1979501"/>
            <a:ext cx="2017725"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tx1">
                    <a:lumMod val="65000"/>
                    <a:lumOff val="35000"/>
                  </a:schemeClr>
                </a:solidFill>
                <a:latin typeface="+mn-ea"/>
                <a:cs typeface="Segoe UI" panose="020B0502040204020203" pitchFamily="34" charset="0"/>
              </a:rPr>
              <a:t>2022.10.13</a:t>
            </a:r>
          </a:p>
        </p:txBody>
      </p:sp>
      <p:pic>
        <p:nvPicPr>
          <p:cNvPr id="6" name="그림 5">
            <a:extLst>
              <a:ext uri="{FF2B5EF4-FFF2-40B4-BE49-F238E27FC236}">
                <a16:creationId xmlns:a16="http://schemas.microsoft.com/office/drawing/2014/main" id="{92CD2677-6D05-13E5-C1C5-53EA325E51FD}"/>
              </a:ext>
            </a:extLst>
          </p:cNvPr>
          <p:cNvPicPr>
            <a:picLocks noChangeAspect="1"/>
          </p:cNvPicPr>
          <p:nvPr/>
        </p:nvPicPr>
        <p:blipFill>
          <a:blip r:embed="rId2"/>
          <a:stretch>
            <a:fillRect/>
          </a:stretch>
        </p:blipFill>
        <p:spPr>
          <a:xfrm>
            <a:off x="3163632" y="2036885"/>
            <a:ext cx="153115" cy="160320"/>
          </a:xfrm>
          <a:prstGeom prst="rect">
            <a:avLst/>
          </a:prstGeom>
        </p:spPr>
      </p:pic>
      <p:sp>
        <p:nvSpPr>
          <p:cNvPr id="7" name="직사각형 6">
            <a:extLst>
              <a:ext uri="{FF2B5EF4-FFF2-40B4-BE49-F238E27FC236}">
                <a16:creationId xmlns:a16="http://schemas.microsoft.com/office/drawing/2014/main" id="{E08371DC-66E7-4F04-F4B3-89D02C34C28E}"/>
              </a:ext>
            </a:extLst>
          </p:cNvPr>
          <p:cNvSpPr/>
          <p:nvPr/>
        </p:nvSpPr>
        <p:spPr>
          <a:xfrm>
            <a:off x="1357653" y="2224946"/>
            <a:ext cx="2017725" cy="171869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tx1">
                  <a:lumMod val="65000"/>
                  <a:lumOff val="35000"/>
                </a:schemeClr>
              </a:solidFill>
              <a:latin typeface="+mn-ea"/>
              <a:cs typeface="Segoe UI" panose="020B0502040204020203" pitchFamily="34" charset="0"/>
            </a:endParaRPr>
          </a:p>
        </p:txBody>
      </p:sp>
      <p:sp>
        <p:nvSpPr>
          <p:cNvPr id="8" name="직사각형 7">
            <a:extLst>
              <a:ext uri="{FF2B5EF4-FFF2-40B4-BE49-F238E27FC236}">
                <a16:creationId xmlns:a16="http://schemas.microsoft.com/office/drawing/2014/main" id="{70F3AAA2-8A55-6922-3290-5E11BE6F4543}"/>
              </a:ext>
            </a:extLst>
          </p:cNvPr>
          <p:cNvSpPr/>
          <p:nvPr/>
        </p:nvSpPr>
        <p:spPr>
          <a:xfrm>
            <a:off x="5958374" y="3429000"/>
            <a:ext cx="2017725"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tx1">
                    <a:lumMod val="65000"/>
                    <a:lumOff val="35000"/>
                  </a:schemeClr>
                </a:solidFill>
                <a:latin typeface="+mn-ea"/>
                <a:cs typeface="Segoe UI" panose="020B0502040204020203" pitchFamily="34" charset="0"/>
              </a:rPr>
              <a:t>2022.03.20</a:t>
            </a:r>
          </a:p>
        </p:txBody>
      </p:sp>
      <p:pic>
        <p:nvPicPr>
          <p:cNvPr id="9" name="그림 8">
            <a:extLst>
              <a:ext uri="{FF2B5EF4-FFF2-40B4-BE49-F238E27FC236}">
                <a16:creationId xmlns:a16="http://schemas.microsoft.com/office/drawing/2014/main" id="{68B00FB9-B628-D7BD-BD99-17978B4A714F}"/>
              </a:ext>
            </a:extLst>
          </p:cNvPr>
          <p:cNvPicPr>
            <a:picLocks noChangeAspect="1"/>
          </p:cNvPicPr>
          <p:nvPr/>
        </p:nvPicPr>
        <p:blipFill>
          <a:blip r:embed="rId2"/>
          <a:stretch>
            <a:fillRect/>
          </a:stretch>
        </p:blipFill>
        <p:spPr>
          <a:xfrm>
            <a:off x="7764353" y="3479749"/>
            <a:ext cx="153115" cy="160320"/>
          </a:xfrm>
          <a:prstGeom prst="rect">
            <a:avLst/>
          </a:prstGeom>
        </p:spPr>
      </p:pic>
      <p:sp>
        <p:nvSpPr>
          <p:cNvPr id="10" name="TextBox 9">
            <a:extLst>
              <a:ext uri="{FF2B5EF4-FFF2-40B4-BE49-F238E27FC236}">
                <a16:creationId xmlns:a16="http://schemas.microsoft.com/office/drawing/2014/main" id="{EA4D46F2-5A61-9A02-A3B2-161C86C2C715}"/>
              </a:ext>
            </a:extLst>
          </p:cNvPr>
          <p:cNvSpPr txBox="1"/>
          <p:nvPr/>
        </p:nvSpPr>
        <p:spPr>
          <a:xfrm flipH="1">
            <a:off x="1523358" y="2271329"/>
            <a:ext cx="45719" cy="215444"/>
          </a:xfrm>
          <a:prstGeom prst="rect">
            <a:avLst/>
          </a:prstGeom>
          <a:noFill/>
        </p:spPr>
        <p:txBody>
          <a:bodyPr wrap="square" rtlCol="0">
            <a:spAutoFit/>
          </a:bodyPr>
          <a:lstStyle/>
          <a:p>
            <a:pPr algn="ctr"/>
            <a:r>
              <a:rPr lang="en-US" altLang="ko-KR" sz="800">
                <a:latin typeface="+mn-ea"/>
              </a:rPr>
              <a:t>&lt;</a:t>
            </a:r>
            <a:endParaRPr lang="ko-KR" altLang="en-US" sz="800">
              <a:latin typeface="+mn-ea"/>
            </a:endParaRPr>
          </a:p>
        </p:txBody>
      </p:sp>
      <p:sp>
        <p:nvSpPr>
          <p:cNvPr id="11" name="직사각형 10">
            <a:extLst>
              <a:ext uri="{FF2B5EF4-FFF2-40B4-BE49-F238E27FC236}">
                <a16:creationId xmlns:a16="http://schemas.microsoft.com/office/drawing/2014/main" id="{C29226AF-9B33-E64B-D70F-2C6AD641F9DB}"/>
              </a:ext>
            </a:extLst>
          </p:cNvPr>
          <p:cNvSpPr/>
          <p:nvPr/>
        </p:nvSpPr>
        <p:spPr>
          <a:xfrm>
            <a:off x="5958374" y="1233289"/>
            <a:ext cx="2017725"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tx1">
                  <a:lumMod val="65000"/>
                  <a:lumOff val="35000"/>
                </a:schemeClr>
              </a:solidFill>
              <a:latin typeface="+mn-ea"/>
              <a:cs typeface="Segoe UI" panose="020B0502040204020203" pitchFamily="34" charset="0"/>
            </a:endParaRPr>
          </a:p>
        </p:txBody>
      </p:sp>
      <p:pic>
        <p:nvPicPr>
          <p:cNvPr id="12" name="그림 11">
            <a:extLst>
              <a:ext uri="{FF2B5EF4-FFF2-40B4-BE49-F238E27FC236}">
                <a16:creationId xmlns:a16="http://schemas.microsoft.com/office/drawing/2014/main" id="{8214C9BE-9E00-0288-B0FF-AB7FE4EE4E5A}"/>
              </a:ext>
            </a:extLst>
          </p:cNvPr>
          <p:cNvPicPr>
            <a:picLocks noChangeAspect="1"/>
          </p:cNvPicPr>
          <p:nvPr/>
        </p:nvPicPr>
        <p:blipFill>
          <a:blip r:embed="rId2"/>
          <a:stretch>
            <a:fillRect/>
          </a:stretch>
        </p:blipFill>
        <p:spPr>
          <a:xfrm>
            <a:off x="7764353" y="1290673"/>
            <a:ext cx="153115" cy="160320"/>
          </a:xfrm>
          <a:prstGeom prst="rect">
            <a:avLst/>
          </a:prstGeom>
        </p:spPr>
      </p:pic>
      <p:sp>
        <p:nvSpPr>
          <p:cNvPr id="14" name="직사각형 13">
            <a:extLst>
              <a:ext uri="{FF2B5EF4-FFF2-40B4-BE49-F238E27FC236}">
                <a16:creationId xmlns:a16="http://schemas.microsoft.com/office/drawing/2014/main" id="{EBA5216E-DFA3-6427-8FF1-798A1784945E}"/>
              </a:ext>
            </a:extLst>
          </p:cNvPr>
          <p:cNvSpPr/>
          <p:nvPr/>
        </p:nvSpPr>
        <p:spPr>
          <a:xfrm>
            <a:off x="5958374" y="1478734"/>
            <a:ext cx="2017725" cy="171869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tx1">
                  <a:lumMod val="65000"/>
                  <a:lumOff val="35000"/>
                </a:schemeClr>
              </a:solidFill>
              <a:latin typeface="+mn-ea"/>
              <a:cs typeface="Segoe UI" panose="020B0502040204020203" pitchFamily="34" charset="0"/>
            </a:endParaRPr>
          </a:p>
        </p:txBody>
      </p:sp>
      <p:sp>
        <p:nvSpPr>
          <p:cNvPr id="15" name="TextBox 14">
            <a:extLst>
              <a:ext uri="{FF2B5EF4-FFF2-40B4-BE49-F238E27FC236}">
                <a16:creationId xmlns:a16="http://schemas.microsoft.com/office/drawing/2014/main" id="{8DA5AC53-4A44-5F53-F81A-AC5F8EED5F1F}"/>
              </a:ext>
            </a:extLst>
          </p:cNvPr>
          <p:cNvSpPr txBox="1"/>
          <p:nvPr/>
        </p:nvSpPr>
        <p:spPr>
          <a:xfrm>
            <a:off x="6616239" y="1525108"/>
            <a:ext cx="1199527" cy="215444"/>
          </a:xfrm>
          <a:prstGeom prst="rect">
            <a:avLst/>
          </a:prstGeom>
          <a:noFill/>
        </p:spPr>
        <p:txBody>
          <a:bodyPr wrap="square" rtlCol="0">
            <a:spAutoFit/>
          </a:bodyPr>
          <a:lstStyle/>
          <a:p>
            <a:r>
              <a:rPr lang="en-US" altLang="ko-KR" sz="800">
                <a:latin typeface="+mn-ea"/>
              </a:rPr>
              <a:t>2020</a:t>
            </a:r>
            <a:r>
              <a:rPr lang="ko-KR" altLang="en-US" sz="800">
                <a:latin typeface="+mn-ea"/>
              </a:rPr>
              <a:t>년 </a:t>
            </a:r>
            <a:r>
              <a:rPr lang="en-US" altLang="ko-KR" sz="800">
                <a:latin typeface="+mn-ea"/>
              </a:rPr>
              <a:t>3</a:t>
            </a:r>
            <a:r>
              <a:rPr lang="ko-KR" altLang="en-US" sz="800">
                <a:latin typeface="+mn-ea"/>
              </a:rPr>
              <a:t>월</a:t>
            </a:r>
          </a:p>
        </p:txBody>
      </p:sp>
      <p:sp>
        <p:nvSpPr>
          <p:cNvPr id="16" name="TextBox 15">
            <a:extLst>
              <a:ext uri="{FF2B5EF4-FFF2-40B4-BE49-F238E27FC236}">
                <a16:creationId xmlns:a16="http://schemas.microsoft.com/office/drawing/2014/main" id="{CE03BA51-0C90-B07C-07B2-D648D93B5E66}"/>
              </a:ext>
            </a:extLst>
          </p:cNvPr>
          <p:cNvSpPr txBox="1"/>
          <p:nvPr/>
        </p:nvSpPr>
        <p:spPr>
          <a:xfrm>
            <a:off x="6030027" y="1532532"/>
            <a:ext cx="1940468" cy="215444"/>
          </a:xfrm>
          <a:prstGeom prst="rect">
            <a:avLst/>
          </a:prstGeom>
          <a:noFill/>
        </p:spPr>
        <p:txBody>
          <a:bodyPr wrap="square" rtlCol="0">
            <a:spAutoFit/>
          </a:bodyPr>
          <a:lstStyle/>
          <a:p>
            <a:r>
              <a:rPr lang="en-US" altLang="ko-KR" sz="800">
                <a:latin typeface="+mn-ea"/>
              </a:rPr>
              <a:t>&lt;                                          </a:t>
            </a:r>
            <a:r>
              <a:rPr lang="ko-KR" altLang="en-US" sz="800">
                <a:latin typeface="+mn-ea"/>
              </a:rPr>
              <a:t>▼</a:t>
            </a:r>
            <a:r>
              <a:rPr lang="en-US" altLang="ko-KR" sz="800">
                <a:latin typeface="+mn-ea"/>
              </a:rPr>
              <a:t>                &gt;</a:t>
            </a:r>
            <a:endParaRPr lang="ko-KR" altLang="en-US" sz="800">
              <a:latin typeface="+mn-ea"/>
            </a:endParaRPr>
          </a:p>
        </p:txBody>
      </p:sp>
      <p:sp>
        <p:nvSpPr>
          <p:cNvPr id="17" name="직사각형 16">
            <a:extLst>
              <a:ext uri="{FF2B5EF4-FFF2-40B4-BE49-F238E27FC236}">
                <a16:creationId xmlns:a16="http://schemas.microsoft.com/office/drawing/2014/main" id="{0847EA15-78DE-52F7-3A6A-1C21D52F1AF4}"/>
              </a:ext>
            </a:extLst>
          </p:cNvPr>
          <p:cNvSpPr/>
          <p:nvPr/>
        </p:nvSpPr>
        <p:spPr>
          <a:xfrm>
            <a:off x="7401909" y="2394677"/>
            <a:ext cx="211239" cy="204398"/>
          </a:xfrm>
          <a:prstGeom prst="rect">
            <a:avLst/>
          </a:prstGeom>
          <a:solidFill>
            <a:srgbClr val="1E9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n-ea"/>
            </a:endParaRPr>
          </a:p>
        </p:txBody>
      </p:sp>
      <p:graphicFrame>
        <p:nvGraphicFramePr>
          <p:cNvPr id="18" name="표 59">
            <a:extLst>
              <a:ext uri="{FF2B5EF4-FFF2-40B4-BE49-F238E27FC236}">
                <a16:creationId xmlns:a16="http://schemas.microsoft.com/office/drawing/2014/main" id="{F93628C9-E862-9A54-1C6F-715AC8F78E52}"/>
              </a:ext>
            </a:extLst>
          </p:cNvPr>
          <p:cNvGraphicFramePr>
            <a:graphicFrameLocks noGrp="1"/>
          </p:cNvGraphicFramePr>
          <p:nvPr>
            <p:extLst>
              <p:ext uri="{D42A27DB-BD31-4B8C-83A1-F6EECF244321}">
                <p14:modId xmlns:p14="http://schemas.microsoft.com/office/powerpoint/2010/main" val="2500228485"/>
              </p:ext>
            </p:extLst>
          </p:nvPr>
        </p:nvGraphicFramePr>
        <p:xfrm>
          <a:off x="1478982" y="2511488"/>
          <a:ext cx="1886787" cy="1421876"/>
        </p:xfrm>
        <a:graphic>
          <a:graphicData uri="http://schemas.openxmlformats.org/drawingml/2006/table">
            <a:tbl>
              <a:tblPr firstRow="1" bandRow="1">
                <a:tableStyleId>{5C22544A-7EE6-4342-B048-85BDC9FD1C3A}</a:tableStyleId>
              </a:tblPr>
              <a:tblGrid>
                <a:gridCol w="269541">
                  <a:extLst>
                    <a:ext uri="{9D8B030D-6E8A-4147-A177-3AD203B41FA5}">
                      <a16:colId xmlns:a16="http://schemas.microsoft.com/office/drawing/2014/main" val="2302341279"/>
                    </a:ext>
                  </a:extLst>
                </a:gridCol>
                <a:gridCol w="269541">
                  <a:extLst>
                    <a:ext uri="{9D8B030D-6E8A-4147-A177-3AD203B41FA5}">
                      <a16:colId xmlns:a16="http://schemas.microsoft.com/office/drawing/2014/main" val="3213006077"/>
                    </a:ext>
                  </a:extLst>
                </a:gridCol>
                <a:gridCol w="269541">
                  <a:extLst>
                    <a:ext uri="{9D8B030D-6E8A-4147-A177-3AD203B41FA5}">
                      <a16:colId xmlns:a16="http://schemas.microsoft.com/office/drawing/2014/main" val="1540850519"/>
                    </a:ext>
                  </a:extLst>
                </a:gridCol>
                <a:gridCol w="269541">
                  <a:extLst>
                    <a:ext uri="{9D8B030D-6E8A-4147-A177-3AD203B41FA5}">
                      <a16:colId xmlns:a16="http://schemas.microsoft.com/office/drawing/2014/main" val="2921239207"/>
                    </a:ext>
                  </a:extLst>
                </a:gridCol>
                <a:gridCol w="269541">
                  <a:extLst>
                    <a:ext uri="{9D8B030D-6E8A-4147-A177-3AD203B41FA5}">
                      <a16:colId xmlns:a16="http://schemas.microsoft.com/office/drawing/2014/main" val="2030250166"/>
                    </a:ext>
                  </a:extLst>
                </a:gridCol>
                <a:gridCol w="269541">
                  <a:extLst>
                    <a:ext uri="{9D8B030D-6E8A-4147-A177-3AD203B41FA5}">
                      <a16:colId xmlns:a16="http://schemas.microsoft.com/office/drawing/2014/main" val="1387948780"/>
                    </a:ext>
                  </a:extLst>
                </a:gridCol>
                <a:gridCol w="269541">
                  <a:extLst>
                    <a:ext uri="{9D8B030D-6E8A-4147-A177-3AD203B41FA5}">
                      <a16:colId xmlns:a16="http://schemas.microsoft.com/office/drawing/2014/main" val="3878204028"/>
                    </a:ext>
                  </a:extLst>
                </a:gridCol>
              </a:tblGrid>
              <a:tr h="191484">
                <a:tc>
                  <a:txBody>
                    <a:bodyPr/>
                    <a:lstStyle/>
                    <a:p>
                      <a:pPr latinLnBrk="1"/>
                      <a:r>
                        <a:rPr lang="ko-KR" altLang="en-US" sz="700">
                          <a:solidFill>
                            <a:schemeClr val="tx1"/>
                          </a:solidFill>
                          <a:latin typeface="맑은 고딕" panose="020B0503020000020004" pitchFamily="50" charset="-127"/>
                        </a:rPr>
                        <a:t>일</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월</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화</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수</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목</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금</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토</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815748944"/>
                  </a:ext>
                </a:extLst>
              </a:tr>
              <a:tr h="191484">
                <a:tc>
                  <a:txBody>
                    <a:bodyPr/>
                    <a:lstStyle/>
                    <a:p>
                      <a:pPr latinLnBrk="1"/>
                      <a:r>
                        <a:rPr lang="en-US" altLang="ko-KR" sz="700">
                          <a:solidFill>
                            <a:schemeClr val="tx1">
                              <a:lumMod val="65000"/>
                              <a:lumOff val="35000"/>
                            </a:schemeClr>
                          </a:solidFill>
                          <a:latin typeface="맑은 고딕" panose="020B0503020000020004" pitchFamily="50" charset="-127"/>
                        </a:rPr>
                        <a:t>1</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3</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4</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5</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6</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7</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06934785"/>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8</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9</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10</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11</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12</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13</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14</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580538"/>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15</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16</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kern="1200">
                          <a:solidFill>
                            <a:schemeClr val="tx1">
                              <a:lumMod val="65000"/>
                              <a:lumOff val="35000"/>
                            </a:schemeClr>
                          </a:solidFill>
                          <a:latin typeface="맑은 고딕" panose="020B0503020000020004" pitchFamily="50" charset="-127"/>
                          <a:ea typeface="+mn-ea"/>
                          <a:cs typeface="+mn-cs"/>
                        </a:rPr>
                        <a:t>17</a:t>
                      </a:r>
                      <a:endParaRPr lang="ko-KR" altLang="en-US" sz="700" kern="1200">
                        <a:solidFill>
                          <a:schemeClr val="tx1">
                            <a:lumMod val="65000"/>
                            <a:lumOff val="35000"/>
                          </a:schemeClr>
                        </a:solidFill>
                        <a:latin typeface="맑은 고딕" panose="020B0503020000020004" pitchFamily="50" charset="-127"/>
                        <a:ea typeface="+mn-ea"/>
                        <a:cs typeface="+mn-cs"/>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18</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19</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20</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21</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23318199"/>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22</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23</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24</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25</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26</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27</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28</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03491905"/>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29</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30</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31</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1</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2</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3</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4</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26389389"/>
                  </a:ext>
                </a:extLst>
              </a:tr>
            </a:tbl>
          </a:graphicData>
        </a:graphic>
      </p:graphicFrame>
      <p:graphicFrame>
        <p:nvGraphicFramePr>
          <p:cNvPr id="19" name="표 59">
            <a:extLst>
              <a:ext uri="{FF2B5EF4-FFF2-40B4-BE49-F238E27FC236}">
                <a16:creationId xmlns:a16="http://schemas.microsoft.com/office/drawing/2014/main" id="{94476BAE-9CF7-35EF-7296-62E202DBAA23}"/>
              </a:ext>
            </a:extLst>
          </p:cNvPr>
          <p:cNvGraphicFramePr>
            <a:graphicFrameLocks noGrp="1"/>
          </p:cNvGraphicFramePr>
          <p:nvPr>
            <p:extLst>
              <p:ext uri="{D42A27DB-BD31-4B8C-83A1-F6EECF244321}">
                <p14:modId xmlns:p14="http://schemas.microsoft.com/office/powerpoint/2010/main" val="964388945"/>
              </p:ext>
            </p:extLst>
          </p:nvPr>
        </p:nvGraphicFramePr>
        <p:xfrm>
          <a:off x="6079703" y="1765276"/>
          <a:ext cx="1886787" cy="1421876"/>
        </p:xfrm>
        <a:graphic>
          <a:graphicData uri="http://schemas.openxmlformats.org/drawingml/2006/table">
            <a:tbl>
              <a:tblPr firstRow="1" bandRow="1">
                <a:tableStyleId>{5C22544A-7EE6-4342-B048-85BDC9FD1C3A}</a:tableStyleId>
              </a:tblPr>
              <a:tblGrid>
                <a:gridCol w="269541">
                  <a:extLst>
                    <a:ext uri="{9D8B030D-6E8A-4147-A177-3AD203B41FA5}">
                      <a16:colId xmlns:a16="http://schemas.microsoft.com/office/drawing/2014/main" val="2302341279"/>
                    </a:ext>
                  </a:extLst>
                </a:gridCol>
                <a:gridCol w="269541">
                  <a:extLst>
                    <a:ext uri="{9D8B030D-6E8A-4147-A177-3AD203B41FA5}">
                      <a16:colId xmlns:a16="http://schemas.microsoft.com/office/drawing/2014/main" val="3213006077"/>
                    </a:ext>
                  </a:extLst>
                </a:gridCol>
                <a:gridCol w="269541">
                  <a:extLst>
                    <a:ext uri="{9D8B030D-6E8A-4147-A177-3AD203B41FA5}">
                      <a16:colId xmlns:a16="http://schemas.microsoft.com/office/drawing/2014/main" val="1540850519"/>
                    </a:ext>
                  </a:extLst>
                </a:gridCol>
                <a:gridCol w="269541">
                  <a:extLst>
                    <a:ext uri="{9D8B030D-6E8A-4147-A177-3AD203B41FA5}">
                      <a16:colId xmlns:a16="http://schemas.microsoft.com/office/drawing/2014/main" val="2921239207"/>
                    </a:ext>
                  </a:extLst>
                </a:gridCol>
                <a:gridCol w="269541">
                  <a:extLst>
                    <a:ext uri="{9D8B030D-6E8A-4147-A177-3AD203B41FA5}">
                      <a16:colId xmlns:a16="http://schemas.microsoft.com/office/drawing/2014/main" val="2030250166"/>
                    </a:ext>
                  </a:extLst>
                </a:gridCol>
                <a:gridCol w="269541">
                  <a:extLst>
                    <a:ext uri="{9D8B030D-6E8A-4147-A177-3AD203B41FA5}">
                      <a16:colId xmlns:a16="http://schemas.microsoft.com/office/drawing/2014/main" val="1387948780"/>
                    </a:ext>
                  </a:extLst>
                </a:gridCol>
                <a:gridCol w="269541">
                  <a:extLst>
                    <a:ext uri="{9D8B030D-6E8A-4147-A177-3AD203B41FA5}">
                      <a16:colId xmlns:a16="http://schemas.microsoft.com/office/drawing/2014/main" val="3878204028"/>
                    </a:ext>
                  </a:extLst>
                </a:gridCol>
              </a:tblGrid>
              <a:tr h="191484">
                <a:tc>
                  <a:txBody>
                    <a:bodyPr/>
                    <a:lstStyle/>
                    <a:p>
                      <a:pPr latinLnBrk="1"/>
                      <a:r>
                        <a:rPr lang="ko-KR" altLang="en-US" sz="700">
                          <a:solidFill>
                            <a:schemeClr val="tx1"/>
                          </a:solidFill>
                          <a:latin typeface="맑은 고딕" panose="020B0503020000020004" pitchFamily="50" charset="-127"/>
                        </a:rPr>
                        <a:t>일</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월</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화</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수</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목</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금</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토</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815748944"/>
                  </a:ext>
                </a:extLst>
              </a:tr>
              <a:tr h="191484">
                <a:tc>
                  <a:txBody>
                    <a:bodyPr/>
                    <a:lstStyle/>
                    <a:p>
                      <a:pPr latinLnBrk="1"/>
                      <a:r>
                        <a:rPr lang="en-US" altLang="ko-KR" sz="700">
                          <a:solidFill>
                            <a:schemeClr val="tx1">
                              <a:lumMod val="65000"/>
                              <a:lumOff val="35000"/>
                            </a:schemeClr>
                          </a:solidFill>
                          <a:latin typeface="맑은 고딕" panose="020B0503020000020004" pitchFamily="50" charset="-127"/>
                        </a:rPr>
                        <a:t>1</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3</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4</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5</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6</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7</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06934785"/>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8</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9</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10</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11</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12</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13</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14</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580538"/>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15</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16</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kern="1200">
                          <a:solidFill>
                            <a:schemeClr val="tx1">
                              <a:lumMod val="65000"/>
                              <a:lumOff val="35000"/>
                            </a:schemeClr>
                          </a:solidFill>
                          <a:latin typeface="맑은 고딕" panose="020B0503020000020004" pitchFamily="50" charset="-127"/>
                          <a:ea typeface="+mn-ea"/>
                          <a:cs typeface="+mn-cs"/>
                        </a:rPr>
                        <a:t>17</a:t>
                      </a:r>
                      <a:endParaRPr lang="ko-KR" altLang="en-US" sz="700" kern="1200">
                        <a:solidFill>
                          <a:schemeClr val="tx1">
                            <a:lumMod val="65000"/>
                            <a:lumOff val="35000"/>
                          </a:schemeClr>
                        </a:solidFill>
                        <a:latin typeface="맑은 고딕" panose="020B0503020000020004" pitchFamily="50" charset="-127"/>
                        <a:ea typeface="+mn-ea"/>
                        <a:cs typeface="+mn-cs"/>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18</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19</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solidFill>
                          <a:latin typeface="맑은 고딕" panose="020B0503020000020004" pitchFamily="50" charset="-127"/>
                        </a:rPr>
                        <a:t>20</a:t>
                      </a:r>
                      <a:endParaRPr lang="ko-KR" altLang="en-US" sz="700">
                        <a:solidFill>
                          <a:schemeClr val="bg1"/>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21</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23318199"/>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22</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23</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24</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25</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26</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27</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28</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03491905"/>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29</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30</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31</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1</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2</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3</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4</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26389389"/>
                  </a:ext>
                </a:extLst>
              </a:tr>
            </a:tbl>
          </a:graphicData>
        </a:graphic>
      </p:graphicFrame>
      <p:sp>
        <p:nvSpPr>
          <p:cNvPr id="20" name="TextBox 19">
            <a:extLst>
              <a:ext uri="{FF2B5EF4-FFF2-40B4-BE49-F238E27FC236}">
                <a16:creationId xmlns:a16="http://schemas.microsoft.com/office/drawing/2014/main" id="{2796D0E6-DAC4-AC82-7C80-2BE28F22501E}"/>
              </a:ext>
            </a:extLst>
          </p:cNvPr>
          <p:cNvSpPr txBox="1"/>
          <p:nvPr/>
        </p:nvSpPr>
        <p:spPr>
          <a:xfrm>
            <a:off x="3171096" y="2271329"/>
            <a:ext cx="45719" cy="215444"/>
          </a:xfrm>
          <a:prstGeom prst="rect">
            <a:avLst/>
          </a:prstGeom>
          <a:noFill/>
        </p:spPr>
        <p:txBody>
          <a:bodyPr wrap="square" rtlCol="0">
            <a:spAutoFit/>
          </a:bodyPr>
          <a:lstStyle/>
          <a:p>
            <a:pPr algn="ctr"/>
            <a:r>
              <a:rPr lang="en-US" altLang="ko-KR" sz="800">
                <a:latin typeface="+mn-ea"/>
              </a:rPr>
              <a:t>&gt;</a:t>
            </a:r>
            <a:endParaRPr lang="ko-KR" altLang="en-US" sz="800">
              <a:latin typeface="+mn-ea"/>
            </a:endParaRPr>
          </a:p>
        </p:txBody>
      </p:sp>
      <p:sp>
        <p:nvSpPr>
          <p:cNvPr id="21" name="타원 20">
            <a:extLst>
              <a:ext uri="{FF2B5EF4-FFF2-40B4-BE49-F238E27FC236}">
                <a16:creationId xmlns:a16="http://schemas.microsoft.com/office/drawing/2014/main" id="{6E6911EA-5932-2B08-A66D-6996647A3E54}"/>
              </a:ext>
            </a:extLst>
          </p:cNvPr>
          <p:cNvSpPr/>
          <p:nvPr/>
        </p:nvSpPr>
        <p:spPr>
          <a:xfrm flipH="1">
            <a:off x="414001" y="1272292"/>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1</a:t>
            </a:r>
            <a:endParaRPr lang="ko-KR" altLang="en-US" sz="700">
              <a:solidFill>
                <a:prstClr val="white"/>
              </a:solidFill>
              <a:latin typeface="+mn-ea"/>
              <a:cs typeface="Samsung Sharp Sans Medium" pitchFamily="2" charset="0"/>
            </a:endParaRPr>
          </a:p>
        </p:txBody>
      </p:sp>
      <p:sp>
        <p:nvSpPr>
          <p:cNvPr id="22" name="TextBox 21">
            <a:extLst>
              <a:ext uri="{FF2B5EF4-FFF2-40B4-BE49-F238E27FC236}">
                <a16:creationId xmlns:a16="http://schemas.microsoft.com/office/drawing/2014/main" id="{84880537-5B5B-5A7E-CD7F-ED8DE867627B}"/>
              </a:ext>
            </a:extLst>
          </p:cNvPr>
          <p:cNvSpPr txBox="1"/>
          <p:nvPr/>
        </p:nvSpPr>
        <p:spPr>
          <a:xfrm>
            <a:off x="613969" y="1300498"/>
            <a:ext cx="753210" cy="123111"/>
          </a:xfrm>
          <a:prstGeom prst="rect">
            <a:avLst/>
          </a:prstGeom>
          <a:noFill/>
        </p:spPr>
        <p:txBody>
          <a:bodyPr wrap="square" lIns="0" tIns="0" rIns="0" bIns="0" rtlCol="0">
            <a:spAutoFit/>
          </a:bodyPr>
          <a:lstStyle/>
          <a:p>
            <a:r>
              <a:rPr lang="en-US" altLang="ko-KR" sz="800">
                <a:latin typeface="+mn-ea"/>
              </a:rPr>
              <a:t>Default</a:t>
            </a:r>
          </a:p>
        </p:txBody>
      </p:sp>
      <p:sp>
        <p:nvSpPr>
          <p:cNvPr id="27" name="TextBox 26">
            <a:extLst>
              <a:ext uri="{FF2B5EF4-FFF2-40B4-BE49-F238E27FC236}">
                <a16:creationId xmlns:a16="http://schemas.microsoft.com/office/drawing/2014/main" id="{F1D856B4-CA94-45F0-3FB6-EDD922B2DF08}"/>
              </a:ext>
            </a:extLst>
          </p:cNvPr>
          <p:cNvSpPr txBox="1"/>
          <p:nvPr/>
        </p:nvSpPr>
        <p:spPr>
          <a:xfrm>
            <a:off x="613969" y="1809249"/>
            <a:ext cx="753210" cy="123111"/>
          </a:xfrm>
          <a:prstGeom prst="rect">
            <a:avLst/>
          </a:prstGeom>
          <a:noFill/>
        </p:spPr>
        <p:txBody>
          <a:bodyPr wrap="square" lIns="0" tIns="0" rIns="0" bIns="0" rtlCol="0">
            <a:spAutoFit/>
          </a:bodyPr>
          <a:lstStyle/>
          <a:p>
            <a:r>
              <a:rPr lang="en-US" altLang="ko-KR" sz="800">
                <a:latin typeface="+mn-ea"/>
              </a:rPr>
              <a:t>Active(Today)</a:t>
            </a:r>
          </a:p>
        </p:txBody>
      </p:sp>
      <p:sp>
        <p:nvSpPr>
          <p:cNvPr id="28" name="TextBox 27">
            <a:extLst>
              <a:ext uri="{FF2B5EF4-FFF2-40B4-BE49-F238E27FC236}">
                <a16:creationId xmlns:a16="http://schemas.microsoft.com/office/drawing/2014/main" id="{9D8A2606-CDEE-22E0-D4A4-E5541606025C}"/>
              </a:ext>
            </a:extLst>
          </p:cNvPr>
          <p:cNvSpPr txBox="1"/>
          <p:nvPr/>
        </p:nvSpPr>
        <p:spPr>
          <a:xfrm>
            <a:off x="5278473" y="1260649"/>
            <a:ext cx="376153" cy="123111"/>
          </a:xfrm>
          <a:prstGeom prst="rect">
            <a:avLst/>
          </a:prstGeom>
          <a:noFill/>
        </p:spPr>
        <p:txBody>
          <a:bodyPr wrap="square" lIns="0" tIns="0" rIns="0" bIns="0" rtlCol="0">
            <a:spAutoFit/>
          </a:bodyPr>
          <a:lstStyle/>
          <a:p>
            <a:r>
              <a:rPr lang="en-US" altLang="ko-KR" sz="800">
                <a:latin typeface="+mn-ea"/>
              </a:rPr>
              <a:t>Hover</a:t>
            </a:r>
          </a:p>
        </p:txBody>
      </p:sp>
      <p:sp>
        <p:nvSpPr>
          <p:cNvPr id="29" name="TextBox 28">
            <a:extLst>
              <a:ext uri="{FF2B5EF4-FFF2-40B4-BE49-F238E27FC236}">
                <a16:creationId xmlns:a16="http://schemas.microsoft.com/office/drawing/2014/main" id="{C57362C8-11D4-E964-5CD1-8613424971B3}"/>
              </a:ext>
            </a:extLst>
          </p:cNvPr>
          <p:cNvSpPr txBox="1"/>
          <p:nvPr/>
        </p:nvSpPr>
        <p:spPr>
          <a:xfrm>
            <a:off x="5278473" y="3479749"/>
            <a:ext cx="376153" cy="123111"/>
          </a:xfrm>
          <a:prstGeom prst="rect">
            <a:avLst/>
          </a:prstGeom>
          <a:noFill/>
        </p:spPr>
        <p:txBody>
          <a:bodyPr wrap="square" lIns="0" tIns="0" rIns="0" bIns="0" rtlCol="0">
            <a:spAutoFit/>
          </a:bodyPr>
          <a:lstStyle/>
          <a:p>
            <a:r>
              <a:rPr lang="en-US" altLang="ko-KR" sz="800">
                <a:latin typeface="+mn-ea"/>
              </a:rPr>
              <a:t>Finish</a:t>
            </a:r>
          </a:p>
        </p:txBody>
      </p:sp>
      <p:sp>
        <p:nvSpPr>
          <p:cNvPr id="30" name="타원 29">
            <a:extLst>
              <a:ext uri="{FF2B5EF4-FFF2-40B4-BE49-F238E27FC236}">
                <a16:creationId xmlns:a16="http://schemas.microsoft.com/office/drawing/2014/main" id="{A0A1635D-E583-38D1-5E00-865D70A1272E}"/>
              </a:ext>
            </a:extLst>
          </p:cNvPr>
          <p:cNvSpPr/>
          <p:nvPr/>
        </p:nvSpPr>
        <p:spPr>
          <a:xfrm flipH="1">
            <a:off x="414001" y="1786075"/>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2</a:t>
            </a:r>
            <a:endParaRPr lang="ko-KR" altLang="en-US" sz="700">
              <a:solidFill>
                <a:prstClr val="white"/>
              </a:solidFill>
              <a:latin typeface="+mn-ea"/>
              <a:cs typeface="Samsung Sharp Sans Medium" pitchFamily="2" charset="0"/>
            </a:endParaRPr>
          </a:p>
        </p:txBody>
      </p:sp>
      <p:sp>
        <p:nvSpPr>
          <p:cNvPr id="31" name="TextBox 30">
            <a:extLst>
              <a:ext uri="{FF2B5EF4-FFF2-40B4-BE49-F238E27FC236}">
                <a16:creationId xmlns:a16="http://schemas.microsoft.com/office/drawing/2014/main" id="{36AD4CB6-8152-2F26-5055-D5B1BC792A3F}"/>
              </a:ext>
            </a:extLst>
          </p:cNvPr>
          <p:cNvSpPr txBox="1"/>
          <p:nvPr/>
        </p:nvSpPr>
        <p:spPr>
          <a:xfrm>
            <a:off x="1901882" y="2271329"/>
            <a:ext cx="914062" cy="215444"/>
          </a:xfrm>
          <a:prstGeom prst="rect">
            <a:avLst/>
          </a:prstGeom>
          <a:noFill/>
        </p:spPr>
        <p:txBody>
          <a:bodyPr wrap="square" rtlCol="0">
            <a:spAutoFit/>
          </a:bodyPr>
          <a:lstStyle/>
          <a:p>
            <a:pPr algn="ctr"/>
            <a:r>
              <a:rPr lang="en-US" altLang="ko-KR" sz="800">
                <a:latin typeface="+mn-ea"/>
              </a:rPr>
              <a:t>2020</a:t>
            </a:r>
            <a:r>
              <a:rPr lang="ko-KR" altLang="en-US" sz="800">
                <a:latin typeface="+mn-ea"/>
              </a:rPr>
              <a:t>년 </a:t>
            </a:r>
            <a:r>
              <a:rPr lang="en-US" altLang="ko-KR" sz="800">
                <a:latin typeface="+mn-ea"/>
              </a:rPr>
              <a:t>10</a:t>
            </a:r>
            <a:r>
              <a:rPr lang="ko-KR" altLang="en-US" sz="800">
                <a:latin typeface="+mn-ea"/>
              </a:rPr>
              <a:t>월</a:t>
            </a:r>
          </a:p>
        </p:txBody>
      </p:sp>
      <p:sp>
        <p:nvSpPr>
          <p:cNvPr id="32" name="직사각형 31">
            <a:extLst>
              <a:ext uri="{FF2B5EF4-FFF2-40B4-BE49-F238E27FC236}">
                <a16:creationId xmlns:a16="http://schemas.microsoft.com/office/drawing/2014/main" id="{DF607655-468D-D0FE-C027-9C3918C517B9}"/>
              </a:ext>
            </a:extLst>
          </p:cNvPr>
          <p:cNvSpPr/>
          <p:nvPr/>
        </p:nvSpPr>
        <p:spPr>
          <a:xfrm>
            <a:off x="3139569" y="2031441"/>
            <a:ext cx="196809" cy="168790"/>
          </a:xfrm>
          <a:prstGeom prst="rect">
            <a:avLst/>
          </a:prstGeom>
          <a:solidFill>
            <a:srgbClr val="3272DE">
              <a:alpha val="30000"/>
            </a:srgbClr>
          </a:solidFill>
          <a:ln w="63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ko-KR" altLang="en-US" sz="1050" i="1"/>
          </a:p>
        </p:txBody>
      </p:sp>
      <p:sp>
        <p:nvSpPr>
          <p:cNvPr id="33" name="TextBox 32">
            <a:extLst>
              <a:ext uri="{FF2B5EF4-FFF2-40B4-BE49-F238E27FC236}">
                <a16:creationId xmlns:a16="http://schemas.microsoft.com/office/drawing/2014/main" id="{7D915E4C-00D2-9001-EEF2-78AF47D2A32C}"/>
              </a:ext>
            </a:extLst>
          </p:cNvPr>
          <p:cNvSpPr txBox="1"/>
          <p:nvPr/>
        </p:nvSpPr>
        <p:spPr>
          <a:xfrm>
            <a:off x="1532710" y="1809249"/>
            <a:ext cx="209568" cy="123111"/>
          </a:xfrm>
          <a:prstGeom prst="rect">
            <a:avLst/>
          </a:prstGeom>
          <a:noFill/>
        </p:spPr>
        <p:txBody>
          <a:bodyPr wrap="square" lIns="0" tIns="0" rIns="0" bIns="0" rtlCol="0">
            <a:spAutoFit/>
          </a:bodyPr>
          <a:lstStyle/>
          <a:p>
            <a:r>
              <a:rPr lang="en-US" altLang="ko-KR" sz="800">
                <a:latin typeface="+mn-ea"/>
              </a:rPr>
              <a:t>PC</a:t>
            </a:r>
          </a:p>
        </p:txBody>
      </p:sp>
      <p:sp>
        <p:nvSpPr>
          <p:cNvPr id="34" name="타원 33">
            <a:extLst>
              <a:ext uri="{FF2B5EF4-FFF2-40B4-BE49-F238E27FC236}">
                <a16:creationId xmlns:a16="http://schemas.microsoft.com/office/drawing/2014/main" id="{C76F2A5B-9D67-9451-071E-6617F6AC50DA}"/>
              </a:ext>
            </a:extLst>
          </p:cNvPr>
          <p:cNvSpPr/>
          <p:nvPr/>
        </p:nvSpPr>
        <p:spPr>
          <a:xfrm flipH="1">
            <a:off x="1344508" y="1796831"/>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2-1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35" name="타원 34">
            <a:extLst>
              <a:ext uri="{FF2B5EF4-FFF2-40B4-BE49-F238E27FC236}">
                <a16:creationId xmlns:a16="http://schemas.microsoft.com/office/drawing/2014/main" id="{74869EE9-F7D1-33B1-7373-9D1249C4BBCC}"/>
              </a:ext>
            </a:extLst>
          </p:cNvPr>
          <p:cNvSpPr/>
          <p:nvPr/>
        </p:nvSpPr>
        <p:spPr>
          <a:xfrm flipH="1">
            <a:off x="5065907" y="1232443"/>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3</a:t>
            </a:r>
            <a:endParaRPr lang="ko-KR" altLang="en-US" sz="700">
              <a:solidFill>
                <a:prstClr val="white"/>
              </a:solidFill>
              <a:latin typeface="+mn-ea"/>
              <a:cs typeface="Samsung Sharp Sans Medium" pitchFamily="2" charset="0"/>
            </a:endParaRPr>
          </a:p>
        </p:txBody>
      </p:sp>
      <p:sp>
        <p:nvSpPr>
          <p:cNvPr id="36" name="타원 35">
            <a:extLst>
              <a:ext uri="{FF2B5EF4-FFF2-40B4-BE49-F238E27FC236}">
                <a16:creationId xmlns:a16="http://schemas.microsoft.com/office/drawing/2014/main" id="{8F8279E0-B7C5-D690-1E90-BD778AAFA6C9}"/>
              </a:ext>
            </a:extLst>
          </p:cNvPr>
          <p:cNvSpPr/>
          <p:nvPr/>
        </p:nvSpPr>
        <p:spPr>
          <a:xfrm flipH="1">
            <a:off x="5065907" y="3469586"/>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4</a:t>
            </a:r>
            <a:endParaRPr lang="ko-KR" altLang="en-US" sz="700">
              <a:solidFill>
                <a:prstClr val="white"/>
              </a:solidFill>
              <a:latin typeface="+mn-ea"/>
              <a:cs typeface="Samsung Sharp Sans Medium" pitchFamily="2" charset="0"/>
            </a:endParaRPr>
          </a:p>
        </p:txBody>
      </p:sp>
      <p:sp>
        <p:nvSpPr>
          <p:cNvPr id="37" name="타원 36">
            <a:extLst>
              <a:ext uri="{FF2B5EF4-FFF2-40B4-BE49-F238E27FC236}">
                <a16:creationId xmlns:a16="http://schemas.microsoft.com/office/drawing/2014/main" id="{D5957734-A432-3CDD-7233-557AD64751DD}"/>
              </a:ext>
            </a:extLst>
          </p:cNvPr>
          <p:cNvSpPr/>
          <p:nvPr/>
        </p:nvSpPr>
        <p:spPr>
          <a:xfrm>
            <a:off x="2826313" y="2898067"/>
            <a:ext cx="176699" cy="176699"/>
          </a:xfrm>
          <a:prstGeom prst="ellipse">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defTabSz="914400" latinLnBrk="1"/>
            <a:endParaRPr lang="ko-KR" altLang="en-US" sz="800">
              <a:solidFill>
                <a:schemeClr val="tx1">
                  <a:lumMod val="65000"/>
                  <a:lumOff val="35000"/>
                </a:schemeClr>
              </a:solidFill>
              <a:latin typeface="+mn-ea"/>
              <a:cs typeface="Segoe UI" panose="020B0502040204020203" pitchFamily="34" charset="0"/>
            </a:endParaRPr>
          </a:p>
        </p:txBody>
      </p:sp>
      <p:graphicFrame>
        <p:nvGraphicFramePr>
          <p:cNvPr id="38" name="표 37">
            <a:extLst>
              <a:ext uri="{FF2B5EF4-FFF2-40B4-BE49-F238E27FC236}">
                <a16:creationId xmlns:a16="http://schemas.microsoft.com/office/drawing/2014/main" id="{BF95C835-AB47-C7A0-E0F6-C81667B3A523}"/>
              </a:ext>
            </a:extLst>
          </p:cNvPr>
          <p:cNvGraphicFramePr>
            <a:graphicFrameLocks noGrp="1"/>
          </p:cNvGraphicFramePr>
          <p:nvPr>
            <p:extLst>
              <p:ext uri="{D42A27DB-BD31-4B8C-83A1-F6EECF244321}">
                <p14:modId xmlns:p14="http://schemas.microsoft.com/office/powerpoint/2010/main" val="172576112"/>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
        <p:nvSpPr>
          <p:cNvPr id="13" name="TextBox 12">
            <a:extLst>
              <a:ext uri="{FF2B5EF4-FFF2-40B4-BE49-F238E27FC236}">
                <a16:creationId xmlns:a16="http://schemas.microsoft.com/office/drawing/2014/main" id="{10AA1209-EE6A-32FD-C9CE-D79B9A9C1CCF}"/>
              </a:ext>
            </a:extLst>
          </p:cNvPr>
          <p:cNvSpPr txBox="1"/>
          <p:nvPr/>
        </p:nvSpPr>
        <p:spPr>
          <a:xfrm>
            <a:off x="359280" y="4189081"/>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Datetime Picker</a:t>
            </a:r>
            <a:endParaRPr lang="ko-KR" altLang="en-US" sz="800" b="1">
              <a:latin typeface="+mn-ea"/>
            </a:endParaRPr>
          </a:p>
        </p:txBody>
      </p:sp>
      <p:sp>
        <p:nvSpPr>
          <p:cNvPr id="45" name="직사각형 44">
            <a:extLst>
              <a:ext uri="{FF2B5EF4-FFF2-40B4-BE49-F238E27FC236}">
                <a16:creationId xmlns:a16="http://schemas.microsoft.com/office/drawing/2014/main" id="{B51BE950-7C7C-D7A7-D4B6-2386CC3D4D7C}"/>
              </a:ext>
            </a:extLst>
          </p:cNvPr>
          <p:cNvSpPr/>
          <p:nvPr/>
        </p:nvSpPr>
        <p:spPr>
          <a:xfrm>
            <a:off x="4525642" y="4274049"/>
            <a:ext cx="1254503" cy="14509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ln w="3175">
                <a:solidFill>
                  <a:schemeClr val="tx1"/>
                </a:solidFill>
              </a:ln>
            </a:endParaRPr>
          </a:p>
        </p:txBody>
      </p:sp>
      <p:pic>
        <p:nvPicPr>
          <p:cNvPr id="46" name="그림 45">
            <a:extLst>
              <a:ext uri="{FF2B5EF4-FFF2-40B4-BE49-F238E27FC236}">
                <a16:creationId xmlns:a16="http://schemas.microsoft.com/office/drawing/2014/main" id="{C7E9D85E-776A-EEF6-EC05-57F8C6E374E4}"/>
              </a:ext>
            </a:extLst>
          </p:cNvPr>
          <p:cNvPicPr>
            <a:picLocks noChangeAspect="1"/>
          </p:cNvPicPr>
          <p:nvPr/>
        </p:nvPicPr>
        <p:blipFill>
          <a:blip r:embed="rId3"/>
          <a:stretch>
            <a:fillRect/>
          </a:stretch>
        </p:blipFill>
        <p:spPr>
          <a:xfrm>
            <a:off x="4654894" y="4735023"/>
            <a:ext cx="999732" cy="873781"/>
          </a:xfrm>
          <a:prstGeom prst="rect">
            <a:avLst/>
          </a:prstGeom>
          <a:ln w="3175">
            <a:noFill/>
          </a:ln>
        </p:spPr>
      </p:pic>
      <p:sp>
        <p:nvSpPr>
          <p:cNvPr id="48" name="직사각형 47">
            <a:extLst>
              <a:ext uri="{FF2B5EF4-FFF2-40B4-BE49-F238E27FC236}">
                <a16:creationId xmlns:a16="http://schemas.microsoft.com/office/drawing/2014/main" id="{9863DB7E-AE60-483D-9608-6886164151F6}"/>
              </a:ext>
            </a:extLst>
          </p:cNvPr>
          <p:cNvSpPr/>
          <p:nvPr/>
        </p:nvSpPr>
        <p:spPr>
          <a:xfrm>
            <a:off x="1405779" y="4269964"/>
            <a:ext cx="2017725"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tx1">
                    <a:lumMod val="65000"/>
                    <a:lumOff val="35000"/>
                  </a:schemeClr>
                </a:solidFill>
                <a:latin typeface="+mn-ea"/>
                <a:cs typeface="Segoe UI" panose="020B0502040204020203" pitchFamily="34" charset="0"/>
              </a:rPr>
              <a:t>2022.10.13</a:t>
            </a:r>
          </a:p>
        </p:txBody>
      </p:sp>
      <p:pic>
        <p:nvPicPr>
          <p:cNvPr id="49" name="그림 48">
            <a:extLst>
              <a:ext uri="{FF2B5EF4-FFF2-40B4-BE49-F238E27FC236}">
                <a16:creationId xmlns:a16="http://schemas.microsoft.com/office/drawing/2014/main" id="{D0A97018-A49C-72AC-3D51-80A1ED633E70}"/>
              </a:ext>
            </a:extLst>
          </p:cNvPr>
          <p:cNvPicPr>
            <a:picLocks noChangeAspect="1"/>
          </p:cNvPicPr>
          <p:nvPr/>
        </p:nvPicPr>
        <p:blipFill>
          <a:blip r:embed="rId2"/>
          <a:stretch>
            <a:fillRect/>
          </a:stretch>
        </p:blipFill>
        <p:spPr>
          <a:xfrm>
            <a:off x="3211758" y="4327348"/>
            <a:ext cx="153115" cy="160320"/>
          </a:xfrm>
          <a:prstGeom prst="rect">
            <a:avLst/>
          </a:prstGeom>
        </p:spPr>
      </p:pic>
      <p:sp>
        <p:nvSpPr>
          <p:cNvPr id="50" name="직사각형 49">
            <a:extLst>
              <a:ext uri="{FF2B5EF4-FFF2-40B4-BE49-F238E27FC236}">
                <a16:creationId xmlns:a16="http://schemas.microsoft.com/office/drawing/2014/main" id="{2BF21738-ABE7-A56C-DE77-726AE010AED6}"/>
              </a:ext>
            </a:extLst>
          </p:cNvPr>
          <p:cNvSpPr/>
          <p:nvPr/>
        </p:nvSpPr>
        <p:spPr>
          <a:xfrm>
            <a:off x="1405779" y="4515409"/>
            <a:ext cx="2017725" cy="194153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tx1">
                  <a:lumMod val="65000"/>
                  <a:lumOff val="35000"/>
                </a:schemeClr>
              </a:solidFill>
              <a:latin typeface="+mn-ea"/>
              <a:cs typeface="Segoe UI" panose="020B0502040204020203" pitchFamily="34" charset="0"/>
            </a:endParaRPr>
          </a:p>
        </p:txBody>
      </p:sp>
      <p:sp>
        <p:nvSpPr>
          <p:cNvPr id="51" name="TextBox 50">
            <a:extLst>
              <a:ext uri="{FF2B5EF4-FFF2-40B4-BE49-F238E27FC236}">
                <a16:creationId xmlns:a16="http://schemas.microsoft.com/office/drawing/2014/main" id="{CF280251-3432-9396-B127-6ED5CE912273}"/>
              </a:ext>
            </a:extLst>
          </p:cNvPr>
          <p:cNvSpPr txBox="1"/>
          <p:nvPr/>
        </p:nvSpPr>
        <p:spPr>
          <a:xfrm flipH="1">
            <a:off x="1571484" y="4561792"/>
            <a:ext cx="45719" cy="215444"/>
          </a:xfrm>
          <a:prstGeom prst="rect">
            <a:avLst/>
          </a:prstGeom>
          <a:noFill/>
        </p:spPr>
        <p:txBody>
          <a:bodyPr wrap="square" rtlCol="0">
            <a:spAutoFit/>
          </a:bodyPr>
          <a:lstStyle/>
          <a:p>
            <a:pPr algn="ctr"/>
            <a:r>
              <a:rPr lang="en-US" altLang="ko-KR" sz="800">
                <a:latin typeface="+mn-ea"/>
              </a:rPr>
              <a:t>&lt;</a:t>
            </a:r>
            <a:endParaRPr lang="ko-KR" altLang="en-US" sz="800">
              <a:latin typeface="+mn-ea"/>
            </a:endParaRPr>
          </a:p>
        </p:txBody>
      </p:sp>
      <p:graphicFrame>
        <p:nvGraphicFramePr>
          <p:cNvPr id="52" name="표 59">
            <a:extLst>
              <a:ext uri="{FF2B5EF4-FFF2-40B4-BE49-F238E27FC236}">
                <a16:creationId xmlns:a16="http://schemas.microsoft.com/office/drawing/2014/main" id="{DC0A209D-291B-FFBE-6158-CCCB9A033C14}"/>
              </a:ext>
            </a:extLst>
          </p:cNvPr>
          <p:cNvGraphicFramePr>
            <a:graphicFrameLocks noGrp="1"/>
          </p:cNvGraphicFramePr>
          <p:nvPr>
            <p:extLst>
              <p:ext uri="{D42A27DB-BD31-4B8C-83A1-F6EECF244321}">
                <p14:modId xmlns:p14="http://schemas.microsoft.com/office/powerpoint/2010/main" val="116010406"/>
              </p:ext>
            </p:extLst>
          </p:nvPr>
        </p:nvGraphicFramePr>
        <p:xfrm>
          <a:off x="1527108" y="4801951"/>
          <a:ext cx="1886787" cy="1421876"/>
        </p:xfrm>
        <a:graphic>
          <a:graphicData uri="http://schemas.openxmlformats.org/drawingml/2006/table">
            <a:tbl>
              <a:tblPr firstRow="1" bandRow="1">
                <a:tableStyleId>{5C22544A-7EE6-4342-B048-85BDC9FD1C3A}</a:tableStyleId>
              </a:tblPr>
              <a:tblGrid>
                <a:gridCol w="269541">
                  <a:extLst>
                    <a:ext uri="{9D8B030D-6E8A-4147-A177-3AD203B41FA5}">
                      <a16:colId xmlns:a16="http://schemas.microsoft.com/office/drawing/2014/main" val="2302341279"/>
                    </a:ext>
                  </a:extLst>
                </a:gridCol>
                <a:gridCol w="269541">
                  <a:extLst>
                    <a:ext uri="{9D8B030D-6E8A-4147-A177-3AD203B41FA5}">
                      <a16:colId xmlns:a16="http://schemas.microsoft.com/office/drawing/2014/main" val="3213006077"/>
                    </a:ext>
                  </a:extLst>
                </a:gridCol>
                <a:gridCol w="269541">
                  <a:extLst>
                    <a:ext uri="{9D8B030D-6E8A-4147-A177-3AD203B41FA5}">
                      <a16:colId xmlns:a16="http://schemas.microsoft.com/office/drawing/2014/main" val="1540850519"/>
                    </a:ext>
                  </a:extLst>
                </a:gridCol>
                <a:gridCol w="269541">
                  <a:extLst>
                    <a:ext uri="{9D8B030D-6E8A-4147-A177-3AD203B41FA5}">
                      <a16:colId xmlns:a16="http://schemas.microsoft.com/office/drawing/2014/main" val="2921239207"/>
                    </a:ext>
                  </a:extLst>
                </a:gridCol>
                <a:gridCol w="269541">
                  <a:extLst>
                    <a:ext uri="{9D8B030D-6E8A-4147-A177-3AD203B41FA5}">
                      <a16:colId xmlns:a16="http://schemas.microsoft.com/office/drawing/2014/main" val="2030250166"/>
                    </a:ext>
                  </a:extLst>
                </a:gridCol>
                <a:gridCol w="269541">
                  <a:extLst>
                    <a:ext uri="{9D8B030D-6E8A-4147-A177-3AD203B41FA5}">
                      <a16:colId xmlns:a16="http://schemas.microsoft.com/office/drawing/2014/main" val="1387948780"/>
                    </a:ext>
                  </a:extLst>
                </a:gridCol>
                <a:gridCol w="269541">
                  <a:extLst>
                    <a:ext uri="{9D8B030D-6E8A-4147-A177-3AD203B41FA5}">
                      <a16:colId xmlns:a16="http://schemas.microsoft.com/office/drawing/2014/main" val="3878204028"/>
                    </a:ext>
                  </a:extLst>
                </a:gridCol>
              </a:tblGrid>
              <a:tr h="191484">
                <a:tc>
                  <a:txBody>
                    <a:bodyPr/>
                    <a:lstStyle/>
                    <a:p>
                      <a:pPr latinLnBrk="1"/>
                      <a:r>
                        <a:rPr lang="ko-KR" altLang="en-US" sz="700">
                          <a:solidFill>
                            <a:schemeClr val="tx1"/>
                          </a:solidFill>
                          <a:latin typeface="맑은 고딕" panose="020B0503020000020004" pitchFamily="50" charset="-127"/>
                        </a:rPr>
                        <a:t>일</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월</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화</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수</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목</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금</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latinLnBrk="1"/>
                      <a:r>
                        <a:rPr lang="ko-KR" altLang="en-US" sz="700">
                          <a:solidFill>
                            <a:schemeClr val="tx1"/>
                          </a:solidFill>
                          <a:latin typeface="맑은 고딕" panose="020B0503020000020004" pitchFamily="50" charset="-127"/>
                        </a:rPr>
                        <a:t>토</a:t>
                      </a: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815748944"/>
                  </a:ext>
                </a:extLst>
              </a:tr>
              <a:tr h="191484">
                <a:tc>
                  <a:txBody>
                    <a:bodyPr/>
                    <a:lstStyle/>
                    <a:p>
                      <a:pPr latinLnBrk="1"/>
                      <a:r>
                        <a:rPr lang="en-US" altLang="ko-KR" sz="700">
                          <a:solidFill>
                            <a:schemeClr val="tx1">
                              <a:lumMod val="65000"/>
                              <a:lumOff val="35000"/>
                            </a:schemeClr>
                          </a:solidFill>
                          <a:latin typeface="맑은 고딕" panose="020B0503020000020004" pitchFamily="50" charset="-127"/>
                        </a:rPr>
                        <a:t>1</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3</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4</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5</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6</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7</a:t>
                      </a:r>
                      <a:endParaRPr lang="ko-KR" altLang="en-US" sz="700">
                        <a:solidFill>
                          <a:schemeClr val="tx1">
                            <a:lumMod val="65000"/>
                            <a:lumOff val="35000"/>
                          </a:schemeClr>
                        </a:solidFill>
                      </a:endParaRPr>
                    </a:p>
                  </a:txBody>
                  <a:tcPr marL="36000" marR="36000" marT="36000" marB="36000">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06934785"/>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8</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9</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10</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11</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12</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13</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14</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580538"/>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15</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16</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kern="1200">
                          <a:solidFill>
                            <a:schemeClr val="tx1">
                              <a:lumMod val="65000"/>
                              <a:lumOff val="35000"/>
                            </a:schemeClr>
                          </a:solidFill>
                          <a:latin typeface="맑은 고딕" panose="020B0503020000020004" pitchFamily="50" charset="-127"/>
                          <a:ea typeface="+mn-ea"/>
                          <a:cs typeface="+mn-cs"/>
                        </a:rPr>
                        <a:t>17</a:t>
                      </a:r>
                      <a:endParaRPr lang="ko-KR" altLang="en-US" sz="700" kern="1200">
                        <a:solidFill>
                          <a:schemeClr val="tx1">
                            <a:lumMod val="65000"/>
                            <a:lumOff val="35000"/>
                          </a:schemeClr>
                        </a:solidFill>
                        <a:latin typeface="맑은 고딕" panose="020B0503020000020004" pitchFamily="50" charset="-127"/>
                        <a:ea typeface="+mn-ea"/>
                        <a:cs typeface="+mn-cs"/>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18</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19</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20</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21</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23318199"/>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22</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23</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24</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25</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26</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27</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28</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03491905"/>
                  </a:ext>
                </a:extLst>
              </a:tr>
              <a:tr h="259727">
                <a:tc>
                  <a:txBody>
                    <a:bodyPr/>
                    <a:lstStyle/>
                    <a:p>
                      <a:pPr latinLnBrk="1"/>
                      <a:r>
                        <a:rPr lang="en-US" altLang="ko-KR" sz="700">
                          <a:solidFill>
                            <a:schemeClr val="tx1">
                              <a:lumMod val="65000"/>
                              <a:lumOff val="35000"/>
                            </a:schemeClr>
                          </a:solidFill>
                          <a:latin typeface="맑은 고딕" panose="020B0503020000020004" pitchFamily="50" charset="-127"/>
                        </a:rPr>
                        <a:t>29</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30</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tx1">
                              <a:lumMod val="65000"/>
                              <a:lumOff val="35000"/>
                            </a:schemeClr>
                          </a:solidFill>
                          <a:latin typeface="맑은 고딕" panose="020B0503020000020004" pitchFamily="50" charset="-127"/>
                        </a:rPr>
                        <a:t>31</a:t>
                      </a:r>
                      <a:endParaRPr lang="ko-KR" altLang="en-US" sz="700">
                        <a:solidFill>
                          <a:schemeClr val="tx1">
                            <a:lumMod val="65000"/>
                            <a:lumOff val="3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1</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2</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3</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latinLnBrk="1"/>
                      <a:r>
                        <a:rPr lang="en-US" altLang="ko-KR" sz="700">
                          <a:solidFill>
                            <a:schemeClr val="bg1">
                              <a:lumMod val="75000"/>
                            </a:schemeClr>
                          </a:solidFill>
                          <a:latin typeface="맑은 고딕" panose="020B0503020000020004" pitchFamily="50" charset="-127"/>
                        </a:rPr>
                        <a:t>4</a:t>
                      </a:r>
                      <a:endParaRPr lang="ko-KR" altLang="en-US" sz="700">
                        <a:solidFill>
                          <a:schemeClr val="bg1">
                            <a:lumMod val="75000"/>
                          </a:schemeClr>
                        </a:solidFill>
                      </a:endParaRP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26389389"/>
                  </a:ext>
                </a:extLst>
              </a:tr>
            </a:tbl>
          </a:graphicData>
        </a:graphic>
      </p:graphicFrame>
      <p:sp>
        <p:nvSpPr>
          <p:cNvPr id="53" name="TextBox 52">
            <a:extLst>
              <a:ext uri="{FF2B5EF4-FFF2-40B4-BE49-F238E27FC236}">
                <a16:creationId xmlns:a16="http://schemas.microsoft.com/office/drawing/2014/main" id="{489646E3-A61D-6547-9B0F-C2EF2E7CCE78}"/>
              </a:ext>
            </a:extLst>
          </p:cNvPr>
          <p:cNvSpPr txBox="1"/>
          <p:nvPr/>
        </p:nvSpPr>
        <p:spPr>
          <a:xfrm>
            <a:off x="3219222" y="4561792"/>
            <a:ext cx="45719" cy="215444"/>
          </a:xfrm>
          <a:prstGeom prst="rect">
            <a:avLst/>
          </a:prstGeom>
          <a:noFill/>
        </p:spPr>
        <p:txBody>
          <a:bodyPr wrap="square" rtlCol="0">
            <a:spAutoFit/>
          </a:bodyPr>
          <a:lstStyle/>
          <a:p>
            <a:pPr algn="ctr"/>
            <a:r>
              <a:rPr lang="en-US" altLang="ko-KR" sz="800">
                <a:latin typeface="+mn-ea"/>
              </a:rPr>
              <a:t>&gt;</a:t>
            </a:r>
            <a:endParaRPr lang="ko-KR" altLang="en-US" sz="800">
              <a:latin typeface="+mn-ea"/>
            </a:endParaRPr>
          </a:p>
        </p:txBody>
      </p:sp>
      <p:sp>
        <p:nvSpPr>
          <p:cNvPr id="54" name="TextBox 53">
            <a:extLst>
              <a:ext uri="{FF2B5EF4-FFF2-40B4-BE49-F238E27FC236}">
                <a16:creationId xmlns:a16="http://schemas.microsoft.com/office/drawing/2014/main" id="{8A3B1E57-00BB-00D1-FEB6-962B3BBCE838}"/>
              </a:ext>
            </a:extLst>
          </p:cNvPr>
          <p:cNvSpPr txBox="1"/>
          <p:nvPr/>
        </p:nvSpPr>
        <p:spPr>
          <a:xfrm>
            <a:off x="1950008" y="4561792"/>
            <a:ext cx="914062" cy="215444"/>
          </a:xfrm>
          <a:prstGeom prst="rect">
            <a:avLst/>
          </a:prstGeom>
          <a:noFill/>
        </p:spPr>
        <p:txBody>
          <a:bodyPr wrap="square" rtlCol="0">
            <a:spAutoFit/>
          </a:bodyPr>
          <a:lstStyle/>
          <a:p>
            <a:pPr algn="ctr"/>
            <a:r>
              <a:rPr lang="en-US" altLang="ko-KR" sz="800">
                <a:latin typeface="+mn-ea"/>
              </a:rPr>
              <a:t>2020</a:t>
            </a:r>
            <a:r>
              <a:rPr lang="ko-KR" altLang="en-US" sz="800">
                <a:latin typeface="+mn-ea"/>
              </a:rPr>
              <a:t>년 </a:t>
            </a:r>
            <a:r>
              <a:rPr lang="en-US" altLang="ko-KR" sz="800">
                <a:latin typeface="+mn-ea"/>
              </a:rPr>
              <a:t>10</a:t>
            </a:r>
            <a:r>
              <a:rPr lang="ko-KR" altLang="en-US" sz="800">
                <a:latin typeface="+mn-ea"/>
              </a:rPr>
              <a:t>월</a:t>
            </a:r>
          </a:p>
        </p:txBody>
      </p:sp>
      <p:sp>
        <p:nvSpPr>
          <p:cNvPr id="55" name="직사각형 54">
            <a:extLst>
              <a:ext uri="{FF2B5EF4-FFF2-40B4-BE49-F238E27FC236}">
                <a16:creationId xmlns:a16="http://schemas.microsoft.com/office/drawing/2014/main" id="{9B9623AE-6D02-D302-CB72-E56E48172446}"/>
              </a:ext>
            </a:extLst>
          </p:cNvPr>
          <p:cNvSpPr/>
          <p:nvPr/>
        </p:nvSpPr>
        <p:spPr>
          <a:xfrm>
            <a:off x="3187695" y="4321904"/>
            <a:ext cx="196809" cy="168790"/>
          </a:xfrm>
          <a:prstGeom prst="rect">
            <a:avLst/>
          </a:prstGeom>
          <a:solidFill>
            <a:srgbClr val="3272DE">
              <a:alpha val="30000"/>
            </a:srgbClr>
          </a:solidFill>
          <a:ln w="63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ko-KR" altLang="en-US" sz="1050" i="1"/>
          </a:p>
        </p:txBody>
      </p:sp>
      <p:sp>
        <p:nvSpPr>
          <p:cNvPr id="56" name="타원 55">
            <a:extLst>
              <a:ext uri="{FF2B5EF4-FFF2-40B4-BE49-F238E27FC236}">
                <a16:creationId xmlns:a16="http://schemas.microsoft.com/office/drawing/2014/main" id="{CB54935C-A028-33E6-E685-42F85514E06C}"/>
              </a:ext>
            </a:extLst>
          </p:cNvPr>
          <p:cNvSpPr/>
          <p:nvPr/>
        </p:nvSpPr>
        <p:spPr>
          <a:xfrm>
            <a:off x="2874439" y="5188530"/>
            <a:ext cx="176699" cy="176699"/>
          </a:xfrm>
          <a:prstGeom prst="ellipse">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defTabSz="914400" latinLnBrk="1"/>
            <a:endParaRPr lang="ko-KR" altLang="en-US" sz="800">
              <a:solidFill>
                <a:schemeClr val="tx1">
                  <a:lumMod val="65000"/>
                  <a:lumOff val="35000"/>
                </a:schemeClr>
              </a:solidFill>
              <a:latin typeface="+mn-ea"/>
              <a:cs typeface="Segoe UI" panose="020B0502040204020203" pitchFamily="34" charset="0"/>
            </a:endParaRPr>
          </a:p>
        </p:txBody>
      </p:sp>
      <p:sp>
        <p:nvSpPr>
          <p:cNvPr id="57" name="Clock">
            <a:extLst>
              <a:ext uri="{FF2B5EF4-FFF2-40B4-BE49-F238E27FC236}">
                <a16:creationId xmlns:a16="http://schemas.microsoft.com/office/drawing/2014/main" id="{0EB0B586-5110-F78C-86D1-F124B0BB4C49}"/>
              </a:ext>
            </a:extLst>
          </p:cNvPr>
          <p:cNvSpPr>
            <a:spLocks noChangeAspect="1" noEditPoints="1"/>
          </p:cNvSpPr>
          <p:nvPr/>
        </p:nvSpPr>
        <p:spPr bwMode="auto">
          <a:xfrm>
            <a:off x="2312244" y="6243181"/>
            <a:ext cx="161925" cy="161925"/>
          </a:xfrm>
          <a:custGeom>
            <a:avLst/>
            <a:gdLst>
              <a:gd name="T0" fmla="*/ 333 w 667"/>
              <a:gd name="T1" fmla="*/ 0 h 666"/>
              <a:gd name="T2" fmla="*/ 0 w 667"/>
              <a:gd name="T3" fmla="*/ 333 h 666"/>
              <a:gd name="T4" fmla="*/ 333 w 667"/>
              <a:gd name="T5" fmla="*/ 666 h 666"/>
              <a:gd name="T6" fmla="*/ 667 w 667"/>
              <a:gd name="T7" fmla="*/ 333 h 666"/>
              <a:gd name="T8" fmla="*/ 333 w 667"/>
              <a:gd name="T9" fmla="*/ 0 h 666"/>
              <a:gd name="T10" fmla="*/ 333 w 667"/>
              <a:gd name="T11" fmla="*/ 26 h 666"/>
              <a:gd name="T12" fmla="*/ 640 w 667"/>
              <a:gd name="T13" fmla="*/ 333 h 666"/>
              <a:gd name="T14" fmla="*/ 333 w 667"/>
              <a:gd name="T15" fmla="*/ 640 h 666"/>
              <a:gd name="T16" fmla="*/ 27 w 667"/>
              <a:gd name="T17" fmla="*/ 333 h 666"/>
              <a:gd name="T18" fmla="*/ 333 w 667"/>
              <a:gd name="T19" fmla="*/ 26 h 666"/>
              <a:gd name="T20" fmla="*/ 333 w 667"/>
              <a:gd name="T21" fmla="*/ 66 h 666"/>
              <a:gd name="T22" fmla="*/ 320 w 667"/>
              <a:gd name="T23" fmla="*/ 80 h 666"/>
              <a:gd name="T24" fmla="*/ 320 w 667"/>
              <a:gd name="T25" fmla="*/ 295 h 666"/>
              <a:gd name="T26" fmla="*/ 293 w 667"/>
              <a:gd name="T27" fmla="*/ 333 h 666"/>
              <a:gd name="T28" fmla="*/ 297 w 667"/>
              <a:gd name="T29" fmla="*/ 350 h 666"/>
              <a:gd name="T30" fmla="*/ 217 w 667"/>
              <a:gd name="T31" fmla="*/ 430 h 666"/>
              <a:gd name="T32" fmla="*/ 236 w 667"/>
              <a:gd name="T33" fmla="*/ 449 h 666"/>
              <a:gd name="T34" fmla="*/ 316 w 667"/>
              <a:gd name="T35" fmla="*/ 369 h 666"/>
              <a:gd name="T36" fmla="*/ 333 w 667"/>
              <a:gd name="T37" fmla="*/ 373 h 666"/>
              <a:gd name="T38" fmla="*/ 373 w 667"/>
              <a:gd name="T39" fmla="*/ 333 h 666"/>
              <a:gd name="T40" fmla="*/ 347 w 667"/>
              <a:gd name="T41" fmla="*/ 295 h 666"/>
              <a:gd name="T42" fmla="*/ 347 w 667"/>
              <a:gd name="T43" fmla="*/ 80 h 666"/>
              <a:gd name="T44" fmla="*/ 333 w 667"/>
              <a:gd name="T45" fmla="*/ 66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7" h="666">
                <a:moveTo>
                  <a:pt x="333" y="0"/>
                </a:moveTo>
                <a:cubicBezTo>
                  <a:pt x="149" y="0"/>
                  <a:pt x="0" y="149"/>
                  <a:pt x="0" y="333"/>
                </a:cubicBezTo>
                <a:cubicBezTo>
                  <a:pt x="0" y="517"/>
                  <a:pt x="149" y="666"/>
                  <a:pt x="333" y="666"/>
                </a:cubicBezTo>
                <a:cubicBezTo>
                  <a:pt x="517" y="666"/>
                  <a:pt x="667" y="517"/>
                  <a:pt x="667" y="333"/>
                </a:cubicBezTo>
                <a:cubicBezTo>
                  <a:pt x="667" y="149"/>
                  <a:pt x="517" y="0"/>
                  <a:pt x="333" y="0"/>
                </a:cubicBezTo>
                <a:close/>
                <a:moveTo>
                  <a:pt x="333" y="26"/>
                </a:moveTo>
                <a:cubicBezTo>
                  <a:pt x="503" y="26"/>
                  <a:pt x="640" y="163"/>
                  <a:pt x="640" y="333"/>
                </a:cubicBezTo>
                <a:cubicBezTo>
                  <a:pt x="640" y="503"/>
                  <a:pt x="503" y="640"/>
                  <a:pt x="333" y="640"/>
                </a:cubicBezTo>
                <a:cubicBezTo>
                  <a:pt x="164" y="640"/>
                  <a:pt x="27" y="503"/>
                  <a:pt x="27" y="333"/>
                </a:cubicBezTo>
                <a:cubicBezTo>
                  <a:pt x="27" y="163"/>
                  <a:pt x="164" y="26"/>
                  <a:pt x="333" y="26"/>
                </a:cubicBezTo>
                <a:close/>
                <a:moveTo>
                  <a:pt x="333" y="66"/>
                </a:moveTo>
                <a:cubicBezTo>
                  <a:pt x="326" y="66"/>
                  <a:pt x="320" y="72"/>
                  <a:pt x="320" y="80"/>
                </a:cubicBezTo>
                <a:lnTo>
                  <a:pt x="320" y="295"/>
                </a:lnTo>
                <a:cubicBezTo>
                  <a:pt x="304" y="301"/>
                  <a:pt x="293" y="316"/>
                  <a:pt x="293" y="333"/>
                </a:cubicBezTo>
                <a:cubicBezTo>
                  <a:pt x="293" y="339"/>
                  <a:pt x="295" y="345"/>
                  <a:pt x="297" y="350"/>
                </a:cubicBezTo>
                <a:lnTo>
                  <a:pt x="217" y="430"/>
                </a:lnTo>
                <a:cubicBezTo>
                  <a:pt x="204" y="443"/>
                  <a:pt x="223" y="462"/>
                  <a:pt x="236" y="449"/>
                </a:cubicBezTo>
                <a:lnTo>
                  <a:pt x="316" y="369"/>
                </a:lnTo>
                <a:cubicBezTo>
                  <a:pt x="321" y="372"/>
                  <a:pt x="327" y="373"/>
                  <a:pt x="333" y="373"/>
                </a:cubicBezTo>
                <a:cubicBezTo>
                  <a:pt x="355" y="373"/>
                  <a:pt x="373" y="355"/>
                  <a:pt x="373" y="333"/>
                </a:cubicBezTo>
                <a:cubicBezTo>
                  <a:pt x="373" y="316"/>
                  <a:pt x="362" y="301"/>
                  <a:pt x="347" y="295"/>
                </a:cubicBezTo>
                <a:lnTo>
                  <a:pt x="347" y="80"/>
                </a:lnTo>
                <a:cubicBezTo>
                  <a:pt x="347" y="72"/>
                  <a:pt x="340" y="66"/>
                  <a:pt x="333" y="66"/>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8" name="Calendar">
            <a:extLst>
              <a:ext uri="{FF2B5EF4-FFF2-40B4-BE49-F238E27FC236}">
                <a16:creationId xmlns:a16="http://schemas.microsoft.com/office/drawing/2014/main" id="{46B4C2F6-96CB-F07A-05A7-044DC97C3EEA}"/>
              </a:ext>
            </a:extLst>
          </p:cNvPr>
          <p:cNvSpPr>
            <a:spLocks noChangeAspect="1" noEditPoints="1"/>
          </p:cNvSpPr>
          <p:nvPr/>
        </p:nvSpPr>
        <p:spPr bwMode="auto">
          <a:xfrm>
            <a:off x="5044403" y="4354151"/>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cxnSp>
        <p:nvCxnSpPr>
          <p:cNvPr id="60" name="직선 화살표 연결선 59">
            <a:extLst>
              <a:ext uri="{FF2B5EF4-FFF2-40B4-BE49-F238E27FC236}">
                <a16:creationId xmlns:a16="http://schemas.microsoft.com/office/drawing/2014/main" id="{2511D74A-C3CD-2E19-6F75-6C8EA07F12B9}"/>
              </a:ext>
            </a:extLst>
          </p:cNvPr>
          <p:cNvCxnSpPr/>
          <p:nvPr/>
        </p:nvCxnSpPr>
        <p:spPr>
          <a:xfrm>
            <a:off x="3695700" y="5044611"/>
            <a:ext cx="578349"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00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클릭 시 협력업체단가 입력 화면으로 이동</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normAutofit/>
          </a:bodyPr>
          <a:lstStyle/>
          <a:p>
            <a:r>
              <a:rPr lang="ko-KR" altLang="en-US" dirty="0"/>
              <a:t>메인 </a:t>
            </a:r>
            <a:r>
              <a:rPr lang="en-US" altLang="ko-KR" dirty="0"/>
              <a:t>&gt; </a:t>
            </a:r>
            <a:r>
              <a:rPr lang="ko-KR" altLang="en-US" dirty="0"/>
              <a:t>제어판 </a:t>
            </a:r>
            <a:r>
              <a:rPr lang="en-US" altLang="ko-KR" dirty="0"/>
              <a:t>&gt; </a:t>
            </a:r>
            <a:r>
              <a:rPr lang="ko-KR" altLang="en-US" dirty="0"/>
              <a:t>협력업체단가관리</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a:t>-</a:t>
            </a:r>
            <a:endParaRPr lang="ko-KR" altLang="en-US"/>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협력업체단가 관리</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895071" cy="338554"/>
          </a:xfrm>
          <a:prstGeom prst="rect">
            <a:avLst/>
          </a:prstGeom>
          <a:noFill/>
        </p:spPr>
        <p:txBody>
          <a:bodyPr wrap="none" rtlCol="0">
            <a:spAutoFit/>
          </a:bodyPr>
          <a:lstStyle/>
          <a:p>
            <a:r>
              <a:rPr lang="ko-KR" altLang="en-US" sz="1600" dirty="0"/>
              <a:t>협력업체단가 관리</a:t>
            </a:r>
          </a:p>
        </p:txBody>
      </p:sp>
      <p:sp>
        <p:nvSpPr>
          <p:cNvPr id="9" name="Border">
            <a:extLst>
              <a:ext uri="{FF2B5EF4-FFF2-40B4-BE49-F238E27FC236}">
                <a16:creationId xmlns:a16="http://schemas.microsoft.com/office/drawing/2014/main" id="{FC25B53F-52E8-6437-2F73-4833D02348CD}"/>
              </a:ext>
            </a:extLst>
          </p:cNvPr>
          <p:cNvSpPr/>
          <p:nvPr/>
        </p:nvSpPr>
        <p:spPr>
          <a:xfrm>
            <a:off x="1528340" y="1260953"/>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협력업체 품목 검색</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221C21EC-5093-235F-B3C9-A69B474453FD}"/>
              </a:ext>
            </a:extLst>
          </p:cNvPr>
          <p:cNvCxnSpPr/>
          <p:nvPr/>
        </p:nvCxnSpPr>
        <p:spPr>
          <a:xfrm>
            <a:off x="1531139" y="5389209"/>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1" name="Close Icon">
            <a:extLst>
              <a:ext uri="{FF2B5EF4-FFF2-40B4-BE49-F238E27FC236}">
                <a16:creationId xmlns:a16="http://schemas.microsoft.com/office/drawing/2014/main" id="{6285C6B9-7592-C024-F9B0-52ECBA89F558}"/>
              </a:ext>
            </a:extLst>
          </p:cNvPr>
          <p:cNvSpPr>
            <a:spLocks noChangeAspect="1"/>
          </p:cNvSpPr>
          <p:nvPr/>
        </p:nvSpPr>
        <p:spPr bwMode="auto">
          <a:xfrm>
            <a:off x="7868946" y="1478780"/>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2" name="Button">
            <a:extLst>
              <a:ext uri="{FF2B5EF4-FFF2-40B4-BE49-F238E27FC236}">
                <a16:creationId xmlns:a16="http://schemas.microsoft.com/office/drawing/2014/main" id="{C5503FF0-73D4-5912-5569-167F05D70E54}"/>
              </a:ext>
            </a:extLst>
          </p:cNvPr>
          <p:cNvSpPr/>
          <p:nvPr/>
        </p:nvSpPr>
        <p:spPr>
          <a:xfrm>
            <a:off x="7566922" y="5555091"/>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23" name="Button">
            <a:extLst>
              <a:ext uri="{FF2B5EF4-FFF2-40B4-BE49-F238E27FC236}">
                <a16:creationId xmlns:a16="http://schemas.microsoft.com/office/drawing/2014/main" id="{3A180F0E-1ED1-BAA4-9EF6-8DD66158CCAB}"/>
              </a:ext>
            </a:extLst>
          </p:cNvPr>
          <p:cNvSpPr/>
          <p:nvPr/>
        </p:nvSpPr>
        <p:spPr>
          <a:xfrm>
            <a:off x="7061898" y="5562098"/>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24" name="Body">
            <a:extLst>
              <a:ext uri="{FF2B5EF4-FFF2-40B4-BE49-F238E27FC236}">
                <a16:creationId xmlns:a16="http://schemas.microsoft.com/office/drawing/2014/main" id="{EC426ABE-087B-F4E6-8113-17902D1ED0B5}"/>
              </a:ext>
            </a:extLst>
          </p:cNvPr>
          <p:cNvSpPr txBox="1"/>
          <p:nvPr/>
        </p:nvSpPr>
        <p:spPr>
          <a:xfrm>
            <a:off x="1528340" y="1951092"/>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25" name="Separator">
            <a:extLst>
              <a:ext uri="{FF2B5EF4-FFF2-40B4-BE49-F238E27FC236}">
                <a16:creationId xmlns:a16="http://schemas.microsoft.com/office/drawing/2014/main" id="{52A4D5C5-518E-9CBD-EA8E-BFC88076E1C9}"/>
              </a:ext>
            </a:extLst>
          </p:cNvPr>
          <p:cNvCxnSpPr/>
          <p:nvPr/>
        </p:nvCxnSpPr>
        <p:spPr>
          <a:xfrm>
            <a:off x="1528339" y="1770991"/>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9" name="Input">
            <a:extLst>
              <a:ext uri="{FF2B5EF4-FFF2-40B4-BE49-F238E27FC236}">
                <a16:creationId xmlns:a16="http://schemas.microsoft.com/office/drawing/2014/main" id="{3A4E42B5-0F69-8B44-A2C3-FFBDAC38E306}"/>
              </a:ext>
            </a:extLst>
          </p:cNvPr>
          <p:cNvSpPr/>
          <p:nvPr/>
        </p:nvSpPr>
        <p:spPr>
          <a:xfrm>
            <a:off x="6314040" y="1897847"/>
            <a:ext cx="1599602"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30" name="표 29">
            <a:extLst>
              <a:ext uri="{FF2B5EF4-FFF2-40B4-BE49-F238E27FC236}">
                <a16:creationId xmlns:a16="http://schemas.microsoft.com/office/drawing/2014/main" id="{8C78EC1A-3E13-5738-D727-E239CAC869D5}"/>
              </a:ext>
            </a:extLst>
          </p:cNvPr>
          <p:cNvGraphicFramePr>
            <a:graphicFrameLocks noGrp="1"/>
          </p:cNvGraphicFramePr>
          <p:nvPr>
            <p:extLst>
              <p:ext uri="{D42A27DB-BD31-4B8C-83A1-F6EECF244321}">
                <p14:modId xmlns:p14="http://schemas.microsoft.com/office/powerpoint/2010/main" val="274576492"/>
              </p:ext>
            </p:extLst>
          </p:nvPr>
        </p:nvGraphicFramePr>
        <p:xfrm>
          <a:off x="1715598" y="2285927"/>
          <a:ext cx="6153349" cy="1668079"/>
        </p:xfrm>
        <a:graphic>
          <a:graphicData uri="http://schemas.openxmlformats.org/drawingml/2006/table">
            <a:tbl>
              <a:tblPr firstRow="1" bandRow="1">
                <a:tableStyleId>{F2DE63D5-997A-4646-A377-4702673A728D}</a:tableStyleId>
              </a:tblPr>
              <a:tblGrid>
                <a:gridCol w="518238">
                  <a:extLst>
                    <a:ext uri="{9D8B030D-6E8A-4147-A177-3AD203B41FA5}">
                      <a16:colId xmlns:a16="http://schemas.microsoft.com/office/drawing/2014/main" val="3997906638"/>
                    </a:ext>
                  </a:extLst>
                </a:gridCol>
                <a:gridCol w="785525">
                  <a:extLst>
                    <a:ext uri="{9D8B030D-6E8A-4147-A177-3AD203B41FA5}">
                      <a16:colId xmlns:a16="http://schemas.microsoft.com/office/drawing/2014/main" val="346551862"/>
                    </a:ext>
                  </a:extLst>
                </a:gridCol>
                <a:gridCol w="1080097">
                  <a:extLst>
                    <a:ext uri="{9D8B030D-6E8A-4147-A177-3AD203B41FA5}">
                      <a16:colId xmlns:a16="http://schemas.microsoft.com/office/drawing/2014/main" val="3633334350"/>
                    </a:ext>
                  </a:extLst>
                </a:gridCol>
                <a:gridCol w="1080097">
                  <a:extLst>
                    <a:ext uri="{9D8B030D-6E8A-4147-A177-3AD203B41FA5}">
                      <a16:colId xmlns:a16="http://schemas.microsoft.com/office/drawing/2014/main" val="2725857416"/>
                    </a:ext>
                  </a:extLst>
                </a:gridCol>
                <a:gridCol w="1080097">
                  <a:extLst>
                    <a:ext uri="{9D8B030D-6E8A-4147-A177-3AD203B41FA5}">
                      <a16:colId xmlns:a16="http://schemas.microsoft.com/office/drawing/2014/main" val="326271043"/>
                    </a:ext>
                  </a:extLst>
                </a:gridCol>
                <a:gridCol w="1080097">
                  <a:extLst>
                    <a:ext uri="{9D8B030D-6E8A-4147-A177-3AD203B41FA5}">
                      <a16:colId xmlns:a16="http://schemas.microsoft.com/office/drawing/2014/main" val="1905697011"/>
                    </a:ext>
                  </a:extLst>
                </a:gridCol>
                <a:gridCol w="529198">
                  <a:extLst>
                    <a:ext uri="{9D8B030D-6E8A-4147-A177-3AD203B41FA5}">
                      <a16:colId xmlns:a16="http://schemas.microsoft.com/office/drawing/2014/main" val="856126342"/>
                    </a:ext>
                  </a:extLst>
                </a:gridCol>
              </a:tblGrid>
              <a:tr h="228991">
                <a:tc>
                  <a:txBody>
                    <a:bodyPr/>
                    <a:lstStyle/>
                    <a:p>
                      <a:pPr algn="ctr" latinLnBrk="1"/>
                      <a:r>
                        <a:rPr lang="en-US" altLang="ko-KR" sz="700" dirty="0"/>
                        <a:t>No</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협력업체명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2" name="Input">
            <a:extLst>
              <a:ext uri="{FF2B5EF4-FFF2-40B4-BE49-F238E27FC236}">
                <a16:creationId xmlns:a16="http://schemas.microsoft.com/office/drawing/2014/main" id="{B1459556-DA69-0F2C-BAE8-78868E70AA98}"/>
              </a:ext>
            </a:extLst>
          </p:cNvPr>
          <p:cNvSpPr/>
          <p:nvPr/>
        </p:nvSpPr>
        <p:spPr>
          <a:xfrm>
            <a:off x="1700286" y="1897848"/>
            <a:ext cx="450413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협력업체명</a:t>
            </a:r>
            <a:endParaRPr lang="en-US" sz="800" dirty="0">
              <a:solidFill>
                <a:srgbClr val="5F5F5F"/>
              </a:solidFill>
              <a:latin typeface="Segoe UI" panose="020B0502040204020203" pitchFamily="34" charset="0"/>
              <a:cs typeface="Segoe UI" panose="020B0502040204020203" pitchFamily="34" charset="0"/>
            </a:endParaRPr>
          </a:p>
        </p:txBody>
      </p:sp>
      <p:sp>
        <p:nvSpPr>
          <p:cNvPr id="55" name="TextBox 54">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56" name="직선 연결선 55">
            <a:extLst>
              <a:ext uri="{FF2B5EF4-FFF2-40B4-BE49-F238E27FC236}">
                <a16:creationId xmlns:a16="http://schemas.microsoft.com/office/drawing/2014/main" id="{BBC79291-EEA7-933E-EA71-46DF656535EF}"/>
              </a:ext>
            </a:extLst>
          </p:cNvPr>
          <p:cNvCxnSpPr>
            <a:cxnSpLocks/>
          </p:cNvCxnSpPr>
          <p:nvPr/>
        </p:nvCxnSpPr>
        <p:spPr>
          <a:xfrm>
            <a:off x="2479816" y="1084849"/>
            <a:ext cx="6151227"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7" name="직선 연결선 56">
            <a:extLst>
              <a:ext uri="{FF2B5EF4-FFF2-40B4-BE49-F238E27FC236}">
                <a16:creationId xmlns:a16="http://schemas.microsoft.com/office/drawing/2014/main" id="{B435E108-5535-8CBF-4AE3-694531564325}"/>
              </a:ext>
            </a:extLst>
          </p:cNvPr>
          <p:cNvCxnSpPr>
            <a:cxnSpLocks/>
          </p:cNvCxnSpPr>
          <p:nvPr/>
        </p:nvCxnSpPr>
        <p:spPr>
          <a:xfrm flipV="1">
            <a:off x="6146392" y="1080471"/>
            <a:ext cx="1227629" cy="4378"/>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58" name="TextBox 57">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chemeClr val="bg1">
                    <a:lumMod val="50000"/>
                  </a:schemeClr>
                </a:solidFill>
              </a:rPr>
              <a:t>상품</a:t>
            </a:r>
            <a:r>
              <a:rPr lang="en-US" altLang="ko-KR" sz="1100" dirty="0">
                <a:solidFill>
                  <a:schemeClr val="bg1">
                    <a:lumMod val="50000"/>
                  </a:schemeClr>
                </a:solidFill>
              </a:rPr>
              <a:t>SPEC</a:t>
            </a:r>
            <a:r>
              <a:rPr lang="ko-KR" altLang="en-US" sz="1100" dirty="0">
                <a:solidFill>
                  <a:schemeClr val="bg1">
                    <a:lumMod val="50000"/>
                  </a:schemeClr>
                </a:solidFill>
              </a:rPr>
              <a:t>관리</a:t>
            </a:r>
          </a:p>
        </p:txBody>
      </p:sp>
      <p:sp>
        <p:nvSpPr>
          <p:cNvPr id="59" name="TextBox 58">
            <a:extLst>
              <a:ext uri="{FF2B5EF4-FFF2-40B4-BE49-F238E27FC236}">
                <a16:creationId xmlns:a16="http://schemas.microsoft.com/office/drawing/2014/main" id="{0C788FC8-0D69-4068-A849-1D137F3B36F7}"/>
              </a:ext>
            </a:extLst>
          </p:cNvPr>
          <p:cNvSpPr txBox="1"/>
          <p:nvPr/>
        </p:nvSpPr>
        <p:spPr>
          <a:xfrm>
            <a:off x="6100670" y="755596"/>
            <a:ext cx="1313180" cy="261610"/>
          </a:xfrm>
          <a:prstGeom prst="rect">
            <a:avLst/>
          </a:prstGeom>
          <a:noFill/>
        </p:spPr>
        <p:txBody>
          <a:bodyPr wrap="none" rtlCol="0">
            <a:spAutoFit/>
          </a:bodyPr>
          <a:lstStyle/>
          <a:p>
            <a:pPr algn="ctr"/>
            <a:r>
              <a:rPr lang="ko-KR" altLang="en-US" sz="1100" dirty="0">
                <a:solidFill>
                  <a:srgbClr val="0D6EFD"/>
                </a:solidFill>
              </a:rPr>
              <a:t>협력업체단가관리</a:t>
            </a:r>
          </a:p>
        </p:txBody>
      </p:sp>
      <p:sp>
        <p:nvSpPr>
          <p:cNvPr id="60" name="TextBox 59">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61" name="TextBox 60">
            <a:extLst>
              <a:ext uri="{FF2B5EF4-FFF2-40B4-BE49-F238E27FC236}">
                <a16:creationId xmlns:a16="http://schemas.microsoft.com/office/drawing/2014/main" id="{B3347947-901B-1F0A-161F-576DF1A23AB1}"/>
              </a:ext>
            </a:extLst>
          </p:cNvPr>
          <p:cNvSpPr txBox="1"/>
          <p:nvPr/>
        </p:nvSpPr>
        <p:spPr>
          <a:xfrm>
            <a:off x="5010990" y="758080"/>
            <a:ext cx="1031052"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spTree>
    <p:extLst>
      <p:ext uri="{BB962C8B-B14F-4D97-AF65-F5344CB8AC3E}">
        <p14:creationId xmlns:p14="http://schemas.microsoft.com/office/powerpoint/2010/main" val="1191291655"/>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2484473086"/>
              </p:ext>
            </p:extLst>
          </p:nvPr>
        </p:nvGraphicFramePr>
        <p:xfrm>
          <a:off x="9697979" y="526664"/>
          <a:ext cx="2486401" cy="2619844"/>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협력업체 품목 검색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모달</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창</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이전 슬라이드 참고</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본사와 계약된 단체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a:t>협력업체단가관리 </a:t>
            </a:r>
            <a:r>
              <a:rPr lang="en-US" altLang="ko-KR" dirty="0"/>
              <a:t>&gt; </a:t>
            </a:r>
            <a:r>
              <a:rPr lang="ko-KR" altLang="en-US" dirty="0"/>
              <a:t>협력업체단가 입력</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AG11040000000</a:t>
            </a:r>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협력업체단가 입력</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659429" cy="338554"/>
          </a:xfrm>
          <a:prstGeom prst="rect">
            <a:avLst/>
          </a:prstGeom>
          <a:noFill/>
        </p:spPr>
        <p:txBody>
          <a:bodyPr wrap="none" rtlCol="0">
            <a:spAutoFit/>
          </a:bodyPr>
          <a:lstStyle/>
          <a:p>
            <a:r>
              <a:rPr lang="ko-KR" altLang="en-US" sz="1600" dirty="0"/>
              <a:t>협력업체단가 관리</a:t>
            </a:r>
          </a:p>
        </p:txBody>
      </p:sp>
      <p:sp>
        <p:nvSpPr>
          <p:cNvPr id="2" name="사각형: 둥근 모서리 12">
            <a:extLst>
              <a:ext uri="{FF2B5EF4-FFF2-40B4-BE49-F238E27FC236}">
                <a16:creationId xmlns:a16="http://schemas.microsoft.com/office/drawing/2014/main" id="{6BA41C2C-0BF4-F490-58DB-EA38F2C99586}"/>
              </a:ext>
            </a:extLst>
          </p:cNvPr>
          <p:cNvSpPr/>
          <p:nvPr/>
        </p:nvSpPr>
        <p:spPr>
          <a:xfrm>
            <a:off x="224093" y="1355006"/>
            <a:ext cx="9209154" cy="914613"/>
          </a:xfrm>
          <a:prstGeom prst="roundRect">
            <a:avLst>
              <a:gd name="adj" fmla="val 1933"/>
            </a:avLst>
          </a:prstGeom>
          <a:solidFill>
            <a:srgbClr val="FFFFFF"/>
          </a:solidFill>
          <a:ln>
            <a:solidFill>
              <a:schemeClr val="bg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 name="Input">
            <a:extLst>
              <a:ext uri="{FF2B5EF4-FFF2-40B4-BE49-F238E27FC236}">
                <a16:creationId xmlns:a16="http://schemas.microsoft.com/office/drawing/2014/main" id="{E9E2A509-C8A5-726A-BC07-122117F841FE}"/>
              </a:ext>
            </a:extLst>
          </p:cNvPr>
          <p:cNvSpPr/>
          <p:nvPr/>
        </p:nvSpPr>
        <p:spPr>
          <a:xfrm>
            <a:off x="8539753" y="5798772"/>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저장</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9" name="Input">
            <a:extLst>
              <a:ext uri="{FF2B5EF4-FFF2-40B4-BE49-F238E27FC236}">
                <a16:creationId xmlns:a16="http://schemas.microsoft.com/office/drawing/2014/main" id="{8617B6AB-7730-61CD-CCAC-7EBC55CAC61E}"/>
              </a:ext>
            </a:extLst>
          </p:cNvPr>
          <p:cNvSpPr/>
          <p:nvPr/>
        </p:nvSpPr>
        <p:spPr>
          <a:xfrm>
            <a:off x="7609311" y="5798772"/>
            <a:ext cx="878969" cy="250740"/>
          </a:xfrm>
          <a:prstGeom prst="roundRect">
            <a:avLst>
              <a:gd name="adj" fmla="val 10785"/>
            </a:avLst>
          </a:prstGeom>
          <a:solidFill>
            <a:srgbClr val="6C757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취소</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10" name="Input">
            <a:extLst>
              <a:ext uri="{FF2B5EF4-FFF2-40B4-BE49-F238E27FC236}">
                <a16:creationId xmlns:a16="http://schemas.microsoft.com/office/drawing/2014/main" id="{944B23BF-B68A-A193-71D8-57DF1F62DA94}"/>
              </a:ext>
            </a:extLst>
          </p:cNvPr>
          <p:cNvSpPr/>
          <p:nvPr/>
        </p:nvSpPr>
        <p:spPr>
          <a:xfrm>
            <a:off x="334216" y="5798772"/>
            <a:ext cx="878969" cy="250740"/>
          </a:xfrm>
          <a:prstGeom prst="roundRect">
            <a:avLst>
              <a:gd name="adj" fmla="val 10785"/>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삭제</a:t>
            </a:r>
            <a:endParaRPr lang="en-US" altLang="ko-KR" sz="700" dirty="0">
              <a:solidFill>
                <a:schemeClr val="bg1"/>
              </a:solidFill>
              <a:latin typeface="Segoe UI" panose="020B0502040204020203" pitchFamily="34" charset="0"/>
              <a:cs typeface="Segoe UI" panose="020B0502040204020203" pitchFamily="34" charset="0"/>
            </a:endParaRPr>
          </a:p>
        </p:txBody>
      </p:sp>
      <p:grpSp>
        <p:nvGrpSpPr>
          <p:cNvPr id="163" name="그룹 162">
            <a:extLst>
              <a:ext uri="{FF2B5EF4-FFF2-40B4-BE49-F238E27FC236}">
                <a16:creationId xmlns:a16="http://schemas.microsoft.com/office/drawing/2014/main" id="{201AF699-2F21-1B48-65D4-64D202F9BFFE}"/>
              </a:ext>
            </a:extLst>
          </p:cNvPr>
          <p:cNvGrpSpPr/>
          <p:nvPr/>
        </p:nvGrpSpPr>
        <p:grpSpPr>
          <a:xfrm>
            <a:off x="465207" y="1902190"/>
            <a:ext cx="1312270" cy="273380"/>
            <a:chOff x="5644328" y="1878559"/>
            <a:chExt cx="1312270" cy="273380"/>
          </a:xfrm>
        </p:grpSpPr>
        <p:sp>
          <p:nvSpPr>
            <p:cNvPr id="53" name="직사각형 52">
              <a:extLst>
                <a:ext uri="{FF2B5EF4-FFF2-40B4-BE49-F238E27FC236}">
                  <a16:creationId xmlns:a16="http://schemas.microsoft.com/office/drawing/2014/main" id="{3F64488B-8E28-F2C5-58E8-B4CB8909C58C}"/>
                </a:ext>
              </a:extLst>
            </p:cNvPr>
            <p:cNvSpPr/>
            <p:nvPr/>
          </p:nvSpPr>
          <p:spPr>
            <a:xfrm>
              <a:off x="5644328" y="1878559"/>
              <a:ext cx="13122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시작일</a:t>
              </a:r>
              <a:endParaRPr lang="en-US" altLang="ko-KR" sz="500" dirty="0">
                <a:solidFill>
                  <a:schemeClr val="bg1">
                    <a:lumMod val="50000"/>
                  </a:schemeClr>
                </a:solidFill>
                <a:latin typeface="+mn-ea"/>
                <a:cs typeface="Segoe UI" panose="020B0502040204020203" pitchFamily="34" charset="0"/>
              </a:endParaRPr>
            </a:p>
          </p:txBody>
        </p:sp>
        <p:sp>
          <p:nvSpPr>
            <p:cNvPr id="54" name="Calendar">
              <a:extLst>
                <a:ext uri="{FF2B5EF4-FFF2-40B4-BE49-F238E27FC236}">
                  <a16:creationId xmlns:a16="http://schemas.microsoft.com/office/drawing/2014/main" id="{9E3FBAD0-189C-03D6-3C28-537FB0F9BE2C}"/>
                </a:ext>
              </a:extLst>
            </p:cNvPr>
            <p:cNvSpPr>
              <a:spLocks noChangeAspect="1" noEditPoints="1"/>
            </p:cNvSpPr>
            <p:nvPr/>
          </p:nvSpPr>
          <p:spPr bwMode="auto">
            <a:xfrm>
              <a:off x="6751693" y="1942190"/>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45" name="그룹 144">
            <a:extLst>
              <a:ext uri="{FF2B5EF4-FFF2-40B4-BE49-F238E27FC236}">
                <a16:creationId xmlns:a16="http://schemas.microsoft.com/office/drawing/2014/main" id="{38CA160D-46BF-36B0-45BA-611DB7223136}"/>
              </a:ext>
            </a:extLst>
          </p:cNvPr>
          <p:cNvGrpSpPr/>
          <p:nvPr/>
        </p:nvGrpSpPr>
        <p:grpSpPr>
          <a:xfrm>
            <a:off x="7697726" y="1533476"/>
            <a:ext cx="1559382" cy="273380"/>
            <a:chOff x="689405" y="1523692"/>
            <a:chExt cx="1559382" cy="273380"/>
          </a:xfrm>
        </p:grpSpPr>
        <p:sp>
          <p:nvSpPr>
            <p:cNvPr id="148" name="직사각형 147">
              <a:extLst>
                <a:ext uri="{FF2B5EF4-FFF2-40B4-BE49-F238E27FC236}">
                  <a16:creationId xmlns:a16="http://schemas.microsoft.com/office/drawing/2014/main" id="{3A56C982-20D2-4296-F11C-26C1AAA8DB5A}"/>
                </a:ext>
              </a:extLst>
            </p:cNvPr>
            <p:cNvSpPr/>
            <p:nvPr/>
          </p:nvSpPr>
          <p:spPr>
            <a:xfrm>
              <a:off x="689405" y="1523692"/>
              <a:ext cx="1559382"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단체명</a:t>
              </a:r>
              <a:endParaRPr lang="en-US" altLang="ko-KR" sz="500" dirty="0">
                <a:solidFill>
                  <a:schemeClr val="bg1">
                    <a:lumMod val="50000"/>
                  </a:schemeClr>
                </a:solidFill>
                <a:latin typeface="+mn-ea"/>
                <a:cs typeface="Segoe UI" panose="020B0502040204020203" pitchFamily="34" charset="0"/>
              </a:endParaRPr>
            </a:p>
          </p:txBody>
        </p:sp>
        <p:sp>
          <p:nvSpPr>
            <p:cNvPr id="149" name="Arrow Down">
              <a:extLst>
                <a:ext uri="{FF2B5EF4-FFF2-40B4-BE49-F238E27FC236}">
                  <a16:creationId xmlns:a16="http://schemas.microsoft.com/office/drawing/2014/main" id="{6F9BDF80-466A-4F53-F56B-9D0C2FE27766}"/>
                </a:ext>
              </a:extLst>
            </p:cNvPr>
            <p:cNvSpPr>
              <a:spLocks noChangeAspect="1"/>
            </p:cNvSpPr>
            <p:nvPr/>
          </p:nvSpPr>
          <p:spPr bwMode="auto">
            <a:xfrm flipH="1">
              <a:off x="2077636" y="163849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59" name="직사각형 158">
            <a:extLst>
              <a:ext uri="{FF2B5EF4-FFF2-40B4-BE49-F238E27FC236}">
                <a16:creationId xmlns:a16="http://schemas.microsoft.com/office/drawing/2014/main" id="{3A754988-571A-1A1B-F5E5-19B9ABE98902}"/>
              </a:ext>
            </a:extLst>
          </p:cNvPr>
          <p:cNvSpPr/>
          <p:nvPr/>
        </p:nvSpPr>
        <p:spPr>
          <a:xfrm>
            <a:off x="1854229" y="1522396"/>
            <a:ext cx="1443262" cy="273380"/>
          </a:xfrm>
          <a:prstGeom prst="rect">
            <a:avLst/>
          </a:prstGeom>
          <a:solidFill>
            <a:schemeClr val="bg1">
              <a:lumMod val="95000"/>
            </a:schemeClr>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품목코드</a:t>
            </a:r>
            <a:endParaRPr lang="en-US" altLang="ko-KR" sz="500" dirty="0">
              <a:solidFill>
                <a:schemeClr val="bg1">
                  <a:lumMod val="50000"/>
                </a:schemeClr>
              </a:solidFill>
              <a:latin typeface="+mn-ea"/>
              <a:cs typeface="Segoe UI" panose="020B0502040204020203" pitchFamily="34" charset="0"/>
            </a:endParaRPr>
          </a:p>
        </p:txBody>
      </p:sp>
      <p:grpSp>
        <p:nvGrpSpPr>
          <p:cNvPr id="160" name="그룹 159">
            <a:extLst>
              <a:ext uri="{FF2B5EF4-FFF2-40B4-BE49-F238E27FC236}">
                <a16:creationId xmlns:a16="http://schemas.microsoft.com/office/drawing/2014/main" id="{A308B995-35DF-505E-A575-775148F76462}"/>
              </a:ext>
            </a:extLst>
          </p:cNvPr>
          <p:cNvGrpSpPr/>
          <p:nvPr/>
        </p:nvGrpSpPr>
        <p:grpSpPr>
          <a:xfrm>
            <a:off x="3354378" y="1523322"/>
            <a:ext cx="1312741" cy="273380"/>
            <a:chOff x="2945030" y="1530957"/>
            <a:chExt cx="1312741" cy="273380"/>
          </a:xfrm>
        </p:grpSpPr>
        <p:sp>
          <p:nvSpPr>
            <p:cNvPr id="161" name="직사각형 160">
              <a:extLst>
                <a:ext uri="{FF2B5EF4-FFF2-40B4-BE49-F238E27FC236}">
                  <a16:creationId xmlns:a16="http://schemas.microsoft.com/office/drawing/2014/main" id="{34386F3D-3922-A258-23DC-6AC3F2F1DEB8}"/>
                </a:ext>
              </a:extLst>
            </p:cNvPr>
            <p:cNvSpPr/>
            <p:nvPr/>
          </p:nvSpPr>
          <p:spPr>
            <a:xfrm>
              <a:off x="2945030" y="1530957"/>
              <a:ext cx="131274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대분류</a:t>
              </a:r>
              <a:endParaRPr lang="en-US" altLang="ko-KR" sz="500" dirty="0">
                <a:solidFill>
                  <a:schemeClr val="bg1">
                    <a:lumMod val="50000"/>
                  </a:schemeClr>
                </a:solidFill>
                <a:latin typeface="+mn-ea"/>
                <a:cs typeface="Segoe UI" panose="020B0502040204020203" pitchFamily="34" charset="0"/>
              </a:endParaRPr>
            </a:p>
          </p:txBody>
        </p:sp>
        <p:sp>
          <p:nvSpPr>
            <p:cNvPr id="162" name="Arrow Down">
              <a:extLst>
                <a:ext uri="{FF2B5EF4-FFF2-40B4-BE49-F238E27FC236}">
                  <a16:creationId xmlns:a16="http://schemas.microsoft.com/office/drawing/2014/main" id="{9FBA6604-6DB0-6FE9-D0FB-F8F20A5D1817}"/>
                </a:ext>
              </a:extLst>
            </p:cNvPr>
            <p:cNvSpPr>
              <a:spLocks noChangeAspect="1"/>
            </p:cNvSpPr>
            <p:nvPr/>
          </p:nvSpPr>
          <p:spPr bwMode="auto">
            <a:xfrm flipH="1">
              <a:off x="4123004" y="1634026"/>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64" name="그룹 163">
            <a:extLst>
              <a:ext uri="{FF2B5EF4-FFF2-40B4-BE49-F238E27FC236}">
                <a16:creationId xmlns:a16="http://schemas.microsoft.com/office/drawing/2014/main" id="{91D732D7-59F9-4FD7-7710-DFE62ECAC28D}"/>
              </a:ext>
            </a:extLst>
          </p:cNvPr>
          <p:cNvGrpSpPr/>
          <p:nvPr/>
        </p:nvGrpSpPr>
        <p:grpSpPr>
          <a:xfrm>
            <a:off x="1854229" y="1894577"/>
            <a:ext cx="1446198" cy="273380"/>
            <a:chOff x="5510400" y="1878559"/>
            <a:chExt cx="1446198" cy="273380"/>
          </a:xfrm>
        </p:grpSpPr>
        <p:sp>
          <p:nvSpPr>
            <p:cNvPr id="165" name="직사각형 164">
              <a:extLst>
                <a:ext uri="{FF2B5EF4-FFF2-40B4-BE49-F238E27FC236}">
                  <a16:creationId xmlns:a16="http://schemas.microsoft.com/office/drawing/2014/main" id="{D46D31E3-8A7E-CCA3-CF32-F64AD25BA3D3}"/>
                </a:ext>
              </a:extLst>
            </p:cNvPr>
            <p:cNvSpPr/>
            <p:nvPr/>
          </p:nvSpPr>
          <p:spPr>
            <a:xfrm>
              <a:off x="5510400" y="1878559"/>
              <a:ext cx="1446198"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종료일</a:t>
              </a:r>
              <a:endParaRPr lang="en-US" altLang="ko-KR" sz="500" dirty="0">
                <a:solidFill>
                  <a:schemeClr val="bg1">
                    <a:lumMod val="50000"/>
                  </a:schemeClr>
                </a:solidFill>
                <a:latin typeface="+mn-ea"/>
                <a:cs typeface="Segoe UI" panose="020B0502040204020203" pitchFamily="34" charset="0"/>
              </a:endParaRPr>
            </a:p>
          </p:txBody>
        </p:sp>
        <p:sp>
          <p:nvSpPr>
            <p:cNvPr id="166" name="Calendar">
              <a:extLst>
                <a:ext uri="{FF2B5EF4-FFF2-40B4-BE49-F238E27FC236}">
                  <a16:creationId xmlns:a16="http://schemas.microsoft.com/office/drawing/2014/main" id="{E9A10D0D-8009-57A1-31AA-D783DFFA8D77}"/>
                </a:ext>
              </a:extLst>
            </p:cNvPr>
            <p:cNvSpPr>
              <a:spLocks noChangeAspect="1" noEditPoints="1"/>
            </p:cNvSpPr>
            <p:nvPr/>
          </p:nvSpPr>
          <p:spPr bwMode="auto">
            <a:xfrm>
              <a:off x="6751693" y="1942190"/>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68" name="그룹 167">
            <a:extLst>
              <a:ext uri="{FF2B5EF4-FFF2-40B4-BE49-F238E27FC236}">
                <a16:creationId xmlns:a16="http://schemas.microsoft.com/office/drawing/2014/main" id="{71844505-17F6-1B62-EAD0-65FBDFC3F0BF}"/>
              </a:ext>
            </a:extLst>
          </p:cNvPr>
          <p:cNvGrpSpPr/>
          <p:nvPr/>
        </p:nvGrpSpPr>
        <p:grpSpPr>
          <a:xfrm>
            <a:off x="7983646" y="1894577"/>
            <a:ext cx="1273462" cy="273380"/>
            <a:chOff x="1965075" y="1542103"/>
            <a:chExt cx="1467936" cy="273380"/>
          </a:xfrm>
        </p:grpSpPr>
        <p:sp>
          <p:nvSpPr>
            <p:cNvPr id="169" name="직사각형 168">
              <a:extLst>
                <a:ext uri="{FF2B5EF4-FFF2-40B4-BE49-F238E27FC236}">
                  <a16:creationId xmlns:a16="http://schemas.microsoft.com/office/drawing/2014/main" id="{8E682DDD-8B9D-7C93-4213-CB120959318E}"/>
                </a:ext>
              </a:extLst>
            </p:cNvPr>
            <p:cNvSpPr/>
            <p:nvPr/>
          </p:nvSpPr>
          <p:spPr>
            <a:xfrm>
              <a:off x="1965075" y="1542103"/>
              <a:ext cx="146793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종료여부</a:t>
              </a:r>
              <a:endParaRPr lang="en-US" altLang="ko-KR" sz="500" dirty="0">
                <a:solidFill>
                  <a:schemeClr val="bg1">
                    <a:lumMod val="50000"/>
                  </a:schemeClr>
                </a:solidFill>
                <a:latin typeface="+mn-ea"/>
                <a:cs typeface="Segoe UI" panose="020B0502040204020203" pitchFamily="34" charset="0"/>
              </a:endParaRPr>
            </a:p>
          </p:txBody>
        </p:sp>
        <p:sp>
          <p:nvSpPr>
            <p:cNvPr id="170" name="Arrow Down">
              <a:extLst>
                <a:ext uri="{FF2B5EF4-FFF2-40B4-BE49-F238E27FC236}">
                  <a16:creationId xmlns:a16="http://schemas.microsoft.com/office/drawing/2014/main" id="{6CAAB5B2-605E-F6F1-9AFD-B2702B3518FF}"/>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89" name="직사각형 188">
            <a:extLst>
              <a:ext uri="{FF2B5EF4-FFF2-40B4-BE49-F238E27FC236}">
                <a16:creationId xmlns:a16="http://schemas.microsoft.com/office/drawing/2014/main" id="{9AC3E945-872F-EAC5-3E96-492843B3EE7C}"/>
              </a:ext>
            </a:extLst>
          </p:cNvPr>
          <p:cNvSpPr/>
          <p:nvPr/>
        </p:nvSpPr>
        <p:spPr>
          <a:xfrm>
            <a:off x="392225" y="1496343"/>
            <a:ext cx="2938359" cy="348139"/>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90" name="직사각형 189">
            <a:extLst>
              <a:ext uri="{FF2B5EF4-FFF2-40B4-BE49-F238E27FC236}">
                <a16:creationId xmlns:a16="http://schemas.microsoft.com/office/drawing/2014/main" id="{4F0CDA1A-9093-78E0-D8A2-5635162D2F30}"/>
              </a:ext>
            </a:extLst>
          </p:cNvPr>
          <p:cNvSpPr/>
          <p:nvPr/>
        </p:nvSpPr>
        <p:spPr>
          <a:xfrm>
            <a:off x="224092" y="150249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grpSp>
        <p:nvGrpSpPr>
          <p:cNvPr id="263" name="그룹 262">
            <a:extLst>
              <a:ext uri="{FF2B5EF4-FFF2-40B4-BE49-F238E27FC236}">
                <a16:creationId xmlns:a16="http://schemas.microsoft.com/office/drawing/2014/main" id="{D022C3BA-D4AF-4A7C-395D-BDB1B0BBCEA0}"/>
              </a:ext>
            </a:extLst>
          </p:cNvPr>
          <p:cNvGrpSpPr/>
          <p:nvPr/>
        </p:nvGrpSpPr>
        <p:grpSpPr>
          <a:xfrm>
            <a:off x="3333771" y="1898845"/>
            <a:ext cx="4641078" cy="580141"/>
            <a:chOff x="4650209" y="1513499"/>
            <a:chExt cx="4641078" cy="580141"/>
          </a:xfrm>
        </p:grpSpPr>
        <p:sp>
          <p:nvSpPr>
            <p:cNvPr id="55" name="직사각형 54">
              <a:extLst>
                <a:ext uri="{FF2B5EF4-FFF2-40B4-BE49-F238E27FC236}">
                  <a16:creationId xmlns:a16="http://schemas.microsoft.com/office/drawing/2014/main" id="{F9B012D7-D423-C5E6-BF82-DB32AB9BEE32}"/>
                </a:ext>
              </a:extLst>
            </p:cNvPr>
            <p:cNvSpPr/>
            <p:nvPr/>
          </p:nvSpPr>
          <p:spPr>
            <a:xfrm>
              <a:off x="4650209" y="1513499"/>
              <a:ext cx="188878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단가입력</a:t>
              </a:r>
              <a:endParaRPr lang="en-US" altLang="ko-KR" sz="500" dirty="0">
                <a:solidFill>
                  <a:schemeClr val="bg1">
                    <a:lumMod val="50000"/>
                  </a:schemeClr>
                </a:solidFill>
                <a:latin typeface="+mn-ea"/>
                <a:cs typeface="Segoe UI" panose="020B0502040204020203" pitchFamily="34" charset="0"/>
              </a:endParaRPr>
            </a:p>
          </p:txBody>
        </p:sp>
        <p:sp>
          <p:nvSpPr>
            <p:cNvPr id="191" name="직사각형 190">
              <a:extLst>
                <a:ext uri="{FF2B5EF4-FFF2-40B4-BE49-F238E27FC236}">
                  <a16:creationId xmlns:a16="http://schemas.microsoft.com/office/drawing/2014/main" id="{0B384496-7457-64DD-E360-F17F58027D4E}"/>
                </a:ext>
              </a:extLst>
            </p:cNvPr>
            <p:cNvSpPr/>
            <p:nvPr/>
          </p:nvSpPr>
          <p:spPr>
            <a:xfrm>
              <a:off x="7494100" y="1814921"/>
              <a:ext cx="1797187"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추가금액 입력</a:t>
              </a:r>
              <a:endParaRPr lang="en-US" altLang="ko-KR" sz="500" dirty="0">
                <a:solidFill>
                  <a:schemeClr val="bg1">
                    <a:lumMod val="50000"/>
                  </a:schemeClr>
                </a:solidFill>
                <a:latin typeface="+mn-ea"/>
                <a:cs typeface="Segoe UI" panose="020B0502040204020203" pitchFamily="34" charset="0"/>
              </a:endParaRPr>
            </a:p>
          </p:txBody>
        </p:sp>
        <p:grpSp>
          <p:nvGrpSpPr>
            <p:cNvPr id="256" name="그룹 255">
              <a:extLst>
                <a:ext uri="{FF2B5EF4-FFF2-40B4-BE49-F238E27FC236}">
                  <a16:creationId xmlns:a16="http://schemas.microsoft.com/office/drawing/2014/main" id="{5270A60A-6E30-BF97-A1D7-BA384CB329EA}"/>
                </a:ext>
              </a:extLst>
            </p:cNvPr>
            <p:cNvGrpSpPr/>
            <p:nvPr/>
          </p:nvGrpSpPr>
          <p:grpSpPr>
            <a:xfrm>
              <a:off x="6587473" y="1820260"/>
              <a:ext cx="872791" cy="273380"/>
              <a:chOff x="2711696" y="1542103"/>
              <a:chExt cx="721315" cy="273380"/>
            </a:xfrm>
          </p:grpSpPr>
          <p:sp>
            <p:nvSpPr>
              <p:cNvPr id="257" name="직사각형 256">
                <a:extLst>
                  <a:ext uri="{FF2B5EF4-FFF2-40B4-BE49-F238E27FC236}">
                    <a16:creationId xmlns:a16="http://schemas.microsoft.com/office/drawing/2014/main" id="{5FBD981C-E1F8-198E-CE92-B6431533E757}"/>
                  </a:ext>
                </a:extLst>
              </p:cNvPr>
              <p:cNvSpPr/>
              <p:nvPr/>
            </p:nvSpPr>
            <p:spPr>
              <a:xfrm>
                <a:off x="2711696" y="1542103"/>
                <a:ext cx="721315"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err="1">
                    <a:solidFill>
                      <a:schemeClr val="bg1">
                        <a:lumMod val="50000"/>
                      </a:schemeClr>
                    </a:solidFill>
                    <a:latin typeface="+mn-ea"/>
                    <a:cs typeface="Segoe UI" panose="020B0502040204020203" pitchFamily="34" charset="0"/>
                  </a:rPr>
                  <a:t>추가금</a:t>
                </a:r>
                <a:r>
                  <a:rPr lang="ko-KR" altLang="en-US" sz="800" dirty="0">
                    <a:solidFill>
                      <a:schemeClr val="bg1">
                        <a:lumMod val="50000"/>
                      </a:schemeClr>
                    </a:solidFill>
                    <a:latin typeface="+mn-ea"/>
                    <a:cs typeface="Segoe UI" panose="020B0502040204020203" pitchFamily="34" charset="0"/>
                  </a:rPr>
                  <a:t> 있음</a:t>
                </a:r>
                <a:endParaRPr lang="en-US" altLang="ko-KR" sz="500" dirty="0">
                  <a:solidFill>
                    <a:schemeClr val="bg1">
                      <a:lumMod val="50000"/>
                    </a:schemeClr>
                  </a:solidFill>
                  <a:latin typeface="+mn-ea"/>
                  <a:cs typeface="Segoe UI" panose="020B0502040204020203" pitchFamily="34" charset="0"/>
                </a:endParaRPr>
              </a:p>
            </p:txBody>
          </p:sp>
          <p:sp>
            <p:nvSpPr>
              <p:cNvPr id="258" name="Arrow Down">
                <a:extLst>
                  <a:ext uri="{FF2B5EF4-FFF2-40B4-BE49-F238E27FC236}">
                    <a16:creationId xmlns:a16="http://schemas.microsoft.com/office/drawing/2014/main" id="{9B1E7501-E499-6EF2-A38A-3F422286C66A}"/>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259" name="직사각형 258">
              <a:extLst>
                <a:ext uri="{FF2B5EF4-FFF2-40B4-BE49-F238E27FC236}">
                  <a16:creationId xmlns:a16="http://schemas.microsoft.com/office/drawing/2014/main" id="{1C725557-BF9E-A5F9-4CC3-84D0454D997C}"/>
                </a:ext>
              </a:extLst>
            </p:cNvPr>
            <p:cNvSpPr/>
            <p:nvPr/>
          </p:nvSpPr>
          <p:spPr>
            <a:xfrm>
              <a:off x="7494101" y="1513499"/>
              <a:ext cx="1797186" cy="273380"/>
            </a:xfrm>
            <a:prstGeom prst="rect">
              <a:avLst/>
            </a:prstGeom>
            <a:solidFill>
              <a:schemeClr val="bg1">
                <a:lumMod val="95000"/>
              </a:schemeClr>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추가금액 입력</a:t>
              </a:r>
              <a:endParaRPr lang="en-US" altLang="ko-KR" sz="500" dirty="0">
                <a:solidFill>
                  <a:schemeClr val="bg1">
                    <a:lumMod val="50000"/>
                  </a:schemeClr>
                </a:solidFill>
                <a:latin typeface="+mn-ea"/>
                <a:cs typeface="Segoe UI" panose="020B0502040204020203" pitchFamily="34" charset="0"/>
              </a:endParaRPr>
            </a:p>
          </p:txBody>
        </p:sp>
        <p:grpSp>
          <p:nvGrpSpPr>
            <p:cNvPr id="260" name="그룹 259">
              <a:extLst>
                <a:ext uri="{FF2B5EF4-FFF2-40B4-BE49-F238E27FC236}">
                  <a16:creationId xmlns:a16="http://schemas.microsoft.com/office/drawing/2014/main" id="{2DC2FC9F-7E6B-F065-C7A1-E5F006528D96}"/>
                </a:ext>
              </a:extLst>
            </p:cNvPr>
            <p:cNvGrpSpPr/>
            <p:nvPr/>
          </p:nvGrpSpPr>
          <p:grpSpPr>
            <a:xfrm>
              <a:off x="6587473" y="1518838"/>
              <a:ext cx="872791" cy="273380"/>
              <a:chOff x="2711696" y="1542103"/>
              <a:chExt cx="721315" cy="273380"/>
            </a:xfrm>
          </p:grpSpPr>
          <p:sp>
            <p:nvSpPr>
              <p:cNvPr id="261" name="직사각형 260">
                <a:extLst>
                  <a:ext uri="{FF2B5EF4-FFF2-40B4-BE49-F238E27FC236}">
                    <a16:creationId xmlns:a16="http://schemas.microsoft.com/office/drawing/2014/main" id="{2CF752CC-0B7A-FAA4-AC3F-520F439D2A55}"/>
                  </a:ext>
                </a:extLst>
              </p:cNvPr>
              <p:cNvSpPr/>
              <p:nvPr/>
            </p:nvSpPr>
            <p:spPr>
              <a:xfrm>
                <a:off x="2711696" y="1542103"/>
                <a:ext cx="721315"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err="1">
                    <a:solidFill>
                      <a:schemeClr val="bg1">
                        <a:lumMod val="50000"/>
                      </a:schemeClr>
                    </a:solidFill>
                    <a:latin typeface="+mn-ea"/>
                    <a:cs typeface="Segoe UI" panose="020B0502040204020203" pitchFamily="34" charset="0"/>
                  </a:rPr>
                  <a:t>추가금</a:t>
                </a:r>
                <a:r>
                  <a:rPr lang="ko-KR" altLang="en-US" sz="800" dirty="0">
                    <a:solidFill>
                      <a:schemeClr val="bg1">
                        <a:lumMod val="50000"/>
                      </a:schemeClr>
                    </a:solidFill>
                    <a:latin typeface="+mn-ea"/>
                    <a:cs typeface="Segoe UI" panose="020B0502040204020203" pitchFamily="34" charset="0"/>
                  </a:rPr>
                  <a:t> 없음</a:t>
                </a:r>
                <a:endParaRPr lang="en-US" altLang="ko-KR" sz="500" dirty="0">
                  <a:solidFill>
                    <a:schemeClr val="bg1">
                      <a:lumMod val="50000"/>
                    </a:schemeClr>
                  </a:solidFill>
                  <a:latin typeface="+mn-ea"/>
                  <a:cs typeface="Segoe UI" panose="020B0502040204020203" pitchFamily="34" charset="0"/>
                </a:endParaRPr>
              </a:p>
            </p:txBody>
          </p:sp>
          <p:sp>
            <p:nvSpPr>
              <p:cNvPr id="262" name="Arrow Down">
                <a:extLst>
                  <a:ext uri="{FF2B5EF4-FFF2-40B4-BE49-F238E27FC236}">
                    <a16:creationId xmlns:a16="http://schemas.microsoft.com/office/drawing/2014/main" id="{49790F52-D3C5-E0DC-69C1-A3DA93DE7353}"/>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grpSp>
        <p:nvGrpSpPr>
          <p:cNvPr id="264" name="그룹 263">
            <a:extLst>
              <a:ext uri="{FF2B5EF4-FFF2-40B4-BE49-F238E27FC236}">
                <a16:creationId xmlns:a16="http://schemas.microsoft.com/office/drawing/2014/main" id="{D8347318-3C7B-1BC6-EEC2-B9DAFBEE50B8}"/>
              </a:ext>
            </a:extLst>
          </p:cNvPr>
          <p:cNvGrpSpPr/>
          <p:nvPr/>
        </p:nvGrpSpPr>
        <p:grpSpPr>
          <a:xfrm>
            <a:off x="4814963" y="1523322"/>
            <a:ext cx="1312741" cy="273380"/>
            <a:chOff x="2945030" y="1530957"/>
            <a:chExt cx="1312741" cy="273380"/>
          </a:xfrm>
        </p:grpSpPr>
        <p:sp>
          <p:nvSpPr>
            <p:cNvPr id="265" name="직사각형 264">
              <a:extLst>
                <a:ext uri="{FF2B5EF4-FFF2-40B4-BE49-F238E27FC236}">
                  <a16:creationId xmlns:a16="http://schemas.microsoft.com/office/drawing/2014/main" id="{5A3B8018-98C5-3C11-3844-D72939E16C9C}"/>
                </a:ext>
              </a:extLst>
            </p:cNvPr>
            <p:cNvSpPr/>
            <p:nvPr/>
          </p:nvSpPr>
          <p:spPr>
            <a:xfrm>
              <a:off x="2945030" y="1530957"/>
              <a:ext cx="131274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중분류</a:t>
              </a:r>
              <a:endParaRPr lang="en-US" altLang="ko-KR" sz="500" dirty="0">
                <a:solidFill>
                  <a:schemeClr val="bg1">
                    <a:lumMod val="50000"/>
                  </a:schemeClr>
                </a:solidFill>
                <a:latin typeface="+mn-ea"/>
                <a:cs typeface="Segoe UI" panose="020B0502040204020203" pitchFamily="34" charset="0"/>
              </a:endParaRPr>
            </a:p>
          </p:txBody>
        </p:sp>
        <p:sp>
          <p:nvSpPr>
            <p:cNvPr id="266" name="Arrow Down">
              <a:extLst>
                <a:ext uri="{FF2B5EF4-FFF2-40B4-BE49-F238E27FC236}">
                  <a16:creationId xmlns:a16="http://schemas.microsoft.com/office/drawing/2014/main" id="{39723D0A-491D-F337-119C-5873862882BD}"/>
                </a:ext>
              </a:extLst>
            </p:cNvPr>
            <p:cNvSpPr>
              <a:spLocks noChangeAspect="1"/>
            </p:cNvSpPr>
            <p:nvPr/>
          </p:nvSpPr>
          <p:spPr bwMode="auto">
            <a:xfrm flipH="1">
              <a:off x="4123004" y="1634026"/>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267" name="그룹 266">
            <a:extLst>
              <a:ext uri="{FF2B5EF4-FFF2-40B4-BE49-F238E27FC236}">
                <a16:creationId xmlns:a16="http://schemas.microsoft.com/office/drawing/2014/main" id="{21230005-5350-290D-F070-CED63ED2E814}"/>
              </a:ext>
            </a:extLst>
          </p:cNvPr>
          <p:cNvGrpSpPr/>
          <p:nvPr/>
        </p:nvGrpSpPr>
        <p:grpSpPr>
          <a:xfrm>
            <a:off x="6287822" y="1523322"/>
            <a:ext cx="1312741" cy="273380"/>
            <a:chOff x="2945030" y="1530957"/>
            <a:chExt cx="1312741" cy="273380"/>
          </a:xfrm>
        </p:grpSpPr>
        <p:sp>
          <p:nvSpPr>
            <p:cNvPr id="268" name="직사각형 267">
              <a:extLst>
                <a:ext uri="{FF2B5EF4-FFF2-40B4-BE49-F238E27FC236}">
                  <a16:creationId xmlns:a16="http://schemas.microsoft.com/office/drawing/2014/main" id="{7AF1E50C-366A-5271-C39D-1A0F1B23997B}"/>
                </a:ext>
              </a:extLst>
            </p:cNvPr>
            <p:cNvSpPr/>
            <p:nvPr/>
          </p:nvSpPr>
          <p:spPr>
            <a:xfrm>
              <a:off x="2945030" y="1530957"/>
              <a:ext cx="131274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소분류</a:t>
              </a:r>
              <a:endParaRPr lang="en-US" altLang="ko-KR" sz="500" dirty="0">
                <a:solidFill>
                  <a:schemeClr val="bg1">
                    <a:lumMod val="50000"/>
                  </a:schemeClr>
                </a:solidFill>
                <a:latin typeface="+mn-ea"/>
                <a:cs typeface="Segoe UI" panose="020B0502040204020203" pitchFamily="34" charset="0"/>
              </a:endParaRPr>
            </a:p>
          </p:txBody>
        </p:sp>
        <p:sp>
          <p:nvSpPr>
            <p:cNvPr id="269" name="Arrow Down">
              <a:extLst>
                <a:ext uri="{FF2B5EF4-FFF2-40B4-BE49-F238E27FC236}">
                  <a16:creationId xmlns:a16="http://schemas.microsoft.com/office/drawing/2014/main" id="{6781311D-3DC7-2DA2-3A4E-51982F608AB3}"/>
                </a:ext>
              </a:extLst>
            </p:cNvPr>
            <p:cNvSpPr>
              <a:spLocks noChangeAspect="1"/>
            </p:cNvSpPr>
            <p:nvPr/>
          </p:nvSpPr>
          <p:spPr bwMode="auto">
            <a:xfrm flipH="1">
              <a:off x="4123004" y="1634026"/>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270" name="그룹 269">
            <a:extLst>
              <a:ext uri="{FF2B5EF4-FFF2-40B4-BE49-F238E27FC236}">
                <a16:creationId xmlns:a16="http://schemas.microsoft.com/office/drawing/2014/main" id="{820C5BF1-6044-9CBE-4437-32A70DA6252F}"/>
              </a:ext>
            </a:extLst>
          </p:cNvPr>
          <p:cNvGrpSpPr/>
          <p:nvPr/>
        </p:nvGrpSpPr>
        <p:grpSpPr>
          <a:xfrm>
            <a:off x="465207" y="1523692"/>
            <a:ext cx="1300345" cy="273380"/>
            <a:chOff x="1313298" y="1523692"/>
            <a:chExt cx="1300345" cy="273380"/>
          </a:xfrm>
        </p:grpSpPr>
        <p:sp>
          <p:nvSpPr>
            <p:cNvPr id="63" name="직사각형 62">
              <a:extLst>
                <a:ext uri="{FF2B5EF4-FFF2-40B4-BE49-F238E27FC236}">
                  <a16:creationId xmlns:a16="http://schemas.microsoft.com/office/drawing/2014/main" id="{B8DF7EC9-6A95-423F-F1FF-A644887758A3}"/>
                </a:ext>
              </a:extLst>
            </p:cNvPr>
            <p:cNvSpPr/>
            <p:nvPr/>
          </p:nvSpPr>
          <p:spPr>
            <a:xfrm>
              <a:off x="1313298" y="1523692"/>
              <a:ext cx="1300345"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협력업체 선택</a:t>
              </a:r>
              <a:endParaRPr lang="en-US" altLang="ko-KR" sz="500" dirty="0">
                <a:solidFill>
                  <a:schemeClr val="bg1">
                    <a:lumMod val="50000"/>
                  </a:schemeClr>
                </a:solidFill>
                <a:latin typeface="+mn-ea"/>
                <a:cs typeface="Segoe UI" panose="020B0502040204020203" pitchFamily="34" charset="0"/>
              </a:endParaRPr>
            </a:p>
          </p:txBody>
        </p:sp>
        <p:sp>
          <p:nvSpPr>
            <p:cNvPr id="128" name="Search">
              <a:extLst>
                <a:ext uri="{FF2B5EF4-FFF2-40B4-BE49-F238E27FC236}">
                  <a16:creationId xmlns:a16="http://schemas.microsoft.com/office/drawing/2014/main" id="{736B884E-EDEB-F6A6-9DEA-6ABC7C55C1D6}"/>
                </a:ext>
              </a:extLst>
            </p:cNvPr>
            <p:cNvSpPr>
              <a:spLocks noChangeAspect="1" noEditPoints="1"/>
            </p:cNvSpPr>
            <p:nvPr/>
          </p:nvSpPr>
          <p:spPr bwMode="auto">
            <a:xfrm>
              <a:off x="2380277" y="1581400"/>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75" name="TextBox 74">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76" name="직선 연결선 75">
            <a:extLst>
              <a:ext uri="{FF2B5EF4-FFF2-40B4-BE49-F238E27FC236}">
                <a16:creationId xmlns:a16="http://schemas.microsoft.com/office/drawing/2014/main" id="{BBC79291-EEA7-933E-EA71-46DF656535EF}"/>
              </a:ext>
            </a:extLst>
          </p:cNvPr>
          <p:cNvCxnSpPr>
            <a:cxnSpLocks/>
          </p:cNvCxnSpPr>
          <p:nvPr/>
        </p:nvCxnSpPr>
        <p:spPr>
          <a:xfrm>
            <a:off x="2479816" y="1084849"/>
            <a:ext cx="6151227"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77" name="직선 연결선 76">
            <a:extLst>
              <a:ext uri="{FF2B5EF4-FFF2-40B4-BE49-F238E27FC236}">
                <a16:creationId xmlns:a16="http://schemas.microsoft.com/office/drawing/2014/main" id="{B435E108-5535-8CBF-4AE3-694531564325}"/>
              </a:ext>
            </a:extLst>
          </p:cNvPr>
          <p:cNvCxnSpPr>
            <a:cxnSpLocks/>
          </p:cNvCxnSpPr>
          <p:nvPr/>
        </p:nvCxnSpPr>
        <p:spPr>
          <a:xfrm flipV="1">
            <a:off x="6146392" y="1080471"/>
            <a:ext cx="1227629" cy="4378"/>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78" name="TextBox 77">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chemeClr val="bg1">
                    <a:lumMod val="50000"/>
                  </a:schemeClr>
                </a:solidFill>
              </a:rPr>
              <a:t>상품</a:t>
            </a:r>
            <a:r>
              <a:rPr lang="en-US" altLang="ko-KR" sz="1100" dirty="0">
                <a:solidFill>
                  <a:schemeClr val="bg1">
                    <a:lumMod val="50000"/>
                  </a:schemeClr>
                </a:solidFill>
              </a:rPr>
              <a:t>SPEC</a:t>
            </a:r>
            <a:r>
              <a:rPr lang="ko-KR" altLang="en-US" sz="1100" dirty="0">
                <a:solidFill>
                  <a:schemeClr val="bg1">
                    <a:lumMod val="50000"/>
                  </a:schemeClr>
                </a:solidFill>
              </a:rPr>
              <a:t>관리</a:t>
            </a:r>
          </a:p>
        </p:txBody>
      </p:sp>
      <p:sp>
        <p:nvSpPr>
          <p:cNvPr id="79" name="TextBox 78">
            <a:extLst>
              <a:ext uri="{FF2B5EF4-FFF2-40B4-BE49-F238E27FC236}">
                <a16:creationId xmlns:a16="http://schemas.microsoft.com/office/drawing/2014/main" id="{0C788FC8-0D69-4068-A849-1D137F3B36F7}"/>
              </a:ext>
            </a:extLst>
          </p:cNvPr>
          <p:cNvSpPr txBox="1"/>
          <p:nvPr/>
        </p:nvSpPr>
        <p:spPr>
          <a:xfrm>
            <a:off x="6100670" y="755596"/>
            <a:ext cx="1313180" cy="261610"/>
          </a:xfrm>
          <a:prstGeom prst="rect">
            <a:avLst/>
          </a:prstGeom>
          <a:noFill/>
        </p:spPr>
        <p:txBody>
          <a:bodyPr wrap="none" rtlCol="0">
            <a:spAutoFit/>
          </a:bodyPr>
          <a:lstStyle/>
          <a:p>
            <a:pPr algn="ctr"/>
            <a:r>
              <a:rPr lang="ko-KR" altLang="en-US" sz="1100" dirty="0">
                <a:solidFill>
                  <a:srgbClr val="0D6EFD"/>
                </a:solidFill>
              </a:rPr>
              <a:t>협력업체단가관리</a:t>
            </a:r>
          </a:p>
        </p:txBody>
      </p:sp>
      <p:sp>
        <p:nvSpPr>
          <p:cNvPr id="80" name="TextBox 79">
            <a:extLst>
              <a:ext uri="{FF2B5EF4-FFF2-40B4-BE49-F238E27FC236}">
                <a16:creationId xmlns:a16="http://schemas.microsoft.com/office/drawing/2014/main" id="{2EEDCE31-7425-B98B-6393-907567D0AFBB}"/>
              </a:ext>
            </a:extLst>
          </p:cNvPr>
          <p:cNvSpPr txBox="1"/>
          <p:nvPr/>
        </p:nvSpPr>
        <p:spPr>
          <a:xfrm>
            <a:off x="7566494" y="758080"/>
            <a:ext cx="915635" cy="261610"/>
          </a:xfrm>
          <a:prstGeom prst="rect">
            <a:avLst/>
          </a:prstGeom>
          <a:noFill/>
        </p:spPr>
        <p:txBody>
          <a:bodyPr wrap="none" rtlCol="0">
            <a:spAutoFit/>
          </a:bodyPr>
          <a:lstStyle/>
          <a:p>
            <a:pPr algn="ctr"/>
            <a:r>
              <a:rPr lang="ko-KR" altLang="en-US" sz="1100" dirty="0">
                <a:solidFill>
                  <a:schemeClr val="bg1">
                    <a:lumMod val="50000"/>
                  </a:schemeClr>
                </a:solidFill>
              </a:rPr>
              <a:t>실비정산관리</a:t>
            </a:r>
          </a:p>
        </p:txBody>
      </p:sp>
      <p:sp>
        <p:nvSpPr>
          <p:cNvPr id="81" name="TextBox 80">
            <a:extLst>
              <a:ext uri="{FF2B5EF4-FFF2-40B4-BE49-F238E27FC236}">
                <a16:creationId xmlns:a16="http://schemas.microsoft.com/office/drawing/2014/main" id="{B3347947-901B-1F0A-161F-576DF1A23AB1}"/>
              </a:ext>
            </a:extLst>
          </p:cNvPr>
          <p:cNvSpPr txBox="1"/>
          <p:nvPr/>
        </p:nvSpPr>
        <p:spPr>
          <a:xfrm>
            <a:off x="5010990" y="758080"/>
            <a:ext cx="1031052"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spTree>
    <p:extLst>
      <p:ext uri="{BB962C8B-B14F-4D97-AF65-F5344CB8AC3E}">
        <p14:creationId xmlns:p14="http://schemas.microsoft.com/office/powerpoint/2010/main" val="904856393"/>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사각형: 둥근 모서리 43">
            <a:extLst>
              <a:ext uri="{FF2B5EF4-FFF2-40B4-BE49-F238E27FC236}">
                <a16:creationId xmlns:a16="http://schemas.microsoft.com/office/drawing/2014/main" id="{2412881E-AFAB-9071-6645-A66370824CB4}"/>
              </a:ext>
            </a:extLst>
          </p:cNvPr>
          <p:cNvSpPr/>
          <p:nvPr/>
        </p:nvSpPr>
        <p:spPr>
          <a:xfrm>
            <a:off x="224093" y="2270772"/>
            <a:ext cx="9209155" cy="3373380"/>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202573862"/>
              </p:ext>
            </p:extLst>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Sorting</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 작성일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DESC</a:t>
                      </a: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RQ-MENU-2300</a:t>
            </a:r>
          </a:p>
          <a:p>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normAutofit/>
          </a:bodyPr>
          <a:lstStyle/>
          <a:p>
            <a:r>
              <a:rPr lang="ko-KR" altLang="en-US" dirty="0"/>
              <a:t>메인 </a:t>
            </a:r>
            <a:r>
              <a:rPr lang="en-US" altLang="ko-KR" dirty="0"/>
              <a:t>&gt; </a:t>
            </a:r>
            <a:r>
              <a:rPr lang="ko-KR" altLang="en-US" dirty="0"/>
              <a:t>제어판 </a:t>
            </a:r>
            <a:r>
              <a:rPr lang="en-US" altLang="ko-KR" dirty="0"/>
              <a:t>&gt; </a:t>
            </a:r>
            <a:r>
              <a:rPr lang="ko-KR" altLang="en-US" dirty="0"/>
              <a:t>실비정산관리</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AG11050000000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실비정산 관리</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484702" cy="338554"/>
          </a:xfrm>
          <a:prstGeom prst="rect">
            <a:avLst/>
          </a:prstGeom>
          <a:noFill/>
        </p:spPr>
        <p:txBody>
          <a:bodyPr wrap="none" rtlCol="0">
            <a:spAutoFit/>
          </a:bodyPr>
          <a:lstStyle/>
          <a:p>
            <a:r>
              <a:rPr lang="ko-KR" altLang="en-US" sz="1600" dirty="0"/>
              <a:t>실비정산 관리</a:t>
            </a:r>
          </a:p>
        </p:txBody>
      </p:sp>
      <p:sp>
        <p:nvSpPr>
          <p:cNvPr id="56" name="사각형: 둥근 모서리 12">
            <a:extLst>
              <a:ext uri="{FF2B5EF4-FFF2-40B4-BE49-F238E27FC236}">
                <a16:creationId xmlns:a16="http://schemas.microsoft.com/office/drawing/2014/main" id="{8EDEE398-6C22-025A-E7CF-E0833E9EF740}"/>
              </a:ext>
            </a:extLst>
          </p:cNvPr>
          <p:cNvSpPr/>
          <p:nvPr/>
        </p:nvSpPr>
        <p:spPr>
          <a:xfrm>
            <a:off x="209568" y="1355008"/>
            <a:ext cx="9209154" cy="812695"/>
          </a:xfrm>
          <a:prstGeom prst="roundRect">
            <a:avLst>
              <a:gd name="adj" fmla="val 3764"/>
            </a:avLst>
          </a:prstGeom>
          <a:solidFill>
            <a:srgbClr val="FFFFFF"/>
          </a:solidFill>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69" name="표 48">
            <a:extLst>
              <a:ext uri="{FF2B5EF4-FFF2-40B4-BE49-F238E27FC236}">
                <a16:creationId xmlns:a16="http://schemas.microsoft.com/office/drawing/2014/main" id="{D863F9EE-4DD7-29F7-2B27-1E9FE82DA0E8}"/>
              </a:ext>
            </a:extLst>
          </p:cNvPr>
          <p:cNvGraphicFramePr>
            <a:graphicFrameLocks noGrp="1"/>
          </p:cNvGraphicFramePr>
          <p:nvPr>
            <p:extLst>
              <p:ext uri="{D42A27DB-BD31-4B8C-83A1-F6EECF244321}">
                <p14:modId xmlns:p14="http://schemas.microsoft.com/office/powerpoint/2010/main" val="4224530453"/>
              </p:ext>
            </p:extLst>
          </p:nvPr>
        </p:nvGraphicFramePr>
        <p:xfrm>
          <a:off x="703629" y="2969469"/>
          <a:ext cx="8354453" cy="2081746"/>
        </p:xfrm>
        <a:graphic>
          <a:graphicData uri="http://schemas.openxmlformats.org/drawingml/2006/table">
            <a:tbl>
              <a:tblPr firstRow="1" bandRow="1">
                <a:tableStyleId>{F2DE63D5-997A-4646-A377-4702673A728D}</a:tableStyleId>
              </a:tblPr>
              <a:tblGrid>
                <a:gridCol w="725642">
                  <a:extLst>
                    <a:ext uri="{9D8B030D-6E8A-4147-A177-3AD203B41FA5}">
                      <a16:colId xmlns:a16="http://schemas.microsoft.com/office/drawing/2014/main" val="20000"/>
                    </a:ext>
                  </a:extLst>
                </a:gridCol>
                <a:gridCol w="1762427">
                  <a:extLst>
                    <a:ext uri="{9D8B030D-6E8A-4147-A177-3AD203B41FA5}">
                      <a16:colId xmlns:a16="http://schemas.microsoft.com/office/drawing/2014/main" val="3997906638"/>
                    </a:ext>
                  </a:extLst>
                </a:gridCol>
                <a:gridCol w="968577">
                  <a:extLst>
                    <a:ext uri="{9D8B030D-6E8A-4147-A177-3AD203B41FA5}">
                      <a16:colId xmlns:a16="http://schemas.microsoft.com/office/drawing/2014/main" val="885710807"/>
                    </a:ext>
                  </a:extLst>
                </a:gridCol>
                <a:gridCol w="968577">
                  <a:extLst>
                    <a:ext uri="{9D8B030D-6E8A-4147-A177-3AD203B41FA5}">
                      <a16:colId xmlns:a16="http://schemas.microsoft.com/office/drawing/2014/main" val="3718165346"/>
                    </a:ext>
                  </a:extLst>
                </a:gridCol>
                <a:gridCol w="1066280">
                  <a:extLst>
                    <a:ext uri="{9D8B030D-6E8A-4147-A177-3AD203B41FA5}">
                      <a16:colId xmlns:a16="http://schemas.microsoft.com/office/drawing/2014/main" val="3230568975"/>
                    </a:ext>
                  </a:extLst>
                </a:gridCol>
                <a:gridCol w="907262">
                  <a:extLst>
                    <a:ext uri="{9D8B030D-6E8A-4147-A177-3AD203B41FA5}">
                      <a16:colId xmlns:a16="http://schemas.microsoft.com/office/drawing/2014/main" val="20006"/>
                    </a:ext>
                  </a:extLst>
                </a:gridCol>
                <a:gridCol w="740580">
                  <a:extLst>
                    <a:ext uri="{9D8B030D-6E8A-4147-A177-3AD203B41FA5}">
                      <a16:colId xmlns:a16="http://schemas.microsoft.com/office/drawing/2014/main" val="1931484123"/>
                    </a:ext>
                  </a:extLst>
                </a:gridCol>
                <a:gridCol w="540049">
                  <a:extLst>
                    <a:ext uri="{9D8B030D-6E8A-4147-A177-3AD203B41FA5}">
                      <a16:colId xmlns:a16="http://schemas.microsoft.com/office/drawing/2014/main" val="2911461705"/>
                    </a:ext>
                  </a:extLst>
                </a:gridCol>
                <a:gridCol w="675059">
                  <a:extLst>
                    <a:ext uri="{9D8B030D-6E8A-4147-A177-3AD203B41FA5}">
                      <a16:colId xmlns:a16="http://schemas.microsoft.com/office/drawing/2014/main" val="1673152850"/>
                    </a:ext>
                  </a:extLst>
                </a:gridCol>
              </a:tblGrid>
              <a:tr h="278617">
                <a:tc>
                  <a:txBody>
                    <a:bodyPr/>
                    <a:lstStyle/>
                    <a:p>
                      <a:pPr algn="ctr" latinLnBrk="1"/>
                      <a:r>
                        <a:rPr lang="en-US" altLang="ko-KR" sz="900" b="0" dirty="0">
                          <a:solidFill>
                            <a:schemeClr val="bg1"/>
                          </a:solidFill>
                        </a:rPr>
                        <a:t>No</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본부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품목명</a:t>
                      </a:r>
                      <a:r>
                        <a:rPr lang="en-US" altLang="ko-KR" sz="900" b="0" dirty="0">
                          <a:solidFill>
                            <a:schemeClr val="bg1"/>
                          </a:solidFill>
                        </a:rPr>
                        <a:t>(</a:t>
                      </a:r>
                      <a:r>
                        <a:rPr lang="ko-KR" altLang="en-US" sz="900" b="0" dirty="0">
                          <a:solidFill>
                            <a:schemeClr val="bg1"/>
                          </a:solidFill>
                        </a:rPr>
                        <a:t>품목코드</a:t>
                      </a:r>
                      <a:r>
                        <a:rPr lang="en-US" altLang="ko-KR" sz="900" b="0" dirty="0">
                          <a:solidFill>
                            <a:schemeClr val="bg1"/>
                          </a:solidFill>
                        </a:rPr>
                        <a:t>)</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시작일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종료일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작성일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작성자</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버전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복사 후 편집</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수도권</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수도권</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수도권</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지방</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지방</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지방</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81" name="Input">
            <a:extLst>
              <a:ext uri="{FF2B5EF4-FFF2-40B4-BE49-F238E27FC236}">
                <a16:creationId xmlns:a16="http://schemas.microsoft.com/office/drawing/2014/main" id="{DFAFF919-A723-FB98-320A-094FD86E6017}"/>
              </a:ext>
            </a:extLst>
          </p:cNvPr>
          <p:cNvSpPr/>
          <p:nvPr/>
        </p:nvSpPr>
        <p:spPr>
          <a:xfrm>
            <a:off x="8304632" y="1595892"/>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graphicFrame>
        <p:nvGraphicFramePr>
          <p:cNvPr id="84" name="표 32">
            <a:extLst>
              <a:ext uri="{FF2B5EF4-FFF2-40B4-BE49-F238E27FC236}">
                <a16:creationId xmlns:a16="http://schemas.microsoft.com/office/drawing/2014/main" id="{D4D5798E-A990-32F7-90B7-623FC95D29AB}"/>
              </a:ext>
            </a:extLst>
          </p:cNvPr>
          <p:cNvGraphicFramePr>
            <a:graphicFrameLocks noGrp="1"/>
          </p:cNvGraphicFramePr>
          <p:nvPr>
            <p:extLst>
              <p:ext uri="{D42A27DB-BD31-4B8C-83A1-F6EECF244321}">
                <p14:modId xmlns:p14="http://schemas.microsoft.com/office/powerpoint/2010/main" val="794795093"/>
              </p:ext>
            </p:extLst>
          </p:nvPr>
        </p:nvGraphicFramePr>
        <p:xfrm>
          <a:off x="3707922" y="5220358"/>
          <a:ext cx="2589831" cy="230262"/>
        </p:xfrm>
        <a:graphic>
          <a:graphicData uri="http://schemas.openxmlformats.org/drawingml/2006/table">
            <a:tbl>
              <a:tblPr firstRow="1" bandRow="1">
                <a:tableStyleId>{5940675A-B579-460E-94D1-54222C63F5DA}</a:tableStyleId>
              </a:tblPr>
              <a:tblGrid>
                <a:gridCol w="287759">
                  <a:extLst>
                    <a:ext uri="{9D8B030D-6E8A-4147-A177-3AD203B41FA5}">
                      <a16:colId xmlns:a16="http://schemas.microsoft.com/office/drawing/2014/main" val="7174693"/>
                    </a:ext>
                  </a:extLst>
                </a:gridCol>
                <a:gridCol w="287759">
                  <a:extLst>
                    <a:ext uri="{9D8B030D-6E8A-4147-A177-3AD203B41FA5}">
                      <a16:colId xmlns:a16="http://schemas.microsoft.com/office/drawing/2014/main" val="3525280169"/>
                    </a:ext>
                  </a:extLst>
                </a:gridCol>
                <a:gridCol w="287759">
                  <a:extLst>
                    <a:ext uri="{9D8B030D-6E8A-4147-A177-3AD203B41FA5}">
                      <a16:colId xmlns:a16="http://schemas.microsoft.com/office/drawing/2014/main" val="4178428043"/>
                    </a:ext>
                  </a:extLst>
                </a:gridCol>
                <a:gridCol w="287759">
                  <a:extLst>
                    <a:ext uri="{9D8B030D-6E8A-4147-A177-3AD203B41FA5}">
                      <a16:colId xmlns:a16="http://schemas.microsoft.com/office/drawing/2014/main" val="523063152"/>
                    </a:ext>
                  </a:extLst>
                </a:gridCol>
                <a:gridCol w="287759">
                  <a:extLst>
                    <a:ext uri="{9D8B030D-6E8A-4147-A177-3AD203B41FA5}">
                      <a16:colId xmlns:a16="http://schemas.microsoft.com/office/drawing/2014/main" val="424825548"/>
                    </a:ext>
                  </a:extLst>
                </a:gridCol>
                <a:gridCol w="287759">
                  <a:extLst>
                    <a:ext uri="{9D8B030D-6E8A-4147-A177-3AD203B41FA5}">
                      <a16:colId xmlns:a16="http://schemas.microsoft.com/office/drawing/2014/main" val="1656796990"/>
                    </a:ext>
                  </a:extLst>
                </a:gridCol>
                <a:gridCol w="287759">
                  <a:extLst>
                    <a:ext uri="{9D8B030D-6E8A-4147-A177-3AD203B41FA5}">
                      <a16:colId xmlns:a16="http://schemas.microsoft.com/office/drawing/2014/main" val="2223618834"/>
                    </a:ext>
                  </a:extLst>
                </a:gridCol>
                <a:gridCol w="287759">
                  <a:extLst>
                    <a:ext uri="{9D8B030D-6E8A-4147-A177-3AD203B41FA5}">
                      <a16:colId xmlns:a16="http://schemas.microsoft.com/office/drawing/2014/main" val="2848013191"/>
                    </a:ext>
                  </a:extLst>
                </a:gridCol>
                <a:gridCol w="287759">
                  <a:extLst>
                    <a:ext uri="{9D8B030D-6E8A-4147-A177-3AD203B41FA5}">
                      <a16:colId xmlns:a16="http://schemas.microsoft.com/office/drawing/2014/main" val="1927018524"/>
                    </a:ext>
                  </a:extLst>
                </a:gridCol>
              </a:tblGrid>
              <a:tr h="230262">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5</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3147479015"/>
                  </a:ext>
                </a:extLst>
              </a:tr>
            </a:tbl>
          </a:graphicData>
        </a:graphic>
      </p:graphicFrame>
      <p:sp>
        <p:nvSpPr>
          <p:cNvPr id="85" name="Chevron Left">
            <a:extLst>
              <a:ext uri="{FF2B5EF4-FFF2-40B4-BE49-F238E27FC236}">
                <a16:creationId xmlns:a16="http://schemas.microsoft.com/office/drawing/2014/main" id="{2309432C-6C63-1E9C-165A-416702C5926D}"/>
              </a:ext>
            </a:extLst>
          </p:cNvPr>
          <p:cNvSpPr>
            <a:spLocks noChangeAspect="1"/>
          </p:cNvSpPr>
          <p:nvPr/>
        </p:nvSpPr>
        <p:spPr bwMode="auto">
          <a:xfrm>
            <a:off x="3803994" y="528615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6" name="Chevron Left">
            <a:extLst>
              <a:ext uri="{FF2B5EF4-FFF2-40B4-BE49-F238E27FC236}">
                <a16:creationId xmlns:a16="http://schemas.microsoft.com/office/drawing/2014/main" id="{33AD9969-0F01-0D07-165A-6FE41739EE3D}"/>
              </a:ext>
            </a:extLst>
          </p:cNvPr>
          <p:cNvSpPr>
            <a:spLocks noChangeAspect="1"/>
          </p:cNvSpPr>
          <p:nvPr/>
        </p:nvSpPr>
        <p:spPr bwMode="auto">
          <a:xfrm>
            <a:off x="4110609" y="528615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7" name="Chevron Left">
            <a:extLst>
              <a:ext uri="{FF2B5EF4-FFF2-40B4-BE49-F238E27FC236}">
                <a16:creationId xmlns:a16="http://schemas.microsoft.com/office/drawing/2014/main" id="{936A4B62-B54A-140D-6122-D262F192D400}"/>
              </a:ext>
            </a:extLst>
          </p:cNvPr>
          <p:cNvSpPr>
            <a:spLocks noChangeAspect="1"/>
          </p:cNvSpPr>
          <p:nvPr/>
        </p:nvSpPr>
        <p:spPr bwMode="auto">
          <a:xfrm>
            <a:off x="3842094" y="528615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8" name="Chevron Left">
            <a:extLst>
              <a:ext uri="{FF2B5EF4-FFF2-40B4-BE49-F238E27FC236}">
                <a16:creationId xmlns:a16="http://schemas.microsoft.com/office/drawing/2014/main" id="{DD7CDD86-48E6-3D10-46E6-9EB4E1A99DC6}"/>
              </a:ext>
            </a:extLst>
          </p:cNvPr>
          <p:cNvSpPr>
            <a:spLocks noChangeAspect="1"/>
          </p:cNvSpPr>
          <p:nvPr/>
        </p:nvSpPr>
        <p:spPr bwMode="auto">
          <a:xfrm rot="10800000">
            <a:off x="6104279" y="528615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9" name="Chevron Left">
            <a:extLst>
              <a:ext uri="{FF2B5EF4-FFF2-40B4-BE49-F238E27FC236}">
                <a16:creationId xmlns:a16="http://schemas.microsoft.com/office/drawing/2014/main" id="{51A1E354-41BA-9636-9CC5-A20783F64C2C}"/>
              </a:ext>
            </a:extLst>
          </p:cNvPr>
          <p:cNvSpPr>
            <a:spLocks noChangeAspect="1"/>
          </p:cNvSpPr>
          <p:nvPr/>
        </p:nvSpPr>
        <p:spPr bwMode="auto">
          <a:xfrm rot="10800000">
            <a:off x="5840526" y="528615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0" name="Chevron Left">
            <a:extLst>
              <a:ext uri="{FF2B5EF4-FFF2-40B4-BE49-F238E27FC236}">
                <a16:creationId xmlns:a16="http://schemas.microsoft.com/office/drawing/2014/main" id="{7012169C-498E-409F-DEE2-199481EDBD4C}"/>
              </a:ext>
            </a:extLst>
          </p:cNvPr>
          <p:cNvSpPr>
            <a:spLocks noChangeAspect="1"/>
          </p:cNvSpPr>
          <p:nvPr/>
        </p:nvSpPr>
        <p:spPr bwMode="auto">
          <a:xfrm rot="10800000">
            <a:off x="6142379" y="5286155"/>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1" name="사각형: 둥근 모서리 58">
            <a:extLst>
              <a:ext uri="{FF2B5EF4-FFF2-40B4-BE49-F238E27FC236}">
                <a16:creationId xmlns:a16="http://schemas.microsoft.com/office/drawing/2014/main" id="{3179E7D4-2E9C-AD9D-AD97-2471958E6D4F}"/>
              </a:ext>
            </a:extLst>
          </p:cNvPr>
          <p:cNvSpPr/>
          <p:nvPr/>
        </p:nvSpPr>
        <p:spPr>
          <a:xfrm>
            <a:off x="3709134" y="5203673"/>
            <a:ext cx="2580839" cy="249925"/>
          </a:xfrm>
          <a:prstGeom prst="roundRect">
            <a:avLst>
              <a:gd name="adj" fmla="val 11668"/>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Excel">
            <a:extLst>
              <a:ext uri="{FF2B5EF4-FFF2-40B4-BE49-F238E27FC236}">
                <a16:creationId xmlns:a16="http://schemas.microsoft.com/office/drawing/2014/main" id="{30B863BA-7B17-876F-EBAF-D929898FA5CE}"/>
              </a:ext>
            </a:extLst>
          </p:cNvPr>
          <p:cNvSpPr>
            <a:spLocks noChangeAspect="1" noEditPoints="1"/>
          </p:cNvSpPr>
          <p:nvPr/>
        </p:nvSpPr>
        <p:spPr bwMode="auto">
          <a:xfrm>
            <a:off x="8744117" y="2597131"/>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10" name="그룹 9">
            <a:extLst>
              <a:ext uri="{FF2B5EF4-FFF2-40B4-BE49-F238E27FC236}">
                <a16:creationId xmlns:a16="http://schemas.microsoft.com/office/drawing/2014/main" id="{1D4354C2-A9F8-F1E2-2263-FFAA922FC87C}"/>
              </a:ext>
            </a:extLst>
          </p:cNvPr>
          <p:cNvGrpSpPr/>
          <p:nvPr/>
        </p:nvGrpSpPr>
        <p:grpSpPr>
          <a:xfrm>
            <a:off x="609413" y="1583618"/>
            <a:ext cx="1312741" cy="273380"/>
            <a:chOff x="2945030" y="1530957"/>
            <a:chExt cx="1312741" cy="273380"/>
          </a:xfrm>
        </p:grpSpPr>
        <p:sp>
          <p:nvSpPr>
            <p:cNvPr id="11" name="직사각형 10">
              <a:extLst>
                <a:ext uri="{FF2B5EF4-FFF2-40B4-BE49-F238E27FC236}">
                  <a16:creationId xmlns:a16="http://schemas.microsoft.com/office/drawing/2014/main" id="{B758C477-287F-5DE7-F465-902DBFC251C9}"/>
                </a:ext>
              </a:extLst>
            </p:cNvPr>
            <p:cNvSpPr/>
            <p:nvPr/>
          </p:nvSpPr>
          <p:spPr>
            <a:xfrm>
              <a:off x="2945030" y="1530957"/>
              <a:ext cx="131274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본부선택</a:t>
              </a:r>
              <a:endParaRPr lang="en-US" altLang="ko-KR" sz="500" dirty="0">
                <a:solidFill>
                  <a:schemeClr val="bg1">
                    <a:lumMod val="50000"/>
                  </a:schemeClr>
                </a:solidFill>
                <a:latin typeface="+mn-ea"/>
                <a:cs typeface="Segoe UI" panose="020B0502040204020203" pitchFamily="34" charset="0"/>
              </a:endParaRPr>
            </a:p>
          </p:txBody>
        </p:sp>
        <p:sp>
          <p:nvSpPr>
            <p:cNvPr id="12" name="Arrow Down">
              <a:extLst>
                <a:ext uri="{FF2B5EF4-FFF2-40B4-BE49-F238E27FC236}">
                  <a16:creationId xmlns:a16="http://schemas.microsoft.com/office/drawing/2014/main" id="{1F65FE5F-D3FE-C87C-2D2F-40690FB5AC52}"/>
                </a:ext>
              </a:extLst>
            </p:cNvPr>
            <p:cNvSpPr>
              <a:spLocks noChangeAspect="1"/>
            </p:cNvSpPr>
            <p:nvPr/>
          </p:nvSpPr>
          <p:spPr bwMode="auto">
            <a:xfrm flipH="1">
              <a:off x="4123004" y="1634026"/>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3" name="그룹 12">
            <a:extLst>
              <a:ext uri="{FF2B5EF4-FFF2-40B4-BE49-F238E27FC236}">
                <a16:creationId xmlns:a16="http://schemas.microsoft.com/office/drawing/2014/main" id="{7A51CE1E-3233-69AB-59B3-F07A22925B0C}"/>
              </a:ext>
            </a:extLst>
          </p:cNvPr>
          <p:cNvGrpSpPr/>
          <p:nvPr/>
        </p:nvGrpSpPr>
        <p:grpSpPr>
          <a:xfrm>
            <a:off x="6913145" y="1580022"/>
            <a:ext cx="1312741" cy="273380"/>
            <a:chOff x="2945030" y="1530957"/>
            <a:chExt cx="1312741" cy="273380"/>
          </a:xfrm>
        </p:grpSpPr>
        <p:sp>
          <p:nvSpPr>
            <p:cNvPr id="14" name="직사각형 13">
              <a:extLst>
                <a:ext uri="{FF2B5EF4-FFF2-40B4-BE49-F238E27FC236}">
                  <a16:creationId xmlns:a16="http://schemas.microsoft.com/office/drawing/2014/main" id="{C04DF474-2EF7-9187-7A06-FFEB856F2349}"/>
                </a:ext>
              </a:extLst>
            </p:cNvPr>
            <p:cNvSpPr/>
            <p:nvPr/>
          </p:nvSpPr>
          <p:spPr>
            <a:xfrm>
              <a:off x="2945030" y="1530957"/>
              <a:ext cx="131274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사용여부</a:t>
              </a:r>
              <a:endParaRPr lang="en-US" altLang="ko-KR" sz="500" dirty="0">
                <a:solidFill>
                  <a:schemeClr val="bg1">
                    <a:lumMod val="50000"/>
                  </a:schemeClr>
                </a:solidFill>
                <a:latin typeface="+mn-ea"/>
                <a:cs typeface="Segoe UI" panose="020B0502040204020203" pitchFamily="34" charset="0"/>
              </a:endParaRPr>
            </a:p>
          </p:txBody>
        </p:sp>
        <p:sp>
          <p:nvSpPr>
            <p:cNvPr id="15" name="Arrow Down">
              <a:extLst>
                <a:ext uri="{FF2B5EF4-FFF2-40B4-BE49-F238E27FC236}">
                  <a16:creationId xmlns:a16="http://schemas.microsoft.com/office/drawing/2014/main" id="{6C61B7BA-523C-0746-FB72-5D6CA858F8DC}"/>
                </a:ext>
              </a:extLst>
            </p:cNvPr>
            <p:cNvSpPr>
              <a:spLocks noChangeAspect="1"/>
            </p:cNvSpPr>
            <p:nvPr/>
          </p:nvSpPr>
          <p:spPr bwMode="auto">
            <a:xfrm flipH="1">
              <a:off x="4123004" y="1634026"/>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6" name="그룹 15">
            <a:extLst>
              <a:ext uri="{FF2B5EF4-FFF2-40B4-BE49-F238E27FC236}">
                <a16:creationId xmlns:a16="http://schemas.microsoft.com/office/drawing/2014/main" id="{AB5F4688-C185-BC60-B8A4-0805B15E05CF}"/>
              </a:ext>
            </a:extLst>
          </p:cNvPr>
          <p:cNvGrpSpPr/>
          <p:nvPr/>
        </p:nvGrpSpPr>
        <p:grpSpPr>
          <a:xfrm>
            <a:off x="2059609" y="1587635"/>
            <a:ext cx="1312270" cy="273380"/>
            <a:chOff x="5644328" y="1878559"/>
            <a:chExt cx="1312270" cy="273380"/>
          </a:xfrm>
        </p:grpSpPr>
        <p:sp>
          <p:nvSpPr>
            <p:cNvPr id="17" name="직사각형 16">
              <a:extLst>
                <a:ext uri="{FF2B5EF4-FFF2-40B4-BE49-F238E27FC236}">
                  <a16:creationId xmlns:a16="http://schemas.microsoft.com/office/drawing/2014/main" id="{F843B7C3-B6E0-903F-567B-53A26F35C637}"/>
                </a:ext>
              </a:extLst>
            </p:cNvPr>
            <p:cNvSpPr/>
            <p:nvPr/>
          </p:nvSpPr>
          <p:spPr>
            <a:xfrm>
              <a:off x="5644328" y="1878559"/>
              <a:ext cx="13122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시작일</a:t>
              </a:r>
              <a:endParaRPr lang="en-US" altLang="ko-KR" sz="500" dirty="0">
                <a:solidFill>
                  <a:schemeClr val="bg1">
                    <a:lumMod val="50000"/>
                  </a:schemeClr>
                </a:solidFill>
                <a:latin typeface="+mn-ea"/>
                <a:cs typeface="Segoe UI" panose="020B0502040204020203" pitchFamily="34" charset="0"/>
              </a:endParaRPr>
            </a:p>
          </p:txBody>
        </p:sp>
        <p:sp>
          <p:nvSpPr>
            <p:cNvPr id="18" name="Calendar">
              <a:extLst>
                <a:ext uri="{FF2B5EF4-FFF2-40B4-BE49-F238E27FC236}">
                  <a16:creationId xmlns:a16="http://schemas.microsoft.com/office/drawing/2014/main" id="{623D2DD6-1FF3-C74B-6476-C6C6A25A4E74}"/>
                </a:ext>
              </a:extLst>
            </p:cNvPr>
            <p:cNvSpPr>
              <a:spLocks noChangeAspect="1" noEditPoints="1"/>
            </p:cNvSpPr>
            <p:nvPr/>
          </p:nvSpPr>
          <p:spPr bwMode="auto">
            <a:xfrm>
              <a:off x="6751693" y="1942190"/>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9" name="그룹 18">
            <a:extLst>
              <a:ext uri="{FF2B5EF4-FFF2-40B4-BE49-F238E27FC236}">
                <a16:creationId xmlns:a16="http://schemas.microsoft.com/office/drawing/2014/main" id="{09465CF2-44C9-355E-BA92-39DFD33EB6B7}"/>
              </a:ext>
            </a:extLst>
          </p:cNvPr>
          <p:cNvGrpSpPr/>
          <p:nvPr/>
        </p:nvGrpSpPr>
        <p:grpSpPr>
          <a:xfrm>
            <a:off x="3448631" y="1580022"/>
            <a:ext cx="1446198" cy="273380"/>
            <a:chOff x="5510400" y="1878559"/>
            <a:chExt cx="1446198" cy="273380"/>
          </a:xfrm>
        </p:grpSpPr>
        <p:sp>
          <p:nvSpPr>
            <p:cNvPr id="20" name="직사각형 19">
              <a:extLst>
                <a:ext uri="{FF2B5EF4-FFF2-40B4-BE49-F238E27FC236}">
                  <a16:creationId xmlns:a16="http://schemas.microsoft.com/office/drawing/2014/main" id="{FEEFF87F-F1B7-7AE6-2197-5B170AF6BA5F}"/>
                </a:ext>
              </a:extLst>
            </p:cNvPr>
            <p:cNvSpPr/>
            <p:nvPr/>
          </p:nvSpPr>
          <p:spPr>
            <a:xfrm>
              <a:off x="5510400" y="1878559"/>
              <a:ext cx="1446198"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종료일</a:t>
              </a:r>
              <a:endParaRPr lang="en-US" altLang="ko-KR" sz="500" dirty="0">
                <a:solidFill>
                  <a:schemeClr val="bg1">
                    <a:lumMod val="50000"/>
                  </a:schemeClr>
                </a:solidFill>
                <a:latin typeface="+mn-ea"/>
                <a:cs typeface="Segoe UI" panose="020B0502040204020203" pitchFamily="34" charset="0"/>
              </a:endParaRPr>
            </a:p>
          </p:txBody>
        </p:sp>
        <p:sp>
          <p:nvSpPr>
            <p:cNvPr id="21" name="Calendar">
              <a:extLst>
                <a:ext uri="{FF2B5EF4-FFF2-40B4-BE49-F238E27FC236}">
                  <a16:creationId xmlns:a16="http://schemas.microsoft.com/office/drawing/2014/main" id="{ABE2211E-E52A-B9BD-B273-BC26015F5704}"/>
                </a:ext>
              </a:extLst>
            </p:cNvPr>
            <p:cNvSpPr>
              <a:spLocks noChangeAspect="1" noEditPoints="1"/>
            </p:cNvSpPr>
            <p:nvPr/>
          </p:nvSpPr>
          <p:spPr bwMode="auto">
            <a:xfrm>
              <a:off x="6751693" y="1942190"/>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22" name="Input">
            <a:extLst>
              <a:ext uri="{FF2B5EF4-FFF2-40B4-BE49-F238E27FC236}">
                <a16:creationId xmlns:a16="http://schemas.microsoft.com/office/drawing/2014/main" id="{E3B1903F-ED35-555B-E0E8-1B2EBB90C5E8}"/>
              </a:ext>
            </a:extLst>
          </p:cNvPr>
          <p:cNvSpPr/>
          <p:nvPr/>
        </p:nvSpPr>
        <p:spPr>
          <a:xfrm>
            <a:off x="8539753" y="5798772"/>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신규등록</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23" name="Copy">
            <a:extLst>
              <a:ext uri="{FF2B5EF4-FFF2-40B4-BE49-F238E27FC236}">
                <a16:creationId xmlns:a16="http://schemas.microsoft.com/office/drawing/2014/main" id="{CC2AB272-01C7-ACC9-1B6C-6ADD05E7177D}"/>
              </a:ext>
            </a:extLst>
          </p:cNvPr>
          <p:cNvSpPr>
            <a:spLocks noChangeAspect="1" noEditPoints="1"/>
          </p:cNvSpPr>
          <p:nvPr/>
        </p:nvSpPr>
        <p:spPr bwMode="auto">
          <a:xfrm>
            <a:off x="8644264" y="3311232"/>
            <a:ext cx="161925" cy="161925"/>
          </a:xfrm>
          <a:custGeom>
            <a:avLst/>
            <a:gdLst>
              <a:gd name="T0" fmla="*/ 0 w 1411"/>
              <a:gd name="T1" fmla="*/ 217 h 1411"/>
              <a:gd name="T2" fmla="*/ 217 w 1411"/>
              <a:gd name="T3" fmla="*/ 1139 h 1411"/>
              <a:gd name="T4" fmla="*/ 489 w 1411"/>
              <a:gd name="T5" fmla="*/ 1031 h 1411"/>
              <a:gd name="T6" fmla="*/ 109 w 1411"/>
              <a:gd name="T7" fmla="*/ 922 h 1411"/>
              <a:gd name="T8" fmla="*/ 217 w 1411"/>
              <a:gd name="T9" fmla="*/ 108 h 1411"/>
              <a:gd name="T10" fmla="*/ 489 w 1411"/>
              <a:gd name="T11" fmla="*/ 215 h 1411"/>
              <a:gd name="T12" fmla="*/ 502 w 1411"/>
              <a:gd name="T13" fmla="*/ 361 h 1411"/>
              <a:gd name="T14" fmla="*/ 709 w 1411"/>
              <a:gd name="T15" fmla="*/ 217 h 1411"/>
              <a:gd name="T16" fmla="*/ 640 w 1411"/>
              <a:gd name="T17" fmla="*/ 149 h 1411"/>
              <a:gd name="T18" fmla="*/ 217 w 1411"/>
              <a:gd name="T19" fmla="*/ 0 h 1411"/>
              <a:gd name="T20" fmla="*/ 543 w 1411"/>
              <a:gd name="T21" fmla="*/ 488 h 1411"/>
              <a:gd name="T22" fmla="*/ 760 w 1411"/>
              <a:gd name="T23" fmla="*/ 1411 h 1411"/>
              <a:gd name="T24" fmla="*/ 1411 w 1411"/>
              <a:gd name="T25" fmla="*/ 1194 h 1411"/>
              <a:gd name="T26" fmla="*/ 1264 w 1411"/>
              <a:gd name="T27" fmla="*/ 500 h 1411"/>
              <a:gd name="T28" fmla="*/ 1182 w 1411"/>
              <a:gd name="T29" fmla="*/ 420 h 1411"/>
              <a:gd name="T30" fmla="*/ 760 w 1411"/>
              <a:gd name="T31" fmla="*/ 271 h 1411"/>
              <a:gd name="T32" fmla="*/ 992 w 1411"/>
              <a:gd name="T33" fmla="*/ 379 h 1411"/>
              <a:gd name="T34" fmla="*/ 1031 w 1411"/>
              <a:gd name="T35" fmla="*/ 597 h 1411"/>
              <a:gd name="T36" fmla="*/ 1194 w 1411"/>
              <a:gd name="T37" fmla="*/ 651 h 1411"/>
              <a:gd name="T38" fmla="*/ 1303 w 1411"/>
              <a:gd name="T39" fmla="*/ 1194 h 1411"/>
              <a:gd name="T40" fmla="*/ 760 w 1411"/>
              <a:gd name="T41" fmla="*/ 1302 h 1411"/>
              <a:gd name="T42" fmla="*/ 652 w 1411"/>
              <a:gd name="T43" fmla="*/ 488 h 1411"/>
              <a:gd name="T44" fmla="*/ 217 w 1411"/>
              <a:gd name="T45" fmla="*/ 434 h 1411"/>
              <a:gd name="T46" fmla="*/ 489 w 1411"/>
              <a:gd name="T47" fmla="*/ 542 h 1411"/>
              <a:gd name="T48" fmla="*/ 217 w 1411"/>
              <a:gd name="T49" fmla="*/ 434 h 1411"/>
              <a:gd name="T50" fmla="*/ 217 w 1411"/>
              <a:gd name="T51" fmla="*/ 705 h 1411"/>
              <a:gd name="T52" fmla="*/ 489 w 1411"/>
              <a:gd name="T53" fmla="*/ 597 h 1411"/>
              <a:gd name="T54" fmla="*/ 760 w 1411"/>
              <a:gd name="T55" fmla="*/ 705 h 1411"/>
              <a:gd name="T56" fmla="*/ 1194 w 1411"/>
              <a:gd name="T57" fmla="*/ 814 h 1411"/>
              <a:gd name="T58" fmla="*/ 760 w 1411"/>
              <a:gd name="T59" fmla="*/ 705 h 1411"/>
              <a:gd name="T60" fmla="*/ 217 w 1411"/>
              <a:gd name="T61" fmla="*/ 868 h 1411"/>
              <a:gd name="T62" fmla="*/ 489 w 1411"/>
              <a:gd name="T63" fmla="*/ 759 h 1411"/>
              <a:gd name="T64" fmla="*/ 760 w 1411"/>
              <a:gd name="T65" fmla="*/ 868 h 1411"/>
              <a:gd name="T66" fmla="*/ 1086 w 1411"/>
              <a:gd name="T67" fmla="*/ 976 h 1411"/>
              <a:gd name="T68" fmla="*/ 760 w 1411"/>
              <a:gd name="T69" fmla="*/ 868 h 1411"/>
              <a:gd name="T70" fmla="*/ 760 w 1411"/>
              <a:gd name="T71" fmla="*/ 1139 h 1411"/>
              <a:gd name="T72" fmla="*/ 1194 w 1411"/>
              <a:gd name="T73" fmla="*/ 1031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11" h="1411">
                <a:moveTo>
                  <a:pt x="217" y="0"/>
                </a:moveTo>
                <a:cubicBezTo>
                  <a:pt x="98" y="0"/>
                  <a:pt x="0" y="97"/>
                  <a:pt x="0" y="217"/>
                </a:cubicBezTo>
                <a:lnTo>
                  <a:pt x="0" y="922"/>
                </a:lnTo>
                <a:cubicBezTo>
                  <a:pt x="0" y="1042"/>
                  <a:pt x="98" y="1139"/>
                  <a:pt x="217" y="1139"/>
                </a:cubicBezTo>
                <a:lnTo>
                  <a:pt x="489" y="1139"/>
                </a:lnTo>
                <a:lnTo>
                  <a:pt x="489" y="1031"/>
                </a:lnTo>
                <a:lnTo>
                  <a:pt x="217" y="1031"/>
                </a:lnTo>
                <a:cubicBezTo>
                  <a:pt x="157" y="1031"/>
                  <a:pt x="109" y="982"/>
                  <a:pt x="109" y="922"/>
                </a:cubicBezTo>
                <a:lnTo>
                  <a:pt x="109" y="217"/>
                </a:lnTo>
                <a:cubicBezTo>
                  <a:pt x="109" y="157"/>
                  <a:pt x="157" y="108"/>
                  <a:pt x="217" y="108"/>
                </a:cubicBezTo>
                <a:lnTo>
                  <a:pt x="450" y="108"/>
                </a:lnTo>
                <a:cubicBezTo>
                  <a:pt x="489" y="118"/>
                  <a:pt x="489" y="167"/>
                  <a:pt x="489" y="215"/>
                </a:cubicBezTo>
                <a:lnTo>
                  <a:pt x="489" y="325"/>
                </a:lnTo>
                <a:cubicBezTo>
                  <a:pt x="489" y="339"/>
                  <a:pt x="494" y="351"/>
                  <a:pt x="502" y="361"/>
                </a:cubicBezTo>
                <a:cubicBezTo>
                  <a:pt x="533" y="277"/>
                  <a:pt x="612" y="217"/>
                  <a:pt x="706" y="217"/>
                </a:cubicBezTo>
                <a:lnTo>
                  <a:pt x="709" y="217"/>
                </a:lnTo>
                <a:cubicBezTo>
                  <a:pt x="700" y="207"/>
                  <a:pt x="690" y="197"/>
                  <a:pt x="680" y="188"/>
                </a:cubicBezTo>
                <a:cubicBezTo>
                  <a:pt x="667" y="174"/>
                  <a:pt x="653" y="162"/>
                  <a:pt x="640" y="149"/>
                </a:cubicBezTo>
                <a:cubicBezTo>
                  <a:pt x="547" y="54"/>
                  <a:pt x="492" y="0"/>
                  <a:pt x="434" y="0"/>
                </a:cubicBezTo>
                <a:lnTo>
                  <a:pt x="217" y="0"/>
                </a:lnTo>
                <a:close/>
                <a:moveTo>
                  <a:pt x="760" y="271"/>
                </a:moveTo>
                <a:cubicBezTo>
                  <a:pt x="640" y="271"/>
                  <a:pt x="543" y="368"/>
                  <a:pt x="543" y="488"/>
                </a:cubicBezTo>
                <a:lnTo>
                  <a:pt x="543" y="1194"/>
                </a:lnTo>
                <a:cubicBezTo>
                  <a:pt x="543" y="1313"/>
                  <a:pt x="640" y="1411"/>
                  <a:pt x="760" y="1411"/>
                </a:cubicBezTo>
                <a:lnTo>
                  <a:pt x="1194" y="1411"/>
                </a:lnTo>
                <a:cubicBezTo>
                  <a:pt x="1314" y="1411"/>
                  <a:pt x="1411" y="1313"/>
                  <a:pt x="1411" y="1194"/>
                </a:cubicBezTo>
                <a:lnTo>
                  <a:pt x="1411" y="705"/>
                </a:lnTo>
                <a:cubicBezTo>
                  <a:pt x="1411" y="647"/>
                  <a:pt x="1359" y="593"/>
                  <a:pt x="1264" y="500"/>
                </a:cubicBezTo>
                <a:cubicBezTo>
                  <a:pt x="1251" y="487"/>
                  <a:pt x="1236" y="473"/>
                  <a:pt x="1223" y="459"/>
                </a:cubicBezTo>
                <a:cubicBezTo>
                  <a:pt x="1210" y="446"/>
                  <a:pt x="1195" y="433"/>
                  <a:pt x="1182" y="420"/>
                </a:cubicBezTo>
                <a:cubicBezTo>
                  <a:pt x="1090" y="325"/>
                  <a:pt x="1035" y="271"/>
                  <a:pt x="977" y="271"/>
                </a:cubicBezTo>
                <a:lnTo>
                  <a:pt x="760" y="271"/>
                </a:lnTo>
                <a:close/>
                <a:moveTo>
                  <a:pt x="760" y="379"/>
                </a:moveTo>
                <a:lnTo>
                  <a:pt x="992" y="379"/>
                </a:lnTo>
                <a:cubicBezTo>
                  <a:pt x="1032" y="389"/>
                  <a:pt x="1031" y="438"/>
                  <a:pt x="1031" y="486"/>
                </a:cubicBezTo>
                <a:lnTo>
                  <a:pt x="1031" y="597"/>
                </a:lnTo>
                <a:cubicBezTo>
                  <a:pt x="1031" y="626"/>
                  <a:pt x="1056" y="651"/>
                  <a:pt x="1086" y="651"/>
                </a:cubicBezTo>
                <a:lnTo>
                  <a:pt x="1194" y="651"/>
                </a:lnTo>
                <a:cubicBezTo>
                  <a:pt x="1248" y="651"/>
                  <a:pt x="1303" y="651"/>
                  <a:pt x="1303" y="705"/>
                </a:cubicBezTo>
                <a:lnTo>
                  <a:pt x="1303" y="1194"/>
                </a:lnTo>
                <a:cubicBezTo>
                  <a:pt x="1303" y="1253"/>
                  <a:pt x="1254" y="1302"/>
                  <a:pt x="1194" y="1302"/>
                </a:cubicBezTo>
                <a:lnTo>
                  <a:pt x="760" y="1302"/>
                </a:lnTo>
                <a:cubicBezTo>
                  <a:pt x="700" y="1302"/>
                  <a:pt x="652" y="1253"/>
                  <a:pt x="652" y="1194"/>
                </a:cubicBezTo>
                <a:lnTo>
                  <a:pt x="652" y="488"/>
                </a:lnTo>
                <a:cubicBezTo>
                  <a:pt x="652" y="428"/>
                  <a:pt x="700" y="379"/>
                  <a:pt x="760" y="379"/>
                </a:cubicBezTo>
                <a:close/>
                <a:moveTo>
                  <a:pt x="217" y="434"/>
                </a:moveTo>
                <a:lnTo>
                  <a:pt x="217" y="542"/>
                </a:lnTo>
                <a:lnTo>
                  <a:pt x="489" y="542"/>
                </a:lnTo>
                <a:lnTo>
                  <a:pt x="489" y="434"/>
                </a:lnTo>
                <a:lnTo>
                  <a:pt x="217" y="434"/>
                </a:lnTo>
                <a:close/>
                <a:moveTo>
                  <a:pt x="217" y="597"/>
                </a:moveTo>
                <a:lnTo>
                  <a:pt x="217" y="705"/>
                </a:lnTo>
                <a:lnTo>
                  <a:pt x="489" y="705"/>
                </a:lnTo>
                <a:lnTo>
                  <a:pt x="489" y="597"/>
                </a:lnTo>
                <a:lnTo>
                  <a:pt x="217" y="597"/>
                </a:lnTo>
                <a:close/>
                <a:moveTo>
                  <a:pt x="760" y="705"/>
                </a:moveTo>
                <a:lnTo>
                  <a:pt x="760" y="814"/>
                </a:lnTo>
                <a:lnTo>
                  <a:pt x="1194" y="814"/>
                </a:lnTo>
                <a:lnTo>
                  <a:pt x="1194" y="705"/>
                </a:lnTo>
                <a:lnTo>
                  <a:pt x="760" y="705"/>
                </a:lnTo>
                <a:close/>
                <a:moveTo>
                  <a:pt x="217" y="759"/>
                </a:moveTo>
                <a:lnTo>
                  <a:pt x="217" y="868"/>
                </a:lnTo>
                <a:lnTo>
                  <a:pt x="489" y="868"/>
                </a:lnTo>
                <a:lnTo>
                  <a:pt x="489" y="759"/>
                </a:lnTo>
                <a:lnTo>
                  <a:pt x="217" y="759"/>
                </a:lnTo>
                <a:close/>
                <a:moveTo>
                  <a:pt x="760" y="868"/>
                </a:moveTo>
                <a:lnTo>
                  <a:pt x="760" y="976"/>
                </a:lnTo>
                <a:lnTo>
                  <a:pt x="1086" y="976"/>
                </a:lnTo>
                <a:lnTo>
                  <a:pt x="1086" y="868"/>
                </a:lnTo>
                <a:lnTo>
                  <a:pt x="760" y="868"/>
                </a:lnTo>
                <a:close/>
                <a:moveTo>
                  <a:pt x="760" y="1031"/>
                </a:moveTo>
                <a:lnTo>
                  <a:pt x="760" y="1139"/>
                </a:lnTo>
                <a:lnTo>
                  <a:pt x="1194" y="1139"/>
                </a:lnTo>
                <a:lnTo>
                  <a:pt x="1194" y="1031"/>
                </a:lnTo>
                <a:lnTo>
                  <a:pt x="760" y="1031"/>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4" name="Copy">
            <a:extLst>
              <a:ext uri="{FF2B5EF4-FFF2-40B4-BE49-F238E27FC236}">
                <a16:creationId xmlns:a16="http://schemas.microsoft.com/office/drawing/2014/main" id="{C46FA4CD-4895-AEC5-5D29-795ED077B415}"/>
              </a:ext>
            </a:extLst>
          </p:cNvPr>
          <p:cNvSpPr>
            <a:spLocks noChangeAspect="1" noEditPoints="1"/>
          </p:cNvSpPr>
          <p:nvPr/>
        </p:nvSpPr>
        <p:spPr bwMode="auto">
          <a:xfrm>
            <a:off x="8644264" y="3618077"/>
            <a:ext cx="161925" cy="161925"/>
          </a:xfrm>
          <a:custGeom>
            <a:avLst/>
            <a:gdLst>
              <a:gd name="T0" fmla="*/ 0 w 1411"/>
              <a:gd name="T1" fmla="*/ 217 h 1411"/>
              <a:gd name="T2" fmla="*/ 217 w 1411"/>
              <a:gd name="T3" fmla="*/ 1139 h 1411"/>
              <a:gd name="T4" fmla="*/ 489 w 1411"/>
              <a:gd name="T5" fmla="*/ 1031 h 1411"/>
              <a:gd name="T6" fmla="*/ 109 w 1411"/>
              <a:gd name="T7" fmla="*/ 922 h 1411"/>
              <a:gd name="T8" fmla="*/ 217 w 1411"/>
              <a:gd name="T9" fmla="*/ 108 h 1411"/>
              <a:gd name="T10" fmla="*/ 489 w 1411"/>
              <a:gd name="T11" fmla="*/ 215 h 1411"/>
              <a:gd name="T12" fmla="*/ 502 w 1411"/>
              <a:gd name="T13" fmla="*/ 361 h 1411"/>
              <a:gd name="T14" fmla="*/ 709 w 1411"/>
              <a:gd name="T15" fmla="*/ 217 h 1411"/>
              <a:gd name="T16" fmla="*/ 640 w 1411"/>
              <a:gd name="T17" fmla="*/ 149 h 1411"/>
              <a:gd name="T18" fmla="*/ 217 w 1411"/>
              <a:gd name="T19" fmla="*/ 0 h 1411"/>
              <a:gd name="T20" fmla="*/ 543 w 1411"/>
              <a:gd name="T21" fmla="*/ 488 h 1411"/>
              <a:gd name="T22" fmla="*/ 760 w 1411"/>
              <a:gd name="T23" fmla="*/ 1411 h 1411"/>
              <a:gd name="T24" fmla="*/ 1411 w 1411"/>
              <a:gd name="T25" fmla="*/ 1194 h 1411"/>
              <a:gd name="T26" fmla="*/ 1264 w 1411"/>
              <a:gd name="T27" fmla="*/ 500 h 1411"/>
              <a:gd name="T28" fmla="*/ 1182 w 1411"/>
              <a:gd name="T29" fmla="*/ 420 h 1411"/>
              <a:gd name="T30" fmla="*/ 760 w 1411"/>
              <a:gd name="T31" fmla="*/ 271 h 1411"/>
              <a:gd name="T32" fmla="*/ 992 w 1411"/>
              <a:gd name="T33" fmla="*/ 379 h 1411"/>
              <a:gd name="T34" fmla="*/ 1031 w 1411"/>
              <a:gd name="T35" fmla="*/ 597 h 1411"/>
              <a:gd name="T36" fmla="*/ 1194 w 1411"/>
              <a:gd name="T37" fmla="*/ 651 h 1411"/>
              <a:gd name="T38" fmla="*/ 1303 w 1411"/>
              <a:gd name="T39" fmla="*/ 1194 h 1411"/>
              <a:gd name="T40" fmla="*/ 760 w 1411"/>
              <a:gd name="T41" fmla="*/ 1302 h 1411"/>
              <a:gd name="T42" fmla="*/ 652 w 1411"/>
              <a:gd name="T43" fmla="*/ 488 h 1411"/>
              <a:gd name="T44" fmla="*/ 217 w 1411"/>
              <a:gd name="T45" fmla="*/ 434 h 1411"/>
              <a:gd name="T46" fmla="*/ 489 w 1411"/>
              <a:gd name="T47" fmla="*/ 542 h 1411"/>
              <a:gd name="T48" fmla="*/ 217 w 1411"/>
              <a:gd name="T49" fmla="*/ 434 h 1411"/>
              <a:gd name="T50" fmla="*/ 217 w 1411"/>
              <a:gd name="T51" fmla="*/ 705 h 1411"/>
              <a:gd name="T52" fmla="*/ 489 w 1411"/>
              <a:gd name="T53" fmla="*/ 597 h 1411"/>
              <a:gd name="T54" fmla="*/ 760 w 1411"/>
              <a:gd name="T55" fmla="*/ 705 h 1411"/>
              <a:gd name="T56" fmla="*/ 1194 w 1411"/>
              <a:gd name="T57" fmla="*/ 814 h 1411"/>
              <a:gd name="T58" fmla="*/ 760 w 1411"/>
              <a:gd name="T59" fmla="*/ 705 h 1411"/>
              <a:gd name="T60" fmla="*/ 217 w 1411"/>
              <a:gd name="T61" fmla="*/ 868 h 1411"/>
              <a:gd name="T62" fmla="*/ 489 w 1411"/>
              <a:gd name="T63" fmla="*/ 759 h 1411"/>
              <a:gd name="T64" fmla="*/ 760 w 1411"/>
              <a:gd name="T65" fmla="*/ 868 h 1411"/>
              <a:gd name="T66" fmla="*/ 1086 w 1411"/>
              <a:gd name="T67" fmla="*/ 976 h 1411"/>
              <a:gd name="T68" fmla="*/ 760 w 1411"/>
              <a:gd name="T69" fmla="*/ 868 h 1411"/>
              <a:gd name="T70" fmla="*/ 760 w 1411"/>
              <a:gd name="T71" fmla="*/ 1139 h 1411"/>
              <a:gd name="T72" fmla="*/ 1194 w 1411"/>
              <a:gd name="T73" fmla="*/ 1031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11" h="1411">
                <a:moveTo>
                  <a:pt x="217" y="0"/>
                </a:moveTo>
                <a:cubicBezTo>
                  <a:pt x="98" y="0"/>
                  <a:pt x="0" y="97"/>
                  <a:pt x="0" y="217"/>
                </a:cubicBezTo>
                <a:lnTo>
                  <a:pt x="0" y="922"/>
                </a:lnTo>
                <a:cubicBezTo>
                  <a:pt x="0" y="1042"/>
                  <a:pt x="98" y="1139"/>
                  <a:pt x="217" y="1139"/>
                </a:cubicBezTo>
                <a:lnTo>
                  <a:pt x="489" y="1139"/>
                </a:lnTo>
                <a:lnTo>
                  <a:pt x="489" y="1031"/>
                </a:lnTo>
                <a:lnTo>
                  <a:pt x="217" y="1031"/>
                </a:lnTo>
                <a:cubicBezTo>
                  <a:pt x="157" y="1031"/>
                  <a:pt x="109" y="982"/>
                  <a:pt x="109" y="922"/>
                </a:cubicBezTo>
                <a:lnTo>
                  <a:pt x="109" y="217"/>
                </a:lnTo>
                <a:cubicBezTo>
                  <a:pt x="109" y="157"/>
                  <a:pt x="157" y="108"/>
                  <a:pt x="217" y="108"/>
                </a:cubicBezTo>
                <a:lnTo>
                  <a:pt x="450" y="108"/>
                </a:lnTo>
                <a:cubicBezTo>
                  <a:pt x="489" y="118"/>
                  <a:pt x="489" y="167"/>
                  <a:pt x="489" y="215"/>
                </a:cubicBezTo>
                <a:lnTo>
                  <a:pt x="489" y="325"/>
                </a:lnTo>
                <a:cubicBezTo>
                  <a:pt x="489" y="339"/>
                  <a:pt x="494" y="351"/>
                  <a:pt x="502" y="361"/>
                </a:cubicBezTo>
                <a:cubicBezTo>
                  <a:pt x="533" y="277"/>
                  <a:pt x="612" y="217"/>
                  <a:pt x="706" y="217"/>
                </a:cubicBezTo>
                <a:lnTo>
                  <a:pt x="709" y="217"/>
                </a:lnTo>
                <a:cubicBezTo>
                  <a:pt x="700" y="207"/>
                  <a:pt x="690" y="197"/>
                  <a:pt x="680" y="188"/>
                </a:cubicBezTo>
                <a:cubicBezTo>
                  <a:pt x="667" y="174"/>
                  <a:pt x="653" y="162"/>
                  <a:pt x="640" y="149"/>
                </a:cubicBezTo>
                <a:cubicBezTo>
                  <a:pt x="547" y="54"/>
                  <a:pt x="492" y="0"/>
                  <a:pt x="434" y="0"/>
                </a:cubicBezTo>
                <a:lnTo>
                  <a:pt x="217" y="0"/>
                </a:lnTo>
                <a:close/>
                <a:moveTo>
                  <a:pt x="760" y="271"/>
                </a:moveTo>
                <a:cubicBezTo>
                  <a:pt x="640" y="271"/>
                  <a:pt x="543" y="368"/>
                  <a:pt x="543" y="488"/>
                </a:cubicBezTo>
                <a:lnTo>
                  <a:pt x="543" y="1194"/>
                </a:lnTo>
                <a:cubicBezTo>
                  <a:pt x="543" y="1313"/>
                  <a:pt x="640" y="1411"/>
                  <a:pt x="760" y="1411"/>
                </a:cubicBezTo>
                <a:lnTo>
                  <a:pt x="1194" y="1411"/>
                </a:lnTo>
                <a:cubicBezTo>
                  <a:pt x="1314" y="1411"/>
                  <a:pt x="1411" y="1313"/>
                  <a:pt x="1411" y="1194"/>
                </a:cubicBezTo>
                <a:lnTo>
                  <a:pt x="1411" y="705"/>
                </a:lnTo>
                <a:cubicBezTo>
                  <a:pt x="1411" y="647"/>
                  <a:pt x="1359" y="593"/>
                  <a:pt x="1264" y="500"/>
                </a:cubicBezTo>
                <a:cubicBezTo>
                  <a:pt x="1251" y="487"/>
                  <a:pt x="1236" y="473"/>
                  <a:pt x="1223" y="459"/>
                </a:cubicBezTo>
                <a:cubicBezTo>
                  <a:pt x="1210" y="446"/>
                  <a:pt x="1195" y="433"/>
                  <a:pt x="1182" y="420"/>
                </a:cubicBezTo>
                <a:cubicBezTo>
                  <a:pt x="1090" y="325"/>
                  <a:pt x="1035" y="271"/>
                  <a:pt x="977" y="271"/>
                </a:cubicBezTo>
                <a:lnTo>
                  <a:pt x="760" y="271"/>
                </a:lnTo>
                <a:close/>
                <a:moveTo>
                  <a:pt x="760" y="379"/>
                </a:moveTo>
                <a:lnTo>
                  <a:pt x="992" y="379"/>
                </a:lnTo>
                <a:cubicBezTo>
                  <a:pt x="1032" y="389"/>
                  <a:pt x="1031" y="438"/>
                  <a:pt x="1031" y="486"/>
                </a:cubicBezTo>
                <a:lnTo>
                  <a:pt x="1031" y="597"/>
                </a:lnTo>
                <a:cubicBezTo>
                  <a:pt x="1031" y="626"/>
                  <a:pt x="1056" y="651"/>
                  <a:pt x="1086" y="651"/>
                </a:cubicBezTo>
                <a:lnTo>
                  <a:pt x="1194" y="651"/>
                </a:lnTo>
                <a:cubicBezTo>
                  <a:pt x="1248" y="651"/>
                  <a:pt x="1303" y="651"/>
                  <a:pt x="1303" y="705"/>
                </a:cubicBezTo>
                <a:lnTo>
                  <a:pt x="1303" y="1194"/>
                </a:lnTo>
                <a:cubicBezTo>
                  <a:pt x="1303" y="1253"/>
                  <a:pt x="1254" y="1302"/>
                  <a:pt x="1194" y="1302"/>
                </a:cubicBezTo>
                <a:lnTo>
                  <a:pt x="760" y="1302"/>
                </a:lnTo>
                <a:cubicBezTo>
                  <a:pt x="700" y="1302"/>
                  <a:pt x="652" y="1253"/>
                  <a:pt x="652" y="1194"/>
                </a:cubicBezTo>
                <a:lnTo>
                  <a:pt x="652" y="488"/>
                </a:lnTo>
                <a:cubicBezTo>
                  <a:pt x="652" y="428"/>
                  <a:pt x="700" y="379"/>
                  <a:pt x="760" y="379"/>
                </a:cubicBezTo>
                <a:close/>
                <a:moveTo>
                  <a:pt x="217" y="434"/>
                </a:moveTo>
                <a:lnTo>
                  <a:pt x="217" y="542"/>
                </a:lnTo>
                <a:lnTo>
                  <a:pt x="489" y="542"/>
                </a:lnTo>
                <a:lnTo>
                  <a:pt x="489" y="434"/>
                </a:lnTo>
                <a:lnTo>
                  <a:pt x="217" y="434"/>
                </a:lnTo>
                <a:close/>
                <a:moveTo>
                  <a:pt x="217" y="597"/>
                </a:moveTo>
                <a:lnTo>
                  <a:pt x="217" y="705"/>
                </a:lnTo>
                <a:lnTo>
                  <a:pt x="489" y="705"/>
                </a:lnTo>
                <a:lnTo>
                  <a:pt x="489" y="597"/>
                </a:lnTo>
                <a:lnTo>
                  <a:pt x="217" y="597"/>
                </a:lnTo>
                <a:close/>
                <a:moveTo>
                  <a:pt x="760" y="705"/>
                </a:moveTo>
                <a:lnTo>
                  <a:pt x="760" y="814"/>
                </a:lnTo>
                <a:lnTo>
                  <a:pt x="1194" y="814"/>
                </a:lnTo>
                <a:lnTo>
                  <a:pt x="1194" y="705"/>
                </a:lnTo>
                <a:lnTo>
                  <a:pt x="760" y="705"/>
                </a:lnTo>
                <a:close/>
                <a:moveTo>
                  <a:pt x="217" y="759"/>
                </a:moveTo>
                <a:lnTo>
                  <a:pt x="217" y="868"/>
                </a:lnTo>
                <a:lnTo>
                  <a:pt x="489" y="868"/>
                </a:lnTo>
                <a:lnTo>
                  <a:pt x="489" y="759"/>
                </a:lnTo>
                <a:lnTo>
                  <a:pt x="217" y="759"/>
                </a:lnTo>
                <a:close/>
                <a:moveTo>
                  <a:pt x="760" y="868"/>
                </a:moveTo>
                <a:lnTo>
                  <a:pt x="760" y="976"/>
                </a:lnTo>
                <a:lnTo>
                  <a:pt x="1086" y="976"/>
                </a:lnTo>
                <a:lnTo>
                  <a:pt x="1086" y="868"/>
                </a:lnTo>
                <a:lnTo>
                  <a:pt x="760" y="868"/>
                </a:lnTo>
                <a:close/>
                <a:moveTo>
                  <a:pt x="760" y="1031"/>
                </a:moveTo>
                <a:lnTo>
                  <a:pt x="760" y="1139"/>
                </a:lnTo>
                <a:lnTo>
                  <a:pt x="1194" y="1139"/>
                </a:lnTo>
                <a:lnTo>
                  <a:pt x="1194" y="1031"/>
                </a:lnTo>
                <a:lnTo>
                  <a:pt x="760" y="1031"/>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5" name="Copy">
            <a:extLst>
              <a:ext uri="{FF2B5EF4-FFF2-40B4-BE49-F238E27FC236}">
                <a16:creationId xmlns:a16="http://schemas.microsoft.com/office/drawing/2014/main" id="{0EACC3D1-D594-6C5E-445E-4DB791AE2AAE}"/>
              </a:ext>
            </a:extLst>
          </p:cNvPr>
          <p:cNvSpPr>
            <a:spLocks noChangeAspect="1" noEditPoints="1"/>
          </p:cNvSpPr>
          <p:nvPr/>
        </p:nvSpPr>
        <p:spPr bwMode="auto">
          <a:xfrm>
            <a:off x="8644264" y="3912649"/>
            <a:ext cx="161925" cy="161925"/>
          </a:xfrm>
          <a:custGeom>
            <a:avLst/>
            <a:gdLst>
              <a:gd name="T0" fmla="*/ 0 w 1411"/>
              <a:gd name="T1" fmla="*/ 217 h 1411"/>
              <a:gd name="T2" fmla="*/ 217 w 1411"/>
              <a:gd name="T3" fmla="*/ 1139 h 1411"/>
              <a:gd name="T4" fmla="*/ 489 w 1411"/>
              <a:gd name="T5" fmla="*/ 1031 h 1411"/>
              <a:gd name="T6" fmla="*/ 109 w 1411"/>
              <a:gd name="T7" fmla="*/ 922 h 1411"/>
              <a:gd name="T8" fmla="*/ 217 w 1411"/>
              <a:gd name="T9" fmla="*/ 108 h 1411"/>
              <a:gd name="T10" fmla="*/ 489 w 1411"/>
              <a:gd name="T11" fmla="*/ 215 h 1411"/>
              <a:gd name="T12" fmla="*/ 502 w 1411"/>
              <a:gd name="T13" fmla="*/ 361 h 1411"/>
              <a:gd name="T14" fmla="*/ 709 w 1411"/>
              <a:gd name="T15" fmla="*/ 217 h 1411"/>
              <a:gd name="T16" fmla="*/ 640 w 1411"/>
              <a:gd name="T17" fmla="*/ 149 h 1411"/>
              <a:gd name="T18" fmla="*/ 217 w 1411"/>
              <a:gd name="T19" fmla="*/ 0 h 1411"/>
              <a:gd name="T20" fmla="*/ 543 w 1411"/>
              <a:gd name="T21" fmla="*/ 488 h 1411"/>
              <a:gd name="T22" fmla="*/ 760 w 1411"/>
              <a:gd name="T23" fmla="*/ 1411 h 1411"/>
              <a:gd name="T24" fmla="*/ 1411 w 1411"/>
              <a:gd name="T25" fmla="*/ 1194 h 1411"/>
              <a:gd name="T26" fmla="*/ 1264 w 1411"/>
              <a:gd name="T27" fmla="*/ 500 h 1411"/>
              <a:gd name="T28" fmla="*/ 1182 w 1411"/>
              <a:gd name="T29" fmla="*/ 420 h 1411"/>
              <a:gd name="T30" fmla="*/ 760 w 1411"/>
              <a:gd name="T31" fmla="*/ 271 h 1411"/>
              <a:gd name="T32" fmla="*/ 992 w 1411"/>
              <a:gd name="T33" fmla="*/ 379 h 1411"/>
              <a:gd name="T34" fmla="*/ 1031 w 1411"/>
              <a:gd name="T35" fmla="*/ 597 h 1411"/>
              <a:gd name="T36" fmla="*/ 1194 w 1411"/>
              <a:gd name="T37" fmla="*/ 651 h 1411"/>
              <a:gd name="T38" fmla="*/ 1303 w 1411"/>
              <a:gd name="T39" fmla="*/ 1194 h 1411"/>
              <a:gd name="T40" fmla="*/ 760 w 1411"/>
              <a:gd name="T41" fmla="*/ 1302 h 1411"/>
              <a:gd name="T42" fmla="*/ 652 w 1411"/>
              <a:gd name="T43" fmla="*/ 488 h 1411"/>
              <a:gd name="T44" fmla="*/ 217 w 1411"/>
              <a:gd name="T45" fmla="*/ 434 h 1411"/>
              <a:gd name="T46" fmla="*/ 489 w 1411"/>
              <a:gd name="T47" fmla="*/ 542 h 1411"/>
              <a:gd name="T48" fmla="*/ 217 w 1411"/>
              <a:gd name="T49" fmla="*/ 434 h 1411"/>
              <a:gd name="T50" fmla="*/ 217 w 1411"/>
              <a:gd name="T51" fmla="*/ 705 h 1411"/>
              <a:gd name="T52" fmla="*/ 489 w 1411"/>
              <a:gd name="T53" fmla="*/ 597 h 1411"/>
              <a:gd name="T54" fmla="*/ 760 w 1411"/>
              <a:gd name="T55" fmla="*/ 705 h 1411"/>
              <a:gd name="T56" fmla="*/ 1194 w 1411"/>
              <a:gd name="T57" fmla="*/ 814 h 1411"/>
              <a:gd name="T58" fmla="*/ 760 w 1411"/>
              <a:gd name="T59" fmla="*/ 705 h 1411"/>
              <a:gd name="T60" fmla="*/ 217 w 1411"/>
              <a:gd name="T61" fmla="*/ 868 h 1411"/>
              <a:gd name="T62" fmla="*/ 489 w 1411"/>
              <a:gd name="T63" fmla="*/ 759 h 1411"/>
              <a:gd name="T64" fmla="*/ 760 w 1411"/>
              <a:gd name="T65" fmla="*/ 868 h 1411"/>
              <a:gd name="T66" fmla="*/ 1086 w 1411"/>
              <a:gd name="T67" fmla="*/ 976 h 1411"/>
              <a:gd name="T68" fmla="*/ 760 w 1411"/>
              <a:gd name="T69" fmla="*/ 868 h 1411"/>
              <a:gd name="T70" fmla="*/ 760 w 1411"/>
              <a:gd name="T71" fmla="*/ 1139 h 1411"/>
              <a:gd name="T72" fmla="*/ 1194 w 1411"/>
              <a:gd name="T73" fmla="*/ 1031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11" h="1411">
                <a:moveTo>
                  <a:pt x="217" y="0"/>
                </a:moveTo>
                <a:cubicBezTo>
                  <a:pt x="98" y="0"/>
                  <a:pt x="0" y="97"/>
                  <a:pt x="0" y="217"/>
                </a:cubicBezTo>
                <a:lnTo>
                  <a:pt x="0" y="922"/>
                </a:lnTo>
                <a:cubicBezTo>
                  <a:pt x="0" y="1042"/>
                  <a:pt x="98" y="1139"/>
                  <a:pt x="217" y="1139"/>
                </a:cubicBezTo>
                <a:lnTo>
                  <a:pt x="489" y="1139"/>
                </a:lnTo>
                <a:lnTo>
                  <a:pt x="489" y="1031"/>
                </a:lnTo>
                <a:lnTo>
                  <a:pt x="217" y="1031"/>
                </a:lnTo>
                <a:cubicBezTo>
                  <a:pt x="157" y="1031"/>
                  <a:pt x="109" y="982"/>
                  <a:pt x="109" y="922"/>
                </a:cubicBezTo>
                <a:lnTo>
                  <a:pt x="109" y="217"/>
                </a:lnTo>
                <a:cubicBezTo>
                  <a:pt x="109" y="157"/>
                  <a:pt x="157" y="108"/>
                  <a:pt x="217" y="108"/>
                </a:cubicBezTo>
                <a:lnTo>
                  <a:pt x="450" y="108"/>
                </a:lnTo>
                <a:cubicBezTo>
                  <a:pt x="489" y="118"/>
                  <a:pt x="489" y="167"/>
                  <a:pt x="489" y="215"/>
                </a:cubicBezTo>
                <a:lnTo>
                  <a:pt x="489" y="325"/>
                </a:lnTo>
                <a:cubicBezTo>
                  <a:pt x="489" y="339"/>
                  <a:pt x="494" y="351"/>
                  <a:pt x="502" y="361"/>
                </a:cubicBezTo>
                <a:cubicBezTo>
                  <a:pt x="533" y="277"/>
                  <a:pt x="612" y="217"/>
                  <a:pt x="706" y="217"/>
                </a:cubicBezTo>
                <a:lnTo>
                  <a:pt x="709" y="217"/>
                </a:lnTo>
                <a:cubicBezTo>
                  <a:pt x="700" y="207"/>
                  <a:pt x="690" y="197"/>
                  <a:pt x="680" y="188"/>
                </a:cubicBezTo>
                <a:cubicBezTo>
                  <a:pt x="667" y="174"/>
                  <a:pt x="653" y="162"/>
                  <a:pt x="640" y="149"/>
                </a:cubicBezTo>
                <a:cubicBezTo>
                  <a:pt x="547" y="54"/>
                  <a:pt x="492" y="0"/>
                  <a:pt x="434" y="0"/>
                </a:cubicBezTo>
                <a:lnTo>
                  <a:pt x="217" y="0"/>
                </a:lnTo>
                <a:close/>
                <a:moveTo>
                  <a:pt x="760" y="271"/>
                </a:moveTo>
                <a:cubicBezTo>
                  <a:pt x="640" y="271"/>
                  <a:pt x="543" y="368"/>
                  <a:pt x="543" y="488"/>
                </a:cubicBezTo>
                <a:lnTo>
                  <a:pt x="543" y="1194"/>
                </a:lnTo>
                <a:cubicBezTo>
                  <a:pt x="543" y="1313"/>
                  <a:pt x="640" y="1411"/>
                  <a:pt x="760" y="1411"/>
                </a:cubicBezTo>
                <a:lnTo>
                  <a:pt x="1194" y="1411"/>
                </a:lnTo>
                <a:cubicBezTo>
                  <a:pt x="1314" y="1411"/>
                  <a:pt x="1411" y="1313"/>
                  <a:pt x="1411" y="1194"/>
                </a:cubicBezTo>
                <a:lnTo>
                  <a:pt x="1411" y="705"/>
                </a:lnTo>
                <a:cubicBezTo>
                  <a:pt x="1411" y="647"/>
                  <a:pt x="1359" y="593"/>
                  <a:pt x="1264" y="500"/>
                </a:cubicBezTo>
                <a:cubicBezTo>
                  <a:pt x="1251" y="487"/>
                  <a:pt x="1236" y="473"/>
                  <a:pt x="1223" y="459"/>
                </a:cubicBezTo>
                <a:cubicBezTo>
                  <a:pt x="1210" y="446"/>
                  <a:pt x="1195" y="433"/>
                  <a:pt x="1182" y="420"/>
                </a:cubicBezTo>
                <a:cubicBezTo>
                  <a:pt x="1090" y="325"/>
                  <a:pt x="1035" y="271"/>
                  <a:pt x="977" y="271"/>
                </a:cubicBezTo>
                <a:lnTo>
                  <a:pt x="760" y="271"/>
                </a:lnTo>
                <a:close/>
                <a:moveTo>
                  <a:pt x="760" y="379"/>
                </a:moveTo>
                <a:lnTo>
                  <a:pt x="992" y="379"/>
                </a:lnTo>
                <a:cubicBezTo>
                  <a:pt x="1032" y="389"/>
                  <a:pt x="1031" y="438"/>
                  <a:pt x="1031" y="486"/>
                </a:cubicBezTo>
                <a:lnTo>
                  <a:pt x="1031" y="597"/>
                </a:lnTo>
                <a:cubicBezTo>
                  <a:pt x="1031" y="626"/>
                  <a:pt x="1056" y="651"/>
                  <a:pt x="1086" y="651"/>
                </a:cubicBezTo>
                <a:lnTo>
                  <a:pt x="1194" y="651"/>
                </a:lnTo>
                <a:cubicBezTo>
                  <a:pt x="1248" y="651"/>
                  <a:pt x="1303" y="651"/>
                  <a:pt x="1303" y="705"/>
                </a:cubicBezTo>
                <a:lnTo>
                  <a:pt x="1303" y="1194"/>
                </a:lnTo>
                <a:cubicBezTo>
                  <a:pt x="1303" y="1253"/>
                  <a:pt x="1254" y="1302"/>
                  <a:pt x="1194" y="1302"/>
                </a:cubicBezTo>
                <a:lnTo>
                  <a:pt x="760" y="1302"/>
                </a:lnTo>
                <a:cubicBezTo>
                  <a:pt x="700" y="1302"/>
                  <a:pt x="652" y="1253"/>
                  <a:pt x="652" y="1194"/>
                </a:cubicBezTo>
                <a:lnTo>
                  <a:pt x="652" y="488"/>
                </a:lnTo>
                <a:cubicBezTo>
                  <a:pt x="652" y="428"/>
                  <a:pt x="700" y="379"/>
                  <a:pt x="760" y="379"/>
                </a:cubicBezTo>
                <a:close/>
                <a:moveTo>
                  <a:pt x="217" y="434"/>
                </a:moveTo>
                <a:lnTo>
                  <a:pt x="217" y="542"/>
                </a:lnTo>
                <a:lnTo>
                  <a:pt x="489" y="542"/>
                </a:lnTo>
                <a:lnTo>
                  <a:pt x="489" y="434"/>
                </a:lnTo>
                <a:lnTo>
                  <a:pt x="217" y="434"/>
                </a:lnTo>
                <a:close/>
                <a:moveTo>
                  <a:pt x="217" y="597"/>
                </a:moveTo>
                <a:lnTo>
                  <a:pt x="217" y="705"/>
                </a:lnTo>
                <a:lnTo>
                  <a:pt x="489" y="705"/>
                </a:lnTo>
                <a:lnTo>
                  <a:pt x="489" y="597"/>
                </a:lnTo>
                <a:lnTo>
                  <a:pt x="217" y="597"/>
                </a:lnTo>
                <a:close/>
                <a:moveTo>
                  <a:pt x="760" y="705"/>
                </a:moveTo>
                <a:lnTo>
                  <a:pt x="760" y="814"/>
                </a:lnTo>
                <a:lnTo>
                  <a:pt x="1194" y="814"/>
                </a:lnTo>
                <a:lnTo>
                  <a:pt x="1194" y="705"/>
                </a:lnTo>
                <a:lnTo>
                  <a:pt x="760" y="705"/>
                </a:lnTo>
                <a:close/>
                <a:moveTo>
                  <a:pt x="217" y="759"/>
                </a:moveTo>
                <a:lnTo>
                  <a:pt x="217" y="868"/>
                </a:lnTo>
                <a:lnTo>
                  <a:pt x="489" y="868"/>
                </a:lnTo>
                <a:lnTo>
                  <a:pt x="489" y="759"/>
                </a:lnTo>
                <a:lnTo>
                  <a:pt x="217" y="759"/>
                </a:lnTo>
                <a:close/>
                <a:moveTo>
                  <a:pt x="760" y="868"/>
                </a:moveTo>
                <a:lnTo>
                  <a:pt x="760" y="976"/>
                </a:lnTo>
                <a:lnTo>
                  <a:pt x="1086" y="976"/>
                </a:lnTo>
                <a:lnTo>
                  <a:pt x="1086" y="868"/>
                </a:lnTo>
                <a:lnTo>
                  <a:pt x="760" y="868"/>
                </a:lnTo>
                <a:close/>
                <a:moveTo>
                  <a:pt x="760" y="1031"/>
                </a:moveTo>
                <a:lnTo>
                  <a:pt x="760" y="1139"/>
                </a:lnTo>
                <a:lnTo>
                  <a:pt x="1194" y="1139"/>
                </a:lnTo>
                <a:lnTo>
                  <a:pt x="1194" y="1031"/>
                </a:lnTo>
                <a:lnTo>
                  <a:pt x="760" y="1031"/>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6" name="Copy">
            <a:extLst>
              <a:ext uri="{FF2B5EF4-FFF2-40B4-BE49-F238E27FC236}">
                <a16:creationId xmlns:a16="http://schemas.microsoft.com/office/drawing/2014/main" id="{EE37E50F-3FED-0E0D-00C7-40265F4FC407}"/>
              </a:ext>
            </a:extLst>
          </p:cNvPr>
          <p:cNvSpPr>
            <a:spLocks noChangeAspect="1" noEditPoints="1"/>
          </p:cNvSpPr>
          <p:nvPr/>
        </p:nvSpPr>
        <p:spPr bwMode="auto">
          <a:xfrm>
            <a:off x="8644264" y="4170399"/>
            <a:ext cx="161925" cy="161925"/>
          </a:xfrm>
          <a:custGeom>
            <a:avLst/>
            <a:gdLst>
              <a:gd name="T0" fmla="*/ 0 w 1411"/>
              <a:gd name="T1" fmla="*/ 217 h 1411"/>
              <a:gd name="T2" fmla="*/ 217 w 1411"/>
              <a:gd name="T3" fmla="*/ 1139 h 1411"/>
              <a:gd name="T4" fmla="*/ 489 w 1411"/>
              <a:gd name="T5" fmla="*/ 1031 h 1411"/>
              <a:gd name="T6" fmla="*/ 109 w 1411"/>
              <a:gd name="T7" fmla="*/ 922 h 1411"/>
              <a:gd name="T8" fmla="*/ 217 w 1411"/>
              <a:gd name="T9" fmla="*/ 108 h 1411"/>
              <a:gd name="T10" fmla="*/ 489 w 1411"/>
              <a:gd name="T11" fmla="*/ 215 h 1411"/>
              <a:gd name="T12" fmla="*/ 502 w 1411"/>
              <a:gd name="T13" fmla="*/ 361 h 1411"/>
              <a:gd name="T14" fmla="*/ 709 w 1411"/>
              <a:gd name="T15" fmla="*/ 217 h 1411"/>
              <a:gd name="T16" fmla="*/ 640 w 1411"/>
              <a:gd name="T17" fmla="*/ 149 h 1411"/>
              <a:gd name="T18" fmla="*/ 217 w 1411"/>
              <a:gd name="T19" fmla="*/ 0 h 1411"/>
              <a:gd name="T20" fmla="*/ 543 w 1411"/>
              <a:gd name="T21" fmla="*/ 488 h 1411"/>
              <a:gd name="T22" fmla="*/ 760 w 1411"/>
              <a:gd name="T23" fmla="*/ 1411 h 1411"/>
              <a:gd name="T24" fmla="*/ 1411 w 1411"/>
              <a:gd name="T25" fmla="*/ 1194 h 1411"/>
              <a:gd name="T26" fmla="*/ 1264 w 1411"/>
              <a:gd name="T27" fmla="*/ 500 h 1411"/>
              <a:gd name="T28" fmla="*/ 1182 w 1411"/>
              <a:gd name="T29" fmla="*/ 420 h 1411"/>
              <a:gd name="T30" fmla="*/ 760 w 1411"/>
              <a:gd name="T31" fmla="*/ 271 h 1411"/>
              <a:gd name="T32" fmla="*/ 992 w 1411"/>
              <a:gd name="T33" fmla="*/ 379 h 1411"/>
              <a:gd name="T34" fmla="*/ 1031 w 1411"/>
              <a:gd name="T35" fmla="*/ 597 h 1411"/>
              <a:gd name="T36" fmla="*/ 1194 w 1411"/>
              <a:gd name="T37" fmla="*/ 651 h 1411"/>
              <a:gd name="T38" fmla="*/ 1303 w 1411"/>
              <a:gd name="T39" fmla="*/ 1194 h 1411"/>
              <a:gd name="T40" fmla="*/ 760 w 1411"/>
              <a:gd name="T41" fmla="*/ 1302 h 1411"/>
              <a:gd name="T42" fmla="*/ 652 w 1411"/>
              <a:gd name="T43" fmla="*/ 488 h 1411"/>
              <a:gd name="T44" fmla="*/ 217 w 1411"/>
              <a:gd name="T45" fmla="*/ 434 h 1411"/>
              <a:gd name="T46" fmla="*/ 489 w 1411"/>
              <a:gd name="T47" fmla="*/ 542 h 1411"/>
              <a:gd name="T48" fmla="*/ 217 w 1411"/>
              <a:gd name="T49" fmla="*/ 434 h 1411"/>
              <a:gd name="T50" fmla="*/ 217 w 1411"/>
              <a:gd name="T51" fmla="*/ 705 h 1411"/>
              <a:gd name="T52" fmla="*/ 489 w 1411"/>
              <a:gd name="T53" fmla="*/ 597 h 1411"/>
              <a:gd name="T54" fmla="*/ 760 w 1411"/>
              <a:gd name="T55" fmla="*/ 705 h 1411"/>
              <a:gd name="T56" fmla="*/ 1194 w 1411"/>
              <a:gd name="T57" fmla="*/ 814 h 1411"/>
              <a:gd name="T58" fmla="*/ 760 w 1411"/>
              <a:gd name="T59" fmla="*/ 705 h 1411"/>
              <a:gd name="T60" fmla="*/ 217 w 1411"/>
              <a:gd name="T61" fmla="*/ 868 h 1411"/>
              <a:gd name="T62" fmla="*/ 489 w 1411"/>
              <a:gd name="T63" fmla="*/ 759 h 1411"/>
              <a:gd name="T64" fmla="*/ 760 w 1411"/>
              <a:gd name="T65" fmla="*/ 868 h 1411"/>
              <a:gd name="T66" fmla="*/ 1086 w 1411"/>
              <a:gd name="T67" fmla="*/ 976 h 1411"/>
              <a:gd name="T68" fmla="*/ 760 w 1411"/>
              <a:gd name="T69" fmla="*/ 868 h 1411"/>
              <a:gd name="T70" fmla="*/ 760 w 1411"/>
              <a:gd name="T71" fmla="*/ 1139 h 1411"/>
              <a:gd name="T72" fmla="*/ 1194 w 1411"/>
              <a:gd name="T73" fmla="*/ 1031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11" h="1411">
                <a:moveTo>
                  <a:pt x="217" y="0"/>
                </a:moveTo>
                <a:cubicBezTo>
                  <a:pt x="98" y="0"/>
                  <a:pt x="0" y="97"/>
                  <a:pt x="0" y="217"/>
                </a:cubicBezTo>
                <a:lnTo>
                  <a:pt x="0" y="922"/>
                </a:lnTo>
                <a:cubicBezTo>
                  <a:pt x="0" y="1042"/>
                  <a:pt x="98" y="1139"/>
                  <a:pt x="217" y="1139"/>
                </a:cubicBezTo>
                <a:lnTo>
                  <a:pt x="489" y="1139"/>
                </a:lnTo>
                <a:lnTo>
                  <a:pt x="489" y="1031"/>
                </a:lnTo>
                <a:lnTo>
                  <a:pt x="217" y="1031"/>
                </a:lnTo>
                <a:cubicBezTo>
                  <a:pt x="157" y="1031"/>
                  <a:pt x="109" y="982"/>
                  <a:pt x="109" y="922"/>
                </a:cubicBezTo>
                <a:lnTo>
                  <a:pt x="109" y="217"/>
                </a:lnTo>
                <a:cubicBezTo>
                  <a:pt x="109" y="157"/>
                  <a:pt x="157" y="108"/>
                  <a:pt x="217" y="108"/>
                </a:cubicBezTo>
                <a:lnTo>
                  <a:pt x="450" y="108"/>
                </a:lnTo>
                <a:cubicBezTo>
                  <a:pt x="489" y="118"/>
                  <a:pt x="489" y="167"/>
                  <a:pt x="489" y="215"/>
                </a:cubicBezTo>
                <a:lnTo>
                  <a:pt x="489" y="325"/>
                </a:lnTo>
                <a:cubicBezTo>
                  <a:pt x="489" y="339"/>
                  <a:pt x="494" y="351"/>
                  <a:pt x="502" y="361"/>
                </a:cubicBezTo>
                <a:cubicBezTo>
                  <a:pt x="533" y="277"/>
                  <a:pt x="612" y="217"/>
                  <a:pt x="706" y="217"/>
                </a:cubicBezTo>
                <a:lnTo>
                  <a:pt x="709" y="217"/>
                </a:lnTo>
                <a:cubicBezTo>
                  <a:pt x="700" y="207"/>
                  <a:pt x="690" y="197"/>
                  <a:pt x="680" y="188"/>
                </a:cubicBezTo>
                <a:cubicBezTo>
                  <a:pt x="667" y="174"/>
                  <a:pt x="653" y="162"/>
                  <a:pt x="640" y="149"/>
                </a:cubicBezTo>
                <a:cubicBezTo>
                  <a:pt x="547" y="54"/>
                  <a:pt x="492" y="0"/>
                  <a:pt x="434" y="0"/>
                </a:cubicBezTo>
                <a:lnTo>
                  <a:pt x="217" y="0"/>
                </a:lnTo>
                <a:close/>
                <a:moveTo>
                  <a:pt x="760" y="271"/>
                </a:moveTo>
                <a:cubicBezTo>
                  <a:pt x="640" y="271"/>
                  <a:pt x="543" y="368"/>
                  <a:pt x="543" y="488"/>
                </a:cubicBezTo>
                <a:lnTo>
                  <a:pt x="543" y="1194"/>
                </a:lnTo>
                <a:cubicBezTo>
                  <a:pt x="543" y="1313"/>
                  <a:pt x="640" y="1411"/>
                  <a:pt x="760" y="1411"/>
                </a:cubicBezTo>
                <a:lnTo>
                  <a:pt x="1194" y="1411"/>
                </a:lnTo>
                <a:cubicBezTo>
                  <a:pt x="1314" y="1411"/>
                  <a:pt x="1411" y="1313"/>
                  <a:pt x="1411" y="1194"/>
                </a:cubicBezTo>
                <a:lnTo>
                  <a:pt x="1411" y="705"/>
                </a:lnTo>
                <a:cubicBezTo>
                  <a:pt x="1411" y="647"/>
                  <a:pt x="1359" y="593"/>
                  <a:pt x="1264" y="500"/>
                </a:cubicBezTo>
                <a:cubicBezTo>
                  <a:pt x="1251" y="487"/>
                  <a:pt x="1236" y="473"/>
                  <a:pt x="1223" y="459"/>
                </a:cubicBezTo>
                <a:cubicBezTo>
                  <a:pt x="1210" y="446"/>
                  <a:pt x="1195" y="433"/>
                  <a:pt x="1182" y="420"/>
                </a:cubicBezTo>
                <a:cubicBezTo>
                  <a:pt x="1090" y="325"/>
                  <a:pt x="1035" y="271"/>
                  <a:pt x="977" y="271"/>
                </a:cubicBezTo>
                <a:lnTo>
                  <a:pt x="760" y="271"/>
                </a:lnTo>
                <a:close/>
                <a:moveTo>
                  <a:pt x="760" y="379"/>
                </a:moveTo>
                <a:lnTo>
                  <a:pt x="992" y="379"/>
                </a:lnTo>
                <a:cubicBezTo>
                  <a:pt x="1032" y="389"/>
                  <a:pt x="1031" y="438"/>
                  <a:pt x="1031" y="486"/>
                </a:cubicBezTo>
                <a:lnTo>
                  <a:pt x="1031" y="597"/>
                </a:lnTo>
                <a:cubicBezTo>
                  <a:pt x="1031" y="626"/>
                  <a:pt x="1056" y="651"/>
                  <a:pt x="1086" y="651"/>
                </a:cubicBezTo>
                <a:lnTo>
                  <a:pt x="1194" y="651"/>
                </a:lnTo>
                <a:cubicBezTo>
                  <a:pt x="1248" y="651"/>
                  <a:pt x="1303" y="651"/>
                  <a:pt x="1303" y="705"/>
                </a:cubicBezTo>
                <a:lnTo>
                  <a:pt x="1303" y="1194"/>
                </a:lnTo>
                <a:cubicBezTo>
                  <a:pt x="1303" y="1253"/>
                  <a:pt x="1254" y="1302"/>
                  <a:pt x="1194" y="1302"/>
                </a:cubicBezTo>
                <a:lnTo>
                  <a:pt x="760" y="1302"/>
                </a:lnTo>
                <a:cubicBezTo>
                  <a:pt x="700" y="1302"/>
                  <a:pt x="652" y="1253"/>
                  <a:pt x="652" y="1194"/>
                </a:cubicBezTo>
                <a:lnTo>
                  <a:pt x="652" y="488"/>
                </a:lnTo>
                <a:cubicBezTo>
                  <a:pt x="652" y="428"/>
                  <a:pt x="700" y="379"/>
                  <a:pt x="760" y="379"/>
                </a:cubicBezTo>
                <a:close/>
                <a:moveTo>
                  <a:pt x="217" y="434"/>
                </a:moveTo>
                <a:lnTo>
                  <a:pt x="217" y="542"/>
                </a:lnTo>
                <a:lnTo>
                  <a:pt x="489" y="542"/>
                </a:lnTo>
                <a:lnTo>
                  <a:pt x="489" y="434"/>
                </a:lnTo>
                <a:lnTo>
                  <a:pt x="217" y="434"/>
                </a:lnTo>
                <a:close/>
                <a:moveTo>
                  <a:pt x="217" y="597"/>
                </a:moveTo>
                <a:lnTo>
                  <a:pt x="217" y="705"/>
                </a:lnTo>
                <a:lnTo>
                  <a:pt x="489" y="705"/>
                </a:lnTo>
                <a:lnTo>
                  <a:pt x="489" y="597"/>
                </a:lnTo>
                <a:lnTo>
                  <a:pt x="217" y="597"/>
                </a:lnTo>
                <a:close/>
                <a:moveTo>
                  <a:pt x="760" y="705"/>
                </a:moveTo>
                <a:lnTo>
                  <a:pt x="760" y="814"/>
                </a:lnTo>
                <a:lnTo>
                  <a:pt x="1194" y="814"/>
                </a:lnTo>
                <a:lnTo>
                  <a:pt x="1194" y="705"/>
                </a:lnTo>
                <a:lnTo>
                  <a:pt x="760" y="705"/>
                </a:lnTo>
                <a:close/>
                <a:moveTo>
                  <a:pt x="217" y="759"/>
                </a:moveTo>
                <a:lnTo>
                  <a:pt x="217" y="868"/>
                </a:lnTo>
                <a:lnTo>
                  <a:pt x="489" y="868"/>
                </a:lnTo>
                <a:lnTo>
                  <a:pt x="489" y="759"/>
                </a:lnTo>
                <a:lnTo>
                  <a:pt x="217" y="759"/>
                </a:lnTo>
                <a:close/>
                <a:moveTo>
                  <a:pt x="760" y="868"/>
                </a:moveTo>
                <a:lnTo>
                  <a:pt x="760" y="976"/>
                </a:lnTo>
                <a:lnTo>
                  <a:pt x="1086" y="976"/>
                </a:lnTo>
                <a:lnTo>
                  <a:pt x="1086" y="868"/>
                </a:lnTo>
                <a:lnTo>
                  <a:pt x="760" y="868"/>
                </a:lnTo>
                <a:close/>
                <a:moveTo>
                  <a:pt x="760" y="1031"/>
                </a:moveTo>
                <a:lnTo>
                  <a:pt x="760" y="1139"/>
                </a:lnTo>
                <a:lnTo>
                  <a:pt x="1194" y="1139"/>
                </a:lnTo>
                <a:lnTo>
                  <a:pt x="1194" y="1031"/>
                </a:lnTo>
                <a:lnTo>
                  <a:pt x="760" y="1031"/>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7" name="Copy">
            <a:extLst>
              <a:ext uri="{FF2B5EF4-FFF2-40B4-BE49-F238E27FC236}">
                <a16:creationId xmlns:a16="http://schemas.microsoft.com/office/drawing/2014/main" id="{AED805BE-2BFA-69C7-993F-408024315C1D}"/>
              </a:ext>
            </a:extLst>
          </p:cNvPr>
          <p:cNvSpPr>
            <a:spLocks noChangeAspect="1" noEditPoints="1"/>
          </p:cNvSpPr>
          <p:nvPr/>
        </p:nvSpPr>
        <p:spPr bwMode="auto">
          <a:xfrm>
            <a:off x="8644264" y="4483382"/>
            <a:ext cx="161925" cy="161925"/>
          </a:xfrm>
          <a:custGeom>
            <a:avLst/>
            <a:gdLst>
              <a:gd name="T0" fmla="*/ 0 w 1411"/>
              <a:gd name="T1" fmla="*/ 217 h 1411"/>
              <a:gd name="T2" fmla="*/ 217 w 1411"/>
              <a:gd name="T3" fmla="*/ 1139 h 1411"/>
              <a:gd name="T4" fmla="*/ 489 w 1411"/>
              <a:gd name="T5" fmla="*/ 1031 h 1411"/>
              <a:gd name="T6" fmla="*/ 109 w 1411"/>
              <a:gd name="T7" fmla="*/ 922 h 1411"/>
              <a:gd name="T8" fmla="*/ 217 w 1411"/>
              <a:gd name="T9" fmla="*/ 108 h 1411"/>
              <a:gd name="T10" fmla="*/ 489 w 1411"/>
              <a:gd name="T11" fmla="*/ 215 h 1411"/>
              <a:gd name="T12" fmla="*/ 502 w 1411"/>
              <a:gd name="T13" fmla="*/ 361 h 1411"/>
              <a:gd name="T14" fmla="*/ 709 w 1411"/>
              <a:gd name="T15" fmla="*/ 217 h 1411"/>
              <a:gd name="T16" fmla="*/ 640 w 1411"/>
              <a:gd name="T17" fmla="*/ 149 h 1411"/>
              <a:gd name="T18" fmla="*/ 217 w 1411"/>
              <a:gd name="T19" fmla="*/ 0 h 1411"/>
              <a:gd name="T20" fmla="*/ 543 w 1411"/>
              <a:gd name="T21" fmla="*/ 488 h 1411"/>
              <a:gd name="T22" fmla="*/ 760 w 1411"/>
              <a:gd name="T23" fmla="*/ 1411 h 1411"/>
              <a:gd name="T24" fmla="*/ 1411 w 1411"/>
              <a:gd name="T25" fmla="*/ 1194 h 1411"/>
              <a:gd name="T26" fmla="*/ 1264 w 1411"/>
              <a:gd name="T27" fmla="*/ 500 h 1411"/>
              <a:gd name="T28" fmla="*/ 1182 w 1411"/>
              <a:gd name="T29" fmla="*/ 420 h 1411"/>
              <a:gd name="T30" fmla="*/ 760 w 1411"/>
              <a:gd name="T31" fmla="*/ 271 h 1411"/>
              <a:gd name="T32" fmla="*/ 992 w 1411"/>
              <a:gd name="T33" fmla="*/ 379 h 1411"/>
              <a:gd name="T34" fmla="*/ 1031 w 1411"/>
              <a:gd name="T35" fmla="*/ 597 h 1411"/>
              <a:gd name="T36" fmla="*/ 1194 w 1411"/>
              <a:gd name="T37" fmla="*/ 651 h 1411"/>
              <a:gd name="T38" fmla="*/ 1303 w 1411"/>
              <a:gd name="T39" fmla="*/ 1194 h 1411"/>
              <a:gd name="T40" fmla="*/ 760 w 1411"/>
              <a:gd name="T41" fmla="*/ 1302 h 1411"/>
              <a:gd name="T42" fmla="*/ 652 w 1411"/>
              <a:gd name="T43" fmla="*/ 488 h 1411"/>
              <a:gd name="T44" fmla="*/ 217 w 1411"/>
              <a:gd name="T45" fmla="*/ 434 h 1411"/>
              <a:gd name="T46" fmla="*/ 489 w 1411"/>
              <a:gd name="T47" fmla="*/ 542 h 1411"/>
              <a:gd name="T48" fmla="*/ 217 w 1411"/>
              <a:gd name="T49" fmla="*/ 434 h 1411"/>
              <a:gd name="T50" fmla="*/ 217 w 1411"/>
              <a:gd name="T51" fmla="*/ 705 h 1411"/>
              <a:gd name="T52" fmla="*/ 489 w 1411"/>
              <a:gd name="T53" fmla="*/ 597 h 1411"/>
              <a:gd name="T54" fmla="*/ 760 w 1411"/>
              <a:gd name="T55" fmla="*/ 705 h 1411"/>
              <a:gd name="T56" fmla="*/ 1194 w 1411"/>
              <a:gd name="T57" fmla="*/ 814 h 1411"/>
              <a:gd name="T58" fmla="*/ 760 w 1411"/>
              <a:gd name="T59" fmla="*/ 705 h 1411"/>
              <a:gd name="T60" fmla="*/ 217 w 1411"/>
              <a:gd name="T61" fmla="*/ 868 h 1411"/>
              <a:gd name="T62" fmla="*/ 489 w 1411"/>
              <a:gd name="T63" fmla="*/ 759 h 1411"/>
              <a:gd name="T64" fmla="*/ 760 w 1411"/>
              <a:gd name="T65" fmla="*/ 868 h 1411"/>
              <a:gd name="T66" fmla="*/ 1086 w 1411"/>
              <a:gd name="T67" fmla="*/ 976 h 1411"/>
              <a:gd name="T68" fmla="*/ 760 w 1411"/>
              <a:gd name="T69" fmla="*/ 868 h 1411"/>
              <a:gd name="T70" fmla="*/ 760 w 1411"/>
              <a:gd name="T71" fmla="*/ 1139 h 1411"/>
              <a:gd name="T72" fmla="*/ 1194 w 1411"/>
              <a:gd name="T73" fmla="*/ 1031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11" h="1411">
                <a:moveTo>
                  <a:pt x="217" y="0"/>
                </a:moveTo>
                <a:cubicBezTo>
                  <a:pt x="98" y="0"/>
                  <a:pt x="0" y="97"/>
                  <a:pt x="0" y="217"/>
                </a:cubicBezTo>
                <a:lnTo>
                  <a:pt x="0" y="922"/>
                </a:lnTo>
                <a:cubicBezTo>
                  <a:pt x="0" y="1042"/>
                  <a:pt x="98" y="1139"/>
                  <a:pt x="217" y="1139"/>
                </a:cubicBezTo>
                <a:lnTo>
                  <a:pt x="489" y="1139"/>
                </a:lnTo>
                <a:lnTo>
                  <a:pt x="489" y="1031"/>
                </a:lnTo>
                <a:lnTo>
                  <a:pt x="217" y="1031"/>
                </a:lnTo>
                <a:cubicBezTo>
                  <a:pt x="157" y="1031"/>
                  <a:pt x="109" y="982"/>
                  <a:pt x="109" y="922"/>
                </a:cubicBezTo>
                <a:lnTo>
                  <a:pt x="109" y="217"/>
                </a:lnTo>
                <a:cubicBezTo>
                  <a:pt x="109" y="157"/>
                  <a:pt x="157" y="108"/>
                  <a:pt x="217" y="108"/>
                </a:cubicBezTo>
                <a:lnTo>
                  <a:pt x="450" y="108"/>
                </a:lnTo>
                <a:cubicBezTo>
                  <a:pt x="489" y="118"/>
                  <a:pt x="489" y="167"/>
                  <a:pt x="489" y="215"/>
                </a:cubicBezTo>
                <a:lnTo>
                  <a:pt x="489" y="325"/>
                </a:lnTo>
                <a:cubicBezTo>
                  <a:pt x="489" y="339"/>
                  <a:pt x="494" y="351"/>
                  <a:pt x="502" y="361"/>
                </a:cubicBezTo>
                <a:cubicBezTo>
                  <a:pt x="533" y="277"/>
                  <a:pt x="612" y="217"/>
                  <a:pt x="706" y="217"/>
                </a:cubicBezTo>
                <a:lnTo>
                  <a:pt x="709" y="217"/>
                </a:lnTo>
                <a:cubicBezTo>
                  <a:pt x="700" y="207"/>
                  <a:pt x="690" y="197"/>
                  <a:pt x="680" y="188"/>
                </a:cubicBezTo>
                <a:cubicBezTo>
                  <a:pt x="667" y="174"/>
                  <a:pt x="653" y="162"/>
                  <a:pt x="640" y="149"/>
                </a:cubicBezTo>
                <a:cubicBezTo>
                  <a:pt x="547" y="54"/>
                  <a:pt x="492" y="0"/>
                  <a:pt x="434" y="0"/>
                </a:cubicBezTo>
                <a:lnTo>
                  <a:pt x="217" y="0"/>
                </a:lnTo>
                <a:close/>
                <a:moveTo>
                  <a:pt x="760" y="271"/>
                </a:moveTo>
                <a:cubicBezTo>
                  <a:pt x="640" y="271"/>
                  <a:pt x="543" y="368"/>
                  <a:pt x="543" y="488"/>
                </a:cubicBezTo>
                <a:lnTo>
                  <a:pt x="543" y="1194"/>
                </a:lnTo>
                <a:cubicBezTo>
                  <a:pt x="543" y="1313"/>
                  <a:pt x="640" y="1411"/>
                  <a:pt x="760" y="1411"/>
                </a:cubicBezTo>
                <a:lnTo>
                  <a:pt x="1194" y="1411"/>
                </a:lnTo>
                <a:cubicBezTo>
                  <a:pt x="1314" y="1411"/>
                  <a:pt x="1411" y="1313"/>
                  <a:pt x="1411" y="1194"/>
                </a:cubicBezTo>
                <a:lnTo>
                  <a:pt x="1411" y="705"/>
                </a:lnTo>
                <a:cubicBezTo>
                  <a:pt x="1411" y="647"/>
                  <a:pt x="1359" y="593"/>
                  <a:pt x="1264" y="500"/>
                </a:cubicBezTo>
                <a:cubicBezTo>
                  <a:pt x="1251" y="487"/>
                  <a:pt x="1236" y="473"/>
                  <a:pt x="1223" y="459"/>
                </a:cubicBezTo>
                <a:cubicBezTo>
                  <a:pt x="1210" y="446"/>
                  <a:pt x="1195" y="433"/>
                  <a:pt x="1182" y="420"/>
                </a:cubicBezTo>
                <a:cubicBezTo>
                  <a:pt x="1090" y="325"/>
                  <a:pt x="1035" y="271"/>
                  <a:pt x="977" y="271"/>
                </a:cubicBezTo>
                <a:lnTo>
                  <a:pt x="760" y="271"/>
                </a:lnTo>
                <a:close/>
                <a:moveTo>
                  <a:pt x="760" y="379"/>
                </a:moveTo>
                <a:lnTo>
                  <a:pt x="992" y="379"/>
                </a:lnTo>
                <a:cubicBezTo>
                  <a:pt x="1032" y="389"/>
                  <a:pt x="1031" y="438"/>
                  <a:pt x="1031" y="486"/>
                </a:cubicBezTo>
                <a:lnTo>
                  <a:pt x="1031" y="597"/>
                </a:lnTo>
                <a:cubicBezTo>
                  <a:pt x="1031" y="626"/>
                  <a:pt x="1056" y="651"/>
                  <a:pt x="1086" y="651"/>
                </a:cubicBezTo>
                <a:lnTo>
                  <a:pt x="1194" y="651"/>
                </a:lnTo>
                <a:cubicBezTo>
                  <a:pt x="1248" y="651"/>
                  <a:pt x="1303" y="651"/>
                  <a:pt x="1303" y="705"/>
                </a:cubicBezTo>
                <a:lnTo>
                  <a:pt x="1303" y="1194"/>
                </a:lnTo>
                <a:cubicBezTo>
                  <a:pt x="1303" y="1253"/>
                  <a:pt x="1254" y="1302"/>
                  <a:pt x="1194" y="1302"/>
                </a:cubicBezTo>
                <a:lnTo>
                  <a:pt x="760" y="1302"/>
                </a:lnTo>
                <a:cubicBezTo>
                  <a:pt x="700" y="1302"/>
                  <a:pt x="652" y="1253"/>
                  <a:pt x="652" y="1194"/>
                </a:cubicBezTo>
                <a:lnTo>
                  <a:pt x="652" y="488"/>
                </a:lnTo>
                <a:cubicBezTo>
                  <a:pt x="652" y="428"/>
                  <a:pt x="700" y="379"/>
                  <a:pt x="760" y="379"/>
                </a:cubicBezTo>
                <a:close/>
                <a:moveTo>
                  <a:pt x="217" y="434"/>
                </a:moveTo>
                <a:lnTo>
                  <a:pt x="217" y="542"/>
                </a:lnTo>
                <a:lnTo>
                  <a:pt x="489" y="542"/>
                </a:lnTo>
                <a:lnTo>
                  <a:pt x="489" y="434"/>
                </a:lnTo>
                <a:lnTo>
                  <a:pt x="217" y="434"/>
                </a:lnTo>
                <a:close/>
                <a:moveTo>
                  <a:pt x="217" y="597"/>
                </a:moveTo>
                <a:lnTo>
                  <a:pt x="217" y="705"/>
                </a:lnTo>
                <a:lnTo>
                  <a:pt x="489" y="705"/>
                </a:lnTo>
                <a:lnTo>
                  <a:pt x="489" y="597"/>
                </a:lnTo>
                <a:lnTo>
                  <a:pt x="217" y="597"/>
                </a:lnTo>
                <a:close/>
                <a:moveTo>
                  <a:pt x="760" y="705"/>
                </a:moveTo>
                <a:lnTo>
                  <a:pt x="760" y="814"/>
                </a:lnTo>
                <a:lnTo>
                  <a:pt x="1194" y="814"/>
                </a:lnTo>
                <a:lnTo>
                  <a:pt x="1194" y="705"/>
                </a:lnTo>
                <a:lnTo>
                  <a:pt x="760" y="705"/>
                </a:lnTo>
                <a:close/>
                <a:moveTo>
                  <a:pt x="217" y="759"/>
                </a:moveTo>
                <a:lnTo>
                  <a:pt x="217" y="868"/>
                </a:lnTo>
                <a:lnTo>
                  <a:pt x="489" y="868"/>
                </a:lnTo>
                <a:lnTo>
                  <a:pt x="489" y="759"/>
                </a:lnTo>
                <a:lnTo>
                  <a:pt x="217" y="759"/>
                </a:lnTo>
                <a:close/>
                <a:moveTo>
                  <a:pt x="760" y="868"/>
                </a:moveTo>
                <a:lnTo>
                  <a:pt x="760" y="976"/>
                </a:lnTo>
                <a:lnTo>
                  <a:pt x="1086" y="976"/>
                </a:lnTo>
                <a:lnTo>
                  <a:pt x="1086" y="868"/>
                </a:lnTo>
                <a:lnTo>
                  <a:pt x="760" y="868"/>
                </a:lnTo>
                <a:close/>
                <a:moveTo>
                  <a:pt x="760" y="1031"/>
                </a:moveTo>
                <a:lnTo>
                  <a:pt x="760" y="1139"/>
                </a:lnTo>
                <a:lnTo>
                  <a:pt x="1194" y="1139"/>
                </a:lnTo>
                <a:lnTo>
                  <a:pt x="1194" y="1031"/>
                </a:lnTo>
                <a:lnTo>
                  <a:pt x="760" y="1031"/>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8" name="Copy">
            <a:extLst>
              <a:ext uri="{FF2B5EF4-FFF2-40B4-BE49-F238E27FC236}">
                <a16:creationId xmlns:a16="http://schemas.microsoft.com/office/drawing/2014/main" id="{CB8AA115-C5A7-6DF5-4EF5-378DDB668303}"/>
              </a:ext>
            </a:extLst>
          </p:cNvPr>
          <p:cNvSpPr>
            <a:spLocks noChangeAspect="1" noEditPoints="1"/>
          </p:cNvSpPr>
          <p:nvPr/>
        </p:nvSpPr>
        <p:spPr bwMode="auto">
          <a:xfrm>
            <a:off x="8644264" y="4790227"/>
            <a:ext cx="161925" cy="161925"/>
          </a:xfrm>
          <a:custGeom>
            <a:avLst/>
            <a:gdLst>
              <a:gd name="T0" fmla="*/ 0 w 1411"/>
              <a:gd name="T1" fmla="*/ 217 h 1411"/>
              <a:gd name="T2" fmla="*/ 217 w 1411"/>
              <a:gd name="T3" fmla="*/ 1139 h 1411"/>
              <a:gd name="T4" fmla="*/ 489 w 1411"/>
              <a:gd name="T5" fmla="*/ 1031 h 1411"/>
              <a:gd name="T6" fmla="*/ 109 w 1411"/>
              <a:gd name="T7" fmla="*/ 922 h 1411"/>
              <a:gd name="T8" fmla="*/ 217 w 1411"/>
              <a:gd name="T9" fmla="*/ 108 h 1411"/>
              <a:gd name="T10" fmla="*/ 489 w 1411"/>
              <a:gd name="T11" fmla="*/ 215 h 1411"/>
              <a:gd name="T12" fmla="*/ 502 w 1411"/>
              <a:gd name="T13" fmla="*/ 361 h 1411"/>
              <a:gd name="T14" fmla="*/ 709 w 1411"/>
              <a:gd name="T15" fmla="*/ 217 h 1411"/>
              <a:gd name="T16" fmla="*/ 640 w 1411"/>
              <a:gd name="T17" fmla="*/ 149 h 1411"/>
              <a:gd name="T18" fmla="*/ 217 w 1411"/>
              <a:gd name="T19" fmla="*/ 0 h 1411"/>
              <a:gd name="T20" fmla="*/ 543 w 1411"/>
              <a:gd name="T21" fmla="*/ 488 h 1411"/>
              <a:gd name="T22" fmla="*/ 760 w 1411"/>
              <a:gd name="T23" fmla="*/ 1411 h 1411"/>
              <a:gd name="T24" fmla="*/ 1411 w 1411"/>
              <a:gd name="T25" fmla="*/ 1194 h 1411"/>
              <a:gd name="T26" fmla="*/ 1264 w 1411"/>
              <a:gd name="T27" fmla="*/ 500 h 1411"/>
              <a:gd name="T28" fmla="*/ 1182 w 1411"/>
              <a:gd name="T29" fmla="*/ 420 h 1411"/>
              <a:gd name="T30" fmla="*/ 760 w 1411"/>
              <a:gd name="T31" fmla="*/ 271 h 1411"/>
              <a:gd name="T32" fmla="*/ 992 w 1411"/>
              <a:gd name="T33" fmla="*/ 379 h 1411"/>
              <a:gd name="T34" fmla="*/ 1031 w 1411"/>
              <a:gd name="T35" fmla="*/ 597 h 1411"/>
              <a:gd name="T36" fmla="*/ 1194 w 1411"/>
              <a:gd name="T37" fmla="*/ 651 h 1411"/>
              <a:gd name="T38" fmla="*/ 1303 w 1411"/>
              <a:gd name="T39" fmla="*/ 1194 h 1411"/>
              <a:gd name="T40" fmla="*/ 760 w 1411"/>
              <a:gd name="T41" fmla="*/ 1302 h 1411"/>
              <a:gd name="T42" fmla="*/ 652 w 1411"/>
              <a:gd name="T43" fmla="*/ 488 h 1411"/>
              <a:gd name="T44" fmla="*/ 217 w 1411"/>
              <a:gd name="T45" fmla="*/ 434 h 1411"/>
              <a:gd name="T46" fmla="*/ 489 w 1411"/>
              <a:gd name="T47" fmla="*/ 542 h 1411"/>
              <a:gd name="T48" fmla="*/ 217 w 1411"/>
              <a:gd name="T49" fmla="*/ 434 h 1411"/>
              <a:gd name="T50" fmla="*/ 217 w 1411"/>
              <a:gd name="T51" fmla="*/ 705 h 1411"/>
              <a:gd name="T52" fmla="*/ 489 w 1411"/>
              <a:gd name="T53" fmla="*/ 597 h 1411"/>
              <a:gd name="T54" fmla="*/ 760 w 1411"/>
              <a:gd name="T55" fmla="*/ 705 h 1411"/>
              <a:gd name="T56" fmla="*/ 1194 w 1411"/>
              <a:gd name="T57" fmla="*/ 814 h 1411"/>
              <a:gd name="T58" fmla="*/ 760 w 1411"/>
              <a:gd name="T59" fmla="*/ 705 h 1411"/>
              <a:gd name="T60" fmla="*/ 217 w 1411"/>
              <a:gd name="T61" fmla="*/ 868 h 1411"/>
              <a:gd name="T62" fmla="*/ 489 w 1411"/>
              <a:gd name="T63" fmla="*/ 759 h 1411"/>
              <a:gd name="T64" fmla="*/ 760 w 1411"/>
              <a:gd name="T65" fmla="*/ 868 h 1411"/>
              <a:gd name="T66" fmla="*/ 1086 w 1411"/>
              <a:gd name="T67" fmla="*/ 976 h 1411"/>
              <a:gd name="T68" fmla="*/ 760 w 1411"/>
              <a:gd name="T69" fmla="*/ 868 h 1411"/>
              <a:gd name="T70" fmla="*/ 760 w 1411"/>
              <a:gd name="T71" fmla="*/ 1139 h 1411"/>
              <a:gd name="T72" fmla="*/ 1194 w 1411"/>
              <a:gd name="T73" fmla="*/ 1031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11" h="1411">
                <a:moveTo>
                  <a:pt x="217" y="0"/>
                </a:moveTo>
                <a:cubicBezTo>
                  <a:pt x="98" y="0"/>
                  <a:pt x="0" y="97"/>
                  <a:pt x="0" y="217"/>
                </a:cubicBezTo>
                <a:lnTo>
                  <a:pt x="0" y="922"/>
                </a:lnTo>
                <a:cubicBezTo>
                  <a:pt x="0" y="1042"/>
                  <a:pt x="98" y="1139"/>
                  <a:pt x="217" y="1139"/>
                </a:cubicBezTo>
                <a:lnTo>
                  <a:pt x="489" y="1139"/>
                </a:lnTo>
                <a:lnTo>
                  <a:pt x="489" y="1031"/>
                </a:lnTo>
                <a:lnTo>
                  <a:pt x="217" y="1031"/>
                </a:lnTo>
                <a:cubicBezTo>
                  <a:pt x="157" y="1031"/>
                  <a:pt x="109" y="982"/>
                  <a:pt x="109" y="922"/>
                </a:cubicBezTo>
                <a:lnTo>
                  <a:pt x="109" y="217"/>
                </a:lnTo>
                <a:cubicBezTo>
                  <a:pt x="109" y="157"/>
                  <a:pt x="157" y="108"/>
                  <a:pt x="217" y="108"/>
                </a:cubicBezTo>
                <a:lnTo>
                  <a:pt x="450" y="108"/>
                </a:lnTo>
                <a:cubicBezTo>
                  <a:pt x="489" y="118"/>
                  <a:pt x="489" y="167"/>
                  <a:pt x="489" y="215"/>
                </a:cubicBezTo>
                <a:lnTo>
                  <a:pt x="489" y="325"/>
                </a:lnTo>
                <a:cubicBezTo>
                  <a:pt x="489" y="339"/>
                  <a:pt x="494" y="351"/>
                  <a:pt x="502" y="361"/>
                </a:cubicBezTo>
                <a:cubicBezTo>
                  <a:pt x="533" y="277"/>
                  <a:pt x="612" y="217"/>
                  <a:pt x="706" y="217"/>
                </a:cubicBezTo>
                <a:lnTo>
                  <a:pt x="709" y="217"/>
                </a:lnTo>
                <a:cubicBezTo>
                  <a:pt x="700" y="207"/>
                  <a:pt x="690" y="197"/>
                  <a:pt x="680" y="188"/>
                </a:cubicBezTo>
                <a:cubicBezTo>
                  <a:pt x="667" y="174"/>
                  <a:pt x="653" y="162"/>
                  <a:pt x="640" y="149"/>
                </a:cubicBezTo>
                <a:cubicBezTo>
                  <a:pt x="547" y="54"/>
                  <a:pt x="492" y="0"/>
                  <a:pt x="434" y="0"/>
                </a:cubicBezTo>
                <a:lnTo>
                  <a:pt x="217" y="0"/>
                </a:lnTo>
                <a:close/>
                <a:moveTo>
                  <a:pt x="760" y="271"/>
                </a:moveTo>
                <a:cubicBezTo>
                  <a:pt x="640" y="271"/>
                  <a:pt x="543" y="368"/>
                  <a:pt x="543" y="488"/>
                </a:cubicBezTo>
                <a:lnTo>
                  <a:pt x="543" y="1194"/>
                </a:lnTo>
                <a:cubicBezTo>
                  <a:pt x="543" y="1313"/>
                  <a:pt x="640" y="1411"/>
                  <a:pt x="760" y="1411"/>
                </a:cubicBezTo>
                <a:lnTo>
                  <a:pt x="1194" y="1411"/>
                </a:lnTo>
                <a:cubicBezTo>
                  <a:pt x="1314" y="1411"/>
                  <a:pt x="1411" y="1313"/>
                  <a:pt x="1411" y="1194"/>
                </a:cubicBezTo>
                <a:lnTo>
                  <a:pt x="1411" y="705"/>
                </a:lnTo>
                <a:cubicBezTo>
                  <a:pt x="1411" y="647"/>
                  <a:pt x="1359" y="593"/>
                  <a:pt x="1264" y="500"/>
                </a:cubicBezTo>
                <a:cubicBezTo>
                  <a:pt x="1251" y="487"/>
                  <a:pt x="1236" y="473"/>
                  <a:pt x="1223" y="459"/>
                </a:cubicBezTo>
                <a:cubicBezTo>
                  <a:pt x="1210" y="446"/>
                  <a:pt x="1195" y="433"/>
                  <a:pt x="1182" y="420"/>
                </a:cubicBezTo>
                <a:cubicBezTo>
                  <a:pt x="1090" y="325"/>
                  <a:pt x="1035" y="271"/>
                  <a:pt x="977" y="271"/>
                </a:cubicBezTo>
                <a:lnTo>
                  <a:pt x="760" y="271"/>
                </a:lnTo>
                <a:close/>
                <a:moveTo>
                  <a:pt x="760" y="379"/>
                </a:moveTo>
                <a:lnTo>
                  <a:pt x="992" y="379"/>
                </a:lnTo>
                <a:cubicBezTo>
                  <a:pt x="1032" y="389"/>
                  <a:pt x="1031" y="438"/>
                  <a:pt x="1031" y="486"/>
                </a:cubicBezTo>
                <a:lnTo>
                  <a:pt x="1031" y="597"/>
                </a:lnTo>
                <a:cubicBezTo>
                  <a:pt x="1031" y="626"/>
                  <a:pt x="1056" y="651"/>
                  <a:pt x="1086" y="651"/>
                </a:cubicBezTo>
                <a:lnTo>
                  <a:pt x="1194" y="651"/>
                </a:lnTo>
                <a:cubicBezTo>
                  <a:pt x="1248" y="651"/>
                  <a:pt x="1303" y="651"/>
                  <a:pt x="1303" y="705"/>
                </a:cubicBezTo>
                <a:lnTo>
                  <a:pt x="1303" y="1194"/>
                </a:lnTo>
                <a:cubicBezTo>
                  <a:pt x="1303" y="1253"/>
                  <a:pt x="1254" y="1302"/>
                  <a:pt x="1194" y="1302"/>
                </a:cubicBezTo>
                <a:lnTo>
                  <a:pt x="760" y="1302"/>
                </a:lnTo>
                <a:cubicBezTo>
                  <a:pt x="700" y="1302"/>
                  <a:pt x="652" y="1253"/>
                  <a:pt x="652" y="1194"/>
                </a:cubicBezTo>
                <a:lnTo>
                  <a:pt x="652" y="488"/>
                </a:lnTo>
                <a:cubicBezTo>
                  <a:pt x="652" y="428"/>
                  <a:pt x="700" y="379"/>
                  <a:pt x="760" y="379"/>
                </a:cubicBezTo>
                <a:close/>
                <a:moveTo>
                  <a:pt x="217" y="434"/>
                </a:moveTo>
                <a:lnTo>
                  <a:pt x="217" y="542"/>
                </a:lnTo>
                <a:lnTo>
                  <a:pt x="489" y="542"/>
                </a:lnTo>
                <a:lnTo>
                  <a:pt x="489" y="434"/>
                </a:lnTo>
                <a:lnTo>
                  <a:pt x="217" y="434"/>
                </a:lnTo>
                <a:close/>
                <a:moveTo>
                  <a:pt x="217" y="597"/>
                </a:moveTo>
                <a:lnTo>
                  <a:pt x="217" y="705"/>
                </a:lnTo>
                <a:lnTo>
                  <a:pt x="489" y="705"/>
                </a:lnTo>
                <a:lnTo>
                  <a:pt x="489" y="597"/>
                </a:lnTo>
                <a:lnTo>
                  <a:pt x="217" y="597"/>
                </a:lnTo>
                <a:close/>
                <a:moveTo>
                  <a:pt x="760" y="705"/>
                </a:moveTo>
                <a:lnTo>
                  <a:pt x="760" y="814"/>
                </a:lnTo>
                <a:lnTo>
                  <a:pt x="1194" y="814"/>
                </a:lnTo>
                <a:lnTo>
                  <a:pt x="1194" y="705"/>
                </a:lnTo>
                <a:lnTo>
                  <a:pt x="760" y="705"/>
                </a:lnTo>
                <a:close/>
                <a:moveTo>
                  <a:pt x="217" y="759"/>
                </a:moveTo>
                <a:lnTo>
                  <a:pt x="217" y="868"/>
                </a:lnTo>
                <a:lnTo>
                  <a:pt x="489" y="868"/>
                </a:lnTo>
                <a:lnTo>
                  <a:pt x="489" y="759"/>
                </a:lnTo>
                <a:lnTo>
                  <a:pt x="217" y="759"/>
                </a:lnTo>
                <a:close/>
                <a:moveTo>
                  <a:pt x="760" y="868"/>
                </a:moveTo>
                <a:lnTo>
                  <a:pt x="760" y="976"/>
                </a:lnTo>
                <a:lnTo>
                  <a:pt x="1086" y="976"/>
                </a:lnTo>
                <a:lnTo>
                  <a:pt x="1086" y="868"/>
                </a:lnTo>
                <a:lnTo>
                  <a:pt x="760" y="868"/>
                </a:lnTo>
                <a:close/>
                <a:moveTo>
                  <a:pt x="760" y="1031"/>
                </a:moveTo>
                <a:lnTo>
                  <a:pt x="760" y="1139"/>
                </a:lnTo>
                <a:lnTo>
                  <a:pt x="1194" y="1139"/>
                </a:lnTo>
                <a:lnTo>
                  <a:pt x="1194" y="1031"/>
                </a:lnTo>
                <a:lnTo>
                  <a:pt x="760" y="1031"/>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3" name="TextBox 72">
            <a:extLst>
              <a:ext uri="{FF2B5EF4-FFF2-40B4-BE49-F238E27FC236}">
                <a16:creationId xmlns:a16="http://schemas.microsoft.com/office/drawing/2014/main" id="{E6D93C9C-F1C4-7ADD-7945-A27776005042}"/>
              </a:ext>
            </a:extLst>
          </p:cNvPr>
          <p:cNvSpPr txBox="1"/>
          <p:nvPr/>
        </p:nvSpPr>
        <p:spPr>
          <a:xfrm>
            <a:off x="609413" y="2591562"/>
            <a:ext cx="657552"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grpSp>
        <p:nvGrpSpPr>
          <p:cNvPr id="78" name="그룹 77">
            <a:extLst>
              <a:ext uri="{FF2B5EF4-FFF2-40B4-BE49-F238E27FC236}">
                <a16:creationId xmlns:a16="http://schemas.microsoft.com/office/drawing/2014/main" id="{3282C1BC-22DB-DAD7-E88C-8C7DE6ACA571}"/>
              </a:ext>
            </a:extLst>
          </p:cNvPr>
          <p:cNvGrpSpPr/>
          <p:nvPr/>
        </p:nvGrpSpPr>
        <p:grpSpPr>
          <a:xfrm>
            <a:off x="4944118" y="1577772"/>
            <a:ext cx="1807970" cy="273380"/>
            <a:chOff x="497198" y="1394665"/>
            <a:chExt cx="1807970" cy="273380"/>
          </a:xfrm>
        </p:grpSpPr>
        <p:sp>
          <p:nvSpPr>
            <p:cNvPr id="79" name="직사각형 78">
              <a:extLst>
                <a:ext uri="{FF2B5EF4-FFF2-40B4-BE49-F238E27FC236}">
                  <a16:creationId xmlns:a16="http://schemas.microsoft.com/office/drawing/2014/main" id="{155D2074-424C-642C-AB01-D66B52615087}"/>
                </a:ext>
              </a:extLst>
            </p:cNvPr>
            <p:cNvSpPr/>
            <p:nvPr/>
          </p:nvSpPr>
          <p:spPr>
            <a:xfrm>
              <a:off x="497198" y="1394665"/>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품목검색</a:t>
              </a:r>
              <a:endParaRPr lang="en-US" altLang="ko-KR" sz="500" dirty="0">
                <a:solidFill>
                  <a:schemeClr val="bg1">
                    <a:lumMod val="50000"/>
                  </a:schemeClr>
                </a:solidFill>
                <a:latin typeface="+mn-ea"/>
                <a:cs typeface="Segoe UI" panose="020B0502040204020203" pitchFamily="34" charset="0"/>
              </a:endParaRPr>
            </a:p>
          </p:txBody>
        </p:sp>
        <p:sp>
          <p:nvSpPr>
            <p:cNvPr id="80" name="Search">
              <a:extLst>
                <a:ext uri="{FF2B5EF4-FFF2-40B4-BE49-F238E27FC236}">
                  <a16:creationId xmlns:a16="http://schemas.microsoft.com/office/drawing/2014/main" id="{2B1E5BD1-C9AD-6FDB-F303-5DB2C28D5FF1}"/>
                </a:ext>
              </a:extLst>
            </p:cNvPr>
            <p:cNvSpPr>
              <a:spLocks noChangeAspect="1" noEditPoints="1"/>
            </p:cNvSpPr>
            <p:nvPr/>
          </p:nvSpPr>
          <p:spPr bwMode="auto">
            <a:xfrm>
              <a:off x="2066597" y="1452579"/>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55" name="TextBox 54">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57" name="직선 연결선 56">
            <a:extLst>
              <a:ext uri="{FF2B5EF4-FFF2-40B4-BE49-F238E27FC236}">
                <a16:creationId xmlns:a16="http://schemas.microsoft.com/office/drawing/2014/main" id="{BBC79291-EEA7-933E-EA71-46DF656535EF}"/>
              </a:ext>
            </a:extLst>
          </p:cNvPr>
          <p:cNvCxnSpPr>
            <a:cxnSpLocks/>
          </p:cNvCxnSpPr>
          <p:nvPr/>
        </p:nvCxnSpPr>
        <p:spPr>
          <a:xfrm>
            <a:off x="2479816" y="1084849"/>
            <a:ext cx="6151227"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9" name="직선 연결선 58">
            <a:extLst>
              <a:ext uri="{FF2B5EF4-FFF2-40B4-BE49-F238E27FC236}">
                <a16:creationId xmlns:a16="http://schemas.microsoft.com/office/drawing/2014/main" id="{B435E108-5535-8CBF-4AE3-694531564325}"/>
              </a:ext>
            </a:extLst>
          </p:cNvPr>
          <p:cNvCxnSpPr>
            <a:cxnSpLocks/>
          </p:cNvCxnSpPr>
          <p:nvPr/>
        </p:nvCxnSpPr>
        <p:spPr>
          <a:xfrm flipV="1">
            <a:off x="7416635" y="1080471"/>
            <a:ext cx="1227629" cy="4378"/>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60" name="TextBox 59">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chemeClr val="bg1">
                    <a:lumMod val="50000"/>
                  </a:schemeClr>
                </a:solidFill>
              </a:rPr>
              <a:t>상품</a:t>
            </a:r>
            <a:r>
              <a:rPr lang="en-US" altLang="ko-KR" sz="1100" dirty="0">
                <a:solidFill>
                  <a:schemeClr val="bg1">
                    <a:lumMod val="50000"/>
                  </a:schemeClr>
                </a:solidFill>
              </a:rPr>
              <a:t>SPEC</a:t>
            </a:r>
            <a:r>
              <a:rPr lang="ko-KR" altLang="en-US" sz="1100" dirty="0">
                <a:solidFill>
                  <a:schemeClr val="bg1">
                    <a:lumMod val="50000"/>
                  </a:schemeClr>
                </a:solidFill>
              </a:rPr>
              <a:t>관리</a:t>
            </a:r>
          </a:p>
        </p:txBody>
      </p:sp>
      <p:sp>
        <p:nvSpPr>
          <p:cNvPr id="61" name="TextBox 60">
            <a:extLst>
              <a:ext uri="{FF2B5EF4-FFF2-40B4-BE49-F238E27FC236}">
                <a16:creationId xmlns:a16="http://schemas.microsoft.com/office/drawing/2014/main" id="{0C788FC8-0D69-4068-A849-1D137F3B36F7}"/>
              </a:ext>
            </a:extLst>
          </p:cNvPr>
          <p:cNvSpPr txBox="1"/>
          <p:nvPr/>
        </p:nvSpPr>
        <p:spPr>
          <a:xfrm>
            <a:off x="6100670" y="755596"/>
            <a:ext cx="1313180" cy="261610"/>
          </a:xfrm>
          <a:prstGeom prst="rect">
            <a:avLst/>
          </a:prstGeom>
          <a:noFill/>
        </p:spPr>
        <p:txBody>
          <a:bodyPr wrap="none" rtlCol="0">
            <a:spAutoFit/>
          </a:bodyPr>
          <a:lstStyle/>
          <a:p>
            <a:pPr algn="ctr"/>
            <a:r>
              <a:rPr lang="ko-KR" altLang="en-US" sz="1100" dirty="0">
                <a:solidFill>
                  <a:schemeClr val="bg1">
                    <a:lumMod val="50000"/>
                  </a:schemeClr>
                </a:solidFill>
              </a:rPr>
              <a:t>협력업체단가관리</a:t>
            </a:r>
          </a:p>
        </p:txBody>
      </p:sp>
      <p:sp>
        <p:nvSpPr>
          <p:cNvPr id="62" name="TextBox 61">
            <a:extLst>
              <a:ext uri="{FF2B5EF4-FFF2-40B4-BE49-F238E27FC236}">
                <a16:creationId xmlns:a16="http://schemas.microsoft.com/office/drawing/2014/main" id="{2EEDCE31-7425-B98B-6393-907567D0AFBB}"/>
              </a:ext>
            </a:extLst>
          </p:cNvPr>
          <p:cNvSpPr txBox="1"/>
          <p:nvPr/>
        </p:nvSpPr>
        <p:spPr>
          <a:xfrm>
            <a:off x="7508786" y="758080"/>
            <a:ext cx="1031052" cy="261610"/>
          </a:xfrm>
          <a:prstGeom prst="rect">
            <a:avLst/>
          </a:prstGeom>
          <a:noFill/>
        </p:spPr>
        <p:txBody>
          <a:bodyPr wrap="none" rtlCol="0">
            <a:spAutoFit/>
          </a:bodyPr>
          <a:lstStyle/>
          <a:p>
            <a:pPr algn="ctr"/>
            <a:r>
              <a:rPr lang="ko-KR" altLang="en-US" sz="1100" dirty="0">
                <a:solidFill>
                  <a:srgbClr val="0D6EFD"/>
                </a:solidFill>
              </a:rPr>
              <a:t>실비정산관리</a:t>
            </a:r>
          </a:p>
        </p:txBody>
      </p:sp>
      <p:sp>
        <p:nvSpPr>
          <p:cNvPr id="63" name="TextBox 62">
            <a:extLst>
              <a:ext uri="{FF2B5EF4-FFF2-40B4-BE49-F238E27FC236}">
                <a16:creationId xmlns:a16="http://schemas.microsoft.com/office/drawing/2014/main" id="{B3347947-901B-1F0A-161F-576DF1A23AB1}"/>
              </a:ext>
            </a:extLst>
          </p:cNvPr>
          <p:cNvSpPr txBox="1"/>
          <p:nvPr/>
        </p:nvSpPr>
        <p:spPr>
          <a:xfrm>
            <a:off x="5010990" y="758080"/>
            <a:ext cx="1031052"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spTree>
    <p:extLst>
      <p:ext uri="{BB962C8B-B14F-4D97-AF65-F5344CB8AC3E}">
        <p14:creationId xmlns:p14="http://schemas.microsoft.com/office/powerpoint/2010/main" val="1936034557"/>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사각형: 둥근 모서리 43">
            <a:extLst>
              <a:ext uri="{FF2B5EF4-FFF2-40B4-BE49-F238E27FC236}">
                <a16:creationId xmlns:a16="http://schemas.microsoft.com/office/drawing/2014/main" id="{E7360311-4169-CA69-13DF-3DB25CDE5E79}"/>
              </a:ext>
            </a:extLst>
          </p:cNvPr>
          <p:cNvSpPr/>
          <p:nvPr/>
        </p:nvSpPr>
        <p:spPr>
          <a:xfrm>
            <a:off x="224093" y="1189237"/>
            <a:ext cx="9209155" cy="5076551"/>
          </a:xfrm>
          <a:prstGeom prst="roundRect">
            <a:avLst>
              <a:gd name="adj" fmla="val 176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418368870"/>
              </p:ext>
            </p:extLst>
          </p:nvPr>
        </p:nvGraphicFramePr>
        <p:xfrm>
          <a:off x="9697979" y="526664"/>
          <a:ext cx="2486401" cy="2595460"/>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해당 품목과 같은 분류의 품목을 가로세로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차원 배열로 나열 </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36" name="텍스트 개체 틀 35">
            <a:extLst>
              <a:ext uri="{FF2B5EF4-FFF2-40B4-BE49-F238E27FC236}">
                <a16:creationId xmlns:a16="http://schemas.microsoft.com/office/drawing/2014/main" id="{57230166-51B4-FEA1-5083-21D5EEE69ED7}"/>
              </a:ext>
            </a:extLst>
          </p:cNvPr>
          <p:cNvSpPr>
            <a:spLocks noGrp="1"/>
          </p:cNvSpPr>
          <p:nvPr>
            <p:ph type="body" sz="quarter" idx="10"/>
          </p:nvPr>
        </p:nvSpPr>
        <p:spPr/>
        <p:txBody>
          <a:bodyPr>
            <a:normAutofit/>
          </a:bodyPr>
          <a:lstStyle/>
          <a:p>
            <a:r>
              <a:rPr lang="en-US" altLang="ko-KR" dirty="0"/>
              <a:t>RQ-MENU-2300</a:t>
            </a:r>
          </a:p>
          <a:p>
            <a:endParaRPr lang="ko-KR" altLang="en-US" dirty="0"/>
          </a:p>
        </p:txBody>
      </p:sp>
      <p:sp>
        <p:nvSpPr>
          <p:cNvPr id="38" name="텍스트 개체 틀 37">
            <a:extLst>
              <a:ext uri="{FF2B5EF4-FFF2-40B4-BE49-F238E27FC236}">
                <a16:creationId xmlns:a16="http://schemas.microsoft.com/office/drawing/2014/main" id="{5E1857E3-0B57-EE83-67C6-53110B292065}"/>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a:t>실비정산관리</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AG11050000000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실비정산 관리</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252266" cy="338554"/>
          </a:xfrm>
          <a:prstGeom prst="rect">
            <a:avLst/>
          </a:prstGeom>
          <a:noFill/>
        </p:spPr>
        <p:txBody>
          <a:bodyPr wrap="none" rtlCol="0">
            <a:spAutoFit/>
          </a:bodyPr>
          <a:lstStyle/>
          <a:p>
            <a:r>
              <a:rPr lang="ko-KR" altLang="en-US" sz="1600" dirty="0"/>
              <a:t>실비정산관리</a:t>
            </a:r>
          </a:p>
        </p:txBody>
      </p:sp>
      <p:grpSp>
        <p:nvGrpSpPr>
          <p:cNvPr id="5" name="그룹 4">
            <a:extLst>
              <a:ext uri="{FF2B5EF4-FFF2-40B4-BE49-F238E27FC236}">
                <a16:creationId xmlns:a16="http://schemas.microsoft.com/office/drawing/2014/main" id="{393169AF-7601-A961-FB29-7083F42859EE}"/>
              </a:ext>
            </a:extLst>
          </p:cNvPr>
          <p:cNvGrpSpPr/>
          <p:nvPr/>
        </p:nvGrpSpPr>
        <p:grpSpPr>
          <a:xfrm>
            <a:off x="403060" y="1356873"/>
            <a:ext cx="1807970" cy="273380"/>
            <a:chOff x="497198" y="1394665"/>
            <a:chExt cx="1807970" cy="273380"/>
          </a:xfrm>
        </p:grpSpPr>
        <p:sp>
          <p:nvSpPr>
            <p:cNvPr id="2" name="직사각형 1">
              <a:extLst>
                <a:ext uri="{FF2B5EF4-FFF2-40B4-BE49-F238E27FC236}">
                  <a16:creationId xmlns:a16="http://schemas.microsoft.com/office/drawing/2014/main" id="{4861B618-D8A2-C65E-1C8B-680D0547D372}"/>
                </a:ext>
              </a:extLst>
            </p:cNvPr>
            <p:cNvSpPr/>
            <p:nvPr/>
          </p:nvSpPr>
          <p:spPr>
            <a:xfrm>
              <a:off x="497198" y="1394665"/>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품목검색</a:t>
              </a:r>
              <a:endParaRPr lang="en-US" altLang="ko-KR" sz="500" dirty="0">
                <a:solidFill>
                  <a:schemeClr val="bg1">
                    <a:lumMod val="50000"/>
                  </a:schemeClr>
                </a:solidFill>
                <a:latin typeface="+mn-ea"/>
                <a:cs typeface="Segoe UI" panose="020B0502040204020203" pitchFamily="34" charset="0"/>
              </a:endParaRPr>
            </a:p>
          </p:txBody>
        </p:sp>
        <p:sp>
          <p:nvSpPr>
            <p:cNvPr id="4" name="Search">
              <a:extLst>
                <a:ext uri="{FF2B5EF4-FFF2-40B4-BE49-F238E27FC236}">
                  <a16:creationId xmlns:a16="http://schemas.microsoft.com/office/drawing/2014/main" id="{BF4E1944-76BE-EEE4-95DD-9A4C2E8657F8}"/>
                </a:ext>
              </a:extLst>
            </p:cNvPr>
            <p:cNvSpPr>
              <a:spLocks noChangeAspect="1" noEditPoints="1"/>
            </p:cNvSpPr>
            <p:nvPr/>
          </p:nvSpPr>
          <p:spPr bwMode="auto">
            <a:xfrm>
              <a:off x="2066597" y="1452579"/>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7" name="직사각형 6">
            <a:extLst>
              <a:ext uri="{FF2B5EF4-FFF2-40B4-BE49-F238E27FC236}">
                <a16:creationId xmlns:a16="http://schemas.microsoft.com/office/drawing/2014/main" id="{1B4CB53F-D3F1-55F1-5D3C-5F46000E3515}"/>
              </a:ext>
            </a:extLst>
          </p:cNvPr>
          <p:cNvSpPr/>
          <p:nvPr/>
        </p:nvSpPr>
        <p:spPr>
          <a:xfrm>
            <a:off x="2262545" y="1356873"/>
            <a:ext cx="18079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품목코드</a:t>
            </a:r>
            <a:endParaRPr lang="en-US" altLang="ko-KR" sz="500" dirty="0">
              <a:solidFill>
                <a:schemeClr val="bg1">
                  <a:lumMod val="50000"/>
                </a:schemeClr>
              </a:solidFill>
              <a:latin typeface="+mn-ea"/>
              <a:cs typeface="Segoe UI" panose="020B0502040204020203" pitchFamily="34" charset="0"/>
            </a:endParaRPr>
          </a:p>
        </p:txBody>
      </p:sp>
      <p:sp>
        <p:nvSpPr>
          <p:cNvPr id="9" name="직사각형 8">
            <a:extLst>
              <a:ext uri="{FF2B5EF4-FFF2-40B4-BE49-F238E27FC236}">
                <a16:creationId xmlns:a16="http://schemas.microsoft.com/office/drawing/2014/main" id="{DE24209F-C25C-CBA5-1C07-E84368337F24}"/>
              </a:ext>
            </a:extLst>
          </p:cNvPr>
          <p:cNvSpPr/>
          <p:nvPr/>
        </p:nvSpPr>
        <p:spPr>
          <a:xfrm>
            <a:off x="4122030" y="1356873"/>
            <a:ext cx="165051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대분류</a:t>
            </a:r>
            <a:endParaRPr lang="en-US" altLang="ko-KR" sz="500" dirty="0">
              <a:solidFill>
                <a:schemeClr val="bg1">
                  <a:lumMod val="50000"/>
                </a:schemeClr>
              </a:solidFill>
              <a:latin typeface="+mn-ea"/>
              <a:cs typeface="Segoe UI" panose="020B0502040204020203" pitchFamily="34" charset="0"/>
            </a:endParaRPr>
          </a:p>
        </p:txBody>
      </p:sp>
      <p:sp>
        <p:nvSpPr>
          <p:cNvPr id="10" name="직사각형 9">
            <a:extLst>
              <a:ext uri="{FF2B5EF4-FFF2-40B4-BE49-F238E27FC236}">
                <a16:creationId xmlns:a16="http://schemas.microsoft.com/office/drawing/2014/main" id="{8CB7EC68-ED27-CD6A-69E9-23FAB34914B9}"/>
              </a:ext>
            </a:extLst>
          </p:cNvPr>
          <p:cNvSpPr/>
          <p:nvPr/>
        </p:nvSpPr>
        <p:spPr>
          <a:xfrm>
            <a:off x="5813981" y="1356873"/>
            <a:ext cx="165051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중분류</a:t>
            </a:r>
            <a:endParaRPr lang="en-US" altLang="ko-KR" sz="500" dirty="0">
              <a:solidFill>
                <a:schemeClr val="bg1">
                  <a:lumMod val="50000"/>
                </a:schemeClr>
              </a:solidFill>
              <a:latin typeface="+mn-ea"/>
              <a:cs typeface="Segoe UI" panose="020B0502040204020203" pitchFamily="34" charset="0"/>
            </a:endParaRPr>
          </a:p>
        </p:txBody>
      </p:sp>
      <p:sp>
        <p:nvSpPr>
          <p:cNvPr id="11" name="직사각형 10">
            <a:extLst>
              <a:ext uri="{FF2B5EF4-FFF2-40B4-BE49-F238E27FC236}">
                <a16:creationId xmlns:a16="http://schemas.microsoft.com/office/drawing/2014/main" id="{D74D50AC-F959-5FFA-5DD4-44A1F5C461F8}"/>
              </a:ext>
            </a:extLst>
          </p:cNvPr>
          <p:cNvSpPr/>
          <p:nvPr/>
        </p:nvSpPr>
        <p:spPr>
          <a:xfrm>
            <a:off x="7505932" y="1356873"/>
            <a:ext cx="165051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소분류</a:t>
            </a:r>
            <a:endParaRPr lang="en-US" altLang="ko-KR" sz="500" dirty="0">
              <a:solidFill>
                <a:schemeClr val="bg1">
                  <a:lumMod val="50000"/>
                </a:schemeClr>
              </a:solidFill>
              <a:latin typeface="+mn-ea"/>
              <a:cs typeface="Segoe UI" panose="020B0502040204020203" pitchFamily="34" charset="0"/>
            </a:endParaRPr>
          </a:p>
        </p:txBody>
      </p:sp>
      <p:cxnSp>
        <p:nvCxnSpPr>
          <p:cNvPr id="13" name="직선 연결선 12">
            <a:extLst>
              <a:ext uri="{FF2B5EF4-FFF2-40B4-BE49-F238E27FC236}">
                <a16:creationId xmlns:a16="http://schemas.microsoft.com/office/drawing/2014/main" id="{364610EF-E0B7-A9DF-C992-E9B4005BE8B4}"/>
              </a:ext>
            </a:extLst>
          </p:cNvPr>
          <p:cNvCxnSpPr/>
          <p:nvPr/>
        </p:nvCxnSpPr>
        <p:spPr>
          <a:xfrm>
            <a:off x="403060" y="1745350"/>
            <a:ext cx="8753388"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15" name="표 48">
            <a:extLst>
              <a:ext uri="{FF2B5EF4-FFF2-40B4-BE49-F238E27FC236}">
                <a16:creationId xmlns:a16="http://schemas.microsoft.com/office/drawing/2014/main" id="{C99797EC-38B8-3EC9-AA59-9DBE2AAE2B52}"/>
              </a:ext>
            </a:extLst>
          </p:cNvPr>
          <p:cNvGraphicFramePr>
            <a:graphicFrameLocks noGrp="1"/>
          </p:cNvGraphicFramePr>
          <p:nvPr>
            <p:extLst>
              <p:ext uri="{D42A27DB-BD31-4B8C-83A1-F6EECF244321}">
                <p14:modId xmlns:p14="http://schemas.microsoft.com/office/powerpoint/2010/main" val="3884957194"/>
              </p:ext>
            </p:extLst>
          </p:nvPr>
        </p:nvGraphicFramePr>
        <p:xfrm>
          <a:off x="423348" y="2145632"/>
          <a:ext cx="8753388" cy="1146724"/>
        </p:xfrm>
        <a:graphic>
          <a:graphicData uri="http://schemas.openxmlformats.org/drawingml/2006/table">
            <a:tbl>
              <a:tblPr firstRow="1" bandRow="1">
                <a:tableStyleId>{F2DE63D5-997A-4646-A377-4702673A728D}</a:tableStyleId>
              </a:tblPr>
              <a:tblGrid>
                <a:gridCol w="1600874">
                  <a:extLst>
                    <a:ext uri="{9D8B030D-6E8A-4147-A177-3AD203B41FA5}">
                      <a16:colId xmlns:a16="http://schemas.microsoft.com/office/drawing/2014/main" val="20000"/>
                    </a:ext>
                  </a:extLst>
                </a:gridCol>
                <a:gridCol w="1355146">
                  <a:extLst>
                    <a:ext uri="{9D8B030D-6E8A-4147-A177-3AD203B41FA5}">
                      <a16:colId xmlns:a16="http://schemas.microsoft.com/office/drawing/2014/main" val="3997906638"/>
                    </a:ext>
                  </a:extLst>
                </a:gridCol>
                <a:gridCol w="1437056">
                  <a:extLst>
                    <a:ext uri="{9D8B030D-6E8A-4147-A177-3AD203B41FA5}">
                      <a16:colId xmlns:a16="http://schemas.microsoft.com/office/drawing/2014/main" val="885710807"/>
                    </a:ext>
                  </a:extLst>
                </a:gridCol>
                <a:gridCol w="1453437">
                  <a:extLst>
                    <a:ext uri="{9D8B030D-6E8A-4147-A177-3AD203B41FA5}">
                      <a16:colId xmlns:a16="http://schemas.microsoft.com/office/drawing/2014/main" val="3718165346"/>
                    </a:ext>
                  </a:extLst>
                </a:gridCol>
                <a:gridCol w="1461626">
                  <a:extLst>
                    <a:ext uri="{9D8B030D-6E8A-4147-A177-3AD203B41FA5}">
                      <a16:colId xmlns:a16="http://schemas.microsoft.com/office/drawing/2014/main" val="3230568975"/>
                    </a:ext>
                  </a:extLst>
                </a:gridCol>
                <a:gridCol w="1445249">
                  <a:extLst>
                    <a:ext uri="{9D8B030D-6E8A-4147-A177-3AD203B41FA5}">
                      <a16:colId xmlns:a16="http://schemas.microsoft.com/office/drawing/2014/main" val="20006"/>
                    </a:ext>
                  </a:extLst>
                </a:gridCol>
              </a:tblGrid>
              <a:tr h="115051">
                <a:tc>
                  <a:txBody>
                    <a:bodyPr/>
                    <a:lstStyle/>
                    <a:p>
                      <a:pPr algn="ctr" latinLnBrk="1"/>
                      <a:r>
                        <a:rPr lang="ko-KR" altLang="en-US" sz="900" b="0" dirty="0">
                          <a:solidFill>
                            <a:schemeClr val="bg1"/>
                          </a:solidFill>
                        </a:rPr>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en-US" altLang="ko-KR" sz="900" b="0" dirty="0">
                          <a:solidFill>
                            <a:schemeClr val="bg1"/>
                          </a:solidFill>
                        </a:rPr>
                        <a:t>1</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2</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3</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4</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5</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120506">
                <a:tc>
                  <a:txBody>
                    <a:bodyPr/>
                    <a:lstStyle/>
                    <a:p>
                      <a:pPr algn="ctr" latinLnBrk="1"/>
                      <a:r>
                        <a:rPr lang="en-US" altLang="ko-KR" sz="800" dirty="0">
                          <a:solidFill>
                            <a:schemeClr val="bg1"/>
                          </a:solidFill>
                        </a:rPr>
                        <a:t>1</a:t>
                      </a:r>
                      <a:r>
                        <a:rPr lang="ko-KR" altLang="en-US" sz="800" dirty="0">
                          <a:solidFill>
                            <a:schemeClr val="bg1"/>
                          </a:solidFill>
                        </a:rPr>
                        <a:t>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r" latinLnBrk="1"/>
                      <a:r>
                        <a:rPr lang="en-US" altLang="ko-KR" sz="800" dirty="0">
                          <a:solidFill>
                            <a:srgbClr val="FF0000"/>
                          </a:solidFill>
                        </a:rPr>
                        <a:t>0</a:t>
                      </a:r>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120506">
                <a:tc>
                  <a:txBody>
                    <a:bodyPr/>
                    <a:lstStyle/>
                    <a:p>
                      <a:pPr algn="ctr" latinLnBrk="1"/>
                      <a:r>
                        <a:rPr lang="en-US" altLang="ko-KR" sz="800" dirty="0">
                          <a:solidFill>
                            <a:schemeClr val="bg1"/>
                          </a:solidFill>
                        </a:rPr>
                        <a:t>2</a:t>
                      </a:r>
                      <a:r>
                        <a:rPr lang="ko-KR" altLang="en-US" sz="800" dirty="0">
                          <a:solidFill>
                            <a:schemeClr val="bg1"/>
                          </a:solidFill>
                        </a:rPr>
                        <a:t>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dirty="0">
                          <a:solidFill>
                            <a:srgbClr val="FF0000"/>
                          </a:solidFill>
                        </a:rPr>
                        <a:t>0</a:t>
                      </a:r>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120506">
                <a:tc>
                  <a:txBody>
                    <a:bodyPr/>
                    <a:lstStyle/>
                    <a:p>
                      <a:pPr algn="ctr" latinLnBrk="1"/>
                      <a:r>
                        <a:rPr lang="en-US" altLang="ko-KR" sz="800" dirty="0">
                          <a:solidFill>
                            <a:schemeClr val="bg1"/>
                          </a:solidFill>
                        </a:rPr>
                        <a:t>3</a:t>
                      </a:r>
                      <a:r>
                        <a:rPr lang="ko-KR" altLang="en-US" sz="800" dirty="0">
                          <a:solidFill>
                            <a:schemeClr val="bg1"/>
                          </a:solidFill>
                        </a:rPr>
                        <a:t>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dirty="0">
                          <a:solidFill>
                            <a:srgbClr val="FF0000"/>
                          </a:solidFill>
                        </a:rPr>
                        <a:t>0</a:t>
                      </a:r>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120506">
                <a:tc>
                  <a:txBody>
                    <a:bodyPr/>
                    <a:lstStyle/>
                    <a:p>
                      <a:pPr algn="ctr" latinLnBrk="1"/>
                      <a:r>
                        <a:rPr lang="en-US" altLang="ko-KR" sz="800" dirty="0">
                          <a:solidFill>
                            <a:schemeClr val="bg1"/>
                          </a:solidFill>
                        </a:rPr>
                        <a:t>4</a:t>
                      </a:r>
                      <a:r>
                        <a:rPr lang="ko-KR" altLang="en-US" sz="800" dirty="0">
                          <a:solidFill>
                            <a:schemeClr val="bg1"/>
                          </a:solidFill>
                        </a:rPr>
                        <a:t>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dirty="0">
                          <a:solidFill>
                            <a:srgbClr val="FF0000"/>
                          </a:solidFill>
                        </a:rPr>
                        <a:t>0</a:t>
                      </a:r>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120506">
                <a:tc>
                  <a:txBody>
                    <a:bodyPr/>
                    <a:lstStyle/>
                    <a:p>
                      <a:pPr algn="ctr" latinLnBrk="1"/>
                      <a:r>
                        <a:rPr lang="en-US" altLang="ko-KR" sz="800" dirty="0">
                          <a:solidFill>
                            <a:schemeClr val="bg1"/>
                          </a:solidFill>
                        </a:rPr>
                        <a:t>5</a:t>
                      </a:r>
                      <a:r>
                        <a:rPr lang="ko-KR" altLang="en-US" sz="800" dirty="0">
                          <a:solidFill>
                            <a:schemeClr val="bg1"/>
                          </a:solidFill>
                        </a:rPr>
                        <a:t>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dirty="0">
                          <a:solidFill>
                            <a:srgbClr val="FF0000"/>
                          </a:solidFill>
                        </a:rPr>
                        <a:t>0</a:t>
                      </a:r>
                      <a:endParaRPr lang="ko-KR" altLang="en-US" sz="800" dirty="0">
                        <a:solidFill>
                          <a:srgbClr val="FF0000"/>
                        </a:solidFill>
                      </a:endParaRPr>
                    </a:p>
                  </a:txBody>
                  <a:tcPr marL="51615" marR="180000"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sp>
        <p:nvSpPr>
          <p:cNvPr id="16" name="TextBox 15">
            <a:extLst>
              <a:ext uri="{FF2B5EF4-FFF2-40B4-BE49-F238E27FC236}">
                <a16:creationId xmlns:a16="http://schemas.microsoft.com/office/drawing/2014/main" id="{F4BAF494-8290-AB7B-F0F1-D70C2FF72FFF}"/>
              </a:ext>
            </a:extLst>
          </p:cNvPr>
          <p:cNvSpPr txBox="1"/>
          <p:nvPr/>
        </p:nvSpPr>
        <p:spPr>
          <a:xfrm>
            <a:off x="335553" y="1838316"/>
            <a:ext cx="450764" cy="276999"/>
          </a:xfrm>
          <a:prstGeom prst="rect">
            <a:avLst/>
          </a:prstGeom>
          <a:noFill/>
        </p:spPr>
        <p:txBody>
          <a:bodyPr wrap="none" rtlCol="0">
            <a:spAutoFit/>
          </a:bodyPr>
          <a:lstStyle/>
          <a:p>
            <a:r>
              <a:rPr lang="ko-KR" altLang="en-US" sz="1200"/>
              <a:t>상향</a:t>
            </a:r>
          </a:p>
        </p:txBody>
      </p:sp>
      <p:graphicFrame>
        <p:nvGraphicFramePr>
          <p:cNvPr id="17" name="표 48">
            <a:extLst>
              <a:ext uri="{FF2B5EF4-FFF2-40B4-BE49-F238E27FC236}">
                <a16:creationId xmlns:a16="http://schemas.microsoft.com/office/drawing/2014/main" id="{49BF3BB6-0C31-EE33-A135-72B29B09BB2A}"/>
              </a:ext>
            </a:extLst>
          </p:cNvPr>
          <p:cNvGraphicFramePr>
            <a:graphicFrameLocks noGrp="1"/>
          </p:cNvGraphicFramePr>
          <p:nvPr>
            <p:extLst>
              <p:ext uri="{D42A27DB-BD31-4B8C-83A1-F6EECF244321}">
                <p14:modId xmlns:p14="http://schemas.microsoft.com/office/powerpoint/2010/main" val="370950415"/>
              </p:ext>
            </p:extLst>
          </p:nvPr>
        </p:nvGraphicFramePr>
        <p:xfrm>
          <a:off x="423348" y="3685561"/>
          <a:ext cx="8753388" cy="384244"/>
        </p:xfrm>
        <a:graphic>
          <a:graphicData uri="http://schemas.openxmlformats.org/drawingml/2006/table">
            <a:tbl>
              <a:tblPr firstRow="1" bandRow="1">
                <a:tableStyleId>{F2DE63D5-997A-4646-A377-4702673A728D}</a:tableStyleId>
              </a:tblPr>
              <a:tblGrid>
                <a:gridCol w="1600874">
                  <a:extLst>
                    <a:ext uri="{9D8B030D-6E8A-4147-A177-3AD203B41FA5}">
                      <a16:colId xmlns:a16="http://schemas.microsoft.com/office/drawing/2014/main" val="20000"/>
                    </a:ext>
                  </a:extLst>
                </a:gridCol>
                <a:gridCol w="1355146">
                  <a:extLst>
                    <a:ext uri="{9D8B030D-6E8A-4147-A177-3AD203B41FA5}">
                      <a16:colId xmlns:a16="http://schemas.microsoft.com/office/drawing/2014/main" val="3997906638"/>
                    </a:ext>
                  </a:extLst>
                </a:gridCol>
                <a:gridCol w="1437056">
                  <a:extLst>
                    <a:ext uri="{9D8B030D-6E8A-4147-A177-3AD203B41FA5}">
                      <a16:colId xmlns:a16="http://schemas.microsoft.com/office/drawing/2014/main" val="885710807"/>
                    </a:ext>
                  </a:extLst>
                </a:gridCol>
                <a:gridCol w="1453437">
                  <a:extLst>
                    <a:ext uri="{9D8B030D-6E8A-4147-A177-3AD203B41FA5}">
                      <a16:colId xmlns:a16="http://schemas.microsoft.com/office/drawing/2014/main" val="3718165346"/>
                    </a:ext>
                  </a:extLst>
                </a:gridCol>
                <a:gridCol w="1461626">
                  <a:extLst>
                    <a:ext uri="{9D8B030D-6E8A-4147-A177-3AD203B41FA5}">
                      <a16:colId xmlns:a16="http://schemas.microsoft.com/office/drawing/2014/main" val="3230568975"/>
                    </a:ext>
                  </a:extLst>
                </a:gridCol>
                <a:gridCol w="1445249">
                  <a:extLst>
                    <a:ext uri="{9D8B030D-6E8A-4147-A177-3AD203B41FA5}">
                      <a16:colId xmlns:a16="http://schemas.microsoft.com/office/drawing/2014/main" val="20006"/>
                    </a:ext>
                  </a:extLst>
                </a:gridCol>
              </a:tblGrid>
              <a:tr h="0">
                <a:tc>
                  <a:txBody>
                    <a:bodyPr/>
                    <a:lstStyle/>
                    <a:p>
                      <a:pPr algn="ctr" latinLnBrk="1"/>
                      <a:r>
                        <a:rPr lang="ko-KR" altLang="en-US" sz="900" b="0" dirty="0">
                          <a:solidFill>
                            <a:schemeClr val="bg1"/>
                          </a:solidFill>
                        </a:rPr>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en-US" altLang="ko-KR" sz="900" b="0" dirty="0">
                          <a:solidFill>
                            <a:schemeClr val="bg1"/>
                          </a:solidFill>
                        </a:rPr>
                        <a:t>1</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2</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3</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4</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5</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0">
                <a:tc>
                  <a:txBody>
                    <a:bodyPr/>
                    <a:lstStyle/>
                    <a:p>
                      <a:pPr algn="ctr" latinLnBrk="1"/>
                      <a:r>
                        <a:rPr lang="ko-KR" altLang="en-US" sz="800"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sp>
        <p:nvSpPr>
          <p:cNvPr id="18" name="TextBox 17">
            <a:extLst>
              <a:ext uri="{FF2B5EF4-FFF2-40B4-BE49-F238E27FC236}">
                <a16:creationId xmlns:a16="http://schemas.microsoft.com/office/drawing/2014/main" id="{728F46F6-9109-BA20-5BAE-16C1DC9158F1}"/>
              </a:ext>
            </a:extLst>
          </p:cNvPr>
          <p:cNvSpPr txBox="1"/>
          <p:nvPr/>
        </p:nvSpPr>
        <p:spPr>
          <a:xfrm>
            <a:off x="335553" y="3396657"/>
            <a:ext cx="450764" cy="276999"/>
          </a:xfrm>
          <a:prstGeom prst="rect">
            <a:avLst/>
          </a:prstGeom>
          <a:noFill/>
        </p:spPr>
        <p:txBody>
          <a:bodyPr wrap="none" rtlCol="0">
            <a:spAutoFit/>
          </a:bodyPr>
          <a:lstStyle/>
          <a:p>
            <a:r>
              <a:rPr lang="ko-KR" altLang="en-US" sz="1200" dirty="0"/>
              <a:t>추가</a:t>
            </a:r>
          </a:p>
        </p:txBody>
      </p:sp>
      <p:graphicFrame>
        <p:nvGraphicFramePr>
          <p:cNvPr id="19" name="표 48">
            <a:extLst>
              <a:ext uri="{FF2B5EF4-FFF2-40B4-BE49-F238E27FC236}">
                <a16:creationId xmlns:a16="http://schemas.microsoft.com/office/drawing/2014/main" id="{1A57DCAA-C1DE-6849-A399-C24EC511E9B4}"/>
              </a:ext>
            </a:extLst>
          </p:cNvPr>
          <p:cNvGraphicFramePr>
            <a:graphicFrameLocks noGrp="1"/>
          </p:cNvGraphicFramePr>
          <p:nvPr>
            <p:extLst>
              <p:ext uri="{D42A27DB-BD31-4B8C-83A1-F6EECF244321}">
                <p14:modId xmlns:p14="http://schemas.microsoft.com/office/powerpoint/2010/main" val="3754475734"/>
              </p:ext>
            </p:extLst>
          </p:nvPr>
        </p:nvGraphicFramePr>
        <p:xfrm>
          <a:off x="423348" y="4557002"/>
          <a:ext cx="8753388" cy="384244"/>
        </p:xfrm>
        <a:graphic>
          <a:graphicData uri="http://schemas.openxmlformats.org/drawingml/2006/table">
            <a:tbl>
              <a:tblPr firstRow="1" bandRow="1">
                <a:tableStyleId>{F2DE63D5-997A-4646-A377-4702673A728D}</a:tableStyleId>
              </a:tblPr>
              <a:tblGrid>
                <a:gridCol w="1600874">
                  <a:extLst>
                    <a:ext uri="{9D8B030D-6E8A-4147-A177-3AD203B41FA5}">
                      <a16:colId xmlns:a16="http://schemas.microsoft.com/office/drawing/2014/main" val="20000"/>
                    </a:ext>
                  </a:extLst>
                </a:gridCol>
                <a:gridCol w="1355146">
                  <a:extLst>
                    <a:ext uri="{9D8B030D-6E8A-4147-A177-3AD203B41FA5}">
                      <a16:colId xmlns:a16="http://schemas.microsoft.com/office/drawing/2014/main" val="3997906638"/>
                    </a:ext>
                  </a:extLst>
                </a:gridCol>
                <a:gridCol w="1437056">
                  <a:extLst>
                    <a:ext uri="{9D8B030D-6E8A-4147-A177-3AD203B41FA5}">
                      <a16:colId xmlns:a16="http://schemas.microsoft.com/office/drawing/2014/main" val="885710807"/>
                    </a:ext>
                  </a:extLst>
                </a:gridCol>
                <a:gridCol w="1453437">
                  <a:extLst>
                    <a:ext uri="{9D8B030D-6E8A-4147-A177-3AD203B41FA5}">
                      <a16:colId xmlns:a16="http://schemas.microsoft.com/office/drawing/2014/main" val="3718165346"/>
                    </a:ext>
                  </a:extLst>
                </a:gridCol>
                <a:gridCol w="1461626">
                  <a:extLst>
                    <a:ext uri="{9D8B030D-6E8A-4147-A177-3AD203B41FA5}">
                      <a16:colId xmlns:a16="http://schemas.microsoft.com/office/drawing/2014/main" val="3230568975"/>
                    </a:ext>
                  </a:extLst>
                </a:gridCol>
                <a:gridCol w="1445249">
                  <a:extLst>
                    <a:ext uri="{9D8B030D-6E8A-4147-A177-3AD203B41FA5}">
                      <a16:colId xmlns:a16="http://schemas.microsoft.com/office/drawing/2014/main" val="20006"/>
                    </a:ext>
                  </a:extLst>
                </a:gridCol>
              </a:tblGrid>
              <a:tr h="0">
                <a:tc>
                  <a:txBody>
                    <a:bodyPr/>
                    <a:lstStyle/>
                    <a:p>
                      <a:pPr algn="ctr" latinLnBrk="1"/>
                      <a:r>
                        <a:rPr lang="ko-KR" altLang="en-US" sz="900" b="0" dirty="0">
                          <a:solidFill>
                            <a:schemeClr val="bg1"/>
                          </a:solidFill>
                        </a:rPr>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r>
                        <a:rPr lang="en-US" altLang="ko-KR" sz="900" b="0" dirty="0">
                          <a:solidFill>
                            <a:schemeClr val="bg1"/>
                          </a:solidFill>
                        </a:rPr>
                        <a:t>1</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2</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3</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4</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900" b="0" dirty="0">
                          <a:solidFill>
                            <a:schemeClr val="bg1"/>
                          </a:solidFill>
                        </a:rPr>
                        <a:t>5</a:t>
                      </a:r>
                      <a:r>
                        <a:rPr lang="ko-KR" altLang="en-US" sz="900" b="0" dirty="0">
                          <a:solidFill>
                            <a:schemeClr val="bg1"/>
                          </a:solidFill>
                        </a:rPr>
                        <a:t>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0">
                <a:tc>
                  <a:txBody>
                    <a:bodyPr/>
                    <a:lstStyle/>
                    <a:p>
                      <a:pPr algn="ctr" latinLnBrk="1"/>
                      <a:r>
                        <a:rPr lang="ko-KR" altLang="en-US" sz="800" dirty="0">
                          <a:solidFill>
                            <a:schemeClr val="bg1"/>
                          </a:solidFill>
                        </a:rPr>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sp>
        <p:nvSpPr>
          <p:cNvPr id="20" name="TextBox 19">
            <a:extLst>
              <a:ext uri="{FF2B5EF4-FFF2-40B4-BE49-F238E27FC236}">
                <a16:creationId xmlns:a16="http://schemas.microsoft.com/office/drawing/2014/main" id="{834FB8C1-F200-D5AE-4220-DB50F8516A46}"/>
              </a:ext>
            </a:extLst>
          </p:cNvPr>
          <p:cNvSpPr txBox="1"/>
          <p:nvPr/>
        </p:nvSpPr>
        <p:spPr>
          <a:xfrm>
            <a:off x="335553" y="4268098"/>
            <a:ext cx="450764" cy="276999"/>
          </a:xfrm>
          <a:prstGeom prst="rect">
            <a:avLst/>
          </a:prstGeom>
          <a:noFill/>
        </p:spPr>
        <p:txBody>
          <a:bodyPr wrap="none" rtlCol="0">
            <a:spAutoFit/>
          </a:bodyPr>
          <a:lstStyle/>
          <a:p>
            <a:r>
              <a:rPr lang="ko-KR" altLang="en-US" sz="1200" dirty="0"/>
              <a:t>환불</a:t>
            </a:r>
          </a:p>
        </p:txBody>
      </p:sp>
      <p:sp>
        <p:nvSpPr>
          <p:cNvPr id="46" name="TextBox 45">
            <a:extLst>
              <a:ext uri="{FF2B5EF4-FFF2-40B4-BE49-F238E27FC236}">
                <a16:creationId xmlns:a16="http://schemas.microsoft.com/office/drawing/2014/main" id="{4C1DCC7C-FEF8-EC2B-AAA9-23D1A4142A9C}"/>
              </a:ext>
            </a:extLst>
          </p:cNvPr>
          <p:cNvSpPr txBox="1"/>
          <p:nvPr/>
        </p:nvSpPr>
        <p:spPr>
          <a:xfrm>
            <a:off x="2504596" y="758080"/>
            <a:ext cx="748923" cy="261610"/>
          </a:xfrm>
          <a:prstGeom prst="rect">
            <a:avLst/>
          </a:prstGeom>
          <a:noFill/>
        </p:spPr>
        <p:txBody>
          <a:bodyPr wrap="none" rtlCol="0">
            <a:spAutoFit/>
          </a:bodyPr>
          <a:lstStyle/>
          <a:p>
            <a:pPr algn="ctr"/>
            <a:r>
              <a:rPr lang="ko-KR" altLang="en-US" sz="1100" dirty="0">
                <a:solidFill>
                  <a:schemeClr val="bg1">
                    <a:lumMod val="50000"/>
                  </a:schemeClr>
                </a:solidFill>
              </a:rPr>
              <a:t>계정관리</a:t>
            </a:r>
          </a:p>
        </p:txBody>
      </p:sp>
      <p:cxnSp>
        <p:nvCxnSpPr>
          <p:cNvPr id="47" name="직선 연결선 46">
            <a:extLst>
              <a:ext uri="{FF2B5EF4-FFF2-40B4-BE49-F238E27FC236}">
                <a16:creationId xmlns:a16="http://schemas.microsoft.com/office/drawing/2014/main" id="{BBC79291-EEA7-933E-EA71-46DF656535EF}"/>
              </a:ext>
            </a:extLst>
          </p:cNvPr>
          <p:cNvCxnSpPr>
            <a:cxnSpLocks/>
          </p:cNvCxnSpPr>
          <p:nvPr/>
        </p:nvCxnSpPr>
        <p:spPr>
          <a:xfrm>
            <a:off x="2479816" y="1084849"/>
            <a:ext cx="6151227"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48" name="직선 연결선 47">
            <a:extLst>
              <a:ext uri="{FF2B5EF4-FFF2-40B4-BE49-F238E27FC236}">
                <a16:creationId xmlns:a16="http://schemas.microsoft.com/office/drawing/2014/main" id="{B435E108-5535-8CBF-4AE3-694531564325}"/>
              </a:ext>
            </a:extLst>
          </p:cNvPr>
          <p:cNvCxnSpPr>
            <a:cxnSpLocks/>
          </p:cNvCxnSpPr>
          <p:nvPr/>
        </p:nvCxnSpPr>
        <p:spPr>
          <a:xfrm flipV="1">
            <a:off x="7416635" y="1080471"/>
            <a:ext cx="1227629" cy="4378"/>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49" name="TextBox 48">
            <a:extLst>
              <a:ext uri="{FF2B5EF4-FFF2-40B4-BE49-F238E27FC236}">
                <a16:creationId xmlns:a16="http://schemas.microsoft.com/office/drawing/2014/main" id="{0CA52526-BAB5-87B3-A914-3DF57E3922FF}"/>
              </a:ext>
            </a:extLst>
          </p:cNvPr>
          <p:cNvSpPr txBox="1"/>
          <p:nvPr/>
        </p:nvSpPr>
        <p:spPr>
          <a:xfrm>
            <a:off x="3711535" y="755596"/>
            <a:ext cx="1117614" cy="261610"/>
          </a:xfrm>
          <a:prstGeom prst="rect">
            <a:avLst/>
          </a:prstGeom>
          <a:noFill/>
        </p:spPr>
        <p:txBody>
          <a:bodyPr wrap="none" rtlCol="0">
            <a:spAutoFit/>
          </a:bodyPr>
          <a:lstStyle/>
          <a:p>
            <a:pPr algn="ctr"/>
            <a:r>
              <a:rPr lang="ko-KR" altLang="en-US" sz="1100" dirty="0">
                <a:solidFill>
                  <a:schemeClr val="bg1">
                    <a:lumMod val="50000"/>
                  </a:schemeClr>
                </a:solidFill>
              </a:rPr>
              <a:t>상품</a:t>
            </a:r>
            <a:r>
              <a:rPr lang="en-US" altLang="ko-KR" sz="1100" dirty="0">
                <a:solidFill>
                  <a:schemeClr val="bg1">
                    <a:lumMod val="50000"/>
                  </a:schemeClr>
                </a:solidFill>
              </a:rPr>
              <a:t>SPEC</a:t>
            </a:r>
            <a:r>
              <a:rPr lang="ko-KR" altLang="en-US" sz="1100" dirty="0">
                <a:solidFill>
                  <a:schemeClr val="bg1">
                    <a:lumMod val="50000"/>
                  </a:schemeClr>
                </a:solidFill>
              </a:rPr>
              <a:t>관리</a:t>
            </a:r>
          </a:p>
        </p:txBody>
      </p:sp>
      <p:sp>
        <p:nvSpPr>
          <p:cNvPr id="50" name="TextBox 49">
            <a:extLst>
              <a:ext uri="{FF2B5EF4-FFF2-40B4-BE49-F238E27FC236}">
                <a16:creationId xmlns:a16="http://schemas.microsoft.com/office/drawing/2014/main" id="{0C788FC8-0D69-4068-A849-1D137F3B36F7}"/>
              </a:ext>
            </a:extLst>
          </p:cNvPr>
          <p:cNvSpPr txBox="1"/>
          <p:nvPr/>
        </p:nvSpPr>
        <p:spPr>
          <a:xfrm>
            <a:off x="6100670" y="755596"/>
            <a:ext cx="1313180" cy="261610"/>
          </a:xfrm>
          <a:prstGeom prst="rect">
            <a:avLst/>
          </a:prstGeom>
          <a:noFill/>
        </p:spPr>
        <p:txBody>
          <a:bodyPr wrap="none" rtlCol="0">
            <a:spAutoFit/>
          </a:bodyPr>
          <a:lstStyle/>
          <a:p>
            <a:pPr algn="ctr"/>
            <a:r>
              <a:rPr lang="ko-KR" altLang="en-US" sz="1100" dirty="0">
                <a:solidFill>
                  <a:schemeClr val="bg1">
                    <a:lumMod val="50000"/>
                  </a:schemeClr>
                </a:solidFill>
              </a:rPr>
              <a:t>협력업체단가관리</a:t>
            </a:r>
          </a:p>
        </p:txBody>
      </p:sp>
      <p:sp>
        <p:nvSpPr>
          <p:cNvPr id="51" name="TextBox 50">
            <a:extLst>
              <a:ext uri="{FF2B5EF4-FFF2-40B4-BE49-F238E27FC236}">
                <a16:creationId xmlns:a16="http://schemas.microsoft.com/office/drawing/2014/main" id="{2EEDCE31-7425-B98B-6393-907567D0AFBB}"/>
              </a:ext>
            </a:extLst>
          </p:cNvPr>
          <p:cNvSpPr txBox="1"/>
          <p:nvPr/>
        </p:nvSpPr>
        <p:spPr>
          <a:xfrm>
            <a:off x="7508786" y="758080"/>
            <a:ext cx="1031052" cy="261610"/>
          </a:xfrm>
          <a:prstGeom prst="rect">
            <a:avLst/>
          </a:prstGeom>
          <a:noFill/>
        </p:spPr>
        <p:txBody>
          <a:bodyPr wrap="none" rtlCol="0">
            <a:spAutoFit/>
          </a:bodyPr>
          <a:lstStyle/>
          <a:p>
            <a:pPr algn="ctr"/>
            <a:r>
              <a:rPr lang="ko-KR" altLang="en-US" sz="1100" dirty="0">
                <a:solidFill>
                  <a:srgbClr val="0D6EFD"/>
                </a:solidFill>
              </a:rPr>
              <a:t>실비정산관리</a:t>
            </a:r>
          </a:p>
        </p:txBody>
      </p:sp>
      <p:sp>
        <p:nvSpPr>
          <p:cNvPr id="52" name="TextBox 51">
            <a:extLst>
              <a:ext uri="{FF2B5EF4-FFF2-40B4-BE49-F238E27FC236}">
                <a16:creationId xmlns:a16="http://schemas.microsoft.com/office/drawing/2014/main" id="{B3347947-901B-1F0A-161F-576DF1A23AB1}"/>
              </a:ext>
            </a:extLst>
          </p:cNvPr>
          <p:cNvSpPr txBox="1"/>
          <p:nvPr/>
        </p:nvSpPr>
        <p:spPr>
          <a:xfrm>
            <a:off x="5010990" y="758080"/>
            <a:ext cx="1031052" cy="261610"/>
          </a:xfrm>
          <a:prstGeom prst="rect">
            <a:avLst/>
          </a:prstGeom>
          <a:noFill/>
        </p:spPr>
        <p:txBody>
          <a:bodyPr wrap="none" rtlCol="0">
            <a:spAutoFit/>
          </a:bodyPr>
          <a:lstStyle/>
          <a:p>
            <a:pPr algn="ctr"/>
            <a:r>
              <a:rPr lang="ko-KR" altLang="en-US" sz="1100" dirty="0" err="1">
                <a:solidFill>
                  <a:schemeClr val="bg1">
                    <a:lumMod val="50000"/>
                  </a:schemeClr>
                </a:solidFill>
              </a:rPr>
              <a:t>품목코드관리</a:t>
            </a:r>
            <a:endParaRPr lang="ko-KR" altLang="en-US" sz="1100" dirty="0">
              <a:solidFill>
                <a:schemeClr val="bg1">
                  <a:lumMod val="50000"/>
                </a:schemeClr>
              </a:solidFill>
            </a:endParaRPr>
          </a:p>
        </p:txBody>
      </p:sp>
    </p:spTree>
    <p:extLst>
      <p:ext uri="{BB962C8B-B14F-4D97-AF65-F5344CB8AC3E}">
        <p14:creationId xmlns:p14="http://schemas.microsoft.com/office/powerpoint/2010/main" val="2978863691"/>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사각형: 둥근 모서리 43">
            <a:extLst>
              <a:ext uri="{FF2B5EF4-FFF2-40B4-BE49-F238E27FC236}">
                <a16:creationId xmlns:a16="http://schemas.microsoft.com/office/drawing/2014/main" id="{E7360311-4169-CA69-13DF-3DB25CDE5E79}"/>
              </a:ext>
            </a:extLst>
          </p:cNvPr>
          <p:cNvSpPr/>
          <p:nvPr/>
        </p:nvSpPr>
        <p:spPr>
          <a:xfrm>
            <a:off x="224093" y="731511"/>
            <a:ext cx="9209155" cy="3159292"/>
          </a:xfrm>
          <a:prstGeom prst="roundRect">
            <a:avLst>
              <a:gd name="adj" fmla="val 176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Sorting</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 작성일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DESC</a:t>
                      </a: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6" name="텍스트 개체 틀 5">
            <a:extLst>
              <a:ext uri="{FF2B5EF4-FFF2-40B4-BE49-F238E27FC236}">
                <a16:creationId xmlns:a16="http://schemas.microsoft.com/office/drawing/2014/main" id="{5E99BFF3-3FDE-35ED-5975-98A7E1DB6917}"/>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1"/>
          </p:nvPr>
        </p:nvSpPr>
        <p:spPr/>
        <p:txBody>
          <a:bodyPr>
            <a:normAutofit/>
          </a:bodyPr>
          <a:lstStyle/>
          <a:p>
            <a:r>
              <a:rPr lang="en-US" altLang="ko-KR" dirty="0"/>
              <a:t>-</a:t>
            </a:r>
            <a:endParaRPr lang="ko-KR" altLang="en-US" dirty="0"/>
          </a:p>
        </p:txBody>
      </p:sp>
      <p:sp>
        <p:nvSpPr>
          <p:cNvPr id="8" name="텍스트 개체 틀 7">
            <a:extLst>
              <a:ext uri="{FF2B5EF4-FFF2-40B4-BE49-F238E27FC236}">
                <a16:creationId xmlns:a16="http://schemas.microsoft.com/office/drawing/2014/main" id="{617B3D2F-DA9C-B5A3-0D23-B7FB82E4E17D}"/>
              </a:ext>
            </a:extLst>
          </p:cNvPr>
          <p:cNvSpPr>
            <a:spLocks noGrp="1"/>
          </p:cNvSpPr>
          <p:nvPr>
            <p:ph type="body" sz="quarter" idx="12"/>
          </p:nvPr>
        </p:nvSpPr>
        <p:spPr/>
        <p:txBody>
          <a:bodyPr/>
          <a:lstStyle/>
          <a:p>
            <a:r>
              <a:rPr lang="ko-KR" altLang="en-US" dirty="0"/>
              <a:t>실비정산 관리</a:t>
            </a:r>
          </a:p>
        </p:txBody>
      </p:sp>
      <p:sp>
        <p:nvSpPr>
          <p:cNvPr id="12" name="텍스트 개체 틀 11">
            <a:extLst>
              <a:ext uri="{FF2B5EF4-FFF2-40B4-BE49-F238E27FC236}">
                <a16:creationId xmlns:a16="http://schemas.microsoft.com/office/drawing/2014/main" id="{0600D28A-9AFF-2696-2107-1018C1543728}"/>
              </a:ext>
            </a:extLst>
          </p:cNvPr>
          <p:cNvSpPr>
            <a:spLocks noGrp="1"/>
          </p:cNvSpPr>
          <p:nvPr>
            <p:ph type="body" sz="quarter" idx="13"/>
          </p:nvPr>
        </p:nvSpPr>
        <p:spPr/>
        <p:txBody>
          <a:bodyPr/>
          <a:lstStyle/>
          <a:p>
            <a:r>
              <a:rPr lang="ko-KR" altLang="en-US" dirty="0"/>
              <a:t>메인 </a:t>
            </a:r>
            <a:r>
              <a:rPr lang="en-US" altLang="ko-KR" dirty="0"/>
              <a:t>&gt; </a:t>
            </a:r>
            <a:r>
              <a:rPr lang="ko-KR" altLang="en-US" dirty="0"/>
              <a:t>제어판 </a:t>
            </a:r>
            <a:r>
              <a:rPr lang="en-US" altLang="ko-KR" dirty="0"/>
              <a:t>&gt; </a:t>
            </a:r>
            <a:r>
              <a:rPr lang="ko-KR" altLang="en-US" dirty="0"/>
              <a:t>실비정산관리</a:t>
            </a:r>
          </a:p>
          <a:p>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a:t>-</a:t>
            </a:r>
            <a:endParaRPr lang="ko-KR" altLang="en-US"/>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0" name="Input">
            <a:extLst>
              <a:ext uri="{FF2B5EF4-FFF2-40B4-BE49-F238E27FC236}">
                <a16:creationId xmlns:a16="http://schemas.microsoft.com/office/drawing/2014/main" id="{97138C35-DFB9-417C-83EE-B32D618CE35F}"/>
              </a:ext>
            </a:extLst>
          </p:cNvPr>
          <p:cNvSpPr/>
          <p:nvPr/>
        </p:nvSpPr>
        <p:spPr>
          <a:xfrm>
            <a:off x="8301852" y="5873729"/>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저장</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31" name="Input">
            <a:extLst>
              <a:ext uri="{FF2B5EF4-FFF2-40B4-BE49-F238E27FC236}">
                <a16:creationId xmlns:a16="http://schemas.microsoft.com/office/drawing/2014/main" id="{067E5BB5-013C-463D-3F68-DC776A5225C7}"/>
              </a:ext>
            </a:extLst>
          </p:cNvPr>
          <p:cNvSpPr/>
          <p:nvPr/>
        </p:nvSpPr>
        <p:spPr>
          <a:xfrm>
            <a:off x="7366571" y="5875750"/>
            <a:ext cx="878969" cy="250740"/>
          </a:xfrm>
          <a:prstGeom prst="roundRect">
            <a:avLst>
              <a:gd name="adj" fmla="val 10785"/>
            </a:avLst>
          </a:prstGeom>
          <a:solidFill>
            <a:srgbClr val="6C757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취소</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22" name="TextBox 21">
            <a:extLst>
              <a:ext uri="{FF2B5EF4-FFF2-40B4-BE49-F238E27FC236}">
                <a16:creationId xmlns:a16="http://schemas.microsoft.com/office/drawing/2014/main" id="{55678C7B-F4B5-D735-35D5-1F4650F4676F}"/>
              </a:ext>
            </a:extLst>
          </p:cNvPr>
          <p:cNvSpPr txBox="1"/>
          <p:nvPr/>
        </p:nvSpPr>
        <p:spPr>
          <a:xfrm>
            <a:off x="359896" y="844759"/>
            <a:ext cx="450764" cy="276999"/>
          </a:xfrm>
          <a:prstGeom prst="rect">
            <a:avLst/>
          </a:prstGeom>
          <a:noFill/>
        </p:spPr>
        <p:txBody>
          <a:bodyPr wrap="none" rtlCol="0">
            <a:spAutoFit/>
          </a:bodyPr>
          <a:lstStyle/>
          <a:p>
            <a:r>
              <a:rPr lang="ko-KR" altLang="en-US" sz="1200" dirty="0"/>
              <a:t>대체</a:t>
            </a:r>
          </a:p>
        </p:txBody>
      </p:sp>
      <p:grpSp>
        <p:nvGrpSpPr>
          <p:cNvPr id="28" name="그룹 27">
            <a:extLst>
              <a:ext uri="{FF2B5EF4-FFF2-40B4-BE49-F238E27FC236}">
                <a16:creationId xmlns:a16="http://schemas.microsoft.com/office/drawing/2014/main" id="{4B47DCAC-D03C-8D8B-BDF8-C723D2B9357D}"/>
              </a:ext>
            </a:extLst>
          </p:cNvPr>
          <p:cNvGrpSpPr/>
          <p:nvPr/>
        </p:nvGrpSpPr>
        <p:grpSpPr>
          <a:xfrm>
            <a:off x="447691" y="3126714"/>
            <a:ext cx="1312270" cy="273380"/>
            <a:chOff x="5644328" y="1878559"/>
            <a:chExt cx="1312270" cy="273380"/>
          </a:xfrm>
        </p:grpSpPr>
        <p:sp>
          <p:nvSpPr>
            <p:cNvPr id="29" name="직사각형 28">
              <a:extLst>
                <a:ext uri="{FF2B5EF4-FFF2-40B4-BE49-F238E27FC236}">
                  <a16:creationId xmlns:a16="http://schemas.microsoft.com/office/drawing/2014/main" id="{8A1B4F49-5EB2-C724-8216-7F496E2D04BC}"/>
                </a:ext>
              </a:extLst>
            </p:cNvPr>
            <p:cNvSpPr/>
            <p:nvPr/>
          </p:nvSpPr>
          <p:spPr>
            <a:xfrm>
              <a:off x="5644328" y="1878559"/>
              <a:ext cx="131227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시작일</a:t>
              </a:r>
              <a:endParaRPr lang="en-US" altLang="ko-KR" sz="500" dirty="0">
                <a:solidFill>
                  <a:schemeClr val="bg1">
                    <a:lumMod val="50000"/>
                  </a:schemeClr>
                </a:solidFill>
                <a:latin typeface="+mn-ea"/>
                <a:cs typeface="Segoe UI" panose="020B0502040204020203" pitchFamily="34" charset="0"/>
              </a:endParaRPr>
            </a:p>
          </p:txBody>
        </p:sp>
        <p:sp>
          <p:nvSpPr>
            <p:cNvPr id="32" name="Calendar">
              <a:extLst>
                <a:ext uri="{FF2B5EF4-FFF2-40B4-BE49-F238E27FC236}">
                  <a16:creationId xmlns:a16="http://schemas.microsoft.com/office/drawing/2014/main" id="{9B842223-5E18-DE53-167A-50EB3D23E135}"/>
                </a:ext>
              </a:extLst>
            </p:cNvPr>
            <p:cNvSpPr>
              <a:spLocks noChangeAspect="1" noEditPoints="1"/>
            </p:cNvSpPr>
            <p:nvPr/>
          </p:nvSpPr>
          <p:spPr bwMode="auto">
            <a:xfrm>
              <a:off x="6751693" y="1942190"/>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33" name="그룹 32">
            <a:extLst>
              <a:ext uri="{FF2B5EF4-FFF2-40B4-BE49-F238E27FC236}">
                <a16:creationId xmlns:a16="http://schemas.microsoft.com/office/drawing/2014/main" id="{F29442D0-2E64-D358-C83C-8157D4374A58}"/>
              </a:ext>
            </a:extLst>
          </p:cNvPr>
          <p:cNvGrpSpPr/>
          <p:nvPr/>
        </p:nvGrpSpPr>
        <p:grpSpPr>
          <a:xfrm>
            <a:off x="1836713" y="3119101"/>
            <a:ext cx="1446198" cy="273380"/>
            <a:chOff x="5510400" y="1878559"/>
            <a:chExt cx="1446198" cy="273380"/>
          </a:xfrm>
        </p:grpSpPr>
        <p:sp>
          <p:nvSpPr>
            <p:cNvPr id="34" name="직사각형 33">
              <a:extLst>
                <a:ext uri="{FF2B5EF4-FFF2-40B4-BE49-F238E27FC236}">
                  <a16:creationId xmlns:a16="http://schemas.microsoft.com/office/drawing/2014/main" id="{E864EFC4-40DD-6AC9-1875-8E6ACDE3E7AC}"/>
                </a:ext>
              </a:extLst>
            </p:cNvPr>
            <p:cNvSpPr/>
            <p:nvPr/>
          </p:nvSpPr>
          <p:spPr>
            <a:xfrm>
              <a:off x="5510400" y="1878559"/>
              <a:ext cx="1446198"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종료일</a:t>
              </a:r>
              <a:endParaRPr lang="en-US" altLang="ko-KR" sz="500" dirty="0">
                <a:solidFill>
                  <a:schemeClr val="bg1">
                    <a:lumMod val="50000"/>
                  </a:schemeClr>
                </a:solidFill>
                <a:latin typeface="+mn-ea"/>
                <a:cs typeface="Segoe UI" panose="020B0502040204020203" pitchFamily="34" charset="0"/>
              </a:endParaRPr>
            </a:p>
          </p:txBody>
        </p:sp>
        <p:sp>
          <p:nvSpPr>
            <p:cNvPr id="35" name="Calendar">
              <a:extLst>
                <a:ext uri="{FF2B5EF4-FFF2-40B4-BE49-F238E27FC236}">
                  <a16:creationId xmlns:a16="http://schemas.microsoft.com/office/drawing/2014/main" id="{73B62253-B1EF-3196-FBBA-60399BFDA4E5}"/>
                </a:ext>
              </a:extLst>
            </p:cNvPr>
            <p:cNvSpPr>
              <a:spLocks noChangeAspect="1" noEditPoints="1"/>
            </p:cNvSpPr>
            <p:nvPr/>
          </p:nvSpPr>
          <p:spPr bwMode="auto">
            <a:xfrm>
              <a:off x="6751693" y="1942190"/>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21" name="TextBox 20">
            <a:extLst>
              <a:ext uri="{FF2B5EF4-FFF2-40B4-BE49-F238E27FC236}">
                <a16:creationId xmlns:a16="http://schemas.microsoft.com/office/drawing/2014/main" id="{39C0FB5A-F99C-D561-2242-7E1220144865}"/>
              </a:ext>
            </a:extLst>
          </p:cNvPr>
          <p:cNvSpPr txBox="1"/>
          <p:nvPr/>
        </p:nvSpPr>
        <p:spPr>
          <a:xfrm>
            <a:off x="423144" y="2026365"/>
            <a:ext cx="660882" cy="184666"/>
          </a:xfrm>
          <a:prstGeom prst="rect">
            <a:avLst/>
          </a:prstGeom>
          <a:solidFill>
            <a:schemeClr val="bg1"/>
          </a:solidFill>
        </p:spPr>
        <p:txBody>
          <a:bodyPr wrap="none" lIns="36000" tIns="0" bIns="0" rtlCol="0">
            <a:spAutoFit/>
          </a:bodyPr>
          <a:lstStyle/>
          <a:p>
            <a:r>
              <a:rPr lang="ko-KR" altLang="en-US" sz="1200" dirty="0"/>
              <a:t>관련상품</a:t>
            </a:r>
          </a:p>
        </p:txBody>
      </p:sp>
      <p:sp>
        <p:nvSpPr>
          <p:cNvPr id="36" name="사각형: 둥근 모서리 35">
            <a:extLst>
              <a:ext uri="{FF2B5EF4-FFF2-40B4-BE49-F238E27FC236}">
                <a16:creationId xmlns:a16="http://schemas.microsoft.com/office/drawing/2014/main" id="{B3A99484-02FB-CE5F-0C9D-38DC6A9196AE}"/>
              </a:ext>
            </a:extLst>
          </p:cNvPr>
          <p:cNvSpPr/>
          <p:nvPr/>
        </p:nvSpPr>
        <p:spPr>
          <a:xfrm>
            <a:off x="447691" y="2231367"/>
            <a:ext cx="8837457" cy="746414"/>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7" name="사각형: 둥근 모서리 36">
            <a:extLst>
              <a:ext uri="{FF2B5EF4-FFF2-40B4-BE49-F238E27FC236}">
                <a16:creationId xmlns:a16="http://schemas.microsoft.com/office/drawing/2014/main" id="{B46A41D7-6D48-06C4-E645-2F8FC0A3A1FD}"/>
              </a:ext>
            </a:extLst>
          </p:cNvPr>
          <p:cNvSpPr/>
          <p:nvPr/>
        </p:nvSpPr>
        <p:spPr>
          <a:xfrm>
            <a:off x="560407" y="2329557"/>
            <a:ext cx="1477048" cy="539839"/>
          </a:xfrm>
          <a:prstGeom prst="roundRect">
            <a:avLst>
              <a:gd name="adj" fmla="val 9846"/>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38" name="Close">
            <a:extLst>
              <a:ext uri="{FF2B5EF4-FFF2-40B4-BE49-F238E27FC236}">
                <a16:creationId xmlns:a16="http://schemas.microsoft.com/office/drawing/2014/main" id="{3643E968-69EA-B55B-7016-78591AF4F883}"/>
              </a:ext>
            </a:extLst>
          </p:cNvPr>
          <p:cNvSpPr>
            <a:spLocks noChangeAspect="1" noEditPoints="1"/>
          </p:cNvSpPr>
          <p:nvPr/>
        </p:nvSpPr>
        <p:spPr bwMode="auto">
          <a:xfrm>
            <a:off x="1888793" y="2391271"/>
            <a:ext cx="99558" cy="99557"/>
          </a:xfrm>
          <a:custGeom>
            <a:avLst/>
            <a:gdLst>
              <a:gd name="T0" fmla="*/ 695 w 1390"/>
              <a:gd name="T1" fmla="*/ 0 h 1391"/>
              <a:gd name="T2" fmla="*/ 0 w 1390"/>
              <a:gd name="T3" fmla="*/ 695 h 1391"/>
              <a:gd name="T4" fmla="*/ 695 w 1390"/>
              <a:gd name="T5" fmla="*/ 1391 h 1391"/>
              <a:gd name="T6" fmla="*/ 1390 w 1390"/>
              <a:gd name="T7" fmla="*/ 695 h 1391"/>
              <a:gd name="T8" fmla="*/ 695 w 1390"/>
              <a:gd name="T9" fmla="*/ 0 h 1391"/>
              <a:gd name="T10" fmla="*/ 1009 w 1390"/>
              <a:gd name="T11" fmla="*/ 934 h 1391"/>
              <a:gd name="T12" fmla="*/ 933 w 1390"/>
              <a:gd name="T13" fmla="*/ 1009 h 1391"/>
              <a:gd name="T14" fmla="*/ 883 w 1390"/>
              <a:gd name="T15" fmla="*/ 1009 h 1391"/>
              <a:gd name="T16" fmla="*/ 695 w 1390"/>
              <a:gd name="T17" fmla="*/ 821 h 1391"/>
              <a:gd name="T18" fmla="*/ 507 w 1390"/>
              <a:gd name="T19" fmla="*/ 1009 h 1391"/>
              <a:gd name="T20" fmla="*/ 457 w 1390"/>
              <a:gd name="T21" fmla="*/ 1009 h 1391"/>
              <a:gd name="T22" fmla="*/ 381 w 1390"/>
              <a:gd name="T23" fmla="*/ 934 h 1391"/>
              <a:gd name="T24" fmla="*/ 381 w 1390"/>
              <a:gd name="T25" fmla="*/ 884 h 1391"/>
              <a:gd name="T26" fmla="*/ 569 w 1390"/>
              <a:gd name="T27" fmla="*/ 695 h 1391"/>
              <a:gd name="T28" fmla="*/ 381 w 1390"/>
              <a:gd name="T29" fmla="*/ 507 h 1391"/>
              <a:gd name="T30" fmla="*/ 381 w 1390"/>
              <a:gd name="T31" fmla="*/ 457 h 1391"/>
              <a:gd name="T32" fmla="*/ 457 w 1390"/>
              <a:gd name="T33" fmla="*/ 382 h 1391"/>
              <a:gd name="T34" fmla="*/ 507 w 1390"/>
              <a:gd name="T35" fmla="*/ 382 h 1391"/>
              <a:gd name="T36" fmla="*/ 695 w 1390"/>
              <a:gd name="T37" fmla="*/ 570 h 1391"/>
              <a:gd name="T38" fmla="*/ 883 w 1390"/>
              <a:gd name="T39" fmla="*/ 382 h 1391"/>
              <a:gd name="T40" fmla="*/ 933 w 1390"/>
              <a:gd name="T41" fmla="*/ 382 h 1391"/>
              <a:gd name="T42" fmla="*/ 1009 w 1390"/>
              <a:gd name="T43" fmla="*/ 457 h 1391"/>
              <a:gd name="T44" fmla="*/ 1009 w 1390"/>
              <a:gd name="T45" fmla="*/ 507 h 1391"/>
              <a:gd name="T46" fmla="*/ 820 w 1390"/>
              <a:gd name="T47" fmla="*/ 695 h 1391"/>
              <a:gd name="T48" fmla="*/ 1009 w 1390"/>
              <a:gd name="T49" fmla="*/ 884 h 1391"/>
              <a:gd name="T50" fmla="*/ 1009 w 1390"/>
              <a:gd name="T51" fmla="*/ 934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90" h="1391">
                <a:moveTo>
                  <a:pt x="695" y="0"/>
                </a:moveTo>
                <a:cubicBezTo>
                  <a:pt x="311" y="0"/>
                  <a:pt x="0" y="311"/>
                  <a:pt x="0" y="695"/>
                </a:cubicBezTo>
                <a:cubicBezTo>
                  <a:pt x="0" y="1079"/>
                  <a:pt x="311" y="1391"/>
                  <a:pt x="695" y="1391"/>
                </a:cubicBezTo>
                <a:cubicBezTo>
                  <a:pt x="1079" y="1391"/>
                  <a:pt x="1390" y="1079"/>
                  <a:pt x="1390" y="695"/>
                </a:cubicBezTo>
                <a:cubicBezTo>
                  <a:pt x="1390" y="311"/>
                  <a:pt x="1079" y="0"/>
                  <a:pt x="695" y="0"/>
                </a:cubicBezTo>
                <a:close/>
                <a:moveTo>
                  <a:pt x="1009" y="934"/>
                </a:moveTo>
                <a:lnTo>
                  <a:pt x="933" y="1009"/>
                </a:lnTo>
                <a:cubicBezTo>
                  <a:pt x="919" y="1023"/>
                  <a:pt x="897" y="1023"/>
                  <a:pt x="883" y="1009"/>
                </a:cubicBezTo>
                <a:lnTo>
                  <a:pt x="695" y="821"/>
                </a:lnTo>
                <a:lnTo>
                  <a:pt x="507" y="1009"/>
                </a:lnTo>
                <a:cubicBezTo>
                  <a:pt x="493" y="1023"/>
                  <a:pt x="470" y="1023"/>
                  <a:pt x="457" y="1009"/>
                </a:cubicBezTo>
                <a:lnTo>
                  <a:pt x="381" y="934"/>
                </a:lnTo>
                <a:cubicBezTo>
                  <a:pt x="367" y="920"/>
                  <a:pt x="367" y="898"/>
                  <a:pt x="381" y="884"/>
                </a:cubicBezTo>
                <a:lnTo>
                  <a:pt x="569" y="695"/>
                </a:lnTo>
                <a:lnTo>
                  <a:pt x="381" y="507"/>
                </a:lnTo>
                <a:cubicBezTo>
                  <a:pt x="367" y="493"/>
                  <a:pt x="367" y="471"/>
                  <a:pt x="381" y="457"/>
                </a:cubicBezTo>
                <a:lnTo>
                  <a:pt x="457" y="382"/>
                </a:lnTo>
                <a:cubicBezTo>
                  <a:pt x="470" y="368"/>
                  <a:pt x="493" y="368"/>
                  <a:pt x="507" y="382"/>
                </a:cubicBezTo>
                <a:lnTo>
                  <a:pt x="695" y="570"/>
                </a:lnTo>
                <a:lnTo>
                  <a:pt x="883" y="382"/>
                </a:lnTo>
                <a:cubicBezTo>
                  <a:pt x="897" y="368"/>
                  <a:pt x="920" y="368"/>
                  <a:pt x="933" y="382"/>
                </a:cubicBezTo>
                <a:lnTo>
                  <a:pt x="1009" y="457"/>
                </a:lnTo>
                <a:cubicBezTo>
                  <a:pt x="1022" y="471"/>
                  <a:pt x="1022" y="493"/>
                  <a:pt x="1009" y="507"/>
                </a:cubicBezTo>
                <a:lnTo>
                  <a:pt x="820" y="695"/>
                </a:lnTo>
                <a:lnTo>
                  <a:pt x="1009" y="884"/>
                </a:lnTo>
                <a:cubicBezTo>
                  <a:pt x="1022" y="898"/>
                  <a:pt x="1022" y="920"/>
                  <a:pt x="1009" y="934"/>
                </a:cubicBez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9" name="TextBox 38">
            <a:extLst>
              <a:ext uri="{FF2B5EF4-FFF2-40B4-BE49-F238E27FC236}">
                <a16:creationId xmlns:a16="http://schemas.microsoft.com/office/drawing/2014/main" id="{84C7A7B1-C8FA-4149-7D81-10DC58165D3B}"/>
              </a:ext>
            </a:extLst>
          </p:cNvPr>
          <p:cNvSpPr txBox="1"/>
          <p:nvPr/>
        </p:nvSpPr>
        <p:spPr>
          <a:xfrm>
            <a:off x="574992" y="2463112"/>
            <a:ext cx="1388820" cy="307777"/>
          </a:xfrm>
          <a:prstGeom prst="rect">
            <a:avLst/>
          </a:prstGeom>
          <a:noFill/>
        </p:spPr>
        <p:txBody>
          <a:bodyPr wrap="square">
            <a:spAutoFit/>
          </a:bodyPr>
          <a:lstStyle/>
          <a:p>
            <a:pPr algn="ctr"/>
            <a:r>
              <a:rPr lang="en-US" altLang="ko-KR"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SK</a:t>
            </a:r>
            <a:r>
              <a:rPr lang="ko-KR" altLang="en-US" sz="700" b="0" i="0" u="none" strike="noStrike" dirty="0" err="1">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텔레콤부산담당</a:t>
            </a:r>
            <a:r>
              <a:rPr lang="ko-KR" altLang="en-US"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 용품</a:t>
            </a:r>
            <a:r>
              <a:rPr lang="en-US" altLang="ko-KR"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화환</a:t>
            </a:r>
            <a:endParaRPr lang="en-US" altLang="ko-KR" sz="7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p>
            <a:pPr algn="ctr"/>
            <a:r>
              <a:rPr lang="en-US" altLang="ko-KR" sz="700" dirty="0">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[SK</a:t>
            </a:r>
            <a:r>
              <a:rPr lang="ko-KR" altLang="en-US" sz="700" dirty="0" err="1">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텔레콤부산담당</a:t>
            </a:r>
            <a:r>
              <a:rPr lang="en-US" altLang="ko-KR" sz="700" dirty="0">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70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nvGrpSpPr>
          <p:cNvPr id="40" name="그룹 39">
            <a:extLst>
              <a:ext uri="{FF2B5EF4-FFF2-40B4-BE49-F238E27FC236}">
                <a16:creationId xmlns:a16="http://schemas.microsoft.com/office/drawing/2014/main" id="{BB8A762B-0EFE-65FD-695A-E2181B26C867}"/>
              </a:ext>
            </a:extLst>
          </p:cNvPr>
          <p:cNvGrpSpPr/>
          <p:nvPr/>
        </p:nvGrpSpPr>
        <p:grpSpPr>
          <a:xfrm>
            <a:off x="2176726" y="2330623"/>
            <a:ext cx="506729" cy="506729"/>
            <a:chOff x="4426242" y="2205505"/>
            <a:chExt cx="807905" cy="807905"/>
          </a:xfrm>
        </p:grpSpPr>
        <p:sp>
          <p:nvSpPr>
            <p:cNvPr id="41" name="사각형: 둥근 모서리 40">
              <a:extLst>
                <a:ext uri="{FF2B5EF4-FFF2-40B4-BE49-F238E27FC236}">
                  <a16:creationId xmlns:a16="http://schemas.microsoft.com/office/drawing/2014/main" id="{BEC48B7F-391A-C537-CC8C-F50A46D75F78}"/>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2" name="Add">
              <a:extLst>
                <a:ext uri="{FF2B5EF4-FFF2-40B4-BE49-F238E27FC236}">
                  <a16:creationId xmlns:a16="http://schemas.microsoft.com/office/drawing/2014/main" id="{DD9FD28E-A756-DC47-4C5A-821F0C7ECD11}"/>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44" name="사각형: 둥근 모서리 43">
            <a:extLst>
              <a:ext uri="{FF2B5EF4-FFF2-40B4-BE49-F238E27FC236}">
                <a16:creationId xmlns:a16="http://schemas.microsoft.com/office/drawing/2014/main" id="{796D3415-751D-2982-27CF-4FAA74EABC8F}"/>
              </a:ext>
            </a:extLst>
          </p:cNvPr>
          <p:cNvSpPr/>
          <p:nvPr/>
        </p:nvSpPr>
        <p:spPr>
          <a:xfrm>
            <a:off x="447691" y="1169681"/>
            <a:ext cx="8837457" cy="692172"/>
          </a:xfrm>
          <a:prstGeom prst="roundRect">
            <a:avLst>
              <a:gd name="adj" fmla="val 405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5" name="사각형: 둥근 모서리 44">
            <a:extLst>
              <a:ext uri="{FF2B5EF4-FFF2-40B4-BE49-F238E27FC236}">
                <a16:creationId xmlns:a16="http://schemas.microsoft.com/office/drawing/2014/main" id="{2B2FA577-5B82-D130-4043-24FE16491805}"/>
              </a:ext>
            </a:extLst>
          </p:cNvPr>
          <p:cNvSpPr/>
          <p:nvPr/>
        </p:nvSpPr>
        <p:spPr>
          <a:xfrm>
            <a:off x="560407" y="1255313"/>
            <a:ext cx="1477048" cy="539839"/>
          </a:xfrm>
          <a:prstGeom prst="roundRect">
            <a:avLst>
              <a:gd name="adj" fmla="val 9846"/>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800" dirty="0">
                <a:solidFill>
                  <a:schemeClr val="tx1"/>
                </a:solidFill>
                <a:latin typeface="Pretendard Light" panose="02000403000000020004" pitchFamily="50" charset="-127"/>
                <a:ea typeface="Pretendard Light" panose="02000403000000020004" pitchFamily="50" charset="-127"/>
                <a:cs typeface="Pretendard Light" panose="02000403000000020004" pitchFamily="50" charset="-127"/>
              </a:rPr>
              <a:t>추모영상서비스</a:t>
            </a:r>
          </a:p>
        </p:txBody>
      </p:sp>
      <p:sp>
        <p:nvSpPr>
          <p:cNvPr id="46" name="Close">
            <a:extLst>
              <a:ext uri="{FF2B5EF4-FFF2-40B4-BE49-F238E27FC236}">
                <a16:creationId xmlns:a16="http://schemas.microsoft.com/office/drawing/2014/main" id="{AFA5F7AA-F48D-40A7-0799-1144BF224907}"/>
              </a:ext>
            </a:extLst>
          </p:cNvPr>
          <p:cNvSpPr>
            <a:spLocks noChangeAspect="1" noEditPoints="1"/>
          </p:cNvSpPr>
          <p:nvPr/>
        </p:nvSpPr>
        <p:spPr bwMode="auto">
          <a:xfrm>
            <a:off x="1888793" y="1317027"/>
            <a:ext cx="99558" cy="99557"/>
          </a:xfrm>
          <a:custGeom>
            <a:avLst/>
            <a:gdLst>
              <a:gd name="T0" fmla="*/ 695 w 1390"/>
              <a:gd name="T1" fmla="*/ 0 h 1391"/>
              <a:gd name="T2" fmla="*/ 0 w 1390"/>
              <a:gd name="T3" fmla="*/ 695 h 1391"/>
              <a:gd name="T4" fmla="*/ 695 w 1390"/>
              <a:gd name="T5" fmla="*/ 1391 h 1391"/>
              <a:gd name="T6" fmla="*/ 1390 w 1390"/>
              <a:gd name="T7" fmla="*/ 695 h 1391"/>
              <a:gd name="T8" fmla="*/ 695 w 1390"/>
              <a:gd name="T9" fmla="*/ 0 h 1391"/>
              <a:gd name="T10" fmla="*/ 1009 w 1390"/>
              <a:gd name="T11" fmla="*/ 934 h 1391"/>
              <a:gd name="T12" fmla="*/ 933 w 1390"/>
              <a:gd name="T13" fmla="*/ 1009 h 1391"/>
              <a:gd name="T14" fmla="*/ 883 w 1390"/>
              <a:gd name="T15" fmla="*/ 1009 h 1391"/>
              <a:gd name="T16" fmla="*/ 695 w 1390"/>
              <a:gd name="T17" fmla="*/ 821 h 1391"/>
              <a:gd name="T18" fmla="*/ 507 w 1390"/>
              <a:gd name="T19" fmla="*/ 1009 h 1391"/>
              <a:gd name="T20" fmla="*/ 457 w 1390"/>
              <a:gd name="T21" fmla="*/ 1009 h 1391"/>
              <a:gd name="T22" fmla="*/ 381 w 1390"/>
              <a:gd name="T23" fmla="*/ 934 h 1391"/>
              <a:gd name="T24" fmla="*/ 381 w 1390"/>
              <a:gd name="T25" fmla="*/ 884 h 1391"/>
              <a:gd name="T26" fmla="*/ 569 w 1390"/>
              <a:gd name="T27" fmla="*/ 695 h 1391"/>
              <a:gd name="T28" fmla="*/ 381 w 1390"/>
              <a:gd name="T29" fmla="*/ 507 h 1391"/>
              <a:gd name="T30" fmla="*/ 381 w 1390"/>
              <a:gd name="T31" fmla="*/ 457 h 1391"/>
              <a:gd name="T32" fmla="*/ 457 w 1390"/>
              <a:gd name="T33" fmla="*/ 382 h 1391"/>
              <a:gd name="T34" fmla="*/ 507 w 1390"/>
              <a:gd name="T35" fmla="*/ 382 h 1391"/>
              <a:gd name="T36" fmla="*/ 695 w 1390"/>
              <a:gd name="T37" fmla="*/ 570 h 1391"/>
              <a:gd name="T38" fmla="*/ 883 w 1390"/>
              <a:gd name="T39" fmla="*/ 382 h 1391"/>
              <a:gd name="T40" fmla="*/ 933 w 1390"/>
              <a:gd name="T41" fmla="*/ 382 h 1391"/>
              <a:gd name="T42" fmla="*/ 1009 w 1390"/>
              <a:gd name="T43" fmla="*/ 457 h 1391"/>
              <a:gd name="T44" fmla="*/ 1009 w 1390"/>
              <a:gd name="T45" fmla="*/ 507 h 1391"/>
              <a:gd name="T46" fmla="*/ 820 w 1390"/>
              <a:gd name="T47" fmla="*/ 695 h 1391"/>
              <a:gd name="T48" fmla="*/ 1009 w 1390"/>
              <a:gd name="T49" fmla="*/ 884 h 1391"/>
              <a:gd name="T50" fmla="*/ 1009 w 1390"/>
              <a:gd name="T51" fmla="*/ 934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90" h="1391">
                <a:moveTo>
                  <a:pt x="695" y="0"/>
                </a:moveTo>
                <a:cubicBezTo>
                  <a:pt x="311" y="0"/>
                  <a:pt x="0" y="311"/>
                  <a:pt x="0" y="695"/>
                </a:cubicBezTo>
                <a:cubicBezTo>
                  <a:pt x="0" y="1079"/>
                  <a:pt x="311" y="1391"/>
                  <a:pt x="695" y="1391"/>
                </a:cubicBezTo>
                <a:cubicBezTo>
                  <a:pt x="1079" y="1391"/>
                  <a:pt x="1390" y="1079"/>
                  <a:pt x="1390" y="695"/>
                </a:cubicBezTo>
                <a:cubicBezTo>
                  <a:pt x="1390" y="311"/>
                  <a:pt x="1079" y="0"/>
                  <a:pt x="695" y="0"/>
                </a:cubicBezTo>
                <a:close/>
                <a:moveTo>
                  <a:pt x="1009" y="934"/>
                </a:moveTo>
                <a:lnTo>
                  <a:pt x="933" y="1009"/>
                </a:lnTo>
                <a:cubicBezTo>
                  <a:pt x="919" y="1023"/>
                  <a:pt x="897" y="1023"/>
                  <a:pt x="883" y="1009"/>
                </a:cubicBezTo>
                <a:lnTo>
                  <a:pt x="695" y="821"/>
                </a:lnTo>
                <a:lnTo>
                  <a:pt x="507" y="1009"/>
                </a:lnTo>
                <a:cubicBezTo>
                  <a:pt x="493" y="1023"/>
                  <a:pt x="470" y="1023"/>
                  <a:pt x="457" y="1009"/>
                </a:cubicBezTo>
                <a:lnTo>
                  <a:pt x="381" y="934"/>
                </a:lnTo>
                <a:cubicBezTo>
                  <a:pt x="367" y="920"/>
                  <a:pt x="367" y="898"/>
                  <a:pt x="381" y="884"/>
                </a:cubicBezTo>
                <a:lnTo>
                  <a:pt x="569" y="695"/>
                </a:lnTo>
                <a:lnTo>
                  <a:pt x="381" y="507"/>
                </a:lnTo>
                <a:cubicBezTo>
                  <a:pt x="367" y="493"/>
                  <a:pt x="367" y="471"/>
                  <a:pt x="381" y="457"/>
                </a:cubicBezTo>
                <a:lnTo>
                  <a:pt x="457" y="382"/>
                </a:lnTo>
                <a:cubicBezTo>
                  <a:pt x="470" y="368"/>
                  <a:pt x="493" y="368"/>
                  <a:pt x="507" y="382"/>
                </a:cubicBezTo>
                <a:lnTo>
                  <a:pt x="695" y="570"/>
                </a:lnTo>
                <a:lnTo>
                  <a:pt x="883" y="382"/>
                </a:lnTo>
                <a:cubicBezTo>
                  <a:pt x="897" y="368"/>
                  <a:pt x="920" y="368"/>
                  <a:pt x="933" y="382"/>
                </a:cubicBezTo>
                <a:lnTo>
                  <a:pt x="1009" y="457"/>
                </a:lnTo>
                <a:cubicBezTo>
                  <a:pt x="1022" y="471"/>
                  <a:pt x="1022" y="493"/>
                  <a:pt x="1009" y="507"/>
                </a:cubicBezTo>
                <a:lnTo>
                  <a:pt x="820" y="695"/>
                </a:lnTo>
                <a:lnTo>
                  <a:pt x="1009" y="884"/>
                </a:lnTo>
                <a:cubicBezTo>
                  <a:pt x="1022" y="898"/>
                  <a:pt x="1022" y="920"/>
                  <a:pt x="1009" y="934"/>
                </a:cubicBez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7" name="그룹 46">
            <a:extLst>
              <a:ext uri="{FF2B5EF4-FFF2-40B4-BE49-F238E27FC236}">
                <a16:creationId xmlns:a16="http://schemas.microsoft.com/office/drawing/2014/main" id="{16195DB2-D01F-D0A5-9654-3BFB2502F52D}"/>
              </a:ext>
            </a:extLst>
          </p:cNvPr>
          <p:cNvGrpSpPr/>
          <p:nvPr/>
        </p:nvGrpSpPr>
        <p:grpSpPr>
          <a:xfrm>
            <a:off x="2176726" y="1256379"/>
            <a:ext cx="506729" cy="506729"/>
            <a:chOff x="4426242" y="2205505"/>
            <a:chExt cx="807905" cy="807905"/>
          </a:xfrm>
        </p:grpSpPr>
        <p:sp>
          <p:nvSpPr>
            <p:cNvPr id="48" name="사각형: 둥근 모서리 47">
              <a:extLst>
                <a:ext uri="{FF2B5EF4-FFF2-40B4-BE49-F238E27FC236}">
                  <a16:creationId xmlns:a16="http://schemas.microsoft.com/office/drawing/2014/main" id="{14B14457-C04D-9730-003B-AC4BEB586C6C}"/>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9" name="Add">
              <a:extLst>
                <a:ext uri="{FF2B5EF4-FFF2-40B4-BE49-F238E27FC236}">
                  <a16:creationId xmlns:a16="http://schemas.microsoft.com/office/drawing/2014/main" id="{96E2EFB3-E6DA-8958-2061-5BC7160328E4}"/>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51" name="Checkbox">
            <a:extLst>
              <a:ext uri="{FF2B5EF4-FFF2-40B4-BE49-F238E27FC236}">
                <a16:creationId xmlns:a16="http://schemas.microsoft.com/office/drawing/2014/main" id="{E4FC5B34-7C0D-40C0-E068-5AD1BBFDBE1C}"/>
              </a:ext>
            </a:extLst>
          </p:cNvPr>
          <p:cNvGrpSpPr/>
          <p:nvPr/>
        </p:nvGrpSpPr>
        <p:grpSpPr>
          <a:xfrm>
            <a:off x="1151232" y="2035852"/>
            <a:ext cx="1846951" cy="140420"/>
            <a:chOff x="863600" y="1294683"/>
            <a:chExt cx="1846951" cy="140420"/>
          </a:xfrm>
        </p:grpSpPr>
        <p:grpSp>
          <p:nvGrpSpPr>
            <p:cNvPr id="52" name="Checkbox">
              <a:extLst>
                <a:ext uri="{FF2B5EF4-FFF2-40B4-BE49-F238E27FC236}">
                  <a16:creationId xmlns:a16="http://schemas.microsoft.com/office/drawing/2014/main" id="{3B567BFF-E078-511C-6C3E-0AC2C3EB3E2E}"/>
                </a:ext>
              </a:extLst>
            </p:cNvPr>
            <p:cNvGrpSpPr/>
            <p:nvPr/>
          </p:nvGrpSpPr>
          <p:grpSpPr>
            <a:xfrm>
              <a:off x="863600" y="1306515"/>
              <a:ext cx="128588" cy="128588"/>
              <a:chOff x="863600" y="1311275"/>
              <a:chExt cx="128588" cy="128588"/>
            </a:xfrm>
          </p:grpSpPr>
          <p:sp>
            <p:nvSpPr>
              <p:cNvPr id="54" name="Box">
                <a:extLst>
                  <a:ext uri="{FF2B5EF4-FFF2-40B4-BE49-F238E27FC236}">
                    <a16:creationId xmlns:a16="http://schemas.microsoft.com/office/drawing/2014/main" id="{90A9D9E7-0AED-A5CC-7C74-B843023D1148}"/>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55" name="Check" hidden="1">
                <a:extLst>
                  <a:ext uri="{FF2B5EF4-FFF2-40B4-BE49-F238E27FC236}">
                    <a16:creationId xmlns:a16="http://schemas.microsoft.com/office/drawing/2014/main" id="{65BDC1FD-0C5A-5576-A83C-E51A877D3AD2}"/>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53" name="Text">
              <a:extLst>
                <a:ext uri="{FF2B5EF4-FFF2-40B4-BE49-F238E27FC236}">
                  <a16:creationId xmlns:a16="http://schemas.microsoft.com/office/drawing/2014/main" id="{1D8E140E-3F22-8844-CFD9-DBBA61A14AE2}"/>
                </a:ext>
              </a:extLst>
            </p:cNvPr>
            <p:cNvSpPr txBox="1"/>
            <p:nvPr/>
          </p:nvSpPr>
          <p:spPr>
            <a:xfrm>
              <a:off x="1045030" y="1294683"/>
              <a:ext cx="1665521" cy="13997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800" noProof="1">
                  <a:solidFill>
                    <a:srgbClr val="5F5F5F"/>
                  </a:solidFill>
                  <a:latin typeface="Segoe UI" panose="020B0502040204020203" pitchFamily="34" charset="0"/>
                  <a:cs typeface="Segoe UI" panose="020B0502040204020203" pitchFamily="34" charset="0"/>
                </a:rPr>
                <a:t>하단에 지정된 상품에만 신규 버전을 반영</a:t>
              </a:r>
              <a:r>
                <a:rPr lang="en-US" altLang="ko-KR" sz="800" noProof="1">
                  <a:solidFill>
                    <a:srgbClr val="5F5F5F"/>
                  </a:solidFill>
                  <a:latin typeface="Segoe UI" panose="020B0502040204020203" pitchFamily="34" charset="0"/>
                  <a:cs typeface="Segoe UI" panose="020B0502040204020203" pitchFamily="34" charset="0"/>
                </a:rPr>
                <a:t>.</a:t>
              </a:r>
              <a:endParaRPr lang="en-US" sz="800" noProof="1">
                <a:solidFill>
                  <a:srgbClr val="5F5F5F"/>
                </a:solidFill>
                <a:latin typeface="Segoe UI" panose="020B0502040204020203" pitchFamily="34" charset="0"/>
                <a:cs typeface="Segoe UI" panose="020B0502040204020203" pitchFamily="34" charset="0"/>
              </a:endParaRPr>
            </a:p>
          </p:txBody>
        </p:sp>
      </p:grpSp>
      <p:grpSp>
        <p:nvGrpSpPr>
          <p:cNvPr id="58" name="Checkbox">
            <a:extLst>
              <a:ext uri="{FF2B5EF4-FFF2-40B4-BE49-F238E27FC236}">
                <a16:creationId xmlns:a16="http://schemas.microsoft.com/office/drawing/2014/main" id="{C8AF00C7-F279-C4B9-D6A2-811C0AD3C503}"/>
              </a:ext>
            </a:extLst>
          </p:cNvPr>
          <p:cNvGrpSpPr/>
          <p:nvPr/>
        </p:nvGrpSpPr>
        <p:grpSpPr>
          <a:xfrm>
            <a:off x="3434164" y="2035852"/>
            <a:ext cx="1648178" cy="140420"/>
            <a:chOff x="863600" y="1294683"/>
            <a:chExt cx="1648178" cy="140420"/>
          </a:xfrm>
        </p:grpSpPr>
        <p:grpSp>
          <p:nvGrpSpPr>
            <p:cNvPr id="59" name="Checkbox">
              <a:extLst>
                <a:ext uri="{FF2B5EF4-FFF2-40B4-BE49-F238E27FC236}">
                  <a16:creationId xmlns:a16="http://schemas.microsoft.com/office/drawing/2014/main" id="{0B5A64D7-4F87-0F97-678A-2331089D1431}"/>
                </a:ext>
              </a:extLst>
            </p:cNvPr>
            <p:cNvGrpSpPr/>
            <p:nvPr/>
          </p:nvGrpSpPr>
          <p:grpSpPr>
            <a:xfrm>
              <a:off x="863600" y="1306515"/>
              <a:ext cx="128588" cy="128588"/>
              <a:chOff x="863600" y="1311275"/>
              <a:chExt cx="128588" cy="128588"/>
            </a:xfrm>
          </p:grpSpPr>
          <p:sp>
            <p:nvSpPr>
              <p:cNvPr id="61" name="Box">
                <a:extLst>
                  <a:ext uri="{FF2B5EF4-FFF2-40B4-BE49-F238E27FC236}">
                    <a16:creationId xmlns:a16="http://schemas.microsoft.com/office/drawing/2014/main" id="{37E4CF90-3641-A2C1-0F8B-D2AF91464782}"/>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62" name="Check" hidden="1">
                <a:extLst>
                  <a:ext uri="{FF2B5EF4-FFF2-40B4-BE49-F238E27FC236}">
                    <a16:creationId xmlns:a16="http://schemas.microsoft.com/office/drawing/2014/main" id="{63ECD983-A964-BC17-379B-CF02AD4A5DDB}"/>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60" name="Text">
              <a:extLst>
                <a:ext uri="{FF2B5EF4-FFF2-40B4-BE49-F238E27FC236}">
                  <a16:creationId xmlns:a16="http://schemas.microsoft.com/office/drawing/2014/main" id="{EC0BABA3-E8B5-2FE0-C09D-66A0FD3941FC}"/>
                </a:ext>
              </a:extLst>
            </p:cNvPr>
            <p:cNvSpPr txBox="1"/>
            <p:nvPr/>
          </p:nvSpPr>
          <p:spPr>
            <a:xfrm>
              <a:off x="1045030" y="1294683"/>
              <a:ext cx="1466748" cy="13997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800" noProof="1">
                  <a:solidFill>
                    <a:srgbClr val="5F5F5F"/>
                  </a:solidFill>
                  <a:latin typeface="Segoe UI" panose="020B0502040204020203" pitchFamily="34" charset="0"/>
                  <a:cs typeface="Segoe UI" panose="020B0502040204020203" pitchFamily="34" charset="0"/>
                </a:rPr>
                <a:t>본 품목을 사용하는 모든 상품에 반영</a:t>
              </a:r>
              <a:endParaRPr lang="en-US" sz="800" noProof="1">
                <a:solidFill>
                  <a:srgbClr val="5F5F5F"/>
                </a:solidFill>
                <a:latin typeface="Segoe UI" panose="020B0502040204020203" pitchFamily="34" charset="0"/>
                <a:cs typeface="Segoe UI" panose="020B0502040204020203" pitchFamily="34" charset="0"/>
              </a:endParaRPr>
            </a:p>
          </p:txBody>
        </p:sp>
      </p:grpSp>
      <p:grpSp>
        <p:nvGrpSpPr>
          <p:cNvPr id="63" name="그룹 62">
            <a:extLst>
              <a:ext uri="{FF2B5EF4-FFF2-40B4-BE49-F238E27FC236}">
                <a16:creationId xmlns:a16="http://schemas.microsoft.com/office/drawing/2014/main" id="{C26E975D-0D87-1B51-F796-4094DAC54F6B}"/>
              </a:ext>
            </a:extLst>
          </p:cNvPr>
          <p:cNvGrpSpPr/>
          <p:nvPr/>
        </p:nvGrpSpPr>
        <p:grpSpPr>
          <a:xfrm>
            <a:off x="3357307" y="3118532"/>
            <a:ext cx="1273462" cy="273380"/>
            <a:chOff x="1965075" y="1542103"/>
            <a:chExt cx="1467936" cy="273380"/>
          </a:xfrm>
        </p:grpSpPr>
        <p:sp>
          <p:nvSpPr>
            <p:cNvPr id="64" name="직사각형 63">
              <a:extLst>
                <a:ext uri="{FF2B5EF4-FFF2-40B4-BE49-F238E27FC236}">
                  <a16:creationId xmlns:a16="http://schemas.microsoft.com/office/drawing/2014/main" id="{23486615-B1F8-396F-5D3A-CBF6DCBECDB0}"/>
                </a:ext>
              </a:extLst>
            </p:cNvPr>
            <p:cNvSpPr/>
            <p:nvPr/>
          </p:nvSpPr>
          <p:spPr>
            <a:xfrm>
              <a:off x="1965075" y="1542103"/>
              <a:ext cx="1467936"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사용여부</a:t>
              </a:r>
              <a:endParaRPr lang="en-US" altLang="ko-KR" sz="500" dirty="0">
                <a:solidFill>
                  <a:schemeClr val="bg1">
                    <a:lumMod val="50000"/>
                  </a:schemeClr>
                </a:solidFill>
                <a:latin typeface="+mn-ea"/>
                <a:cs typeface="Segoe UI" panose="020B0502040204020203" pitchFamily="34" charset="0"/>
              </a:endParaRPr>
            </a:p>
          </p:txBody>
        </p:sp>
        <p:sp>
          <p:nvSpPr>
            <p:cNvPr id="65" name="Arrow Down">
              <a:extLst>
                <a:ext uri="{FF2B5EF4-FFF2-40B4-BE49-F238E27FC236}">
                  <a16:creationId xmlns:a16="http://schemas.microsoft.com/office/drawing/2014/main" id="{3EF6DE93-4348-D7E4-79B0-6326BCBA5E4B}"/>
                </a:ext>
              </a:extLst>
            </p:cNvPr>
            <p:cNvSpPr>
              <a:spLocks noChangeAspect="1"/>
            </p:cNvSpPr>
            <p:nvPr/>
          </p:nvSpPr>
          <p:spPr bwMode="auto">
            <a:xfrm flipH="1">
              <a:off x="3265580" y="1642293"/>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1592343664"/>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텍스트 개체 틀 19"/>
          <p:cNvSpPr>
            <a:spLocks noGrp="1"/>
          </p:cNvSpPr>
          <p:nvPr>
            <p:ph type="body" sz="quarter" idx="10"/>
          </p:nvPr>
        </p:nvSpPr>
        <p:spPr/>
        <p:txBody>
          <a:bodyPr/>
          <a:lstStyle/>
          <a:p>
            <a:endParaRPr lang="ko-KR" altLang="en-US"/>
          </a:p>
        </p:txBody>
      </p:sp>
      <p:sp>
        <p:nvSpPr>
          <p:cNvPr id="21" name="텍스트 개체 틀 20"/>
          <p:cNvSpPr>
            <a:spLocks noGrp="1"/>
          </p:cNvSpPr>
          <p:nvPr>
            <p:ph type="body" sz="quarter" idx="11"/>
          </p:nvPr>
        </p:nvSpPr>
        <p:spPr/>
        <p:txBody>
          <a:bodyPr/>
          <a:lstStyle/>
          <a:p>
            <a:endParaRPr lang="ko-KR" altLang="en-US"/>
          </a:p>
        </p:txBody>
      </p:sp>
      <p:sp>
        <p:nvSpPr>
          <p:cNvPr id="22" name="텍스트 개체 틀 21"/>
          <p:cNvSpPr>
            <a:spLocks noGrp="1"/>
          </p:cNvSpPr>
          <p:nvPr>
            <p:ph type="body" sz="quarter" idx="12"/>
          </p:nvPr>
        </p:nvSpPr>
        <p:spPr/>
        <p:txBody>
          <a:bodyPr/>
          <a:lstStyle/>
          <a:p>
            <a:r>
              <a:rPr lang="ko-KR" altLang="en-US" dirty="0"/>
              <a:t>안내창</a:t>
            </a:r>
            <a:r>
              <a:rPr lang="en-US" altLang="ko-KR" dirty="0"/>
              <a:t>1</a:t>
            </a:r>
            <a:endParaRPr lang="ko-KR" altLang="en-US" dirty="0"/>
          </a:p>
        </p:txBody>
      </p:sp>
      <p:sp>
        <p:nvSpPr>
          <p:cNvPr id="23" name="텍스트 개체 틀 22"/>
          <p:cNvSpPr>
            <a:spLocks noGrp="1"/>
          </p:cNvSpPr>
          <p:nvPr>
            <p:ph type="body" sz="quarter" idx="13"/>
          </p:nvPr>
        </p:nvSpPr>
        <p:spPr/>
        <p:txBody>
          <a:bodyPr/>
          <a:lstStyle/>
          <a:p>
            <a:endParaRPr lang="ko-KR" altLang="en-US"/>
          </a:p>
        </p:txBody>
      </p:sp>
      <p:grpSp>
        <p:nvGrpSpPr>
          <p:cNvPr id="28" name="그룹 27"/>
          <p:cNvGrpSpPr/>
          <p:nvPr/>
        </p:nvGrpSpPr>
        <p:grpSpPr>
          <a:xfrm>
            <a:off x="544400" y="925897"/>
            <a:ext cx="3882516" cy="2001270"/>
            <a:chOff x="1526190" y="1363484"/>
            <a:chExt cx="3882516" cy="2001270"/>
          </a:xfrm>
        </p:grpSpPr>
        <p:sp>
          <p:nvSpPr>
            <p:cNvPr id="13" name="Border">
              <a:extLst>
                <a:ext uri="{FF2B5EF4-FFF2-40B4-BE49-F238E27FC236}">
                  <a16:creationId xmlns:a16="http://schemas.microsoft.com/office/drawing/2014/main" id="{B9B8A172-2FE0-396E-0E45-2D4CB7D9FD69}"/>
                </a:ext>
              </a:extLst>
            </p:cNvPr>
            <p:cNvSpPr/>
            <p:nvPr/>
          </p:nvSpPr>
          <p:spPr>
            <a:xfrm>
              <a:off x="1526190" y="1363484"/>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비밀번호변경</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5" name="Separator">
              <a:extLst>
                <a:ext uri="{FF2B5EF4-FFF2-40B4-BE49-F238E27FC236}">
                  <a16:creationId xmlns:a16="http://schemas.microsoft.com/office/drawing/2014/main" id="{58B1B4EC-B8BB-B01D-90B7-754065C69735}"/>
                </a:ext>
              </a:extLst>
            </p:cNvPr>
            <p:cNvCxnSpPr/>
            <p:nvPr/>
          </p:nvCxnSpPr>
          <p:spPr>
            <a:xfrm>
              <a:off x="1526190" y="1899148"/>
              <a:ext cx="3882516" cy="644"/>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9" name="Close Icon">
              <a:extLst>
                <a:ext uri="{FF2B5EF4-FFF2-40B4-BE49-F238E27FC236}">
                  <a16:creationId xmlns:a16="http://schemas.microsoft.com/office/drawing/2014/main" id="{A9491F9D-6B3E-258D-E398-37198FC07582}"/>
                </a:ext>
              </a:extLst>
            </p:cNvPr>
            <p:cNvSpPr>
              <a:spLocks noChangeAspect="1"/>
            </p:cNvSpPr>
            <p:nvPr/>
          </p:nvSpPr>
          <p:spPr bwMode="auto">
            <a:xfrm>
              <a:off x="5162546" y="1532554"/>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2" name="TextBox 11">
              <a:extLst>
                <a:ext uri="{FF2B5EF4-FFF2-40B4-BE49-F238E27FC236}">
                  <a16:creationId xmlns:a16="http://schemas.microsoft.com/office/drawing/2014/main" id="{F1EDD4F3-73A6-9F24-CD5C-B771CDC0F7C5}"/>
                </a:ext>
              </a:extLst>
            </p:cNvPr>
            <p:cNvSpPr txBox="1"/>
            <p:nvPr/>
          </p:nvSpPr>
          <p:spPr>
            <a:xfrm>
              <a:off x="1743611" y="2110847"/>
              <a:ext cx="2056258"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비밀번호가 변경되었습니다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sp>
        <p:nvSpPr>
          <p:cNvPr id="30" name="직사각형 29">
            <a:extLst>
              <a:ext uri="{FF2B5EF4-FFF2-40B4-BE49-F238E27FC236}">
                <a16:creationId xmlns:a16="http://schemas.microsoft.com/office/drawing/2014/main" id="{ADCC2565-43A2-F552-C7E9-781C72CEEC83}"/>
              </a:ext>
            </a:extLst>
          </p:cNvPr>
          <p:cNvSpPr/>
          <p:nvPr/>
        </p:nvSpPr>
        <p:spPr>
          <a:xfrm>
            <a:off x="453800" y="86148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grpSp>
        <p:nvGrpSpPr>
          <p:cNvPr id="2" name="그룹 1"/>
          <p:cNvGrpSpPr/>
          <p:nvPr/>
        </p:nvGrpSpPr>
        <p:grpSpPr>
          <a:xfrm>
            <a:off x="544400" y="3484947"/>
            <a:ext cx="3882516" cy="2001270"/>
            <a:chOff x="544400" y="3484947"/>
            <a:chExt cx="3882516" cy="2001270"/>
          </a:xfrm>
        </p:grpSpPr>
        <p:sp>
          <p:nvSpPr>
            <p:cNvPr id="33"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상담서 전송</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34" name="Separator">
              <a:extLst>
                <a:ext uri="{FF2B5EF4-FFF2-40B4-BE49-F238E27FC236}">
                  <a16:creationId xmlns:a16="http://schemas.microsoft.com/office/drawing/2014/main" id="{58B1B4EC-B8BB-B01D-90B7-754065C69735}"/>
                </a:ext>
              </a:extLst>
            </p:cNvPr>
            <p:cNvCxnSpPr/>
            <p:nvPr/>
          </p:nvCxnSpPr>
          <p:spPr>
            <a:xfrm>
              <a:off x="544400" y="402061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5" name="Separator">
              <a:extLst>
                <a:ext uri="{FF2B5EF4-FFF2-40B4-BE49-F238E27FC236}">
                  <a16:creationId xmlns:a16="http://schemas.microsoft.com/office/drawing/2014/main" id="{135E082F-3B5F-1C71-BDD5-053945D5493C}"/>
                </a:ext>
              </a:extLst>
            </p:cNvPr>
            <p:cNvCxnSpPr/>
            <p:nvPr/>
          </p:nvCxnSpPr>
          <p:spPr>
            <a:xfrm>
              <a:off x="544400" y="490345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37"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8" name="TextBox 37">
              <a:extLst>
                <a:ext uri="{FF2B5EF4-FFF2-40B4-BE49-F238E27FC236}">
                  <a16:creationId xmlns:a16="http://schemas.microsoft.com/office/drawing/2014/main" id="{F1EDD4F3-73A6-9F24-CD5C-B771CDC0F7C5}"/>
                </a:ext>
              </a:extLst>
            </p:cNvPr>
            <p:cNvSpPr txBox="1"/>
            <p:nvPr/>
          </p:nvSpPr>
          <p:spPr>
            <a:xfrm>
              <a:off x="761821" y="4232310"/>
              <a:ext cx="2056258"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상담서를 전송하시겠습니까</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41" name="Button">
              <a:extLst>
                <a:ext uri="{FF2B5EF4-FFF2-40B4-BE49-F238E27FC236}">
                  <a16:creationId xmlns:a16="http://schemas.microsoft.com/office/drawing/2014/main" id="{B5F6A2C3-ED1B-9F1B-1DAC-DC7151C06131}"/>
                </a:ext>
              </a:extLst>
            </p:cNvPr>
            <p:cNvSpPr/>
            <p:nvPr/>
          </p:nvSpPr>
          <p:spPr>
            <a:xfrm>
              <a:off x="3896390" y="501871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전송</a:t>
              </a:r>
              <a:endParaRPr lang="en-US" sz="1050" dirty="0">
                <a:solidFill>
                  <a:schemeClr val="bg1"/>
                </a:solidFill>
                <a:latin typeface="Segoe UI" panose="020B0502040204020203" pitchFamily="34" charset="0"/>
                <a:cs typeface="Segoe UI" panose="020B0502040204020203" pitchFamily="34" charset="0"/>
              </a:endParaRPr>
            </a:p>
          </p:txBody>
        </p:sp>
        <p:sp>
          <p:nvSpPr>
            <p:cNvPr id="42" name="Button">
              <a:extLst>
                <a:ext uri="{FF2B5EF4-FFF2-40B4-BE49-F238E27FC236}">
                  <a16:creationId xmlns:a16="http://schemas.microsoft.com/office/drawing/2014/main" id="{44A2273B-E28B-6EAE-C673-4F4CD8FEF39A}"/>
                </a:ext>
              </a:extLst>
            </p:cNvPr>
            <p:cNvSpPr/>
            <p:nvPr/>
          </p:nvSpPr>
          <p:spPr>
            <a:xfrm>
              <a:off x="3391366" y="5025725"/>
              <a:ext cx="47153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sp>
        <p:nvSpPr>
          <p:cNvPr id="39" name="직사각형 38">
            <a:extLst>
              <a:ext uri="{FF2B5EF4-FFF2-40B4-BE49-F238E27FC236}">
                <a16:creationId xmlns:a16="http://schemas.microsoft.com/office/drawing/2014/main" id="{ADCC2565-43A2-F552-C7E9-781C72CEEC83}"/>
              </a:ext>
            </a:extLst>
          </p:cNvPr>
          <p:cNvSpPr/>
          <p:nvPr/>
        </p:nvSpPr>
        <p:spPr>
          <a:xfrm>
            <a:off x="453800" y="341989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grpSp>
        <p:nvGrpSpPr>
          <p:cNvPr id="43" name="그룹 42"/>
          <p:cNvGrpSpPr/>
          <p:nvPr/>
        </p:nvGrpSpPr>
        <p:grpSpPr>
          <a:xfrm>
            <a:off x="5114822" y="3485591"/>
            <a:ext cx="3887166" cy="2001270"/>
            <a:chOff x="544400" y="3484947"/>
            <a:chExt cx="3887166" cy="2001270"/>
          </a:xfrm>
        </p:grpSpPr>
        <p:sp>
          <p:nvSpPr>
            <p:cNvPr id="44"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상담완료 확인</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45" name="Separator">
              <a:extLst>
                <a:ext uri="{FF2B5EF4-FFF2-40B4-BE49-F238E27FC236}">
                  <a16:creationId xmlns:a16="http://schemas.microsoft.com/office/drawing/2014/main" id="{58B1B4EC-B8BB-B01D-90B7-754065C69735}"/>
                </a:ext>
              </a:extLst>
            </p:cNvPr>
            <p:cNvCxnSpPr/>
            <p:nvPr/>
          </p:nvCxnSpPr>
          <p:spPr>
            <a:xfrm>
              <a:off x="544400" y="402061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6" name="Separator">
              <a:extLst>
                <a:ext uri="{FF2B5EF4-FFF2-40B4-BE49-F238E27FC236}">
                  <a16:creationId xmlns:a16="http://schemas.microsoft.com/office/drawing/2014/main" id="{135E082F-3B5F-1C71-BDD5-053945D5493C}"/>
                </a:ext>
              </a:extLst>
            </p:cNvPr>
            <p:cNvCxnSpPr/>
            <p:nvPr/>
          </p:nvCxnSpPr>
          <p:spPr>
            <a:xfrm>
              <a:off x="544400" y="4903451"/>
              <a:ext cx="388716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47"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8" name="TextBox 47">
              <a:extLst>
                <a:ext uri="{FF2B5EF4-FFF2-40B4-BE49-F238E27FC236}">
                  <a16:creationId xmlns:a16="http://schemas.microsoft.com/office/drawing/2014/main" id="{F1EDD4F3-73A6-9F24-CD5C-B771CDC0F7C5}"/>
                </a:ext>
              </a:extLst>
            </p:cNvPr>
            <p:cNvSpPr txBox="1"/>
            <p:nvPr/>
          </p:nvSpPr>
          <p:spPr>
            <a:xfrm>
              <a:off x="761821" y="4232310"/>
              <a:ext cx="2490958"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상담완료 상태로 변경하시겠습니까</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49" name="Button">
              <a:extLst>
                <a:ext uri="{FF2B5EF4-FFF2-40B4-BE49-F238E27FC236}">
                  <a16:creationId xmlns:a16="http://schemas.microsoft.com/office/drawing/2014/main" id="{B5F6A2C3-ED1B-9F1B-1DAC-DC7151C06131}"/>
                </a:ext>
              </a:extLst>
            </p:cNvPr>
            <p:cNvSpPr/>
            <p:nvPr/>
          </p:nvSpPr>
          <p:spPr>
            <a:xfrm>
              <a:off x="3896390" y="501871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완료</a:t>
              </a:r>
              <a:endParaRPr lang="en-US" sz="1050" dirty="0">
                <a:solidFill>
                  <a:schemeClr val="bg1"/>
                </a:solidFill>
                <a:latin typeface="Segoe UI" panose="020B0502040204020203" pitchFamily="34" charset="0"/>
                <a:cs typeface="Segoe UI" panose="020B0502040204020203" pitchFamily="34" charset="0"/>
              </a:endParaRPr>
            </a:p>
          </p:txBody>
        </p:sp>
        <p:sp>
          <p:nvSpPr>
            <p:cNvPr id="50" name="Button">
              <a:extLst>
                <a:ext uri="{FF2B5EF4-FFF2-40B4-BE49-F238E27FC236}">
                  <a16:creationId xmlns:a16="http://schemas.microsoft.com/office/drawing/2014/main" id="{44A2273B-E28B-6EAE-C673-4F4CD8FEF39A}"/>
                </a:ext>
              </a:extLst>
            </p:cNvPr>
            <p:cNvSpPr/>
            <p:nvPr/>
          </p:nvSpPr>
          <p:spPr>
            <a:xfrm>
              <a:off x="3391366" y="5025725"/>
              <a:ext cx="47153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sp>
        <p:nvSpPr>
          <p:cNvPr id="51" name="직사각형 50">
            <a:extLst>
              <a:ext uri="{FF2B5EF4-FFF2-40B4-BE49-F238E27FC236}">
                <a16:creationId xmlns:a16="http://schemas.microsoft.com/office/drawing/2014/main" id="{ADCC2565-43A2-F552-C7E9-781C72CEEC83}"/>
              </a:ext>
            </a:extLst>
          </p:cNvPr>
          <p:cNvSpPr/>
          <p:nvPr/>
        </p:nvSpPr>
        <p:spPr>
          <a:xfrm>
            <a:off x="5024222" y="342053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graphicFrame>
        <p:nvGraphicFramePr>
          <p:cNvPr id="52" name="표 51">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540247650"/>
              </p:ext>
            </p:extLst>
          </p:nvPr>
        </p:nvGraphicFramePr>
        <p:xfrm>
          <a:off x="9686549" y="526664"/>
          <a:ext cx="2505451" cy="3756505"/>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비밀번호 변경 완료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토스트</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상품정보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&gt;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의전팀장 검색</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신규접수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&gt;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저장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상품정보</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&gt;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상담서 전송 버튼 클릭 시 모달창 팝업</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상품정보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&gt;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상담완료 버튼 클릭 시 모달창 팝업</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55" name="그룹 54"/>
          <p:cNvGrpSpPr/>
          <p:nvPr/>
        </p:nvGrpSpPr>
        <p:grpSpPr>
          <a:xfrm>
            <a:off x="5119472" y="926541"/>
            <a:ext cx="3882516" cy="2001270"/>
            <a:chOff x="5119472" y="926541"/>
            <a:chExt cx="3882516" cy="2001270"/>
          </a:xfrm>
        </p:grpSpPr>
        <p:sp>
          <p:nvSpPr>
            <p:cNvPr id="17" name="Border">
              <a:extLst>
                <a:ext uri="{FF2B5EF4-FFF2-40B4-BE49-F238E27FC236}">
                  <a16:creationId xmlns:a16="http://schemas.microsoft.com/office/drawing/2014/main" id="{B9B8A172-2FE0-396E-0E45-2D4CB7D9FD69}"/>
                </a:ext>
              </a:extLst>
            </p:cNvPr>
            <p:cNvSpPr/>
            <p:nvPr/>
          </p:nvSpPr>
          <p:spPr>
            <a:xfrm>
              <a:off x="5119472" y="926541"/>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저장확인</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24" name="Separator">
              <a:extLst>
                <a:ext uri="{FF2B5EF4-FFF2-40B4-BE49-F238E27FC236}">
                  <a16:creationId xmlns:a16="http://schemas.microsoft.com/office/drawing/2014/main" id="{58B1B4EC-B8BB-B01D-90B7-754065C69735}"/>
                </a:ext>
              </a:extLst>
            </p:cNvPr>
            <p:cNvCxnSpPr/>
            <p:nvPr/>
          </p:nvCxnSpPr>
          <p:spPr>
            <a:xfrm>
              <a:off x="5119472" y="1462205"/>
              <a:ext cx="387786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5" name="Separator">
              <a:extLst>
                <a:ext uri="{FF2B5EF4-FFF2-40B4-BE49-F238E27FC236}">
                  <a16:creationId xmlns:a16="http://schemas.microsoft.com/office/drawing/2014/main" id="{135E082F-3B5F-1C71-BDD5-053945D5493C}"/>
                </a:ext>
              </a:extLst>
            </p:cNvPr>
            <p:cNvCxnSpPr/>
            <p:nvPr/>
          </p:nvCxnSpPr>
          <p:spPr>
            <a:xfrm>
              <a:off x="5119472" y="2345045"/>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7" name="Close Icon">
              <a:extLst>
                <a:ext uri="{FF2B5EF4-FFF2-40B4-BE49-F238E27FC236}">
                  <a16:creationId xmlns:a16="http://schemas.microsoft.com/office/drawing/2014/main" id="{A9491F9D-6B3E-258D-E398-37198FC07582}"/>
                </a:ext>
              </a:extLst>
            </p:cNvPr>
            <p:cNvSpPr>
              <a:spLocks noChangeAspect="1"/>
            </p:cNvSpPr>
            <p:nvPr/>
          </p:nvSpPr>
          <p:spPr bwMode="auto">
            <a:xfrm>
              <a:off x="8755828" y="1095611"/>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29" name="TextBox 28">
              <a:extLst>
                <a:ext uri="{FF2B5EF4-FFF2-40B4-BE49-F238E27FC236}">
                  <a16:creationId xmlns:a16="http://schemas.microsoft.com/office/drawing/2014/main" id="{F1EDD4F3-73A6-9F24-CD5C-B771CDC0F7C5}"/>
                </a:ext>
              </a:extLst>
            </p:cNvPr>
            <p:cNvSpPr txBox="1"/>
            <p:nvPr/>
          </p:nvSpPr>
          <p:spPr>
            <a:xfrm>
              <a:off x="5336893" y="1673904"/>
              <a:ext cx="2056258"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저장하시겠습니까</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53" name="Button">
              <a:extLst>
                <a:ext uri="{FF2B5EF4-FFF2-40B4-BE49-F238E27FC236}">
                  <a16:creationId xmlns:a16="http://schemas.microsoft.com/office/drawing/2014/main" id="{B5F6A2C3-ED1B-9F1B-1DAC-DC7151C06131}"/>
                </a:ext>
              </a:extLst>
            </p:cNvPr>
            <p:cNvSpPr/>
            <p:nvPr/>
          </p:nvSpPr>
          <p:spPr>
            <a:xfrm>
              <a:off x="8466812" y="2475873"/>
              <a:ext cx="43490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저장</a:t>
              </a:r>
              <a:endParaRPr lang="en-US" sz="1050" dirty="0">
                <a:solidFill>
                  <a:schemeClr val="bg1"/>
                </a:solidFill>
                <a:latin typeface="Segoe UI" panose="020B0502040204020203" pitchFamily="34" charset="0"/>
                <a:cs typeface="Segoe UI" panose="020B0502040204020203" pitchFamily="34" charset="0"/>
              </a:endParaRPr>
            </a:p>
          </p:txBody>
        </p:sp>
        <p:sp>
          <p:nvSpPr>
            <p:cNvPr id="54" name="Button">
              <a:extLst>
                <a:ext uri="{FF2B5EF4-FFF2-40B4-BE49-F238E27FC236}">
                  <a16:creationId xmlns:a16="http://schemas.microsoft.com/office/drawing/2014/main" id="{44A2273B-E28B-6EAE-C673-4F4CD8FEF39A}"/>
                </a:ext>
              </a:extLst>
            </p:cNvPr>
            <p:cNvSpPr/>
            <p:nvPr/>
          </p:nvSpPr>
          <p:spPr>
            <a:xfrm>
              <a:off x="7961788" y="2482880"/>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pSp>
      <p:sp>
        <p:nvSpPr>
          <p:cNvPr id="31" name="직사각형 30">
            <a:extLst>
              <a:ext uri="{FF2B5EF4-FFF2-40B4-BE49-F238E27FC236}">
                <a16:creationId xmlns:a16="http://schemas.microsoft.com/office/drawing/2014/main" id="{ADCC2565-43A2-F552-C7E9-781C72CEEC83}"/>
              </a:ext>
            </a:extLst>
          </p:cNvPr>
          <p:cNvSpPr/>
          <p:nvPr/>
        </p:nvSpPr>
        <p:spPr>
          <a:xfrm>
            <a:off x="5024222" y="86148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Tree>
    <p:extLst>
      <p:ext uri="{BB962C8B-B14F-4D97-AF65-F5344CB8AC3E}">
        <p14:creationId xmlns:p14="http://schemas.microsoft.com/office/powerpoint/2010/main" val="3681312698"/>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텍스트 개체 틀 19"/>
          <p:cNvSpPr>
            <a:spLocks noGrp="1"/>
          </p:cNvSpPr>
          <p:nvPr>
            <p:ph type="body" sz="quarter" idx="10"/>
          </p:nvPr>
        </p:nvSpPr>
        <p:spPr/>
        <p:txBody>
          <a:bodyPr/>
          <a:lstStyle/>
          <a:p>
            <a:endParaRPr lang="ko-KR" altLang="en-US"/>
          </a:p>
        </p:txBody>
      </p:sp>
      <p:sp>
        <p:nvSpPr>
          <p:cNvPr id="21" name="텍스트 개체 틀 20"/>
          <p:cNvSpPr>
            <a:spLocks noGrp="1"/>
          </p:cNvSpPr>
          <p:nvPr>
            <p:ph type="body" sz="quarter" idx="11"/>
          </p:nvPr>
        </p:nvSpPr>
        <p:spPr/>
        <p:txBody>
          <a:bodyPr/>
          <a:lstStyle/>
          <a:p>
            <a:endParaRPr lang="ko-KR" altLang="en-US"/>
          </a:p>
        </p:txBody>
      </p:sp>
      <p:sp>
        <p:nvSpPr>
          <p:cNvPr id="22" name="텍스트 개체 틀 21"/>
          <p:cNvSpPr>
            <a:spLocks noGrp="1"/>
          </p:cNvSpPr>
          <p:nvPr>
            <p:ph type="body" sz="quarter" idx="12"/>
          </p:nvPr>
        </p:nvSpPr>
        <p:spPr/>
        <p:txBody>
          <a:bodyPr/>
          <a:lstStyle/>
          <a:p>
            <a:r>
              <a:rPr lang="ko-KR" altLang="en-US" dirty="0"/>
              <a:t>안내창</a:t>
            </a:r>
            <a:r>
              <a:rPr lang="en-US" altLang="ko-KR" dirty="0"/>
              <a:t>2</a:t>
            </a:r>
            <a:endParaRPr lang="ko-KR" altLang="en-US" dirty="0"/>
          </a:p>
        </p:txBody>
      </p:sp>
      <p:sp>
        <p:nvSpPr>
          <p:cNvPr id="23" name="텍스트 개체 틀 22"/>
          <p:cNvSpPr>
            <a:spLocks noGrp="1"/>
          </p:cNvSpPr>
          <p:nvPr>
            <p:ph type="body" sz="quarter" idx="13"/>
          </p:nvPr>
        </p:nvSpPr>
        <p:spPr/>
        <p:txBody>
          <a:bodyPr/>
          <a:lstStyle/>
          <a:p>
            <a:endParaRPr lang="ko-KR" altLang="en-US"/>
          </a:p>
        </p:txBody>
      </p:sp>
      <p:grpSp>
        <p:nvGrpSpPr>
          <p:cNvPr id="28" name="그룹 27"/>
          <p:cNvGrpSpPr/>
          <p:nvPr/>
        </p:nvGrpSpPr>
        <p:grpSpPr>
          <a:xfrm>
            <a:off x="544400" y="925897"/>
            <a:ext cx="3882516" cy="2001270"/>
            <a:chOff x="1526190" y="1363484"/>
            <a:chExt cx="3882516" cy="2001270"/>
          </a:xfrm>
        </p:grpSpPr>
        <p:sp>
          <p:nvSpPr>
            <p:cNvPr id="13" name="Border">
              <a:extLst>
                <a:ext uri="{FF2B5EF4-FFF2-40B4-BE49-F238E27FC236}">
                  <a16:creationId xmlns:a16="http://schemas.microsoft.com/office/drawing/2014/main" id="{B9B8A172-2FE0-396E-0E45-2D4CB7D9FD69}"/>
                </a:ext>
              </a:extLst>
            </p:cNvPr>
            <p:cNvSpPr/>
            <p:nvPr/>
          </p:nvSpPr>
          <p:spPr>
            <a:xfrm>
              <a:off x="1526190" y="1363484"/>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도우미명 확인</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5" name="Separator">
              <a:extLst>
                <a:ext uri="{FF2B5EF4-FFF2-40B4-BE49-F238E27FC236}">
                  <a16:creationId xmlns:a16="http://schemas.microsoft.com/office/drawing/2014/main" id="{58B1B4EC-B8BB-B01D-90B7-754065C69735}"/>
                </a:ext>
              </a:extLst>
            </p:cNvPr>
            <p:cNvCxnSpPr/>
            <p:nvPr/>
          </p:nvCxnSpPr>
          <p:spPr>
            <a:xfrm>
              <a:off x="1526190" y="1899148"/>
              <a:ext cx="3882516" cy="644"/>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9" name="Close Icon">
              <a:extLst>
                <a:ext uri="{FF2B5EF4-FFF2-40B4-BE49-F238E27FC236}">
                  <a16:creationId xmlns:a16="http://schemas.microsoft.com/office/drawing/2014/main" id="{A9491F9D-6B3E-258D-E398-37198FC07582}"/>
                </a:ext>
              </a:extLst>
            </p:cNvPr>
            <p:cNvSpPr>
              <a:spLocks noChangeAspect="1"/>
            </p:cNvSpPr>
            <p:nvPr/>
          </p:nvSpPr>
          <p:spPr bwMode="auto">
            <a:xfrm>
              <a:off x="5162546" y="1532554"/>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2" name="TextBox 11">
              <a:extLst>
                <a:ext uri="{FF2B5EF4-FFF2-40B4-BE49-F238E27FC236}">
                  <a16:creationId xmlns:a16="http://schemas.microsoft.com/office/drawing/2014/main" id="{F1EDD4F3-73A6-9F24-CD5C-B771CDC0F7C5}"/>
                </a:ext>
              </a:extLst>
            </p:cNvPr>
            <p:cNvSpPr txBox="1"/>
            <p:nvPr/>
          </p:nvSpPr>
          <p:spPr>
            <a:xfrm>
              <a:off x="1743611" y="2110847"/>
              <a:ext cx="3290322"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도우미명은 추후 실명으로 수정해주시기 바랍니다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grpSp>
        <p:nvGrpSpPr>
          <p:cNvPr id="14" name="그룹 13"/>
          <p:cNvGrpSpPr/>
          <p:nvPr/>
        </p:nvGrpSpPr>
        <p:grpSpPr>
          <a:xfrm>
            <a:off x="5119472" y="926541"/>
            <a:ext cx="3882516" cy="2001270"/>
            <a:chOff x="1526190" y="1363484"/>
            <a:chExt cx="3882516" cy="2001270"/>
          </a:xfrm>
        </p:grpSpPr>
        <p:sp>
          <p:nvSpPr>
            <p:cNvPr id="17" name="Border">
              <a:extLst>
                <a:ext uri="{FF2B5EF4-FFF2-40B4-BE49-F238E27FC236}">
                  <a16:creationId xmlns:a16="http://schemas.microsoft.com/office/drawing/2014/main" id="{B9B8A172-2FE0-396E-0E45-2D4CB7D9FD69}"/>
                </a:ext>
              </a:extLst>
            </p:cNvPr>
            <p:cNvSpPr/>
            <p:nvPr/>
          </p:nvSpPr>
          <p:spPr>
            <a:xfrm>
              <a:off x="1526190" y="1363484"/>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금액 확인</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24" name="Separator">
              <a:extLst>
                <a:ext uri="{FF2B5EF4-FFF2-40B4-BE49-F238E27FC236}">
                  <a16:creationId xmlns:a16="http://schemas.microsoft.com/office/drawing/2014/main" id="{58B1B4EC-B8BB-B01D-90B7-754065C69735}"/>
                </a:ext>
              </a:extLst>
            </p:cNvPr>
            <p:cNvCxnSpPr/>
            <p:nvPr/>
          </p:nvCxnSpPr>
          <p:spPr>
            <a:xfrm>
              <a:off x="1526190" y="1899148"/>
              <a:ext cx="387786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7" name="Close Icon">
              <a:extLst>
                <a:ext uri="{FF2B5EF4-FFF2-40B4-BE49-F238E27FC236}">
                  <a16:creationId xmlns:a16="http://schemas.microsoft.com/office/drawing/2014/main" id="{A9491F9D-6B3E-258D-E398-37198FC07582}"/>
                </a:ext>
              </a:extLst>
            </p:cNvPr>
            <p:cNvSpPr>
              <a:spLocks noChangeAspect="1"/>
            </p:cNvSpPr>
            <p:nvPr/>
          </p:nvSpPr>
          <p:spPr bwMode="auto">
            <a:xfrm>
              <a:off x="5162546" y="1532554"/>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29" name="TextBox 28">
              <a:extLst>
                <a:ext uri="{FF2B5EF4-FFF2-40B4-BE49-F238E27FC236}">
                  <a16:creationId xmlns:a16="http://schemas.microsoft.com/office/drawing/2014/main" id="{F1EDD4F3-73A6-9F24-CD5C-B771CDC0F7C5}"/>
                </a:ext>
              </a:extLst>
            </p:cNvPr>
            <p:cNvSpPr txBox="1"/>
            <p:nvPr/>
          </p:nvSpPr>
          <p:spPr>
            <a:xfrm>
              <a:off x="1664644" y="2110203"/>
              <a:ext cx="3564822" cy="415498"/>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금액이 일치하지 않습니다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 </a:t>
              </a:r>
            </a:p>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의전팀장과 협의 후 입력해 주세요</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sp>
        <p:nvSpPr>
          <p:cNvPr id="30" name="직사각형 29">
            <a:extLst>
              <a:ext uri="{FF2B5EF4-FFF2-40B4-BE49-F238E27FC236}">
                <a16:creationId xmlns:a16="http://schemas.microsoft.com/office/drawing/2014/main" id="{ADCC2565-43A2-F552-C7E9-781C72CEEC83}"/>
              </a:ext>
            </a:extLst>
          </p:cNvPr>
          <p:cNvSpPr/>
          <p:nvPr/>
        </p:nvSpPr>
        <p:spPr>
          <a:xfrm>
            <a:off x="453800" y="86148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31" name="직사각형 30">
            <a:extLst>
              <a:ext uri="{FF2B5EF4-FFF2-40B4-BE49-F238E27FC236}">
                <a16:creationId xmlns:a16="http://schemas.microsoft.com/office/drawing/2014/main" id="{ADCC2565-43A2-F552-C7E9-781C72CEEC83}"/>
              </a:ext>
            </a:extLst>
          </p:cNvPr>
          <p:cNvSpPr/>
          <p:nvPr/>
        </p:nvSpPr>
        <p:spPr>
          <a:xfrm>
            <a:off x="5024222" y="86084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grpSp>
        <p:nvGrpSpPr>
          <p:cNvPr id="2" name="그룹 1"/>
          <p:cNvGrpSpPr/>
          <p:nvPr/>
        </p:nvGrpSpPr>
        <p:grpSpPr>
          <a:xfrm>
            <a:off x="549050" y="3484947"/>
            <a:ext cx="3882516" cy="2001270"/>
            <a:chOff x="544400" y="3484947"/>
            <a:chExt cx="3882516" cy="2001270"/>
          </a:xfrm>
        </p:grpSpPr>
        <p:sp>
          <p:nvSpPr>
            <p:cNvPr id="33"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결제확인</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34" name="Separator">
              <a:extLst>
                <a:ext uri="{FF2B5EF4-FFF2-40B4-BE49-F238E27FC236}">
                  <a16:creationId xmlns:a16="http://schemas.microsoft.com/office/drawing/2014/main" id="{58B1B4EC-B8BB-B01D-90B7-754065C69735}"/>
                </a:ext>
              </a:extLst>
            </p:cNvPr>
            <p:cNvCxnSpPr/>
            <p:nvPr/>
          </p:nvCxnSpPr>
          <p:spPr>
            <a:xfrm>
              <a:off x="544400" y="4020611"/>
              <a:ext cx="3882516" cy="644"/>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5" name="Separator">
              <a:extLst>
                <a:ext uri="{FF2B5EF4-FFF2-40B4-BE49-F238E27FC236}">
                  <a16:creationId xmlns:a16="http://schemas.microsoft.com/office/drawing/2014/main" id="{135E082F-3B5F-1C71-BDD5-053945D5493C}"/>
                </a:ext>
              </a:extLst>
            </p:cNvPr>
            <p:cNvCxnSpPr/>
            <p:nvPr/>
          </p:nvCxnSpPr>
          <p:spPr>
            <a:xfrm>
              <a:off x="544400" y="4903451"/>
              <a:ext cx="3882516" cy="644"/>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37"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8" name="TextBox 37">
              <a:extLst>
                <a:ext uri="{FF2B5EF4-FFF2-40B4-BE49-F238E27FC236}">
                  <a16:creationId xmlns:a16="http://schemas.microsoft.com/office/drawing/2014/main" id="{F1EDD4F3-73A6-9F24-CD5C-B771CDC0F7C5}"/>
                </a:ext>
              </a:extLst>
            </p:cNvPr>
            <p:cNvSpPr txBox="1"/>
            <p:nvPr/>
          </p:nvSpPr>
          <p:spPr>
            <a:xfrm>
              <a:off x="761821" y="4232310"/>
              <a:ext cx="2056258"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결제를 진행하시겠습니까</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41" name="Button">
              <a:extLst>
                <a:ext uri="{FF2B5EF4-FFF2-40B4-BE49-F238E27FC236}">
                  <a16:creationId xmlns:a16="http://schemas.microsoft.com/office/drawing/2014/main" id="{B5F6A2C3-ED1B-9F1B-1DAC-DC7151C06131}"/>
                </a:ext>
              </a:extLst>
            </p:cNvPr>
            <p:cNvSpPr/>
            <p:nvPr/>
          </p:nvSpPr>
          <p:spPr>
            <a:xfrm>
              <a:off x="3896390" y="501871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진행</a:t>
              </a:r>
              <a:endParaRPr lang="en-US" sz="1050" dirty="0">
                <a:solidFill>
                  <a:schemeClr val="bg1"/>
                </a:solidFill>
                <a:latin typeface="Segoe UI" panose="020B0502040204020203" pitchFamily="34" charset="0"/>
                <a:cs typeface="Segoe UI" panose="020B0502040204020203" pitchFamily="34" charset="0"/>
              </a:endParaRPr>
            </a:p>
          </p:txBody>
        </p:sp>
        <p:sp>
          <p:nvSpPr>
            <p:cNvPr id="42" name="Button">
              <a:extLst>
                <a:ext uri="{FF2B5EF4-FFF2-40B4-BE49-F238E27FC236}">
                  <a16:creationId xmlns:a16="http://schemas.microsoft.com/office/drawing/2014/main" id="{44A2273B-E28B-6EAE-C673-4F4CD8FEF39A}"/>
                </a:ext>
              </a:extLst>
            </p:cNvPr>
            <p:cNvSpPr/>
            <p:nvPr/>
          </p:nvSpPr>
          <p:spPr>
            <a:xfrm>
              <a:off x="3391366" y="5025725"/>
              <a:ext cx="47153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sp>
        <p:nvSpPr>
          <p:cNvPr id="39" name="직사각형 38">
            <a:extLst>
              <a:ext uri="{FF2B5EF4-FFF2-40B4-BE49-F238E27FC236}">
                <a16:creationId xmlns:a16="http://schemas.microsoft.com/office/drawing/2014/main" id="{ADCC2565-43A2-F552-C7E9-781C72CEEC83}"/>
              </a:ext>
            </a:extLst>
          </p:cNvPr>
          <p:cNvSpPr/>
          <p:nvPr/>
        </p:nvSpPr>
        <p:spPr>
          <a:xfrm>
            <a:off x="453800" y="341989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grpSp>
        <p:nvGrpSpPr>
          <p:cNvPr id="43" name="그룹 42"/>
          <p:cNvGrpSpPr/>
          <p:nvPr/>
        </p:nvGrpSpPr>
        <p:grpSpPr>
          <a:xfrm>
            <a:off x="5114822" y="3485591"/>
            <a:ext cx="3882516" cy="2001270"/>
            <a:chOff x="544400" y="3484947"/>
            <a:chExt cx="3882516" cy="2001270"/>
          </a:xfrm>
        </p:grpSpPr>
        <p:sp>
          <p:nvSpPr>
            <p:cNvPr id="44"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저장완료</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45" name="Separator">
              <a:extLst>
                <a:ext uri="{FF2B5EF4-FFF2-40B4-BE49-F238E27FC236}">
                  <a16:creationId xmlns:a16="http://schemas.microsoft.com/office/drawing/2014/main" id="{58B1B4EC-B8BB-B01D-90B7-754065C69735}"/>
                </a:ext>
              </a:extLst>
            </p:cNvPr>
            <p:cNvCxnSpPr/>
            <p:nvPr/>
          </p:nvCxnSpPr>
          <p:spPr>
            <a:xfrm>
              <a:off x="544400" y="402061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47"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8" name="TextBox 47">
              <a:extLst>
                <a:ext uri="{FF2B5EF4-FFF2-40B4-BE49-F238E27FC236}">
                  <a16:creationId xmlns:a16="http://schemas.microsoft.com/office/drawing/2014/main" id="{F1EDD4F3-73A6-9F24-CD5C-B771CDC0F7C5}"/>
                </a:ext>
              </a:extLst>
            </p:cNvPr>
            <p:cNvSpPr txBox="1"/>
            <p:nvPr/>
          </p:nvSpPr>
          <p:spPr>
            <a:xfrm>
              <a:off x="761821" y="4232310"/>
              <a:ext cx="2056258"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저장되었습니다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sp>
        <p:nvSpPr>
          <p:cNvPr id="51" name="직사각형 50">
            <a:extLst>
              <a:ext uri="{FF2B5EF4-FFF2-40B4-BE49-F238E27FC236}">
                <a16:creationId xmlns:a16="http://schemas.microsoft.com/office/drawing/2014/main" id="{ADCC2565-43A2-F552-C7E9-781C72CEEC83}"/>
              </a:ext>
            </a:extLst>
          </p:cNvPr>
          <p:cNvSpPr/>
          <p:nvPr/>
        </p:nvSpPr>
        <p:spPr>
          <a:xfrm>
            <a:off x="5024222" y="342053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804126"/>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도우미 명 입력 시 이름이 </a:t>
                      </a: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도우미</a:t>
                      </a: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일 경우 허들 및 안내메세지 별도 필요</a:t>
                      </a:r>
                      <a:endPar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rPr>
                        <a:t>협력업체 비용 입력시 매칭이 안될 경우 금액일치 확인 관련 안내 메세지 필요</a:t>
                      </a: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결제확인 </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저장완료</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Tree>
    <p:extLst>
      <p:ext uri="{BB962C8B-B14F-4D97-AF65-F5344CB8AC3E}">
        <p14:creationId xmlns:p14="http://schemas.microsoft.com/office/powerpoint/2010/main" val="3583310169"/>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그룹 5"/>
          <p:cNvGrpSpPr/>
          <p:nvPr/>
        </p:nvGrpSpPr>
        <p:grpSpPr>
          <a:xfrm>
            <a:off x="344691" y="1277448"/>
            <a:ext cx="3882516" cy="2001270"/>
            <a:chOff x="544400" y="3484947"/>
            <a:chExt cx="3882516" cy="2001270"/>
          </a:xfrm>
        </p:grpSpPr>
        <p:sp>
          <p:nvSpPr>
            <p:cNvPr id="7"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smtClean="0">
                  <a:solidFill>
                    <a:srgbClr val="5F5F5F"/>
                  </a:solidFill>
                  <a:latin typeface="Segoe UI" panose="020B0502040204020203" pitchFamily="34" charset="0"/>
                  <a:cs typeface="Segoe UI" panose="020B0502040204020203" pitchFamily="34" charset="0"/>
                </a:rPr>
                <a:t>재고출고</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8" name="Separator">
              <a:extLst>
                <a:ext uri="{FF2B5EF4-FFF2-40B4-BE49-F238E27FC236}">
                  <a16:creationId xmlns:a16="http://schemas.microsoft.com/office/drawing/2014/main" id="{58B1B4EC-B8BB-B01D-90B7-754065C69735}"/>
                </a:ext>
              </a:extLst>
            </p:cNvPr>
            <p:cNvCxnSpPr/>
            <p:nvPr/>
          </p:nvCxnSpPr>
          <p:spPr>
            <a:xfrm>
              <a:off x="544400" y="402061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9" name="Separator">
              <a:extLst>
                <a:ext uri="{FF2B5EF4-FFF2-40B4-BE49-F238E27FC236}">
                  <a16:creationId xmlns:a16="http://schemas.microsoft.com/office/drawing/2014/main" id="{135E082F-3B5F-1C71-BDD5-053945D5493C}"/>
                </a:ext>
              </a:extLst>
            </p:cNvPr>
            <p:cNvCxnSpPr/>
            <p:nvPr/>
          </p:nvCxnSpPr>
          <p:spPr>
            <a:xfrm>
              <a:off x="544400" y="490345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0"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a16="http://schemas.microsoft.com/office/drawing/2014/main" id="{F1EDD4F3-73A6-9F24-CD5C-B771CDC0F7C5}"/>
                </a:ext>
              </a:extLst>
            </p:cNvPr>
            <p:cNvSpPr txBox="1"/>
            <p:nvPr/>
          </p:nvSpPr>
          <p:spPr>
            <a:xfrm>
              <a:off x="761821" y="4232310"/>
              <a:ext cx="2056258" cy="253916"/>
            </a:xfrm>
            <a:prstGeom prst="rect">
              <a:avLst/>
            </a:prstGeom>
            <a:noFill/>
          </p:spPr>
          <p:txBody>
            <a:bodyPr wrap="square" rtlCol="0">
              <a:spAutoFit/>
            </a:bodyPr>
            <a:lstStyle/>
            <a:p>
              <a:r>
                <a:rPr lang="ko-KR" altLang="en-US" sz="1050" dirty="0" smtClean="0">
                  <a:latin typeface="Pretendard Light" panose="02000403000000020004" pitchFamily="50" charset="-127"/>
                  <a:ea typeface="Pretendard Light" panose="02000403000000020004" pitchFamily="50" charset="-127"/>
                  <a:cs typeface="Pretendard Light" panose="02000403000000020004" pitchFamily="50" charset="-127"/>
                </a:rPr>
                <a:t>재고를 출고하시겠습니까</a:t>
              </a:r>
              <a:r>
                <a:rPr lang="en-US" altLang="ko-KR" sz="1050" dirty="0" smtClean="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2" name="Button">
              <a:extLst>
                <a:ext uri="{FF2B5EF4-FFF2-40B4-BE49-F238E27FC236}">
                  <a16:creationId xmlns:a16="http://schemas.microsoft.com/office/drawing/2014/main" id="{B5F6A2C3-ED1B-9F1B-1DAC-DC7151C06131}"/>
                </a:ext>
              </a:extLst>
            </p:cNvPr>
            <p:cNvSpPr/>
            <p:nvPr/>
          </p:nvSpPr>
          <p:spPr>
            <a:xfrm>
              <a:off x="3896390" y="501871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확인</a:t>
              </a:r>
              <a:endParaRPr lang="en-US" sz="1050" dirty="0">
                <a:solidFill>
                  <a:schemeClr val="bg1"/>
                </a:solidFill>
                <a:latin typeface="Segoe UI" panose="020B0502040204020203" pitchFamily="34" charset="0"/>
                <a:cs typeface="Segoe UI" panose="020B0502040204020203" pitchFamily="34" charset="0"/>
              </a:endParaRPr>
            </a:p>
          </p:txBody>
        </p:sp>
        <p:sp>
          <p:nvSpPr>
            <p:cNvPr id="13" name="Button">
              <a:extLst>
                <a:ext uri="{FF2B5EF4-FFF2-40B4-BE49-F238E27FC236}">
                  <a16:creationId xmlns:a16="http://schemas.microsoft.com/office/drawing/2014/main" id="{44A2273B-E28B-6EAE-C673-4F4CD8FEF39A}"/>
                </a:ext>
              </a:extLst>
            </p:cNvPr>
            <p:cNvSpPr/>
            <p:nvPr/>
          </p:nvSpPr>
          <p:spPr>
            <a:xfrm>
              <a:off x="3391366" y="5025725"/>
              <a:ext cx="47153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sp>
        <p:nvSpPr>
          <p:cNvPr id="15" name="텍스트 개체 틀 14"/>
          <p:cNvSpPr>
            <a:spLocks noGrp="1"/>
          </p:cNvSpPr>
          <p:nvPr>
            <p:ph type="body" sz="quarter" idx="10"/>
          </p:nvPr>
        </p:nvSpPr>
        <p:spPr/>
        <p:txBody>
          <a:bodyPr/>
          <a:lstStyle/>
          <a:p>
            <a:r>
              <a:rPr lang="en-US" altLang="ko-KR" dirty="0" smtClean="0"/>
              <a:t>-</a:t>
            </a:r>
            <a:endParaRPr lang="ko-KR" altLang="en-US" dirty="0"/>
          </a:p>
        </p:txBody>
      </p:sp>
      <p:sp>
        <p:nvSpPr>
          <p:cNvPr id="16" name="텍스트 개체 틀 15"/>
          <p:cNvSpPr>
            <a:spLocks noGrp="1"/>
          </p:cNvSpPr>
          <p:nvPr>
            <p:ph type="body" sz="quarter" idx="11"/>
          </p:nvPr>
        </p:nvSpPr>
        <p:spPr/>
        <p:txBody>
          <a:bodyPr/>
          <a:lstStyle/>
          <a:p>
            <a:r>
              <a:rPr lang="en-US" altLang="ko-KR" dirty="0" smtClean="0"/>
              <a:t>-</a:t>
            </a:r>
            <a:endParaRPr lang="ko-KR" altLang="en-US" dirty="0"/>
          </a:p>
        </p:txBody>
      </p:sp>
      <p:sp>
        <p:nvSpPr>
          <p:cNvPr id="17" name="텍스트 개체 틀 16"/>
          <p:cNvSpPr>
            <a:spLocks noGrp="1"/>
          </p:cNvSpPr>
          <p:nvPr>
            <p:ph type="body" sz="quarter" idx="12"/>
          </p:nvPr>
        </p:nvSpPr>
        <p:spPr/>
        <p:txBody>
          <a:bodyPr/>
          <a:lstStyle/>
          <a:p>
            <a:r>
              <a:rPr lang="ko-KR" altLang="en-US" dirty="0" smtClean="0"/>
              <a:t>모달</a:t>
            </a:r>
            <a:r>
              <a:rPr lang="ko-KR" altLang="en-US" dirty="0"/>
              <a:t>창</a:t>
            </a:r>
          </a:p>
        </p:txBody>
      </p:sp>
      <p:sp>
        <p:nvSpPr>
          <p:cNvPr id="18" name="텍스트 개체 틀 17"/>
          <p:cNvSpPr>
            <a:spLocks noGrp="1"/>
          </p:cNvSpPr>
          <p:nvPr>
            <p:ph type="body" sz="quarter" idx="13"/>
          </p:nvPr>
        </p:nvSpPr>
        <p:spPr/>
        <p:txBody>
          <a:bodyPr/>
          <a:lstStyle/>
          <a:p>
            <a:r>
              <a:rPr lang="en-US" altLang="ko-KR" dirty="0" smtClean="0"/>
              <a:t>-</a:t>
            </a:r>
            <a:endParaRPr lang="ko-KR" altLang="en-US" dirty="0"/>
          </a:p>
        </p:txBody>
      </p:sp>
    </p:spTree>
    <p:extLst>
      <p:ext uri="{BB962C8B-B14F-4D97-AF65-F5344CB8AC3E}">
        <p14:creationId xmlns:p14="http://schemas.microsoft.com/office/powerpoint/2010/main" val="281245354"/>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텍스트 개체 틀 5"/>
          <p:cNvSpPr>
            <a:spLocks noGrp="1"/>
          </p:cNvSpPr>
          <p:nvPr>
            <p:ph type="body" sz="quarter" idx="10"/>
          </p:nvPr>
        </p:nvSpPr>
        <p:spPr/>
        <p:txBody>
          <a:bodyPr/>
          <a:lstStyle/>
          <a:p>
            <a:endParaRPr lang="ko-KR" altLang="en-US"/>
          </a:p>
        </p:txBody>
      </p:sp>
      <p:sp>
        <p:nvSpPr>
          <p:cNvPr id="7" name="텍스트 개체 틀 6"/>
          <p:cNvSpPr>
            <a:spLocks noGrp="1"/>
          </p:cNvSpPr>
          <p:nvPr>
            <p:ph type="body" sz="quarter" idx="11"/>
          </p:nvPr>
        </p:nvSpPr>
        <p:spPr/>
        <p:txBody>
          <a:bodyPr/>
          <a:lstStyle/>
          <a:p>
            <a:endParaRPr lang="ko-KR" altLang="en-US"/>
          </a:p>
        </p:txBody>
      </p:sp>
      <p:sp>
        <p:nvSpPr>
          <p:cNvPr id="8" name="텍스트 개체 틀 7"/>
          <p:cNvSpPr>
            <a:spLocks noGrp="1"/>
          </p:cNvSpPr>
          <p:nvPr>
            <p:ph type="body" sz="quarter" idx="12"/>
          </p:nvPr>
        </p:nvSpPr>
        <p:spPr/>
        <p:txBody>
          <a:bodyPr/>
          <a:lstStyle/>
          <a:p>
            <a:r>
              <a:rPr lang="ko-KR" altLang="en-US" dirty="0"/>
              <a:t>사진첨부</a:t>
            </a:r>
          </a:p>
        </p:txBody>
      </p:sp>
      <p:sp>
        <p:nvSpPr>
          <p:cNvPr id="9" name="텍스트 개체 틀 8"/>
          <p:cNvSpPr>
            <a:spLocks noGrp="1"/>
          </p:cNvSpPr>
          <p:nvPr>
            <p:ph type="body" sz="quarter" idx="13"/>
          </p:nvPr>
        </p:nvSpPr>
        <p:spPr/>
        <p:txBody>
          <a:bodyPr/>
          <a:lstStyle/>
          <a:p>
            <a:endParaRPr lang="ko-KR" altLang="en-US"/>
          </a:p>
        </p:txBody>
      </p:sp>
      <p:grpSp>
        <p:nvGrpSpPr>
          <p:cNvPr id="17" name="Modal">
            <a:extLst>
              <a:ext uri="{FF2B5EF4-FFF2-40B4-BE49-F238E27FC236}">
                <a16:creationId xmlns:a16="http://schemas.microsoft.com/office/drawing/2014/main" id="{4836E118-75D6-F289-1702-9EA006203F36}"/>
              </a:ext>
            </a:extLst>
          </p:cNvPr>
          <p:cNvGrpSpPr/>
          <p:nvPr/>
        </p:nvGrpSpPr>
        <p:grpSpPr>
          <a:xfrm>
            <a:off x="2664939" y="1165054"/>
            <a:ext cx="4372815" cy="4679951"/>
            <a:chOff x="1765661" y="2199276"/>
            <a:chExt cx="5699762" cy="3565227"/>
          </a:xfrm>
        </p:grpSpPr>
        <p:sp>
          <p:nvSpPr>
            <p:cNvPr id="18" name="Border">
              <a:extLst>
                <a:ext uri="{FF2B5EF4-FFF2-40B4-BE49-F238E27FC236}">
                  <a16:creationId xmlns:a16="http://schemas.microsoft.com/office/drawing/2014/main" id="{2974E026-62E0-8EB9-05C8-FAB641E50BF5}"/>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100" dirty="0">
                  <a:solidFill>
                    <a:srgbClr val="5F5F5F"/>
                  </a:solidFill>
                  <a:latin typeface="Segoe UI" panose="020B0502040204020203" pitchFamily="34" charset="0"/>
                  <a:cs typeface="Segoe UI" panose="020B0502040204020203" pitchFamily="34" charset="0"/>
                </a:rPr>
                <a:t>사진첨부</a:t>
              </a:r>
              <a:endParaRPr lang="en-US" sz="1100" dirty="0">
                <a:solidFill>
                  <a:srgbClr val="5F5F5F"/>
                </a:solidFill>
                <a:latin typeface="Segoe UI" panose="020B0502040204020203" pitchFamily="34" charset="0"/>
                <a:cs typeface="Segoe UI" panose="020B0502040204020203" pitchFamily="34" charset="0"/>
              </a:endParaRPr>
            </a:p>
          </p:txBody>
        </p:sp>
        <p:sp>
          <p:nvSpPr>
            <p:cNvPr id="19" name="Body">
              <a:extLst>
                <a:ext uri="{FF2B5EF4-FFF2-40B4-BE49-F238E27FC236}">
                  <a16:creationId xmlns:a16="http://schemas.microsoft.com/office/drawing/2014/main" id="{8AF0EA9C-0DFE-3DE9-5151-838587091F56}"/>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20" name="Separator">
              <a:extLst>
                <a:ext uri="{FF2B5EF4-FFF2-40B4-BE49-F238E27FC236}">
                  <a16:creationId xmlns:a16="http://schemas.microsoft.com/office/drawing/2014/main" id="{9BC15299-4C47-1F76-4362-D69FEA51F7BB}"/>
                </a:ext>
              </a:extLst>
            </p:cNvPr>
            <p:cNvCxnSpPr/>
            <p:nvPr/>
          </p:nvCxnSpPr>
          <p:spPr>
            <a:xfrm>
              <a:off x="1765661" y="2589816"/>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1" name="Separator">
              <a:extLst>
                <a:ext uri="{FF2B5EF4-FFF2-40B4-BE49-F238E27FC236}">
                  <a16:creationId xmlns:a16="http://schemas.microsoft.com/office/drawing/2014/main" id="{B3C4CC26-7E4B-7B46-B2E5-67CE61040631}"/>
                </a:ext>
              </a:extLst>
            </p:cNvPr>
            <p:cNvCxnSpPr/>
            <p:nvPr/>
          </p:nvCxnSpPr>
          <p:spPr>
            <a:xfrm>
              <a:off x="1765663" y="535198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4" name="Close Icon">
              <a:extLst>
                <a:ext uri="{FF2B5EF4-FFF2-40B4-BE49-F238E27FC236}">
                  <a16:creationId xmlns:a16="http://schemas.microsoft.com/office/drawing/2014/main" id="{678F25A7-0D53-CA2D-FACD-4BA9185F73C1}"/>
                </a:ext>
              </a:extLst>
            </p:cNvPr>
            <p:cNvSpPr>
              <a:spLocks noChangeAspect="1"/>
            </p:cNvSpPr>
            <p:nvPr/>
          </p:nvSpPr>
          <p:spPr bwMode="auto">
            <a:xfrm>
              <a:off x="7224843" y="2347404"/>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32" name="Button">
            <a:extLst>
              <a:ext uri="{FF2B5EF4-FFF2-40B4-BE49-F238E27FC236}">
                <a16:creationId xmlns:a16="http://schemas.microsoft.com/office/drawing/2014/main" id="{820E926A-1C9B-9C80-A2E3-D9127D3C2F90}"/>
              </a:ext>
            </a:extLst>
          </p:cNvPr>
          <p:cNvSpPr/>
          <p:nvPr/>
        </p:nvSpPr>
        <p:spPr>
          <a:xfrm>
            <a:off x="6418281" y="5425605"/>
            <a:ext cx="434902" cy="310539"/>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rgbClr val="5F5F5F"/>
                </a:solidFill>
                <a:latin typeface="Segoe UI" panose="020B0502040204020203" pitchFamily="34" charset="0"/>
                <a:cs typeface="Segoe UI" panose="020B0502040204020203" pitchFamily="34" charset="0"/>
              </a:rPr>
              <a:t>닫기</a:t>
            </a:r>
            <a:endParaRPr lang="en-US" sz="1050" dirty="0">
              <a:solidFill>
                <a:srgbClr val="5F5F5F"/>
              </a:solidFill>
              <a:latin typeface="Segoe UI" panose="020B0502040204020203" pitchFamily="34" charset="0"/>
              <a:cs typeface="Segoe UI" panose="020B0502040204020203" pitchFamily="34" charset="0"/>
            </a:endParaRPr>
          </a:p>
        </p:txBody>
      </p:sp>
      <p:graphicFrame>
        <p:nvGraphicFramePr>
          <p:cNvPr id="34" name="표 33">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22" name="Placeholder"/>
          <p:cNvGrpSpPr>
            <a:grpSpLocks noChangeAspect="1"/>
          </p:cNvGrpSpPr>
          <p:nvPr/>
        </p:nvGrpSpPr>
        <p:grpSpPr>
          <a:xfrm>
            <a:off x="3055412" y="2011552"/>
            <a:ext cx="1212946" cy="972039"/>
            <a:chOff x="5107122" y="2328044"/>
            <a:chExt cx="1257959" cy="1008112"/>
          </a:xfrm>
          <a:solidFill>
            <a:srgbClr val="FFFFFF"/>
          </a:solidFill>
        </p:grpSpPr>
        <p:sp>
          <p:nvSpPr>
            <p:cNvPr id="27"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28"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60" name="Button">
            <a:extLst>
              <a:ext uri="{FF2B5EF4-FFF2-40B4-BE49-F238E27FC236}">
                <a16:creationId xmlns:a16="http://schemas.microsoft.com/office/drawing/2014/main" id="{820E926A-1C9B-9C80-A2E3-D9127D3C2F90}"/>
              </a:ext>
            </a:extLst>
          </p:cNvPr>
          <p:cNvSpPr/>
          <p:nvPr/>
        </p:nvSpPr>
        <p:spPr>
          <a:xfrm>
            <a:off x="3055413" y="3110738"/>
            <a:ext cx="680341" cy="269462"/>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파일찾기</a:t>
            </a:r>
            <a:endParaRPr lang="en-US" sz="800" dirty="0">
              <a:solidFill>
                <a:schemeClr val="bg1"/>
              </a:solidFill>
              <a:latin typeface="Segoe UI" panose="020B0502040204020203" pitchFamily="34" charset="0"/>
              <a:cs typeface="Segoe UI" panose="020B0502040204020203" pitchFamily="34" charset="0"/>
            </a:endParaRPr>
          </a:p>
        </p:txBody>
      </p:sp>
      <p:sp>
        <p:nvSpPr>
          <p:cNvPr id="61" name="Button">
            <a:extLst>
              <a:ext uri="{FF2B5EF4-FFF2-40B4-BE49-F238E27FC236}">
                <a16:creationId xmlns:a16="http://schemas.microsoft.com/office/drawing/2014/main" id="{820E926A-1C9B-9C80-A2E3-D9127D3C2F90}"/>
              </a:ext>
            </a:extLst>
          </p:cNvPr>
          <p:cNvSpPr/>
          <p:nvPr/>
        </p:nvSpPr>
        <p:spPr>
          <a:xfrm>
            <a:off x="3884806" y="3110738"/>
            <a:ext cx="404932" cy="269462"/>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solidFill>
                <a:latin typeface="Segoe UI" panose="020B0502040204020203" pitchFamily="34" charset="0"/>
                <a:cs typeface="Segoe UI" panose="020B0502040204020203" pitchFamily="34" charset="0"/>
              </a:rPr>
              <a:t>삭제</a:t>
            </a:r>
            <a:endParaRPr lang="en-US" sz="800" dirty="0">
              <a:solidFill>
                <a:schemeClr val="bg1"/>
              </a:solidFill>
              <a:latin typeface="Segoe UI" panose="020B0502040204020203" pitchFamily="34" charset="0"/>
              <a:cs typeface="Segoe UI" panose="020B0502040204020203" pitchFamily="34" charset="0"/>
            </a:endParaRPr>
          </a:p>
        </p:txBody>
      </p:sp>
      <p:grpSp>
        <p:nvGrpSpPr>
          <p:cNvPr id="69" name="Placeholder"/>
          <p:cNvGrpSpPr>
            <a:grpSpLocks noChangeAspect="1"/>
          </p:cNvGrpSpPr>
          <p:nvPr/>
        </p:nvGrpSpPr>
        <p:grpSpPr>
          <a:xfrm>
            <a:off x="5267813" y="2011552"/>
            <a:ext cx="1212946" cy="972039"/>
            <a:chOff x="5107122" y="2328044"/>
            <a:chExt cx="1257959" cy="1008112"/>
          </a:xfrm>
          <a:solidFill>
            <a:srgbClr val="FFFFFF"/>
          </a:solidFill>
        </p:grpSpPr>
        <p:sp>
          <p:nvSpPr>
            <p:cNvPr id="70"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71"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72" name="Button">
            <a:extLst>
              <a:ext uri="{FF2B5EF4-FFF2-40B4-BE49-F238E27FC236}">
                <a16:creationId xmlns:a16="http://schemas.microsoft.com/office/drawing/2014/main" id="{820E926A-1C9B-9C80-A2E3-D9127D3C2F90}"/>
              </a:ext>
            </a:extLst>
          </p:cNvPr>
          <p:cNvSpPr/>
          <p:nvPr/>
        </p:nvSpPr>
        <p:spPr>
          <a:xfrm>
            <a:off x="5267814" y="3110738"/>
            <a:ext cx="680341" cy="269462"/>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파일찾기</a:t>
            </a:r>
            <a:endParaRPr lang="en-US" sz="800" dirty="0">
              <a:solidFill>
                <a:schemeClr val="bg1"/>
              </a:solidFill>
              <a:latin typeface="Segoe UI" panose="020B0502040204020203" pitchFamily="34" charset="0"/>
              <a:cs typeface="Segoe UI" panose="020B0502040204020203" pitchFamily="34" charset="0"/>
            </a:endParaRPr>
          </a:p>
        </p:txBody>
      </p:sp>
      <p:sp>
        <p:nvSpPr>
          <p:cNvPr id="73" name="Button">
            <a:extLst>
              <a:ext uri="{FF2B5EF4-FFF2-40B4-BE49-F238E27FC236}">
                <a16:creationId xmlns:a16="http://schemas.microsoft.com/office/drawing/2014/main" id="{820E926A-1C9B-9C80-A2E3-D9127D3C2F90}"/>
              </a:ext>
            </a:extLst>
          </p:cNvPr>
          <p:cNvSpPr/>
          <p:nvPr/>
        </p:nvSpPr>
        <p:spPr>
          <a:xfrm>
            <a:off x="6097207" y="3110738"/>
            <a:ext cx="404932" cy="269462"/>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solidFill>
                <a:latin typeface="Segoe UI" panose="020B0502040204020203" pitchFamily="34" charset="0"/>
                <a:cs typeface="Segoe UI" panose="020B0502040204020203" pitchFamily="34" charset="0"/>
              </a:rPr>
              <a:t>삭제</a:t>
            </a:r>
            <a:endParaRPr lang="en-US" sz="800" dirty="0">
              <a:solidFill>
                <a:schemeClr val="bg1"/>
              </a:solidFill>
              <a:latin typeface="Segoe UI" panose="020B0502040204020203" pitchFamily="34" charset="0"/>
              <a:cs typeface="Segoe UI" panose="020B0502040204020203" pitchFamily="34" charset="0"/>
            </a:endParaRPr>
          </a:p>
        </p:txBody>
      </p:sp>
      <p:grpSp>
        <p:nvGrpSpPr>
          <p:cNvPr id="74" name="Placeholder"/>
          <p:cNvGrpSpPr>
            <a:grpSpLocks noChangeAspect="1"/>
          </p:cNvGrpSpPr>
          <p:nvPr/>
        </p:nvGrpSpPr>
        <p:grpSpPr>
          <a:xfrm>
            <a:off x="3055411" y="3668902"/>
            <a:ext cx="1212946" cy="972039"/>
            <a:chOff x="5107122" y="2328044"/>
            <a:chExt cx="1257959" cy="1008112"/>
          </a:xfrm>
          <a:solidFill>
            <a:srgbClr val="FFFFFF"/>
          </a:solidFill>
        </p:grpSpPr>
        <p:sp>
          <p:nvSpPr>
            <p:cNvPr id="75"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76"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77" name="Button">
            <a:extLst>
              <a:ext uri="{FF2B5EF4-FFF2-40B4-BE49-F238E27FC236}">
                <a16:creationId xmlns:a16="http://schemas.microsoft.com/office/drawing/2014/main" id="{820E926A-1C9B-9C80-A2E3-D9127D3C2F90}"/>
              </a:ext>
            </a:extLst>
          </p:cNvPr>
          <p:cNvSpPr/>
          <p:nvPr/>
        </p:nvSpPr>
        <p:spPr>
          <a:xfrm>
            <a:off x="3055412" y="4768088"/>
            <a:ext cx="680341" cy="269462"/>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파일찾기</a:t>
            </a:r>
            <a:endParaRPr lang="en-US" sz="800" dirty="0">
              <a:solidFill>
                <a:schemeClr val="bg1"/>
              </a:solidFill>
              <a:latin typeface="Segoe UI" panose="020B0502040204020203" pitchFamily="34" charset="0"/>
              <a:cs typeface="Segoe UI" panose="020B0502040204020203" pitchFamily="34" charset="0"/>
            </a:endParaRPr>
          </a:p>
        </p:txBody>
      </p:sp>
      <p:sp>
        <p:nvSpPr>
          <p:cNvPr id="78" name="Button">
            <a:extLst>
              <a:ext uri="{FF2B5EF4-FFF2-40B4-BE49-F238E27FC236}">
                <a16:creationId xmlns:a16="http://schemas.microsoft.com/office/drawing/2014/main" id="{820E926A-1C9B-9C80-A2E3-D9127D3C2F90}"/>
              </a:ext>
            </a:extLst>
          </p:cNvPr>
          <p:cNvSpPr/>
          <p:nvPr/>
        </p:nvSpPr>
        <p:spPr>
          <a:xfrm>
            <a:off x="3884805" y="4768088"/>
            <a:ext cx="404932" cy="269462"/>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solidFill>
                <a:latin typeface="Segoe UI" panose="020B0502040204020203" pitchFamily="34" charset="0"/>
                <a:cs typeface="Segoe UI" panose="020B0502040204020203" pitchFamily="34" charset="0"/>
              </a:rPr>
              <a:t>삭제</a:t>
            </a:r>
            <a:endParaRPr lang="en-US" sz="800" dirty="0">
              <a:solidFill>
                <a:schemeClr val="bg1"/>
              </a:solidFill>
              <a:latin typeface="Segoe UI" panose="020B0502040204020203" pitchFamily="34" charset="0"/>
              <a:cs typeface="Segoe UI" panose="020B0502040204020203" pitchFamily="34" charset="0"/>
            </a:endParaRPr>
          </a:p>
        </p:txBody>
      </p:sp>
      <p:grpSp>
        <p:nvGrpSpPr>
          <p:cNvPr id="79" name="Placeholder"/>
          <p:cNvGrpSpPr>
            <a:grpSpLocks noChangeAspect="1"/>
          </p:cNvGrpSpPr>
          <p:nvPr/>
        </p:nvGrpSpPr>
        <p:grpSpPr>
          <a:xfrm>
            <a:off x="5289193" y="3687175"/>
            <a:ext cx="1212946" cy="972039"/>
            <a:chOff x="5107122" y="2328044"/>
            <a:chExt cx="1257959" cy="1008112"/>
          </a:xfrm>
          <a:solidFill>
            <a:srgbClr val="FFFFFF"/>
          </a:solidFill>
        </p:grpSpPr>
        <p:sp>
          <p:nvSpPr>
            <p:cNvPr id="80"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81"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82" name="Button">
            <a:extLst>
              <a:ext uri="{FF2B5EF4-FFF2-40B4-BE49-F238E27FC236}">
                <a16:creationId xmlns:a16="http://schemas.microsoft.com/office/drawing/2014/main" id="{820E926A-1C9B-9C80-A2E3-D9127D3C2F90}"/>
              </a:ext>
            </a:extLst>
          </p:cNvPr>
          <p:cNvSpPr/>
          <p:nvPr/>
        </p:nvSpPr>
        <p:spPr>
          <a:xfrm>
            <a:off x="5289194" y="4786361"/>
            <a:ext cx="680341" cy="269462"/>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파일찾기</a:t>
            </a:r>
            <a:endParaRPr lang="en-US" sz="800" dirty="0">
              <a:solidFill>
                <a:schemeClr val="bg1"/>
              </a:solidFill>
              <a:latin typeface="Segoe UI" panose="020B0502040204020203" pitchFamily="34" charset="0"/>
              <a:cs typeface="Segoe UI" panose="020B0502040204020203" pitchFamily="34" charset="0"/>
            </a:endParaRPr>
          </a:p>
        </p:txBody>
      </p:sp>
      <p:sp>
        <p:nvSpPr>
          <p:cNvPr id="83" name="Button">
            <a:extLst>
              <a:ext uri="{FF2B5EF4-FFF2-40B4-BE49-F238E27FC236}">
                <a16:creationId xmlns:a16="http://schemas.microsoft.com/office/drawing/2014/main" id="{820E926A-1C9B-9C80-A2E3-D9127D3C2F90}"/>
              </a:ext>
            </a:extLst>
          </p:cNvPr>
          <p:cNvSpPr/>
          <p:nvPr/>
        </p:nvSpPr>
        <p:spPr>
          <a:xfrm>
            <a:off x="6118587" y="4786361"/>
            <a:ext cx="404932" cy="269462"/>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solidFill>
                <a:latin typeface="Segoe UI" panose="020B0502040204020203" pitchFamily="34" charset="0"/>
                <a:cs typeface="Segoe UI" panose="020B0502040204020203" pitchFamily="34" charset="0"/>
              </a:rPr>
              <a:t>삭제</a:t>
            </a:r>
            <a:endParaRPr lang="en-US" sz="80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221583478"/>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Phone"/>
          <p:cNvGrpSpPr>
            <a:grpSpLocks noChangeAspect="1"/>
          </p:cNvGrpSpPr>
          <p:nvPr/>
        </p:nvGrpSpPr>
        <p:grpSpPr>
          <a:xfrm>
            <a:off x="3532154" y="630829"/>
            <a:ext cx="3215762" cy="5756822"/>
            <a:chOff x="595686" y="1262396"/>
            <a:chExt cx="2479208" cy="4859248"/>
          </a:xfrm>
        </p:grpSpPr>
        <p:sp>
          <p:nvSpPr>
            <p:cNvPr id="41" name="Case"/>
            <p:cNvSpPr>
              <a:spLocks/>
            </p:cNvSpPr>
            <p:nvPr/>
          </p:nvSpPr>
          <p:spPr bwMode="auto">
            <a:xfrm>
              <a:off x="595686" y="1262396"/>
              <a:ext cx="2479208" cy="4859248"/>
            </a:xfrm>
            <a:custGeom>
              <a:avLst/>
              <a:gdLst>
                <a:gd name="T0" fmla="*/ 403 w 4052"/>
                <a:gd name="T1" fmla="*/ 0 h 7922"/>
                <a:gd name="T2" fmla="*/ 3649 w 4052"/>
                <a:gd name="T3" fmla="*/ 0 h 7922"/>
                <a:gd name="T4" fmla="*/ 4052 w 4052"/>
                <a:gd name="T5" fmla="*/ 403 h 7922"/>
                <a:gd name="T6" fmla="*/ 4052 w 4052"/>
                <a:gd name="T7" fmla="*/ 7519 h 7922"/>
                <a:gd name="T8" fmla="*/ 3649 w 4052"/>
                <a:gd name="T9" fmla="*/ 7922 h 7922"/>
                <a:gd name="T10" fmla="*/ 403 w 4052"/>
                <a:gd name="T11" fmla="*/ 7922 h 7922"/>
                <a:gd name="T12" fmla="*/ 0 w 4052"/>
                <a:gd name="T13" fmla="*/ 7519 h 7922"/>
                <a:gd name="T14" fmla="*/ 0 w 4052"/>
                <a:gd name="T15" fmla="*/ 403 h 7922"/>
                <a:gd name="T16" fmla="*/ 403 w 4052"/>
                <a:gd name="T17" fmla="*/ 0 h 7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52" h="7922">
                  <a:moveTo>
                    <a:pt x="403" y="0"/>
                  </a:moveTo>
                  <a:lnTo>
                    <a:pt x="3649" y="0"/>
                  </a:lnTo>
                  <a:cubicBezTo>
                    <a:pt x="3872" y="0"/>
                    <a:pt x="4052" y="179"/>
                    <a:pt x="4052" y="403"/>
                  </a:cubicBezTo>
                  <a:lnTo>
                    <a:pt x="4052" y="7519"/>
                  </a:lnTo>
                  <a:cubicBezTo>
                    <a:pt x="4052" y="7742"/>
                    <a:pt x="3872" y="7922"/>
                    <a:pt x="3649" y="7922"/>
                  </a:cubicBezTo>
                  <a:lnTo>
                    <a:pt x="403" y="7922"/>
                  </a:lnTo>
                  <a:cubicBezTo>
                    <a:pt x="180" y="7922"/>
                    <a:pt x="0" y="7742"/>
                    <a:pt x="0" y="7519"/>
                  </a:cubicBezTo>
                  <a:lnTo>
                    <a:pt x="0" y="403"/>
                  </a:lnTo>
                  <a:cubicBezTo>
                    <a:pt x="0" y="179"/>
                    <a:pt x="180" y="0"/>
                    <a:pt x="403" y="0"/>
                  </a:cubicBezTo>
                  <a:close/>
                </a:path>
              </a:pathLst>
            </a:custGeom>
            <a:solidFill>
              <a:srgbClr val="263238"/>
            </a:solidFill>
            <a:ln w="6350" cap="sq">
              <a:no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2" name="Button"/>
            <p:cNvSpPr>
              <a:spLocks/>
            </p:cNvSpPr>
            <p:nvPr/>
          </p:nvSpPr>
          <p:spPr bwMode="auto">
            <a:xfrm>
              <a:off x="1590813" y="5845832"/>
              <a:ext cx="488955" cy="161837"/>
            </a:xfrm>
            <a:custGeom>
              <a:avLst/>
              <a:gdLst>
                <a:gd name="T0" fmla="*/ 131 w 796"/>
                <a:gd name="T1" fmla="*/ 0 h 262"/>
                <a:gd name="T2" fmla="*/ 665 w 796"/>
                <a:gd name="T3" fmla="*/ 0 h 262"/>
                <a:gd name="T4" fmla="*/ 796 w 796"/>
                <a:gd name="T5" fmla="*/ 131 h 262"/>
                <a:gd name="T6" fmla="*/ 665 w 796"/>
                <a:gd name="T7" fmla="*/ 262 h 262"/>
                <a:gd name="T8" fmla="*/ 131 w 796"/>
                <a:gd name="T9" fmla="*/ 262 h 262"/>
                <a:gd name="T10" fmla="*/ 0 w 796"/>
                <a:gd name="T11" fmla="*/ 131 h 262"/>
                <a:gd name="T12" fmla="*/ 131 w 796"/>
                <a:gd name="T13" fmla="*/ 0 h 262"/>
              </a:gdLst>
              <a:ahLst/>
              <a:cxnLst>
                <a:cxn ang="0">
                  <a:pos x="T0" y="T1"/>
                </a:cxn>
                <a:cxn ang="0">
                  <a:pos x="T2" y="T3"/>
                </a:cxn>
                <a:cxn ang="0">
                  <a:pos x="T4" y="T5"/>
                </a:cxn>
                <a:cxn ang="0">
                  <a:pos x="T6" y="T7"/>
                </a:cxn>
                <a:cxn ang="0">
                  <a:pos x="T8" y="T9"/>
                </a:cxn>
                <a:cxn ang="0">
                  <a:pos x="T10" y="T11"/>
                </a:cxn>
                <a:cxn ang="0">
                  <a:pos x="T12" y="T13"/>
                </a:cxn>
              </a:cxnLst>
              <a:rect l="0" t="0" r="r" b="b"/>
              <a:pathLst>
                <a:path w="796" h="262">
                  <a:moveTo>
                    <a:pt x="131" y="0"/>
                  </a:moveTo>
                  <a:lnTo>
                    <a:pt x="665" y="0"/>
                  </a:lnTo>
                  <a:cubicBezTo>
                    <a:pt x="738" y="0"/>
                    <a:pt x="796" y="59"/>
                    <a:pt x="796" y="131"/>
                  </a:cubicBezTo>
                  <a:cubicBezTo>
                    <a:pt x="796" y="204"/>
                    <a:pt x="738" y="262"/>
                    <a:pt x="665" y="262"/>
                  </a:cubicBezTo>
                  <a:lnTo>
                    <a:pt x="131" y="262"/>
                  </a:lnTo>
                  <a:cubicBezTo>
                    <a:pt x="58" y="262"/>
                    <a:pt x="0" y="204"/>
                    <a:pt x="0" y="131"/>
                  </a:cubicBezTo>
                  <a:cubicBezTo>
                    <a:pt x="0" y="59"/>
                    <a:pt x="58" y="0"/>
                    <a:pt x="131" y="0"/>
                  </a:cubicBezTo>
                  <a:close/>
                </a:path>
              </a:pathLst>
            </a:custGeom>
            <a:solidFill>
              <a:srgbClr val="37474F"/>
            </a:solidFill>
            <a:ln w="6350" cap="sq">
              <a:no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3" name="Camera"/>
            <p:cNvSpPr>
              <a:spLocks noChangeArrowheads="1"/>
            </p:cNvSpPr>
            <p:nvPr/>
          </p:nvSpPr>
          <p:spPr bwMode="auto">
            <a:xfrm>
              <a:off x="2661693" y="1386356"/>
              <a:ext cx="123960" cy="123960"/>
            </a:xfrm>
            <a:prstGeom prst="ellipse">
              <a:avLst/>
            </a:prstGeom>
            <a:solidFill>
              <a:srgbClr val="37474F"/>
            </a:solidFill>
            <a:ln w="6350" cap="sq">
              <a:no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4" name="Speaker"/>
            <p:cNvSpPr>
              <a:spLocks/>
            </p:cNvSpPr>
            <p:nvPr/>
          </p:nvSpPr>
          <p:spPr bwMode="auto">
            <a:xfrm>
              <a:off x="1570152" y="1448337"/>
              <a:ext cx="530275" cy="61980"/>
            </a:xfrm>
            <a:custGeom>
              <a:avLst/>
              <a:gdLst>
                <a:gd name="T0" fmla="*/ 50 w 866"/>
                <a:gd name="T1" fmla="*/ 0 h 101"/>
                <a:gd name="T2" fmla="*/ 816 w 866"/>
                <a:gd name="T3" fmla="*/ 0 h 101"/>
                <a:gd name="T4" fmla="*/ 866 w 866"/>
                <a:gd name="T5" fmla="*/ 50 h 101"/>
                <a:gd name="T6" fmla="*/ 816 w 866"/>
                <a:gd name="T7" fmla="*/ 101 h 101"/>
                <a:gd name="T8" fmla="*/ 50 w 866"/>
                <a:gd name="T9" fmla="*/ 101 h 101"/>
                <a:gd name="T10" fmla="*/ 0 w 866"/>
                <a:gd name="T11" fmla="*/ 50 h 101"/>
                <a:gd name="T12" fmla="*/ 50 w 866"/>
                <a:gd name="T13" fmla="*/ 0 h 101"/>
              </a:gdLst>
              <a:ahLst/>
              <a:cxnLst>
                <a:cxn ang="0">
                  <a:pos x="T0" y="T1"/>
                </a:cxn>
                <a:cxn ang="0">
                  <a:pos x="T2" y="T3"/>
                </a:cxn>
                <a:cxn ang="0">
                  <a:pos x="T4" y="T5"/>
                </a:cxn>
                <a:cxn ang="0">
                  <a:pos x="T6" y="T7"/>
                </a:cxn>
                <a:cxn ang="0">
                  <a:pos x="T8" y="T9"/>
                </a:cxn>
                <a:cxn ang="0">
                  <a:pos x="T10" y="T11"/>
                </a:cxn>
                <a:cxn ang="0">
                  <a:pos x="T12" y="T13"/>
                </a:cxn>
              </a:cxnLst>
              <a:rect l="0" t="0" r="r" b="b"/>
              <a:pathLst>
                <a:path w="866" h="101">
                  <a:moveTo>
                    <a:pt x="50" y="0"/>
                  </a:moveTo>
                  <a:lnTo>
                    <a:pt x="816" y="0"/>
                  </a:lnTo>
                  <a:cubicBezTo>
                    <a:pt x="844" y="0"/>
                    <a:pt x="866" y="22"/>
                    <a:pt x="866" y="50"/>
                  </a:cubicBezTo>
                  <a:cubicBezTo>
                    <a:pt x="866" y="78"/>
                    <a:pt x="844" y="101"/>
                    <a:pt x="816" y="101"/>
                  </a:cubicBezTo>
                  <a:lnTo>
                    <a:pt x="50" y="101"/>
                  </a:lnTo>
                  <a:cubicBezTo>
                    <a:pt x="22" y="101"/>
                    <a:pt x="0" y="78"/>
                    <a:pt x="0" y="50"/>
                  </a:cubicBezTo>
                  <a:cubicBezTo>
                    <a:pt x="0" y="22"/>
                    <a:pt x="22" y="0"/>
                    <a:pt x="50" y="0"/>
                  </a:cubicBezTo>
                  <a:close/>
                </a:path>
              </a:pathLst>
            </a:custGeom>
            <a:solidFill>
              <a:srgbClr val="37474F"/>
            </a:solidFill>
            <a:ln w="6350" cap="sq">
              <a:no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5" name="Display"/>
            <p:cNvSpPr/>
            <p:nvPr/>
          </p:nvSpPr>
          <p:spPr>
            <a:xfrm>
              <a:off x="692290" y="1677146"/>
              <a:ext cx="2286000" cy="4064000"/>
            </a:xfrm>
            <a:prstGeom prst="rect">
              <a:avLst/>
            </a:prstGeom>
            <a:solidFill>
              <a:srgbClr val="EEEEEE"/>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chemeClr val="tx1"/>
                </a:solidFill>
                <a:latin typeface="Segoe UI" panose="020B0502040204020203" pitchFamily="34" charset="0"/>
                <a:cs typeface="Segoe UI" panose="020B0502040204020203" pitchFamily="34" charset="0"/>
              </a:endParaRPr>
            </a:p>
          </p:txBody>
        </p:sp>
      </p:grpSp>
      <p:sp>
        <p:nvSpPr>
          <p:cNvPr id="6" name="텍스트 개체 틀 5"/>
          <p:cNvSpPr>
            <a:spLocks noGrp="1"/>
          </p:cNvSpPr>
          <p:nvPr>
            <p:ph type="body" sz="quarter" idx="10"/>
          </p:nvPr>
        </p:nvSpPr>
        <p:spPr/>
        <p:txBody>
          <a:bodyPr/>
          <a:lstStyle/>
          <a:p>
            <a:endParaRPr lang="ko-KR" altLang="en-US"/>
          </a:p>
        </p:txBody>
      </p:sp>
      <p:sp>
        <p:nvSpPr>
          <p:cNvPr id="7" name="텍스트 개체 틀 6"/>
          <p:cNvSpPr>
            <a:spLocks noGrp="1"/>
          </p:cNvSpPr>
          <p:nvPr>
            <p:ph type="body" sz="quarter" idx="11"/>
          </p:nvPr>
        </p:nvSpPr>
        <p:spPr/>
        <p:txBody>
          <a:bodyPr/>
          <a:lstStyle/>
          <a:p>
            <a:endParaRPr lang="ko-KR" altLang="en-US"/>
          </a:p>
        </p:txBody>
      </p:sp>
      <p:sp>
        <p:nvSpPr>
          <p:cNvPr id="8" name="텍스트 개체 틀 7"/>
          <p:cNvSpPr>
            <a:spLocks noGrp="1"/>
          </p:cNvSpPr>
          <p:nvPr>
            <p:ph type="body" sz="quarter" idx="12"/>
          </p:nvPr>
        </p:nvSpPr>
        <p:spPr/>
        <p:txBody>
          <a:bodyPr/>
          <a:lstStyle/>
          <a:p>
            <a:r>
              <a:rPr lang="ko-KR" altLang="en-US" dirty="0"/>
              <a:t>사진첨부</a:t>
            </a:r>
            <a:r>
              <a:rPr lang="en-US" altLang="ko-KR" dirty="0"/>
              <a:t>-</a:t>
            </a:r>
            <a:r>
              <a:rPr lang="ko-KR" altLang="en-US" dirty="0"/>
              <a:t>모바일</a:t>
            </a:r>
          </a:p>
        </p:txBody>
      </p:sp>
      <p:sp>
        <p:nvSpPr>
          <p:cNvPr id="9" name="텍스트 개체 틀 8"/>
          <p:cNvSpPr>
            <a:spLocks noGrp="1"/>
          </p:cNvSpPr>
          <p:nvPr>
            <p:ph type="body" sz="quarter" idx="13"/>
          </p:nvPr>
        </p:nvSpPr>
        <p:spPr/>
        <p:txBody>
          <a:bodyPr/>
          <a:lstStyle/>
          <a:p>
            <a:endParaRPr lang="ko-KR" altLang="en-US"/>
          </a:p>
        </p:txBody>
      </p:sp>
      <p:grpSp>
        <p:nvGrpSpPr>
          <p:cNvPr id="17" name="Modal">
            <a:extLst>
              <a:ext uri="{FF2B5EF4-FFF2-40B4-BE49-F238E27FC236}">
                <a16:creationId xmlns:a16="http://schemas.microsoft.com/office/drawing/2014/main" id="{4836E118-75D6-F289-1702-9EA006203F36}"/>
              </a:ext>
            </a:extLst>
          </p:cNvPr>
          <p:cNvGrpSpPr/>
          <p:nvPr/>
        </p:nvGrpSpPr>
        <p:grpSpPr>
          <a:xfrm>
            <a:off x="3732691" y="1237085"/>
            <a:ext cx="2712591" cy="4415819"/>
            <a:chOff x="1765661" y="2199276"/>
            <a:chExt cx="5699762" cy="3565227"/>
          </a:xfrm>
        </p:grpSpPr>
        <p:sp>
          <p:nvSpPr>
            <p:cNvPr id="18" name="Border">
              <a:extLst>
                <a:ext uri="{FF2B5EF4-FFF2-40B4-BE49-F238E27FC236}">
                  <a16:creationId xmlns:a16="http://schemas.microsoft.com/office/drawing/2014/main" id="{2974E026-62E0-8EB9-05C8-FAB641E50BF5}"/>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사진첨부</a:t>
              </a:r>
              <a:endParaRPr lang="en-US" sz="800" dirty="0">
                <a:solidFill>
                  <a:srgbClr val="5F5F5F"/>
                </a:solidFill>
                <a:latin typeface="Segoe UI" panose="020B0502040204020203" pitchFamily="34" charset="0"/>
                <a:cs typeface="Segoe UI" panose="020B0502040204020203" pitchFamily="34" charset="0"/>
              </a:endParaRPr>
            </a:p>
          </p:txBody>
        </p:sp>
        <p:sp>
          <p:nvSpPr>
            <p:cNvPr id="19" name="Body">
              <a:extLst>
                <a:ext uri="{FF2B5EF4-FFF2-40B4-BE49-F238E27FC236}">
                  <a16:creationId xmlns:a16="http://schemas.microsoft.com/office/drawing/2014/main" id="{8AF0EA9C-0DFE-3DE9-5151-838587091F56}"/>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20" name="Separator">
              <a:extLst>
                <a:ext uri="{FF2B5EF4-FFF2-40B4-BE49-F238E27FC236}">
                  <a16:creationId xmlns:a16="http://schemas.microsoft.com/office/drawing/2014/main" id="{9BC15299-4C47-1F76-4362-D69FEA51F7BB}"/>
                </a:ext>
              </a:extLst>
            </p:cNvPr>
            <p:cNvCxnSpPr/>
            <p:nvPr/>
          </p:nvCxnSpPr>
          <p:spPr>
            <a:xfrm>
              <a:off x="1765661" y="2589816"/>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1" name="Separator">
              <a:extLst>
                <a:ext uri="{FF2B5EF4-FFF2-40B4-BE49-F238E27FC236}">
                  <a16:creationId xmlns:a16="http://schemas.microsoft.com/office/drawing/2014/main" id="{B3C4CC26-7E4B-7B46-B2E5-67CE61040631}"/>
                </a:ext>
              </a:extLst>
            </p:cNvPr>
            <p:cNvCxnSpPr/>
            <p:nvPr/>
          </p:nvCxnSpPr>
          <p:spPr>
            <a:xfrm>
              <a:off x="1765663" y="535198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grpSp>
      <p:graphicFrame>
        <p:nvGraphicFramePr>
          <p:cNvPr id="34" name="표 33">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22" name="Placeholder"/>
          <p:cNvGrpSpPr>
            <a:grpSpLocks noChangeAspect="1"/>
          </p:cNvGrpSpPr>
          <p:nvPr/>
        </p:nvGrpSpPr>
        <p:grpSpPr>
          <a:xfrm>
            <a:off x="3896898" y="1954676"/>
            <a:ext cx="1055659" cy="726543"/>
            <a:chOff x="5107122" y="2328044"/>
            <a:chExt cx="1257959" cy="1008112"/>
          </a:xfrm>
          <a:solidFill>
            <a:srgbClr val="FFFFFF"/>
          </a:solidFill>
        </p:grpSpPr>
        <p:sp>
          <p:nvSpPr>
            <p:cNvPr id="27"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28"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60" name="Button">
            <a:extLst>
              <a:ext uri="{FF2B5EF4-FFF2-40B4-BE49-F238E27FC236}">
                <a16:creationId xmlns:a16="http://schemas.microsoft.com/office/drawing/2014/main" id="{820E926A-1C9B-9C80-A2E3-D9127D3C2F90}"/>
              </a:ext>
            </a:extLst>
          </p:cNvPr>
          <p:cNvSpPr/>
          <p:nvPr/>
        </p:nvSpPr>
        <p:spPr>
          <a:xfrm>
            <a:off x="3871330" y="2761771"/>
            <a:ext cx="592004" cy="236601"/>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600" dirty="0">
                <a:solidFill>
                  <a:schemeClr val="bg1"/>
                </a:solidFill>
                <a:latin typeface="Segoe UI" panose="020B0502040204020203" pitchFamily="34" charset="0"/>
                <a:cs typeface="Segoe UI" panose="020B0502040204020203" pitchFamily="34" charset="0"/>
              </a:rPr>
              <a:t>파일찾기</a:t>
            </a:r>
            <a:endParaRPr lang="en-US" sz="600" dirty="0">
              <a:solidFill>
                <a:schemeClr val="bg1"/>
              </a:solidFill>
              <a:latin typeface="Segoe UI" panose="020B0502040204020203" pitchFamily="34" charset="0"/>
              <a:cs typeface="Segoe UI" panose="020B0502040204020203" pitchFamily="34" charset="0"/>
            </a:endParaRPr>
          </a:p>
        </p:txBody>
      </p:sp>
      <p:sp>
        <p:nvSpPr>
          <p:cNvPr id="61" name="Button">
            <a:extLst>
              <a:ext uri="{FF2B5EF4-FFF2-40B4-BE49-F238E27FC236}">
                <a16:creationId xmlns:a16="http://schemas.microsoft.com/office/drawing/2014/main" id="{820E926A-1C9B-9C80-A2E3-D9127D3C2F90}"/>
              </a:ext>
            </a:extLst>
          </p:cNvPr>
          <p:cNvSpPr/>
          <p:nvPr/>
        </p:nvSpPr>
        <p:spPr>
          <a:xfrm>
            <a:off x="4547626" y="2754442"/>
            <a:ext cx="404931" cy="236601"/>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600" dirty="0">
                <a:solidFill>
                  <a:schemeClr val="bg1"/>
                </a:solidFill>
                <a:latin typeface="Segoe UI" panose="020B0502040204020203" pitchFamily="34" charset="0"/>
                <a:cs typeface="Segoe UI" panose="020B0502040204020203" pitchFamily="34" charset="0"/>
              </a:rPr>
              <a:t>삭제</a:t>
            </a:r>
            <a:endParaRPr lang="en-US" sz="600" dirty="0">
              <a:solidFill>
                <a:schemeClr val="bg1"/>
              </a:solidFill>
              <a:latin typeface="Segoe UI" panose="020B0502040204020203" pitchFamily="34" charset="0"/>
              <a:cs typeface="Segoe UI" panose="020B0502040204020203" pitchFamily="34" charset="0"/>
            </a:endParaRPr>
          </a:p>
        </p:txBody>
      </p:sp>
      <p:grpSp>
        <p:nvGrpSpPr>
          <p:cNvPr id="46" name="Placeholder"/>
          <p:cNvGrpSpPr>
            <a:grpSpLocks noChangeAspect="1"/>
          </p:cNvGrpSpPr>
          <p:nvPr/>
        </p:nvGrpSpPr>
        <p:grpSpPr>
          <a:xfrm>
            <a:off x="5262259" y="1954676"/>
            <a:ext cx="1055659" cy="726543"/>
            <a:chOff x="5107122" y="2328044"/>
            <a:chExt cx="1257959" cy="1008112"/>
          </a:xfrm>
          <a:solidFill>
            <a:srgbClr val="FFFFFF"/>
          </a:solidFill>
        </p:grpSpPr>
        <p:sp>
          <p:nvSpPr>
            <p:cNvPr id="47"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48"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49" name="Button">
            <a:extLst>
              <a:ext uri="{FF2B5EF4-FFF2-40B4-BE49-F238E27FC236}">
                <a16:creationId xmlns:a16="http://schemas.microsoft.com/office/drawing/2014/main" id="{820E926A-1C9B-9C80-A2E3-D9127D3C2F90}"/>
              </a:ext>
            </a:extLst>
          </p:cNvPr>
          <p:cNvSpPr/>
          <p:nvPr/>
        </p:nvSpPr>
        <p:spPr>
          <a:xfrm>
            <a:off x="5236691" y="2761771"/>
            <a:ext cx="592004" cy="236601"/>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600" dirty="0">
                <a:solidFill>
                  <a:schemeClr val="bg1"/>
                </a:solidFill>
                <a:latin typeface="Segoe UI" panose="020B0502040204020203" pitchFamily="34" charset="0"/>
                <a:cs typeface="Segoe UI" panose="020B0502040204020203" pitchFamily="34" charset="0"/>
              </a:rPr>
              <a:t>파일찾기</a:t>
            </a:r>
            <a:endParaRPr lang="en-US" sz="600" dirty="0">
              <a:solidFill>
                <a:schemeClr val="bg1"/>
              </a:solidFill>
              <a:latin typeface="Segoe UI" panose="020B0502040204020203" pitchFamily="34" charset="0"/>
              <a:cs typeface="Segoe UI" panose="020B0502040204020203" pitchFamily="34" charset="0"/>
            </a:endParaRPr>
          </a:p>
        </p:txBody>
      </p:sp>
      <p:sp>
        <p:nvSpPr>
          <p:cNvPr id="50" name="Button">
            <a:extLst>
              <a:ext uri="{FF2B5EF4-FFF2-40B4-BE49-F238E27FC236}">
                <a16:creationId xmlns:a16="http://schemas.microsoft.com/office/drawing/2014/main" id="{820E926A-1C9B-9C80-A2E3-D9127D3C2F90}"/>
              </a:ext>
            </a:extLst>
          </p:cNvPr>
          <p:cNvSpPr/>
          <p:nvPr/>
        </p:nvSpPr>
        <p:spPr>
          <a:xfrm>
            <a:off x="5912987" y="2754442"/>
            <a:ext cx="404931" cy="236601"/>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600" dirty="0">
                <a:solidFill>
                  <a:schemeClr val="bg1"/>
                </a:solidFill>
                <a:latin typeface="Segoe UI" panose="020B0502040204020203" pitchFamily="34" charset="0"/>
                <a:cs typeface="Segoe UI" panose="020B0502040204020203" pitchFamily="34" charset="0"/>
              </a:rPr>
              <a:t>삭제</a:t>
            </a:r>
            <a:endParaRPr lang="en-US" sz="600" dirty="0">
              <a:solidFill>
                <a:schemeClr val="bg1"/>
              </a:solidFill>
              <a:latin typeface="Segoe UI" panose="020B0502040204020203" pitchFamily="34" charset="0"/>
              <a:cs typeface="Segoe UI" panose="020B0502040204020203" pitchFamily="34" charset="0"/>
            </a:endParaRPr>
          </a:p>
        </p:txBody>
      </p:sp>
      <p:grpSp>
        <p:nvGrpSpPr>
          <p:cNvPr id="51" name="Placeholder"/>
          <p:cNvGrpSpPr>
            <a:grpSpLocks noChangeAspect="1"/>
          </p:cNvGrpSpPr>
          <p:nvPr/>
        </p:nvGrpSpPr>
        <p:grpSpPr>
          <a:xfrm>
            <a:off x="3896898" y="3434412"/>
            <a:ext cx="1055659" cy="726543"/>
            <a:chOff x="5107122" y="2328044"/>
            <a:chExt cx="1257959" cy="1008112"/>
          </a:xfrm>
          <a:solidFill>
            <a:srgbClr val="FFFFFF"/>
          </a:solidFill>
        </p:grpSpPr>
        <p:sp>
          <p:nvSpPr>
            <p:cNvPr id="52"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53"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54" name="Button">
            <a:extLst>
              <a:ext uri="{FF2B5EF4-FFF2-40B4-BE49-F238E27FC236}">
                <a16:creationId xmlns:a16="http://schemas.microsoft.com/office/drawing/2014/main" id="{820E926A-1C9B-9C80-A2E3-D9127D3C2F90}"/>
              </a:ext>
            </a:extLst>
          </p:cNvPr>
          <p:cNvSpPr/>
          <p:nvPr/>
        </p:nvSpPr>
        <p:spPr>
          <a:xfrm>
            <a:off x="3871330" y="4241507"/>
            <a:ext cx="592004" cy="236601"/>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600" dirty="0">
                <a:solidFill>
                  <a:schemeClr val="bg1"/>
                </a:solidFill>
                <a:latin typeface="Segoe UI" panose="020B0502040204020203" pitchFamily="34" charset="0"/>
                <a:cs typeface="Segoe UI" panose="020B0502040204020203" pitchFamily="34" charset="0"/>
              </a:rPr>
              <a:t>파일찾기</a:t>
            </a:r>
            <a:endParaRPr lang="en-US" sz="600" dirty="0">
              <a:solidFill>
                <a:schemeClr val="bg1"/>
              </a:solidFill>
              <a:latin typeface="Segoe UI" panose="020B0502040204020203" pitchFamily="34" charset="0"/>
              <a:cs typeface="Segoe UI" panose="020B0502040204020203" pitchFamily="34" charset="0"/>
            </a:endParaRPr>
          </a:p>
        </p:txBody>
      </p:sp>
      <p:sp>
        <p:nvSpPr>
          <p:cNvPr id="55" name="Button">
            <a:extLst>
              <a:ext uri="{FF2B5EF4-FFF2-40B4-BE49-F238E27FC236}">
                <a16:creationId xmlns:a16="http://schemas.microsoft.com/office/drawing/2014/main" id="{820E926A-1C9B-9C80-A2E3-D9127D3C2F90}"/>
              </a:ext>
            </a:extLst>
          </p:cNvPr>
          <p:cNvSpPr/>
          <p:nvPr/>
        </p:nvSpPr>
        <p:spPr>
          <a:xfrm>
            <a:off x="4547626" y="4234178"/>
            <a:ext cx="404931" cy="236601"/>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600" dirty="0">
                <a:solidFill>
                  <a:schemeClr val="bg1"/>
                </a:solidFill>
                <a:latin typeface="Segoe UI" panose="020B0502040204020203" pitchFamily="34" charset="0"/>
                <a:cs typeface="Segoe UI" panose="020B0502040204020203" pitchFamily="34" charset="0"/>
              </a:rPr>
              <a:t>삭제</a:t>
            </a:r>
            <a:endParaRPr lang="en-US" sz="600" dirty="0">
              <a:solidFill>
                <a:schemeClr val="bg1"/>
              </a:solidFill>
              <a:latin typeface="Segoe UI" panose="020B0502040204020203" pitchFamily="34" charset="0"/>
              <a:cs typeface="Segoe UI" panose="020B0502040204020203" pitchFamily="34" charset="0"/>
            </a:endParaRPr>
          </a:p>
        </p:txBody>
      </p:sp>
      <p:grpSp>
        <p:nvGrpSpPr>
          <p:cNvPr id="56" name="Placeholder"/>
          <p:cNvGrpSpPr>
            <a:grpSpLocks noChangeAspect="1"/>
          </p:cNvGrpSpPr>
          <p:nvPr/>
        </p:nvGrpSpPr>
        <p:grpSpPr>
          <a:xfrm>
            <a:off x="5262259" y="3434412"/>
            <a:ext cx="1055659" cy="726543"/>
            <a:chOff x="5107122" y="2328044"/>
            <a:chExt cx="1257959" cy="1008112"/>
          </a:xfrm>
          <a:solidFill>
            <a:srgbClr val="FFFFFF"/>
          </a:solidFill>
        </p:grpSpPr>
        <p:sp>
          <p:nvSpPr>
            <p:cNvPr id="57"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58"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59" name="Button">
            <a:extLst>
              <a:ext uri="{FF2B5EF4-FFF2-40B4-BE49-F238E27FC236}">
                <a16:creationId xmlns:a16="http://schemas.microsoft.com/office/drawing/2014/main" id="{820E926A-1C9B-9C80-A2E3-D9127D3C2F90}"/>
              </a:ext>
            </a:extLst>
          </p:cNvPr>
          <p:cNvSpPr/>
          <p:nvPr/>
        </p:nvSpPr>
        <p:spPr>
          <a:xfrm>
            <a:off x="5236691" y="4241507"/>
            <a:ext cx="592004" cy="236601"/>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600" dirty="0">
                <a:solidFill>
                  <a:schemeClr val="bg1"/>
                </a:solidFill>
                <a:latin typeface="Segoe UI" panose="020B0502040204020203" pitchFamily="34" charset="0"/>
                <a:cs typeface="Segoe UI" panose="020B0502040204020203" pitchFamily="34" charset="0"/>
              </a:rPr>
              <a:t>파일찾기</a:t>
            </a:r>
            <a:endParaRPr lang="en-US" sz="600" dirty="0">
              <a:solidFill>
                <a:schemeClr val="bg1"/>
              </a:solidFill>
              <a:latin typeface="Segoe UI" panose="020B0502040204020203" pitchFamily="34" charset="0"/>
              <a:cs typeface="Segoe UI" panose="020B0502040204020203" pitchFamily="34" charset="0"/>
            </a:endParaRPr>
          </a:p>
        </p:txBody>
      </p:sp>
      <p:sp>
        <p:nvSpPr>
          <p:cNvPr id="62" name="Button">
            <a:extLst>
              <a:ext uri="{FF2B5EF4-FFF2-40B4-BE49-F238E27FC236}">
                <a16:creationId xmlns:a16="http://schemas.microsoft.com/office/drawing/2014/main" id="{820E926A-1C9B-9C80-A2E3-D9127D3C2F90}"/>
              </a:ext>
            </a:extLst>
          </p:cNvPr>
          <p:cNvSpPr/>
          <p:nvPr/>
        </p:nvSpPr>
        <p:spPr>
          <a:xfrm>
            <a:off x="5912987" y="4234178"/>
            <a:ext cx="404931" cy="236601"/>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600" dirty="0">
                <a:solidFill>
                  <a:schemeClr val="bg1"/>
                </a:solidFill>
                <a:latin typeface="Segoe UI" panose="020B0502040204020203" pitchFamily="34" charset="0"/>
                <a:cs typeface="Segoe UI" panose="020B0502040204020203" pitchFamily="34" charset="0"/>
              </a:rPr>
              <a:t>삭제</a:t>
            </a:r>
            <a:endParaRPr lang="en-US" sz="600" dirty="0">
              <a:solidFill>
                <a:schemeClr val="bg1"/>
              </a:solidFill>
              <a:latin typeface="Segoe UI" panose="020B0502040204020203" pitchFamily="34" charset="0"/>
              <a:cs typeface="Segoe UI" panose="020B0502040204020203" pitchFamily="34" charset="0"/>
            </a:endParaRPr>
          </a:p>
        </p:txBody>
      </p:sp>
      <p:sp>
        <p:nvSpPr>
          <p:cNvPr id="2" name="직사각형 1"/>
          <p:cNvSpPr/>
          <p:nvPr/>
        </p:nvSpPr>
        <p:spPr>
          <a:xfrm>
            <a:off x="3661693" y="1121050"/>
            <a:ext cx="2965153" cy="4815820"/>
          </a:xfrm>
          <a:prstGeom prst="rect">
            <a:avLst/>
          </a:prstGeom>
          <a:solidFill>
            <a:schemeClr val="tx1">
              <a:alpha val="4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 name="모서리가 둥근 직사각형 2"/>
          <p:cNvSpPr/>
          <p:nvPr/>
        </p:nvSpPr>
        <p:spPr>
          <a:xfrm>
            <a:off x="3657459" y="4859214"/>
            <a:ext cx="2965152" cy="1077655"/>
          </a:xfrm>
          <a:prstGeom prst="roundRect">
            <a:avLst/>
          </a:prstGeom>
          <a:solidFill>
            <a:schemeClr val="tx1">
              <a:lumMod val="85000"/>
              <a:lumOff val="1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dirty="0"/>
          </a:p>
        </p:txBody>
      </p:sp>
      <p:sp>
        <p:nvSpPr>
          <p:cNvPr id="11" name="TextBox 10"/>
          <p:cNvSpPr txBox="1"/>
          <p:nvPr/>
        </p:nvSpPr>
        <p:spPr>
          <a:xfrm>
            <a:off x="3737644" y="4960255"/>
            <a:ext cx="756676" cy="230832"/>
          </a:xfrm>
          <a:prstGeom prst="rect">
            <a:avLst/>
          </a:prstGeom>
          <a:noFill/>
        </p:spPr>
        <p:txBody>
          <a:bodyPr wrap="square" rtlCol="0">
            <a:spAutoFit/>
          </a:bodyPr>
          <a:lstStyle/>
          <a:p>
            <a:r>
              <a:rPr lang="ko-KR" altLang="en-US" sz="900" dirty="0">
                <a:solidFill>
                  <a:schemeClr val="bg1"/>
                </a:solidFill>
              </a:rPr>
              <a:t>직접선택</a:t>
            </a:r>
          </a:p>
        </p:txBody>
      </p:sp>
      <p:cxnSp>
        <p:nvCxnSpPr>
          <p:cNvPr id="13" name="직선 연결선 12"/>
          <p:cNvCxnSpPr/>
          <p:nvPr/>
        </p:nvCxnSpPr>
        <p:spPr>
          <a:xfrm>
            <a:off x="4981481" y="4960255"/>
            <a:ext cx="3171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3" name="그룹 22"/>
          <p:cNvGrpSpPr/>
          <p:nvPr/>
        </p:nvGrpSpPr>
        <p:grpSpPr>
          <a:xfrm>
            <a:off x="3943474" y="5328170"/>
            <a:ext cx="335111" cy="294948"/>
            <a:chOff x="3943474" y="5328170"/>
            <a:chExt cx="335111" cy="294948"/>
          </a:xfrm>
        </p:grpSpPr>
        <p:sp>
          <p:nvSpPr>
            <p:cNvPr id="16" name="모서리가 둥근 직사각형 15"/>
            <p:cNvSpPr/>
            <p:nvPr/>
          </p:nvSpPr>
          <p:spPr>
            <a:xfrm>
              <a:off x="3943474" y="5328170"/>
              <a:ext cx="335111" cy="294948"/>
            </a:xfrm>
            <a:prstGeom prst="roundRect">
              <a:avLst/>
            </a:prstGeom>
            <a:solidFill>
              <a:srgbClr val="FF0066"/>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dirty="0"/>
            </a:p>
          </p:txBody>
        </p:sp>
        <p:sp>
          <p:nvSpPr>
            <p:cNvPr id="65" name="Camera"/>
            <p:cNvSpPr>
              <a:spLocks noChangeAspect="1" noEditPoints="1"/>
            </p:cNvSpPr>
            <p:nvPr/>
          </p:nvSpPr>
          <p:spPr bwMode="auto">
            <a:xfrm>
              <a:off x="3987392" y="5380084"/>
              <a:ext cx="251546" cy="204689"/>
            </a:xfrm>
            <a:custGeom>
              <a:avLst/>
              <a:gdLst>
                <a:gd name="T0" fmla="*/ 325 w 666"/>
                <a:gd name="T1" fmla="*/ 0 h 534"/>
                <a:gd name="T2" fmla="*/ 266 w 666"/>
                <a:gd name="T3" fmla="*/ 45 h 534"/>
                <a:gd name="T4" fmla="*/ 257 w 666"/>
                <a:gd name="T5" fmla="*/ 67 h 534"/>
                <a:gd name="T6" fmla="*/ 186 w 666"/>
                <a:gd name="T7" fmla="*/ 67 h 534"/>
                <a:gd name="T8" fmla="*/ 186 w 666"/>
                <a:gd name="T9" fmla="*/ 54 h 534"/>
                <a:gd name="T10" fmla="*/ 173 w 666"/>
                <a:gd name="T11" fmla="*/ 40 h 534"/>
                <a:gd name="T12" fmla="*/ 80 w 666"/>
                <a:gd name="T13" fmla="*/ 40 h 534"/>
                <a:gd name="T14" fmla="*/ 66 w 666"/>
                <a:gd name="T15" fmla="*/ 54 h 534"/>
                <a:gd name="T16" fmla="*/ 66 w 666"/>
                <a:gd name="T17" fmla="*/ 72 h 534"/>
                <a:gd name="T18" fmla="*/ 0 w 666"/>
                <a:gd name="T19" fmla="*/ 160 h 534"/>
                <a:gd name="T20" fmla="*/ 0 w 666"/>
                <a:gd name="T21" fmla="*/ 440 h 534"/>
                <a:gd name="T22" fmla="*/ 93 w 666"/>
                <a:gd name="T23" fmla="*/ 534 h 534"/>
                <a:gd name="T24" fmla="*/ 573 w 666"/>
                <a:gd name="T25" fmla="*/ 534 h 534"/>
                <a:gd name="T26" fmla="*/ 666 w 666"/>
                <a:gd name="T27" fmla="*/ 440 h 534"/>
                <a:gd name="T28" fmla="*/ 666 w 666"/>
                <a:gd name="T29" fmla="*/ 160 h 534"/>
                <a:gd name="T30" fmla="*/ 573 w 666"/>
                <a:gd name="T31" fmla="*/ 67 h 534"/>
                <a:gd name="T32" fmla="*/ 542 w 666"/>
                <a:gd name="T33" fmla="*/ 67 h 534"/>
                <a:gd name="T34" fmla="*/ 534 w 666"/>
                <a:gd name="T35" fmla="*/ 45 h 534"/>
                <a:gd name="T36" fmla="*/ 475 w 666"/>
                <a:gd name="T37" fmla="*/ 0 h 534"/>
                <a:gd name="T38" fmla="*/ 325 w 666"/>
                <a:gd name="T39" fmla="*/ 0 h 534"/>
                <a:gd name="T40" fmla="*/ 325 w 666"/>
                <a:gd name="T41" fmla="*/ 27 h 534"/>
                <a:gd name="T42" fmla="*/ 475 w 666"/>
                <a:gd name="T43" fmla="*/ 27 h 534"/>
                <a:gd name="T44" fmla="*/ 509 w 666"/>
                <a:gd name="T45" fmla="*/ 55 h 534"/>
                <a:gd name="T46" fmla="*/ 521 w 666"/>
                <a:gd name="T47" fmla="*/ 85 h 534"/>
                <a:gd name="T48" fmla="*/ 533 w 666"/>
                <a:gd name="T49" fmla="*/ 94 h 534"/>
                <a:gd name="T50" fmla="*/ 573 w 666"/>
                <a:gd name="T51" fmla="*/ 94 h 534"/>
                <a:gd name="T52" fmla="*/ 640 w 666"/>
                <a:gd name="T53" fmla="*/ 160 h 534"/>
                <a:gd name="T54" fmla="*/ 640 w 666"/>
                <a:gd name="T55" fmla="*/ 440 h 534"/>
                <a:gd name="T56" fmla="*/ 573 w 666"/>
                <a:gd name="T57" fmla="*/ 507 h 534"/>
                <a:gd name="T58" fmla="*/ 93 w 666"/>
                <a:gd name="T59" fmla="*/ 507 h 534"/>
                <a:gd name="T60" fmla="*/ 26 w 666"/>
                <a:gd name="T61" fmla="*/ 440 h 534"/>
                <a:gd name="T62" fmla="*/ 26 w 666"/>
                <a:gd name="T63" fmla="*/ 160 h 534"/>
                <a:gd name="T64" fmla="*/ 82 w 666"/>
                <a:gd name="T65" fmla="*/ 95 h 534"/>
                <a:gd name="T66" fmla="*/ 93 w 666"/>
                <a:gd name="T67" fmla="*/ 82 h 534"/>
                <a:gd name="T68" fmla="*/ 93 w 666"/>
                <a:gd name="T69" fmla="*/ 67 h 534"/>
                <a:gd name="T70" fmla="*/ 160 w 666"/>
                <a:gd name="T71" fmla="*/ 67 h 534"/>
                <a:gd name="T72" fmla="*/ 160 w 666"/>
                <a:gd name="T73" fmla="*/ 80 h 534"/>
                <a:gd name="T74" fmla="*/ 173 w 666"/>
                <a:gd name="T75" fmla="*/ 94 h 534"/>
                <a:gd name="T76" fmla="*/ 266 w 666"/>
                <a:gd name="T77" fmla="*/ 94 h 534"/>
                <a:gd name="T78" fmla="*/ 279 w 666"/>
                <a:gd name="T79" fmla="*/ 85 h 534"/>
                <a:gd name="T80" fmla="*/ 291 w 666"/>
                <a:gd name="T81" fmla="*/ 55 h 534"/>
                <a:gd name="T82" fmla="*/ 325 w 666"/>
                <a:gd name="T83" fmla="*/ 27 h 534"/>
                <a:gd name="T84" fmla="*/ 400 w 666"/>
                <a:gd name="T85" fmla="*/ 120 h 534"/>
                <a:gd name="T86" fmla="*/ 226 w 666"/>
                <a:gd name="T87" fmla="*/ 294 h 534"/>
                <a:gd name="T88" fmla="*/ 400 w 666"/>
                <a:gd name="T89" fmla="*/ 467 h 534"/>
                <a:gd name="T90" fmla="*/ 573 w 666"/>
                <a:gd name="T91" fmla="*/ 294 h 534"/>
                <a:gd name="T92" fmla="*/ 400 w 666"/>
                <a:gd name="T93" fmla="*/ 120 h 534"/>
                <a:gd name="T94" fmla="*/ 93 w 666"/>
                <a:gd name="T95" fmla="*/ 134 h 534"/>
                <a:gd name="T96" fmla="*/ 66 w 666"/>
                <a:gd name="T97" fmla="*/ 160 h 534"/>
                <a:gd name="T98" fmla="*/ 93 w 666"/>
                <a:gd name="T99" fmla="*/ 187 h 534"/>
                <a:gd name="T100" fmla="*/ 120 w 666"/>
                <a:gd name="T101" fmla="*/ 160 h 534"/>
                <a:gd name="T102" fmla="*/ 93 w 666"/>
                <a:gd name="T103" fmla="*/ 134 h 534"/>
                <a:gd name="T104" fmla="*/ 400 w 666"/>
                <a:gd name="T105" fmla="*/ 147 h 534"/>
                <a:gd name="T106" fmla="*/ 546 w 666"/>
                <a:gd name="T107" fmla="*/ 294 h 534"/>
                <a:gd name="T108" fmla="*/ 400 w 666"/>
                <a:gd name="T109" fmla="*/ 440 h 534"/>
                <a:gd name="T110" fmla="*/ 253 w 666"/>
                <a:gd name="T111" fmla="*/ 294 h 534"/>
                <a:gd name="T112" fmla="*/ 400 w 666"/>
                <a:gd name="T113" fmla="*/ 14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66" h="534">
                  <a:moveTo>
                    <a:pt x="325" y="0"/>
                  </a:moveTo>
                  <a:cubicBezTo>
                    <a:pt x="299" y="0"/>
                    <a:pt x="276" y="19"/>
                    <a:pt x="266" y="45"/>
                  </a:cubicBezTo>
                  <a:cubicBezTo>
                    <a:pt x="263" y="53"/>
                    <a:pt x="260" y="60"/>
                    <a:pt x="257" y="67"/>
                  </a:cubicBezTo>
                  <a:lnTo>
                    <a:pt x="186" y="67"/>
                  </a:lnTo>
                  <a:lnTo>
                    <a:pt x="186" y="54"/>
                  </a:lnTo>
                  <a:cubicBezTo>
                    <a:pt x="186" y="46"/>
                    <a:pt x="180" y="40"/>
                    <a:pt x="173" y="40"/>
                  </a:cubicBezTo>
                  <a:lnTo>
                    <a:pt x="80" y="40"/>
                  </a:lnTo>
                  <a:cubicBezTo>
                    <a:pt x="72" y="40"/>
                    <a:pt x="66" y="46"/>
                    <a:pt x="66" y="54"/>
                  </a:cubicBezTo>
                  <a:lnTo>
                    <a:pt x="66" y="72"/>
                  </a:lnTo>
                  <a:cubicBezTo>
                    <a:pt x="28" y="84"/>
                    <a:pt x="0" y="118"/>
                    <a:pt x="0" y="160"/>
                  </a:cubicBezTo>
                  <a:lnTo>
                    <a:pt x="0" y="440"/>
                  </a:lnTo>
                  <a:cubicBezTo>
                    <a:pt x="0" y="492"/>
                    <a:pt x="42" y="534"/>
                    <a:pt x="93" y="534"/>
                  </a:cubicBezTo>
                  <a:lnTo>
                    <a:pt x="573" y="534"/>
                  </a:lnTo>
                  <a:cubicBezTo>
                    <a:pt x="624" y="534"/>
                    <a:pt x="666" y="492"/>
                    <a:pt x="666" y="440"/>
                  </a:cubicBezTo>
                  <a:lnTo>
                    <a:pt x="666" y="160"/>
                  </a:lnTo>
                  <a:cubicBezTo>
                    <a:pt x="666" y="109"/>
                    <a:pt x="624" y="67"/>
                    <a:pt x="573" y="67"/>
                  </a:cubicBezTo>
                  <a:lnTo>
                    <a:pt x="542" y="67"/>
                  </a:lnTo>
                  <a:lnTo>
                    <a:pt x="534" y="45"/>
                  </a:lnTo>
                  <a:cubicBezTo>
                    <a:pt x="524" y="19"/>
                    <a:pt x="500" y="0"/>
                    <a:pt x="475" y="0"/>
                  </a:cubicBezTo>
                  <a:lnTo>
                    <a:pt x="325" y="0"/>
                  </a:lnTo>
                  <a:close/>
                  <a:moveTo>
                    <a:pt x="325" y="27"/>
                  </a:moveTo>
                  <a:lnTo>
                    <a:pt x="475" y="27"/>
                  </a:lnTo>
                  <a:cubicBezTo>
                    <a:pt x="485" y="27"/>
                    <a:pt x="502" y="39"/>
                    <a:pt x="509" y="55"/>
                  </a:cubicBezTo>
                  <a:lnTo>
                    <a:pt x="521" y="85"/>
                  </a:lnTo>
                  <a:cubicBezTo>
                    <a:pt x="523" y="90"/>
                    <a:pt x="528" y="94"/>
                    <a:pt x="533" y="94"/>
                  </a:cubicBezTo>
                  <a:lnTo>
                    <a:pt x="573" y="94"/>
                  </a:lnTo>
                  <a:cubicBezTo>
                    <a:pt x="610" y="94"/>
                    <a:pt x="640" y="123"/>
                    <a:pt x="640" y="160"/>
                  </a:cubicBezTo>
                  <a:lnTo>
                    <a:pt x="640" y="440"/>
                  </a:lnTo>
                  <a:cubicBezTo>
                    <a:pt x="640" y="477"/>
                    <a:pt x="610" y="507"/>
                    <a:pt x="573" y="507"/>
                  </a:cubicBezTo>
                  <a:lnTo>
                    <a:pt x="93" y="507"/>
                  </a:lnTo>
                  <a:cubicBezTo>
                    <a:pt x="56" y="507"/>
                    <a:pt x="26" y="477"/>
                    <a:pt x="26" y="440"/>
                  </a:cubicBezTo>
                  <a:lnTo>
                    <a:pt x="26" y="160"/>
                  </a:lnTo>
                  <a:cubicBezTo>
                    <a:pt x="26" y="127"/>
                    <a:pt x="50" y="100"/>
                    <a:pt x="82" y="95"/>
                  </a:cubicBezTo>
                  <a:cubicBezTo>
                    <a:pt x="88" y="94"/>
                    <a:pt x="93" y="88"/>
                    <a:pt x="93" y="82"/>
                  </a:cubicBezTo>
                  <a:lnTo>
                    <a:pt x="93" y="67"/>
                  </a:lnTo>
                  <a:lnTo>
                    <a:pt x="160" y="67"/>
                  </a:lnTo>
                  <a:lnTo>
                    <a:pt x="160" y="80"/>
                  </a:lnTo>
                  <a:cubicBezTo>
                    <a:pt x="160" y="88"/>
                    <a:pt x="166" y="94"/>
                    <a:pt x="173" y="94"/>
                  </a:cubicBezTo>
                  <a:lnTo>
                    <a:pt x="266" y="94"/>
                  </a:lnTo>
                  <a:cubicBezTo>
                    <a:pt x="272" y="94"/>
                    <a:pt x="277" y="90"/>
                    <a:pt x="279" y="85"/>
                  </a:cubicBezTo>
                  <a:lnTo>
                    <a:pt x="291" y="55"/>
                  </a:lnTo>
                  <a:cubicBezTo>
                    <a:pt x="297" y="39"/>
                    <a:pt x="314" y="27"/>
                    <a:pt x="325" y="27"/>
                  </a:cubicBezTo>
                  <a:close/>
                  <a:moveTo>
                    <a:pt x="400" y="120"/>
                  </a:moveTo>
                  <a:cubicBezTo>
                    <a:pt x="304" y="120"/>
                    <a:pt x="226" y="198"/>
                    <a:pt x="226" y="294"/>
                  </a:cubicBezTo>
                  <a:cubicBezTo>
                    <a:pt x="226" y="389"/>
                    <a:pt x="304" y="467"/>
                    <a:pt x="400" y="467"/>
                  </a:cubicBezTo>
                  <a:cubicBezTo>
                    <a:pt x="495" y="467"/>
                    <a:pt x="573" y="389"/>
                    <a:pt x="573" y="294"/>
                  </a:cubicBezTo>
                  <a:cubicBezTo>
                    <a:pt x="573" y="198"/>
                    <a:pt x="495" y="120"/>
                    <a:pt x="400" y="120"/>
                  </a:cubicBezTo>
                  <a:close/>
                  <a:moveTo>
                    <a:pt x="93" y="134"/>
                  </a:moveTo>
                  <a:cubicBezTo>
                    <a:pt x="78" y="134"/>
                    <a:pt x="66" y="146"/>
                    <a:pt x="66" y="160"/>
                  </a:cubicBezTo>
                  <a:cubicBezTo>
                    <a:pt x="66" y="175"/>
                    <a:pt x="78" y="187"/>
                    <a:pt x="93" y="187"/>
                  </a:cubicBezTo>
                  <a:cubicBezTo>
                    <a:pt x="108" y="187"/>
                    <a:pt x="120" y="175"/>
                    <a:pt x="120" y="160"/>
                  </a:cubicBezTo>
                  <a:cubicBezTo>
                    <a:pt x="120" y="146"/>
                    <a:pt x="108" y="134"/>
                    <a:pt x="93" y="134"/>
                  </a:cubicBezTo>
                  <a:close/>
                  <a:moveTo>
                    <a:pt x="400" y="147"/>
                  </a:moveTo>
                  <a:cubicBezTo>
                    <a:pt x="481" y="147"/>
                    <a:pt x="546" y="213"/>
                    <a:pt x="546" y="294"/>
                  </a:cubicBezTo>
                  <a:cubicBezTo>
                    <a:pt x="546" y="375"/>
                    <a:pt x="481" y="440"/>
                    <a:pt x="400" y="440"/>
                  </a:cubicBezTo>
                  <a:cubicBezTo>
                    <a:pt x="319" y="440"/>
                    <a:pt x="253" y="375"/>
                    <a:pt x="253" y="294"/>
                  </a:cubicBezTo>
                  <a:cubicBezTo>
                    <a:pt x="253" y="213"/>
                    <a:pt x="319" y="147"/>
                    <a:pt x="400" y="147"/>
                  </a:cubicBezTo>
                  <a:close/>
                </a:path>
              </a:pathLst>
            </a:custGeom>
            <a:solidFill>
              <a:srgbClr val="5F5F5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25" name="그룹 24"/>
          <p:cNvGrpSpPr/>
          <p:nvPr/>
        </p:nvGrpSpPr>
        <p:grpSpPr>
          <a:xfrm>
            <a:off x="5912987" y="5288552"/>
            <a:ext cx="335111" cy="294948"/>
            <a:chOff x="5912987" y="5428199"/>
            <a:chExt cx="335111" cy="294948"/>
          </a:xfrm>
        </p:grpSpPr>
        <p:sp>
          <p:nvSpPr>
            <p:cNvPr id="87" name="모서리가 둥근 직사각형 86"/>
            <p:cNvSpPr/>
            <p:nvPr/>
          </p:nvSpPr>
          <p:spPr>
            <a:xfrm>
              <a:off x="5912987" y="5428199"/>
              <a:ext cx="335111" cy="294948"/>
            </a:xfrm>
            <a:prstGeom prst="roundRect">
              <a:avLst/>
            </a:prstGeom>
            <a:solidFill>
              <a:srgbClr val="6666FF"/>
            </a:solidFill>
            <a:ln>
              <a:solidFill>
                <a:srgbClr val="6666FF"/>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dirty="0"/>
            </a:p>
          </p:txBody>
        </p:sp>
        <p:sp>
          <p:nvSpPr>
            <p:cNvPr id="86" name="Folder"/>
            <p:cNvSpPr>
              <a:spLocks noChangeAspect="1" noEditPoints="1"/>
            </p:cNvSpPr>
            <p:nvPr/>
          </p:nvSpPr>
          <p:spPr bwMode="auto">
            <a:xfrm>
              <a:off x="5974353" y="5480113"/>
              <a:ext cx="212377" cy="187391"/>
            </a:xfrm>
            <a:custGeom>
              <a:avLst/>
              <a:gdLst>
                <a:gd name="T0" fmla="*/ 40 w 666"/>
                <a:gd name="T1" fmla="*/ 0 h 586"/>
                <a:gd name="T2" fmla="*/ 0 w 666"/>
                <a:gd name="T3" fmla="*/ 40 h 586"/>
                <a:gd name="T4" fmla="*/ 0 w 666"/>
                <a:gd name="T5" fmla="*/ 546 h 586"/>
                <a:gd name="T6" fmla="*/ 40 w 666"/>
                <a:gd name="T7" fmla="*/ 586 h 586"/>
                <a:gd name="T8" fmla="*/ 626 w 666"/>
                <a:gd name="T9" fmla="*/ 586 h 586"/>
                <a:gd name="T10" fmla="*/ 666 w 666"/>
                <a:gd name="T11" fmla="*/ 546 h 586"/>
                <a:gd name="T12" fmla="*/ 666 w 666"/>
                <a:gd name="T13" fmla="*/ 93 h 586"/>
                <a:gd name="T14" fmla="*/ 626 w 666"/>
                <a:gd name="T15" fmla="*/ 53 h 586"/>
                <a:gd name="T16" fmla="*/ 240 w 666"/>
                <a:gd name="T17" fmla="*/ 53 h 586"/>
                <a:gd name="T18" fmla="*/ 236 w 666"/>
                <a:gd name="T19" fmla="*/ 49 h 586"/>
                <a:gd name="T20" fmla="*/ 211 w 666"/>
                <a:gd name="T21" fmla="*/ 13 h 586"/>
                <a:gd name="T22" fmla="*/ 186 w 666"/>
                <a:gd name="T23" fmla="*/ 0 h 586"/>
                <a:gd name="T24" fmla="*/ 40 w 666"/>
                <a:gd name="T25" fmla="*/ 0 h 586"/>
                <a:gd name="T26" fmla="*/ 40 w 666"/>
                <a:gd name="T27" fmla="*/ 26 h 586"/>
                <a:gd name="T28" fmla="*/ 186 w 666"/>
                <a:gd name="T29" fmla="*/ 26 h 586"/>
                <a:gd name="T30" fmla="*/ 191 w 666"/>
                <a:gd name="T31" fmla="*/ 30 h 586"/>
                <a:gd name="T32" fmla="*/ 216 w 666"/>
                <a:gd name="T33" fmla="*/ 67 h 586"/>
                <a:gd name="T34" fmla="*/ 240 w 666"/>
                <a:gd name="T35" fmla="*/ 80 h 586"/>
                <a:gd name="T36" fmla="*/ 626 w 666"/>
                <a:gd name="T37" fmla="*/ 80 h 586"/>
                <a:gd name="T38" fmla="*/ 640 w 666"/>
                <a:gd name="T39" fmla="*/ 93 h 586"/>
                <a:gd name="T40" fmla="*/ 640 w 666"/>
                <a:gd name="T41" fmla="*/ 136 h 586"/>
                <a:gd name="T42" fmla="*/ 626 w 666"/>
                <a:gd name="T43" fmla="*/ 133 h 586"/>
                <a:gd name="T44" fmla="*/ 40 w 666"/>
                <a:gd name="T45" fmla="*/ 133 h 586"/>
                <a:gd name="T46" fmla="*/ 26 w 666"/>
                <a:gd name="T47" fmla="*/ 136 h 586"/>
                <a:gd name="T48" fmla="*/ 26 w 666"/>
                <a:gd name="T49" fmla="*/ 93 h 586"/>
                <a:gd name="T50" fmla="*/ 26 w 666"/>
                <a:gd name="T51" fmla="*/ 40 h 586"/>
                <a:gd name="T52" fmla="*/ 40 w 666"/>
                <a:gd name="T53" fmla="*/ 26 h 586"/>
                <a:gd name="T54" fmla="*/ 40 w 666"/>
                <a:gd name="T55" fmla="*/ 160 h 586"/>
                <a:gd name="T56" fmla="*/ 626 w 666"/>
                <a:gd name="T57" fmla="*/ 160 h 586"/>
                <a:gd name="T58" fmla="*/ 640 w 666"/>
                <a:gd name="T59" fmla="*/ 173 h 586"/>
                <a:gd name="T60" fmla="*/ 640 w 666"/>
                <a:gd name="T61" fmla="*/ 546 h 586"/>
                <a:gd name="T62" fmla="*/ 626 w 666"/>
                <a:gd name="T63" fmla="*/ 560 h 586"/>
                <a:gd name="T64" fmla="*/ 40 w 666"/>
                <a:gd name="T65" fmla="*/ 560 h 586"/>
                <a:gd name="T66" fmla="*/ 26 w 666"/>
                <a:gd name="T67" fmla="*/ 546 h 586"/>
                <a:gd name="T68" fmla="*/ 26 w 666"/>
                <a:gd name="T69" fmla="*/ 173 h 586"/>
                <a:gd name="T70" fmla="*/ 40 w 666"/>
                <a:gd name="T71" fmla="*/ 160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6" h="586">
                  <a:moveTo>
                    <a:pt x="40" y="0"/>
                  </a:moveTo>
                  <a:cubicBezTo>
                    <a:pt x="18" y="0"/>
                    <a:pt x="0" y="18"/>
                    <a:pt x="0" y="40"/>
                  </a:cubicBezTo>
                  <a:lnTo>
                    <a:pt x="0" y="546"/>
                  </a:lnTo>
                  <a:cubicBezTo>
                    <a:pt x="0" y="568"/>
                    <a:pt x="18" y="586"/>
                    <a:pt x="40" y="586"/>
                  </a:cubicBezTo>
                  <a:lnTo>
                    <a:pt x="626" y="586"/>
                  </a:lnTo>
                  <a:cubicBezTo>
                    <a:pt x="648" y="586"/>
                    <a:pt x="666" y="568"/>
                    <a:pt x="666" y="546"/>
                  </a:cubicBezTo>
                  <a:lnTo>
                    <a:pt x="666" y="93"/>
                  </a:lnTo>
                  <a:cubicBezTo>
                    <a:pt x="666" y="71"/>
                    <a:pt x="648" y="53"/>
                    <a:pt x="626" y="53"/>
                  </a:cubicBezTo>
                  <a:lnTo>
                    <a:pt x="240" y="53"/>
                  </a:lnTo>
                  <a:cubicBezTo>
                    <a:pt x="241" y="53"/>
                    <a:pt x="239" y="53"/>
                    <a:pt x="236" y="49"/>
                  </a:cubicBezTo>
                  <a:cubicBezTo>
                    <a:pt x="227" y="37"/>
                    <a:pt x="219" y="24"/>
                    <a:pt x="211" y="13"/>
                  </a:cubicBezTo>
                  <a:cubicBezTo>
                    <a:pt x="205" y="6"/>
                    <a:pt x="197" y="0"/>
                    <a:pt x="186" y="0"/>
                  </a:cubicBezTo>
                  <a:lnTo>
                    <a:pt x="40" y="0"/>
                  </a:lnTo>
                  <a:close/>
                  <a:moveTo>
                    <a:pt x="40" y="26"/>
                  </a:moveTo>
                  <a:lnTo>
                    <a:pt x="186" y="26"/>
                  </a:lnTo>
                  <a:cubicBezTo>
                    <a:pt x="186" y="26"/>
                    <a:pt x="187" y="26"/>
                    <a:pt x="191" y="30"/>
                  </a:cubicBezTo>
                  <a:cubicBezTo>
                    <a:pt x="200" y="42"/>
                    <a:pt x="208" y="55"/>
                    <a:pt x="216" y="67"/>
                  </a:cubicBezTo>
                  <a:cubicBezTo>
                    <a:pt x="221" y="73"/>
                    <a:pt x="229" y="80"/>
                    <a:pt x="240" y="80"/>
                  </a:cubicBezTo>
                  <a:lnTo>
                    <a:pt x="626" y="80"/>
                  </a:lnTo>
                  <a:cubicBezTo>
                    <a:pt x="634" y="80"/>
                    <a:pt x="640" y="85"/>
                    <a:pt x="640" y="93"/>
                  </a:cubicBezTo>
                  <a:lnTo>
                    <a:pt x="640" y="136"/>
                  </a:lnTo>
                  <a:cubicBezTo>
                    <a:pt x="636" y="134"/>
                    <a:pt x="631" y="133"/>
                    <a:pt x="626" y="133"/>
                  </a:cubicBezTo>
                  <a:lnTo>
                    <a:pt x="40" y="133"/>
                  </a:lnTo>
                  <a:cubicBezTo>
                    <a:pt x="35" y="133"/>
                    <a:pt x="31" y="134"/>
                    <a:pt x="26" y="136"/>
                  </a:cubicBezTo>
                  <a:lnTo>
                    <a:pt x="26" y="93"/>
                  </a:lnTo>
                  <a:lnTo>
                    <a:pt x="26" y="40"/>
                  </a:lnTo>
                  <a:cubicBezTo>
                    <a:pt x="26" y="32"/>
                    <a:pt x="32" y="26"/>
                    <a:pt x="40" y="26"/>
                  </a:cubicBezTo>
                  <a:close/>
                  <a:moveTo>
                    <a:pt x="40" y="160"/>
                  </a:moveTo>
                  <a:lnTo>
                    <a:pt x="626" y="160"/>
                  </a:lnTo>
                  <a:cubicBezTo>
                    <a:pt x="634" y="160"/>
                    <a:pt x="640" y="165"/>
                    <a:pt x="640" y="173"/>
                  </a:cubicBezTo>
                  <a:lnTo>
                    <a:pt x="640" y="546"/>
                  </a:lnTo>
                  <a:cubicBezTo>
                    <a:pt x="640" y="554"/>
                    <a:pt x="634" y="560"/>
                    <a:pt x="626" y="560"/>
                  </a:cubicBezTo>
                  <a:lnTo>
                    <a:pt x="40" y="560"/>
                  </a:lnTo>
                  <a:cubicBezTo>
                    <a:pt x="32" y="560"/>
                    <a:pt x="26" y="554"/>
                    <a:pt x="26" y="546"/>
                  </a:cubicBezTo>
                  <a:lnTo>
                    <a:pt x="26" y="173"/>
                  </a:lnTo>
                  <a:cubicBezTo>
                    <a:pt x="26" y="165"/>
                    <a:pt x="32" y="160"/>
                    <a:pt x="40" y="160"/>
                  </a:cubicBezTo>
                  <a:close/>
                </a:path>
              </a:pathLst>
            </a:custGeom>
            <a:solidFill>
              <a:srgbClr val="5F5F5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88" name="TextBox 87"/>
          <p:cNvSpPr txBox="1"/>
          <p:nvPr/>
        </p:nvSpPr>
        <p:spPr>
          <a:xfrm>
            <a:off x="3896898" y="5621396"/>
            <a:ext cx="489305" cy="200055"/>
          </a:xfrm>
          <a:prstGeom prst="rect">
            <a:avLst/>
          </a:prstGeom>
          <a:noFill/>
        </p:spPr>
        <p:txBody>
          <a:bodyPr wrap="square" rtlCol="0">
            <a:spAutoFit/>
          </a:bodyPr>
          <a:lstStyle/>
          <a:p>
            <a:r>
              <a:rPr lang="ko-KR" altLang="en-US" sz="700" dirty="0">
                <a:solidFill>
                  <a:schemeClr val="bg1"/>
                </a:solidFill>
              </a:rPr>
              <a:t>카메라</a:t>
            </a:r>
          </a:p>
        </p:txBody>
      </p:sp>
      <p:sp>
        <p:nvSpPr>
          <p:cNvPr id="89" name="TextBox 88"/>
          <p:cNvSpPr txBox="1"/>
          <p:nvPr/>
        </p:nvSpPr>
        <p:spPr>
          <a:xfrm>
            <a:off x="4905480" y="5584954"/>
            <a:ext cx="489305" cy="307777"/>
          </a:xfrm>
          <a:prstGeom prst="rect">
            <a:avLst/>
          </a:prstGeom>
          <a:noFill/>
        </p:spPr>
        <p:txBody>
          <a:bodyPr wrap="square" rtlCol="0">
            <a:spAutoFit/>
          </a:bodyPr>
          <a:lstStyle/>
          <a:p>
            <a:r>
              <a:rPr lang="ko-KR" altLang="en-US" sz="700" dirty="0">
                <a:solidFill>
                  <a:schemeClr val="bg1"/>
                </a:solidFill>
              </a:rPr>
              <a:t>카메라</a:t>
            </a:r>
            <a:endParaRPr lang="en-US" altLang="ko-KR" sz="700" dirty="0">
              <a:solidFill>
                <a:schemeClr val="bg1"/>
              </a:solidFill>
            </a:endParaRPr>
          </a:p>
          <a:p>
            <a:r>
              <a:rPr lang="ko-KR" altLang="en-US" sz="700" dirty="0">
                <a:solidFill>
                  <a:schemeClr val="bg1"/>
                </a:solidFill>
              </a:rPr>
              <a:t>캠코더</a:t>
            </a:r>
          </a:p>
        </p:txBody>
      </p:sp>
      <p:grpSp>
        <p:nvGrpSpPr>
          <p:cNvPr id="90" name="그룹 89"/>
          <p:cNvGrpSpPr/>
          <p:nvPr/>
        </p:nvGrpSpPr>
        <p:grpSpPr>
          <a:xfrm>
            <a:off x="4963480" y="5288552"/>
            <a:ext cx="335111" cy="294948"/>
            <a:chOff x="3943474" y="5328170"/>
            <a:chExt cx="335111" cy="294948"/>
          </a:xfrm>
        </p:grpSpPr>
        <p:sp>
          <p:nvSpPr>
            <p:cNvPr id="91" name="모서리가 둥근 직사각형 90"/>
            <p:cNvSpPr/>
            <p:nvPr/>
          </p:nvSpPr>
          <p:spPr>
            <a:xfrm>
              <a:off x="3943474" y="5328170"/>
              <a:ext cx="335111" cy="294948"/>
            </a:xfrm>
            <a:prstGeom prst="roundRect">
              <a:avLst/>
            </a:prstGeom>
            <a:solidFill>
              <a:srgbClr val="FF0066"/>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dirty="0"/>
            </a:p>
          </p:txBody>
        </p:sp>
        <p:sp>
          <p:nvSpPr>
            <p:cNvPr id="92" name="Camera"/>
            <p:cNvSpPr>
              <a:spLocks noChangeAspect="1" noEditPoints="1"/>
            </p:cNvSpPr>
            <p:nvPr/>
          </p:nvSpPr>
          <p:spPr bwMode="auto">
            <a:xfrm>
              <a:off x="3987392" y="5380084"/>
              <a:ext cx="251546" cy="204689"/>
            </a:xfrm>
            <a:custGeom>
              <a:avLst/>
              <a:gdLst>
                <a:gd name="T0" fmla="*/ 325 w 666"/>
                <a:gd name="T1" fmla="*/ 0 h 534"/>
                <a:gd name="T2" fmla="*/ 266 w 666"/>
                <a:gd name="T3" fmla="*/ 45 h 534"/>
                <a:gd name="T4" fmla="*/ 257 w 666"/>
                <a:gd name="T5" fmla="*/ 67 h 534"/>
                <a:gd name="T6" fmla="*/ 186 w 666"/>
                <a:gd name="T7" fmla="*/ 67 h 534"/>
                <a:gd name="T8" fmla="*/ 186 w 666"/>
                <a:gd name="T9" fmla="*/ 54 h 534"/>
                <a:gd name="T10" fmla="*/ 173 w 666"/>
                <a:gd name="T11" fmla="*/ 40 h 534"/>
                <a:gd name="T12" fmla="*/ 80 w 666"/>
                <a:gd name="T13" fmla="*/ 40 h 534"/>
                <a:gd name="T14" fmla="*/ 66 w 666"/>
                <a:gd name="T15" fmla="*/ 54 h 534"/>
                <a:gd name="T16" fmla="*/ 66 w 666"/>
                <a:gd name="T17" fmla="*/ 72 h 534"/>
                <a:gd name="T18" fmla="*/ 0 w 666"/>
                <a:gd name="T19" fmla="*/ 160 h 534"/>
                <a:gd name="T20" fmla="*/ 0 w 666"/>
                <a:gd name="T21" fmla="*/ 440 h 534"/>
                <a:gd name="T22" fmla="*/ 93 w 666"/>
                <a:gd name="T23" fmla="*/ 534 h 534"/>
                <a:gd name="T24" fmla="*/ 573 w 666"/>
                <a:gd name="T25" fmla="*/ 534 h 534"/>
                <a:gd name="T26" fmla="*/ 666 w 666"/>
                <a:gd name="T27" fmla="*/ 440 h 534"/>
                <a:gd name="T28" fmla="*/ 666 w 666"/>
                <a:gd name="T29" fmla="*/ 160 h 534"/>
                <a:gd name="T30" fmla="*/ 573 w 666"/>
                <a:gd name="T31" fmla="*/ 67 h 534"/>
                <a:gd name="T32" fmla="*/ 542 w 666"/>
                <a:gd name="T33" fmla="*/ 67 h 534"/>
                <a:gd name="T34" fmla="*/ 534 w 666"/>
                <a:gd name="T35" fmla="*/ 45 h 534"/>
                <a:gd name="T36" fmla="*/ 475 w 666"/>
                <a:gd name="T37" fmla="*/ 0 h 534"/>
                <a:gd name="T38" fmla="*/ 325 w 666"/>
                <a:gd name="T39" fmla="*/ 0 h 534"/>
                <a:gd name="T40" fmla="*/ 325 w 666"/>
                <a:gd name="T41" fmla="*/ 27 h 534"/>
                <a:gd name="T42" fmla="*/ 475 w 666"/>
                <a:gd name="T43" fmla="*/ 27 h 534"/>
                <a:gd name="T44" fmla="*/ 509 w 666"/>
                <a:gd name="T45" fmla="*/ 55 h 534"/>
                <a:gd name="T46" fmla="*/ 521 w 666"/>
                <a:gd name="T47" fmla="*/ 85 h 534"/>
                <a:gd name="T48" fmla="*/ 533 w 666"/>
                <a:gd name="T49" fmla="*/ 94 h 534"/>
                <a:gd name="T50" fmla="*/ 573 w 666"/>
                <a:gd name="T51" fmla="*/ 94 h 534"/>
                <a:gd name="T52" fmla="*/ 640 w 666"/>
                <a:gd name="T53" fmla="*/ 160 h 534"/>
                <a:gd name="T54" fmla="*/ 640 w 666"/>
                <a:gd name="T55" fmla="*/ 440 h 534"/>
                <a:gd name="T56" fmla="*/ 573 w 666"/>
                <a:gd name="T57" fmla="*/ 507 h 534"/>
                <a:gd name="T58" fmla="*/ 93 w 666"/>
                <a:gd name="T59" fmla="*/ 507 h 534"/>
                <a:gd name="T60" fmla="*/ 26 w 666"/>
                <a:gd name="T61" fmla="*/ 440 h 534"/>
                <a:gd name="T62" fmla="*/ 26 w 666"/>
                <a:gd name="T63" fmla="*/ 160 h 534"/>
                <a:gd name="T64" fmla="*/ 82 w 666"/>
                <a:gd name="T65" fmla="*/ 95 h 534"/>
                <a:gd name="T66" fmla="*/ 93 w 666"/>
                <a:gd name="T67" fmla="*/ 82 h 534"/>
                <a:gd name="T68" fmla="*/ 93 w 666"/>
                <a:gd name="T69" fmla="*/ 67 h 534"/>
                <a:gd name="T70" fmla="*/ 160 w 666"/>
                <a:gd name="T71" fmla="*/ 67 h 534"/>
                <a:gd name="T72" fmla="*/ 160 w 666"/>
                <a:gd name="T73" fmla="*/ 80 h 534"/>
                <a:gd name="T74" fmla="*/ 173 w 666"/>
                <a:gd name="T75" fmla="*/ 94 h 534"/>
                <a:gd name="T76" fmla="*/ 266 w 666"/>
                <a:gd name="T77" fmla="*/ 94 h 534"/>
                <a:gd name="T78" fmla="*/ 279 w 666"/>
                <a:gd name="T79" fmla="*/ 85 h 534"/>
                <a:gd name="T80" fmla="*/ 291 w 666"/>
                <a:gd name="T81" fmla="*/ 55 h 534"/>
                <a:gd name="T82" fmla="*/ 325 w 666"/>
                <a:gd name="T83" fmla="*/ 27 h 534"/>
                <a:gd name="T84" fmla="*/ 400 w 666"/>
                <a:gd name="T85" fmla="*/ 120 h 534"/>
                <a:gd name="T86" fmla="*/ 226 w 666"/>
                <a:gd name="T87" fmla="*/ 294 h 534"/>
                <a:gd name="T88" fmla="*/ 400 w 666"/>
                <a:gd name="T89" fmla="*/ 467 h 534"/>
                <a:gd name="T90" fmla="*/ 573 w 666"/>
                <a:gd name="T91" fmla="*/ 294 h 534"/>
                <a:gd name="T92" fmla="*/ 400 w 666"/>
                <a:gd name="T93" fmla="*/ 120 h 534"/>
                <a:gd name="T94" fmla="*/ 93 w 666"/>
                <a:gd name="T95" fmla="*/ 134 h 534"/>
                <a:gd name="T96" fmla="*/ 66 w 666"/>
                <a:gd name="T97" fmla="*/ 160 h 534"/>
                <a:gd name="T98" fmla="*/ 93 w 666"/>
                <a:gd name="T99" fmla="*/ 187 h 534"/>
                <a:gd name="T100" fmla="*/ 120 w 666"/>
                <a:gd name="T101" fmla="*/ 160 h 534"/>
                <a:gd name="T102" fmla="*/ 93 w 666"/>
                <a:gd name="T103" fmla="*/ 134 h 534"/>
                <a:gd name="T104" fmla="*/ 400 w 666"/>
                <a:gd name="T105" fmla="*/ 147 h 534"/>
                <a:gd name="T106" fmla="*/ 546 w 666"/>
                <a:gd name="T107" fmla="*/ 294 h 534"/>
                <a:gd name="T108" fmla="*/ 400 w 666"/>
                <a:gd name="T109" fmla="*/ 440 h 534"/>
                <a:gd name="T110" fmla="*/ 253 w 666"/>
                <a:gd name="T111" fmla="*/ 294 h 534"/>
                <a:gd name="T112" fmla="*/ 400 w 666"/>
                <a:gd name="T113" fmla="*/ 14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66" h="534">
                  <a:moveTo>
                    <a:pt x="325" y="0"/>
                  </a:moveTo>
                  <a:cubicBezTo>
                    <a:pt x="299" y="0"/>
                    <a:pt x="276" y="19"/>
                    <a:pt x="266" y="45"/>
                  </a:cubicBezTo>
                  <a:cubicBezTo>
                    <a:pt x="263" y="53"/>
                    <a:pt x="260" y="60"/>
                    <a:pt x="257" y="67"/>
                  </a:cubicBezTo>
                  <a:lnTo>
                    <a:pt x="186" y="67"/>
                  </a:lnTo>
                  <a:lnTo>
                    <a:pt x="186" y="54"/>
                  </a:lnTo>
                  <a:cubicBezTo>
                    <a:pt x="186" y="46"/>
                    <a:pt x="180" y="40"/>
                    <a:pt x="173" y="40"/>
                  </a:cubicBezTo>
                  <a:lnTo>
                    <a:pt x="80" y="40"/>
                  </a:lnTo>
                  <a:cubicBezTo>
                    <a:pt x="72" y="40"/>
                    <a:pt x="66" y="46"/>
                    <a:pt x="66" y="54"/>
                  </a:cubicBezTo>
                  <a:lnTo>
                    <a:pt x="66" y="72"/>
                  </a:lnTo>
                  <a:cubicBezTo>
                    <a:pt x="28" y="84"/>
                    <a:pt x="0" y="118"/>
                    <a:pt x="0" y="160"/>
                  </a:cubicBezTo>
                  <a:lnTo>
                    <a:pt x="0" y="440"/>
                  </a:lnTo>
                  <a:cubicBezTo>
                    <a:pt x="0" y="492"/>
                    <a:pt x="42" y="534"/>
                    <a:pt x="93" y="534"/>
                  </a:cubicBezTo>
                  <a:lnTo>
                    <a:pt x="573" y="534"/>
                  </a:lnTo>
                  <a:cubicBezTo>
                    <a:pt x="624" y="534"/>
                    <a:pt x="666" y="492"/>
                    <a:pt x="666" y="440"/>
                  </a:cubicBezTo>
                  <a:lnTo>
                    <a:pt x="666" y="160"/>
                  </a:lnTo>
                  <a:cubicBezTo>
                    <a:pt x="666" y="109"/>
                    <a:pt x="624" y="67"/>
                    <a:pt x="573" y="67"/>
                  </a:cubicBezTo>
                  <a:lnTo>
                    <a:pt x="542" y="67"/>
                  </a:lnTo>
                  <a:lnTo>
                    <a:pt x="534" y="45"/>
                  </a:lnTo>
                  <a:cubicBezTo>
                    <a:pt x="524" y="19"/>
                    <a:pt x="500" y="0"/>
                    <a:pt x="475" y="0"/>
                  </a:cubicBezTo>
                  <a:lnTo>
                    <a:pt x="325" y="0"/>
                  </a:lnTo>
                  <a:close/>
                  <a:moveTo>
                    <a:pt x="325" y="27"/>
                  </a:moveTo>
                  <a:lnTo>
                    <a:pt x="475" y="27"/>
                  </a:lnTo>
                  <a:cubicBezTo>
                    <a:pt x="485" y="27"/>
                    <a:pt x="502" y="39"/>
                    <a:pt x="509" y="55"/>
                  </a:cubicBezTo>
                  <a:lnTo>
                    <a:pt x="521" y="85"/>
                  </a:lnTo>
                  <a:cubicBezTo>
                    <a:pt x="523" y="90"/>
                    <a:pt x="528" y="94"/>
                    <a:pt x="533" y="94"/>
                  </a:cubicBezTo>
                  <a:lnTo>
                    <a:pt x="573" y="94"/>
                  </a:lnTo>
                  <a:cubicBezTo>
                    <a:pt x="610" y="94"/>
                    <a:pt x="640" y="123"/>
                    <a:pt x="640" y="160"/>
                  </a:cubicBezTo>
                  <a:lnTo>
                    <a:pt x="640" y="440"/>
                  </a:lnTo>
                  <a:cubicBezTo>
                    <a:pt x="640" y="477"/>
                    <a:pt x="610" y="507"/>
                    <a:pt x="573" y="507"/>
                  </a:cubicBezTo>
                  <a:lnTo>
                    <a:pt x="93" y="507"/>
                  </a:lnTo>
                  <a:cubicBezTo>
                    <a:pt x="56" y="507"/>
                    <a:pt x="26" y="477"/>
                    <a:pt x="26" y="440"/>
                  </a:cubicBezTo>
                  <a:lnTo>
                    <a:pt x="26" y="160"/>
                  </a:lnTo>
                  <a:cubicBezTo>
                    <a:pt x="26" y="127"/>
                    <a:pt x="50" y="100"/>
                    <a:pt x="82" y="95"/>
                  </a:cubicBezTo>
                  <a:cubicBezTo>
                    <a:pt x="88" y="94"/>
                    <a:pt x="93" y="88"/>
                    <a:pt x="93" y="82"/>
                  </a:cubicBezTo>
                  <a:lnTo>
                    <a:pt x="93" y="67"/>
                  </a:lnTo>
                  <a:lnTo>
                    <a:pt x="160" y="67"/>
                  </a:lnTo>
                  <a:lnTo>
                    <a:pt x="160" y="80"/>
                  </a:lnTo>
                  <a:cubicBezTo>
                    <a:pt x="160" y="88"/>
                    <a:pt x="166" y="94"/>
                    <a:pt x="173" y="94"/>
                  </a:cubicBezTo>
                  <a:lnTo>
                    <a:pt x="266" y="94"/>
                  </a:lnTo>
                  <a:cubicBezTo>
                    <a:pt x="272" y="94"/>
                    <a:pt x="277" y="90"/>
                    <a:pt x="279" y="85"/>
                  </a:cubicBezTo>
                  <a:lnTo>
                    <a:pt x="291" y="55"/>
                  </a:lnTo>
                  <a:cubicBezTo>
                    <a:pt x="297" y="39"/>
                    <a:pt x="314" y="27"/>
                    <a:pt x="325" y="27"/>
                  </a:cubicBezTo>
                  <a:close/>
                  <a:moveTo>
                    <a:pt x="400" y="120"/>
                  </a:moveTo>
                  <a:cubicBezTo>
                    <a:pt x="304" y="120"/>
                    <a:pt x="226" y="198"/>
                    <a:pt x="226" y="294"/>
                  </a:cubicBezTo>
                  <a:cubicBezTo>
                    <a:pt x="226" y="389"/>
                    <a:pt x="304" y="467"/>
                    <a:pt x="400" y="467"/>
                  </a:cubicBezTo>
                  <a:cubicBezTo>
                    <a:pt x="495" y="467"/>
                    <a:pt x="573" y="389"/>
                    <a:pt x="573" y="294"/>
                  </a:cubicBezTo>
                  <a:cubicBezTo>
                    <a:pt x="573" y="198"/>
                    <a:pt x="495" y="120"/>
                    <a:pt x="400" y="120"/>
                  </a:cubicBezTo>
                  <a:close/>
                  <a:moveTo>
                    <a:pt x="93" y="134"/>
                  </a:moveTo>
                  <a:cubicBezTo>
                    <a:pt x="78" y="134"/>
                    <a:pt x="66" y="146"/>
                    <a:pt x="66" y="160"/>
                  </a:cubicBezTo>
                  <a:cubicBezTo>
                    <a:pt x="66" y="175"/>
                    <a:pt x="78" y="187"/>
                    <a:pt x="93" y="187"/>
                  </a:cubicBezTo>
                  <a:cubicBezTo>
                    <a:pt x="108" y="187"/>
                    <a:pt x="120" y="175"/>
                    <a:pt x="120" y="160"/>
                  </a:cubicBezTo>
                  <a:cubicBezTo>
                    <a:pt x="120" y="146"/>
                    <a:pt x="108" y="134"/>
                    <a:pt x="93" y="134"/>
                  </a:cubicBezTo>
                  <a:close/>
                  <a:moveTo>
                    <a:pt x="400" y="147"/>
                  </a:moveTo>
                  <a:cubicBezTo>
                    <a:pt x="481" y="147"/>
                    <a:pt x="546" y="213"/>
                    <a:pt x="546" y="294"/>
                  </a:cubicBezTo>
                  <a:cubicBezTo>
                    <a:pt x="546" y="375"/>
                    <a:pt x="481" y="440"/>
                    <a:pt x="400" y="440"/>
                  </a:cubicBezTo>
                  <a:cubicBezTo>
                    <a:pt x="319" y="440"/>
                    <a:pt x="253" y="375"/>
                    <a:pt x="253" y="294"/>
                  </a:cubicBezTo>
                  <a:cubicBezTo>
                    <a:pt x="253" y="213"/>
                    <a:pt x="319" y="147"/>
                    <a:pt x="400" y="147"/>
                  </a:cubicBezTo>
                  <a:close/>
                </a:path>
              </a:pathLst>
            </a:custGeom>
            <a:solidFill>
              <a:srgbClr val="5F5F5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93" name="TextBox 92"/>
          <p:cNvSpPr txBox="1"/>
          <p:nvPr/>
        </p:nvSpPr>
        <p:spPr>
          <a:xfrm>
            <a:off x="5909347" y="5626769"/>
            <a:ext cx="412209" cy="200055"/>
          </a:xfrm>
          <a:prstGeom prst="rect">
            <a:avLst/>
          </a:prstGeom>
          <a:noFill/>
        </p:spPr>
        <p:txBody>
          <a:bodyPr wrap="square" rtlCol="0">
            <a:spAutoFit/>
          </a:bodyPr>
          <a:lstStyle/>
          <a:p>
            <a:r>
              <a:rPr lang="ko-KR" altLang="en-US" sz="700" dirty="0">
                <a:solidFill>
                  <a:schemeClr val="bg1"/>
                </a:solidFill>
              </a:rPr>
              <a:t>파일</a:t>
            </a:r>
          </a:p>
        </p:txBody>
      </p:sp>
    </p:spTree>
    <p:extLst>
      <p:ext uri="{BB962C8B-B14F-4D97-AF65-F5344CB8AC3E}">
        <p14:creationId xmlns:p14="http://schemas.microsoft.com/office/powerpoint/2010/main" val="23739373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2211993990"/>
              </p:ext>
            </p:extLst>
          </p:nvPr>
        </p:nvGraphicFramePr>
        <p:xfrm>
          <a:off x="969264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r>
                        <a:rPr lang="ko-KR" altLang="en-US" sz="800" b="1">
                          <a:latin typeface="Pretendard" panose="02000503000000020004" pitchFamily="50" charset="-127"/>
                          <a:ea typeface="Pretendard" panose="02000503000000020004" pitchFamily="50" charset="-127"/>
                          <a:cs typeface="Pretendard" panose="02000503000000020004" pitchFamily="50" charset="-127"/>
                        </a:rPr>
                        <a:t>직급별 헤더메뉴</a:t>
                      </a:r>
                      <a:endParaRPr lang="en-US" altLang="ko-KR" sz="800" b="1">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제어판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&gt;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계정관리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&gt;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권한설정에 따라 달라질 수 있으며</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예시는 사전설정된 형태</a:t>
                      </a:r>
                      <a:endParaRPr lang="ko-KR" altLang="en-US"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61EE2BF9-A38B-4389-F386-857FF5864C74}"/>
              </a:ext>
            </a:extLst>
          </p:cNvPr>
          <p:cNvSpPr txBox="1"/>
          <p:nvPr/>
        </p:nvSpPr>
        <p:spPr>
          <a:xfrm>
            <a:off x="0" y="662755"/>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Header – </a:t>
            </a:r>
            <a:r>
              <a:rPr lang="ko-KR" altLang="en-US" sz="800" b="1">
                <a:latin typeface="+mn-ea"/>
              </a:rPr>
              <a:t>임직원 </a:t>
            </a:r>
            <a:r>
              <a:rPr lang="en-US" altLang="ko-KR" sz="800" b="1">
                <a:latin typeface="+mn-ea"/>
              </a:rPr>
              <a:t>&amp; PC</a:t>
            </a:r>
            <a:endParaRPr lang="ko-KR" altLang="en-US" sz="800" b="1">
              <a:latin typeface="+mn-ea"/>
            </a:endParaRPr>
          </a:p>
        </p:txBody>
      </p:sp>
      <p:sp>
        <p:nvSpPr>
          <p:cNvPr id="38" name="Bell">
            <a:extLst>
              <a:ext uri="{FF2B5EF4-FFF2-40B4-BE49-F238E27FC236}">
                <a16:creationId xmlns:a16="http://schemas.microsoft.com/office/drawing/2014/main" id="{040DF5E6-328C-8144-8530-CA462B577FCF}"/>
              </a:ext>
            </a:extLst>
          </p:cNvPr>
          <p:cNvSpPr>
            <a:spLocks noChangeAspect="1" noEditPoints="1"/>
          </p:cNvSpPr>
          <p:nvPr/>
        </p:nvSpPr>
        <p:spPr bwMode="auto">
          <a:xfrm>
            <a:off x="9303539" y="1219990"/>
            <a:ext cx="199888" cy="239399"/>
          </a:xfrm>
          <a:custGeom>
            <a:avLst/>
            <a:gdLst>
              <a:gd name="T0" fmla="*/ 280 w 560"/>
              <a:gd name="T1" fmla="*/ 0 h 666"/>
              <a:gd name="T2" fmla="*/ 227 w 560"/>
              <a:gd name="T3" fmla="*/ 53 h 666"/>
              <a:gd name="T4" fmla="*/ 230 w 560"/>
              <a:gd name="T5" fmla="*/ 72 h 666"/>
              <a:gd name="T6" fmla="*/ 107 w 560"/>
              <a:gd name="T7" fmla="*/ 240 h 666"/>
              <a:gd name="T8" fmla="*/ 57 w 560"/>
              <a:gd name="T9" fmla="*/ 418 h 666"/>
              <a:gd name="T10" fmla="*/ 22 w 560"/>
              <a:gd name="T11" fmla="*/ 448 h 666"/>
              <a:gd name="T12" fmla="*/ 8 w 560"/>
              <a:gd name="T13" fmla="*/ 460 h 666"/>
              <a:gd name="T14" fmla="*/ 0 w 560"/>
              <a:gd name="T15" fmla="*/ 480 h 666"/>
              <a:gd name="T16" fmla="*/ 27 w 560"/>
              <a:gd name="T17" fmla="*/ 524 h 666"/>
              <a:gd name="T18" fmla="*/ 89 w 560"/>
              <a:gd name="T19" fmla="*/ 546 h 666"/>
              <a:gd name="T20" fmla="*/ 205 w 560"/>
              <a:gd name="T21" fmla="*/ 558 h 666"/>
              <a:gd name="T22" fmla="*/ 200 w 560"/>
              <a:gd name="T23" fmla="*/ 586 h 666"/>
              <a:gd name="T24" fmla="*/ 280 w 560"/>
              <a:gd name="T25" fmla="*/ 666 h 666"/>
              <a:gd name="T26" fmla="*/ 360 w 560"/>
              <a:gd name="T27" fmla="*/ 586 h 666"/>
              <a:gd name="T28" fmla="*/ 355 w 560"/>
              <a:gd name="T29" fmla="*/ 558 h 666"/>
              <a:gd name="T30" fmla="*/ 471 w 560"/>
              <a:gd name="T31" fmla="*/ 546 h 666"/>
              <a:gd name="T32" fmla="*/ 533 w 560"/>
              <a:gd name="T33" fmla="*/ 524 h 666"/>
              <a:gd name="T34" fmla="*/ 560 w 560"/>
              <a:gd name="T35" fmla="*/ 480 h 666"/>
              <a:gd name="T36" fmla="*/ 552 w 560"/>
              <a:gd name="T37" fmla="*/ 460 h 666"/>
              <a:gd name="T38" fmla="*/ 538 w 560"/>
              <a:gd name="T39" fmla="*/ 448 h 666"/>
              <a:gd name="T40" fmla="*/ 503 w 560"/>
              <a:gd name="T41" fmla="*/ 418 h 666"/>
              <a:gd name="T42" fmla="*/ 453 w 560"/>
              <a:gd name="T43" fmla="*/ 240 h 666"/>
              <a:gd name="T44" fmla="*/ 329 w 560"/>
              <a:gd name="T45" fmla="*/ 72 h 666"/>
              <a:gd name="T46" fmla="*/ 333 w 560"/>
              <a:gd name="T47" fmla="*/ 53 h 666"/>
              <a:gd name="T48" fmla="*/ 280 w 560"/>
              <a:gd name="T49" fmla="*/ 0 h 666"/>
              <a:gd name="T50" fmla="*/ 280 w 560"/>
              <a:gd name="T51" fmla="*/ 26 h 666"/>
              <a:gd name="T52" fmla="*/ 307 w 560"/>
              <a:gd name="T53" fmla="*/ 53 h 666"/>
              <a:gd name="T54" fmla="*/ 280 w 560"/>
              <a:gd name="T55" fmla="*/ 80 h 666"/>
              <a:gd name="T56" fmla="*/ 253 w 560"/>
              <a:gd name="T57" fmla="*/ 53 h 666"/>
              <a:gd name="T58" fmla="*/ 280 w 560"/>
              <a:gd name="T59" fmla="*/ 26 h 666"/>
              <a:gd name="T60" fmla="*/ 248 w 560"/>
              <a:gd name="T61" fmla="*/ 96 h 666"/>
              <a:gd name="T62" fmla="*/ 280 w 560"/>
              <a:gd name="T63" fmla="*/ 106 h 666"/>
              <a:gd name="T64" fmla="*/ 311 w 560"/>
              <a:gd name="T65" fmla="*/ 96 h 666"/>
              <a:gd name="T66" fmla="*/ 427 w 560"/>
              <a:gd name="T67" fmla="*/ 240 h 666"/>
              <a:gd name="T68" fmla="*/ 483 w 560"/>
              <a:gd name="T69" fmla="*/ 436 h 666"/>
              <a:gd name="T70" fmla="*/ 522 w 560"/>
              <a:gd name="T71" fmla="*/ 469 h 666"/>
              <a:gd name="T72" fmla="*/ 533 w 560"/>
              <a:gd name="T73" fmla="*/ 480 h 666"/>
              <a:gd name="T74" fmla="*/ 518 w 560"/>
              <a:gd name="T75" fmla="*/ 501 h 666"/>
              <a:gd name="T76" fmla="*/ 466 w 560"/>
              <a:gd name="T77" fmla="*/ 520 h 666"/>
              <a:gd name="T78" fmla="*/ 280 w 560"/>
              <a:gd name="T79" fmla="*/ 533 h 666"/>
              <a:gd name="T80" fmla="*/ 94 w 560"/>
              <a:gd name="T81" fmla="*/ 520 h 666"/>
              <a:gd name="T82" fmla="*/ 41 w 560"/>
              <a:gd name="T83" fmla="*/ 501 h 666"/>
              <a:gd name="T84" fmla="*/ 27 w 560"/>
              <a:gd name="T85" fmla="*/ 480 h 666"/>
              <a:gd name="T86" fmla="*/ 38 w 560"/>
              <a:gd name="T87" fmla="*/ 469 h 666"/>
              <a:gd name="T88" fmla="*/ 76 w 560"/>
              <a:gd name="T89" fmla="*/ 436 h 666"/>
              <a:gd name="T90" fmla="*/ 133 w 560"/>
              <a:gd name="T91" fmla="*/ 240 h 666"/>
              <a:gd name="T92" fmla="*/ 248 w 560"/>
              <a:gd name="T93" fmla="*/ 96 h 666"/>
              <a:gd name="T94" fmla="*/ 234 w 560"/>
              <a:gd name="T95" fmla="*/ 559 h 666"/>
              <a:gd name="T96" fmla="*/ 280 w 560"/>
              <a:gd name="T97" fmla="*/ 560 h 666"/>
              <a:gd name="T98" fmla="*/ 326 w 560"/>
              <a:gd name="T99" fmla="*/ 559 h 666"/>
              <a:gd name="T100" fmla="*/ 333 w 560"/>
              <a:gd name="T101" fmla="*/ 586 h 666"/>
              <a:gd name="T102" fmla="*/ 280 w 560"/>
              <a:gd name="T103" fmla="*/ 640 h 666"/>
              <a:gd name="T104" fmla="*/ 227 w 560"/>
              <a:gd name="T105" fmla="*/ 586 h 666"/>
              <a:gd name="T106" fmla="*/ 234 w 560"/>
              <a:gd name="T107" fmla="*/ 55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0" h="666">
                <a:moveTo>
                  <a:pt x="280" y="0"/>
                </a:moveTo>
                <a:cubicBezTo>
                  <a:pt x="251" y="0"/>
                  <a:pt x="227" y="24"/>
                  <a:pt x="227" y="53"/>
                </a:cubicBezTo>
                <a:cubicBezTo>
                  <a:pt x="227" y="60"/>
                  <a:pt x="228" y="66"/>
                  <a:pt x="230" y="72"/>
                </a:cubicBezTo>
                <a:cubicBezTo>
                  <a:pt x="155" y="92"/>
                  <a:pt x="107" y="157"/>
                  <a:pt x="107" y="240"/>
                </a:cubicBezTo>
                <a:cubicBezTo>
                  <a:pt x="107" y="344"/>
                  <a:pt x="81" y="392"/>
                  <a:pt x="57" y="418"/>
                </a:cubicBezTo>
                <a:cubicBezTo>
                  <a:pt x="45" y="432"/>
                  <a:pt x="32" y="440"/>
                  <a:pt x="22" y="448"/>
                </a:cubicBezTo>
                <a:cubicBezTo>
                  <a:pt x="17" y="452"/>
                  <a:pt x="12" y="455"/>
                  <a:pt x="8" y="460"/>
                </a:cubicBezTo>
                <a:cubicBezTo>
                  <a:pt x="4" y="465"/>
                  <a:pt x="0" y="472"/>
                  <a:pt x="0" y="480"/>
                </a:cubicBezTo>
                <a:cubicBezTo>
                  <a:pt x="0" y="498"/>
                  <a:pt x="11" y="514"/>
                  <a:pt x="27" y="524"/>
                </a:cubicBezTo>
                <a:cubicBezTo>
                  <a:pt x="43" y="534"/>
                  <a:pt x="64" y="541"/>
                  <a:pt x="89" y="546"/>
                </a:cubicBezTo>
                <a:cubicBezTo>
                  <a:pt x="121" y="553"/>
                  <a:pt x="161" y="556"/>
                  <a:pt x="205" y="558"/>
                </a:cubicBezTo>
                <a:cubicBezTo>
                  <a:pt x="202" y="567"/>
                  <a:pt x="200" y="576"/>
                  <a:pt x="200" y="586"/>
                </a:cubicBezTo>
                <a:cubicBezTo>
                  <a:pt x="200" y="630"/>
                  <a:pt x="236" y="666"/>
                  <a:pt x="280" y="666"/>
                </a:cubicBezTo>
                <a:cubicBezTo>
                  <a:pt x="324" y="666"/>
                  <a:pt x="360" y="630"/>
                  <a:pt x="360" y="586"/>
                </a:cubicBezTo>
                <a:cubicBezTo>
                  <a:pt x="360" y="576"/>
                  <a:pt x="358" y="567"/>
                  <a:pt x="355" y="558"/>
                </a:cubicBezTo>
                <a:cubicBezTo>
                  <a:pt x="399" y="556"/>
                  <a:pt x="439" y="553"/>
                  <a:pt x="471" y="546"/>
                </a:cubicBezTo>
                <a:cubicBezTo>
                  <a:pt x="496" y="541"/>
                  <a:pt x="517" y="534"/>
                  <a:pt x="533" y="524"/>
                </a:cubicBezTo>
                <a:cubicBezTo>
                  <a:pt x="549" y="514"/>
                  <a:pt x="560" y="498"/>
                  <a:pt x="560" y="480"/>
                </a:cubicBezTo>
                <a:cubicBezTo>
                  <a:pt x="560" y="472"/>
                  <a:pt x="556" y="465"/>
                  <a:pt x="552" y="460"/>
                </a:cubicBezTo>
                <a:cubicBezTo>
                  <a:pt x="548" y="455"/>
                  <a:pt x="543" y="452"/>
                  <a:pt x="538" y="448"/>
                </a:cubicBezTo>
                <a:cubicBezTo>
                  <a:pt x="527" y="440"/>
                  <a:pt x="515" y="432"/>
                  <a:pt x="503" y="418"/>
                </a:cubicBezTo>
                <a:cubicBezTo>
                  <a:pt x="479" y="392"/>
                  <a:pt x="453" y="344"/>
                  <a:pt x="453" y="240"/>
                </a:cubicBezTo>
                <a:cubicBezTo>
                  <a:pt x="453" y="157"/>
                  <a:pt x="404" y="92"/>
                  <a:pt x="329" y="72"/>
                </a:cubicBezTo>
                <a:cubicBezTo>
                  <a:pt x="332" y="66"/>
                  <a:pt x="333" y="60"/>
                  <a:pt x="333" y="53"/>
                </a:cubicBezTo>
                <a:cubicBezTo>
                  <a:pt x="333" y="24"/>
                  <a:pt x="309" y="0"/>
                  <a:pt x="280" y="0"/>
                </a:cubicBezTo>
                <a:close/>
                <a:moveTo>
                  <a:pt x="280" y="26"/>
                </a:moveTo>
                <a:cubicBezTo>
                  <a:pt x="295" y="26"/>
                  <a:pt x="307" y="38"/>
                  <a:pt x="307" y="53"/>
                </a:cubicBezTo>
                <a:cubicBezTo>
                  <a:pt x="307" y="68"/>
                  <a:pt x="295" y="80"/>
                  <a:pt x="280" y="80"/>
                </a:cubicBezTo>
                <a:cubicBezTo>
                  <a:pt x="265" y="80"/>
                  <a:pt x="253" y="68"/>
                  <a:pt x="253" y="53"/>
                </a:cubicBezTo>
                <a:cubicBezTo>
                  <a:pt x="253" y="38"/>
                  <a:pt x="265" y="26"/>
                  <a:pt x="280" y="26"/>
                </a:cubicBezTo>
                <a:close/>
                <a:moveTo>
                  <a:pt x="248" y="96"/>
                </a:moveTo>
                <a:cubicBezTo>
                  <a:pt x="257" y="102"/>
                  <a:pt x="268" y="106"/>
                  <a:pt x="280" y="106"/>
                </a:cubicBezTo>
                <a:cubicBezTo>
                  <a:pt x="292" y="106"/>
                  <a:pt x="302" y="102"/>
                  <a:pt x="311" y="96"/>
                </a:cubicBezTo>
                <a:cubicBezTo>
                  <a:pt x="382" y="109"/>
                  <a:pt x="427" y="163"/>
                  <a:pt x="427" y="240"/>
                </a:cubicBezTo>
                <a:cubicBezTo>
                  <a:pt x="427" y="349"/>
                  <a:pt x="454" y="405"/>
                  <a:pt x="483" y="436"/>
                </a:cubicBezTo>
                <a:cubicBezTo>
                  <a:pt x="498" y="452"/>
                  <a:pt x="512" y="462"/>
                  <a:pt x="522" y="469"/>
                </a:cubicBezTo>
                <a:cubicBezTo>
                  <a:pt x="527" y="472"/>
                  <a:pt x="530" y="476"/>
                  <a:pt x="533" y="480"/>
                </a:cubicBezTo>
                <a:cubicBezTo>
                  <a:pt x="533" y="488"/>
                  <a:pt x="530" y="494"/>
                  <a:pt x="518" y="501"/>
                </a:cubicBezTo>
                <a:cubicBezTo>
                  <a:pt x="507" y="509"/>
                  <a:pt x="489" y="515"/>
                  <a:pt x="466" y="520"/>
                </a:cubicBezTo>
                <a:cubicBezTo>
                  <a:pt x="419" y="530"/>
                  <a:pt x="353" y="533"/>
                  <a:pt x="280" y="533"/>
                </a:cubicBezTo>
                <a:cubicBezTo>
                  <a:pt x="207" y="533"/>
                  <a:pt x="140" y="530"/>
                  <a:pt x="94" y="520"/>
                </a:cubicBezTo>
                <a:cubicBezTo>
                  <a:pt x="71" y="515"/>
                  <a:pt x="53" y="509"/>
                  <a:pt x="41" y="501"/>
                </a:cubicBezTo>
                <a:cubicBezTo>
                  <a:pt x="30" y="494"/>
                  <a:pt x="27" y="488"/>
                  <a:pt x="27" y="480"/>
                </a:cubicBezTo>
                <a:cubicBezTo>
                  <a:pt x="28" y="476"/>
                  <a:pt x="35" y="472"/>
                  <a:pt x="38" y="469"/>
                </a:cubicBezTo>
                <a:cubicBezTo>
                  <a:pt x="47" y="462"/>
                  <a:pt x="62" y="452"/>
                  <a:pt x="76" y="436"/>
                </a:cubicBezTo>
                <a:cubicBezTo>
                  <a:pt x="105" y="405"/>
                  <a:pt x="133" y="349"/>
                  <a:pt x="133" y="240"/>
                </a:cubicBezTo>
                <a:cubicBezTo>
                  <a:pt x="133" y="163"/>
                  <a:pt x="178" y="109"/>
                  <a:pt x="248" y="96"/>
                </a:cubicBezTo>
                <a:close/>
                <a:moveTo>
                  <a:pt x="234" y="559"/>
                </a:moveTo>
                <a:cubicBezTo>
                  <a:pt x="249" y="559"/>
                  <a:pt x="264" y="560"/>
                  <a:pt x="280" y="560"/>
                </a:cubicBezTo>
                <a:cubicBezTo>
                  <a:pt x="296" y="560"/>
                  <a:pt x="311" y="559"/>
                  <a:pt x="326" y="559"/>
                </a:cubicBezTo>
                <a:cubicBezTo>
                  <a:pt x="330" y="567"/>
                  <a:pt x="333" y="576"/>
                  <a:pt x="333" y="586"/>
                </a:cubicBezTo>
                <a:cubicBezTo>
                  <a:pt x="333" y="616"/>
                  <a:pt x="310" y="640"/>
                  <a:pt x="280" y="640"/>
                </a:cubicBezTo>
                <a:cubicBezTo>
                  <a:pt x="250" y="640"/>
                  <a:pt x="227" y="616"/>
                  <a:pt x="227" y="586"/>
                </a:cubicBezTo>
                <a:cubicBezTo>
                  <a:pt x="227" y="576"/>
                  <a:pt x="229" y="567"/>
                  <a:pt x="234" y="559"/>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39" name="Profile Picture">
            <a:extLst>
              <a:ext uri="{FF2B5EF4-FFF2-40B4-BE49-F238E27FC236}">
                <a16:creationId xmlns:a16="http://schemas.microsoft.com/office/drawing/2014/main" id="{3960D0F5-E0B7-2DE7-4386-4AC5B089DF8C}"/>
              </a:ext>
            </a:extLst>
          </p:cNvPr>
          <p:cNvGrpSpPr>
            <a:grpSpLocks noChangeAspect="1"/>
          </p:cNvGrpSpPr>
          <p:nvPr/>
        </p:nvGrpSpPr>
        <p:grpSpPr>
          <a:xfrm>
            <a:off x="8215150" y="1219990"/>
            <a:ext cx="264373" cy="264373"/>
            <a:chOff x="5459192" y="1847688"/>
            <a:chExt cx="1371600" cy="1371600"/>
          </a:xfrm>
        </p:grpSpPr>
        <p:sp>
          <p:nvSpPr>
            <p:cNvPr id="40" name="Background">
              <a:extLst>
                <a:ext uri="{FF2B5EF4-FFF2-40B4-BE49-F238E27FC236}">
                  <a16:creationId xmlns:a16="http://schemas.microsoft.com/office/drawing/2014/main" id="{9B3D546F-5B08-CA86-CAFF-0CD64257AC69}"/>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41" name="Profile Icon">
              <a:extLst>
                <a:ext uri="{FF2B5EF4-FFF2-40B4-BE49-F238E27FC236}">
                  <a16:creationId xmlns:a16="http://schemas.microsoft.com/office/drawing/2014/main" id="{4DA66CBF-0547-A6A7-81DA-265FE7F1B447}"/>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cxnSp>
        <p:nvCxnSpPr>
          <p:cNvPr id="42" name="직선 연결선 41">
            <a:extLst>
              <a:ext uri="{FF2B5EF4-FFF2-40B4-BE49-F238E27FC236}">
                <a16:creationId xmlns:a16="http://schemas.microsoft.com/office/drawing/2014/main" id="{6557614E-A5D0-A7F4-46E3-66A5BAD2089A}"/>
              </a:ext>
            </a:extLst>
          </p:cNvPr>
          <p:cNvCxnSpPr/>
          <p:nvPr/>
        </p:nvCxnSpPr>
        <p:spPr>
          <a:xfrm>
            <a:off x="0" y="1592662"/>
            <a:ext cx="9686549" cy="0"/>
          </a:xfrm>
          <a:prstGeom prst="line">
            <a:avLst/>
          </a:prstGeom>
        </p:spPr>
        <p:style>
          <a:lnRef idx="1">
            <a:schemeClr val="dk1"/>
          </a:lnRef>
          <a:fillRef idx="0">
            <a:schemeClr val="dk1"/>
          </a:fillRef>
          <a:effectRef idx="0">
            <a:schemeClr val="dk1"/>
          </a:effectRef>
          <a:fontRef idx="minor">
            <a:schemeClr val="tx1"/>
          </a:fontRef>
        </p:style>
      </p:cxnSp>
      <p:pic>
        <p:nvPicPr>
          <p:cNvPr id="43" name="그림 42">
            <a:extLst>
              <a:ext uri="{FF2B5EF4-FFF2-40B4-BE49-F238E27FC236}">
                <a16:creationId xmlns:a16="http://schemas.microsoft.com/office/drawing/2014/main" id="{8103ECC7-D8E5-E596-9796-9366EFEADAB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750" t="32090" r="63632" b="32555"/>
          <a:stretch/>
        </p:blipFill>
        <p:spPr>
          <a:xfrm>
            <a:off x="170285" y="1219990"/>
            <a:ext cx="382166" cy="271463"/>
          </a:xfrm>
          <a:prstGeom prst="rect">
            <a:avLst/>
          </a:prstGeom>
        </p:spPr>
      </p:pic>
      <p:sp>
        <p:nvSpPr>
          <p:cNvPr id="44" name="타원 43">
            <a:extLst>
              <a:ext uri="{FF2B5EF4-FFF2-40B4-BE49-F238E27FC236}">
                <a16:creationId xmlns:a16="http://schemas.microsoft.com/office/drawing/2014/main" id="{3332E84F-9026-B232-AB98-F2DE25D050EF}"/>
              </a:ext>
            </a:extLst>
          </p:cNvPr>
          <p:cNvSpPr/>
          <p:nvPr/>
        </p:nvSpPr>
        <p:spPr>
          <a:xfrm>
            <a:off x="9462681" y="1203445"/>
            <a:ext cx="55984" cy="5598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TextBox 44">
            <a:extLst>
              <a:ext uri="{FF2B5EF4-FFF2-40B4-BE49-F238E27FC236}">
                <a16:creationId xmlns:a16="http://schemas.microsoft.com/office/drawing/2014/main" id="{A4C4DF33-09EC-C266-C455-ED5FDBCA9026}"/>
              </a:ext>
            </a:extLst>
          </p:cNvPr>
          <p:cNvSpPr txBox="1"/>
          <p:nvPr/>
        </p:nvSpPr>
        <p:spPr>
          <a:xfrm>
            <a:off x="8425945" y="1228811"/>
            <a:ext cx="724878" cy="230832"/>
          </a:xfrm>
          <a:prstGeom prst="rect">
            <a:avLst/>
          </a:prstGeom>
          <a:noFill/>
        </p:spPr>
        <p:txBody>
          <a:bodyPr wrap="none" rtlCol="0">
            <a:spAutoFit/>
          </a:bodyPr>
          <a:lstStyle/>
          <a:p>
            <a:r>
              <a:rPr lang="ko-KR" altLang="en-US" sz="900"/>
              <a:t>토마스님 ▼</a:t>
            </a:r>
          </a:p>
        </p:txBody>
      </p:sp>
      <p:sp>
        <p:nvSpPr>
          <p:cNvPr id="46" name="TextBox 45">
            <a:extLst>
              <a:ext uri="{FF2B5EF4-FFF2-40B4-BE49-F238E27FC236}">
                <a16:creationId xmlns:a16="http://schemas.microsoft.com/office/drawing/2014/main" id="{20C09CFF-01DE-97E9-44C2-FD7B7E88D3EB}"/>
              </a:ext>
            </a:extLst>
          </p:cNvPr>
          <p:cNvSpPr txBox="1"/>
          <p:nvPr/>
        </p:nvSpPr>
        <p:spPr>
          <a:xfrm>
            <a:off x="985846" y="1232301"/>
            <a:ext cx="671979" cy="261610"/>
          </a:xfrm>
          <a:prstGeom prst="rect">
            <a:avLst/>
          </a:prstGeom>
          <a:noFill/>
        </p:spPr>
        <p:txBody>
          <a:bodyPr wrap="none" rtlCol="0">
            <a:spAutoFit/>
          </a:bodyPr>
          <a:lstStyle/>
          <a:p>
            <a:pPr algn="ctr"/>
            <a:r>
              <a:rPr lang="ko-KR" altLang="en-US" sz="1100" dirty="0"/>
              <a:t>장례현황</a:t>
            </a:r>
          </a:p>
        </p:txBody>
      </p:sp>
      <p:sp>
        <p:nvSpPr>
          <p:cNvPr id="47" name="TextBox 46">
            <a:extLst>
              <a:ext uri="{FF2B5EF4-FFF2-40B4-BE49-F238E27FC236}">
                <a16:creationId xmlns:a16="http://schemas.microsoft.com/office/drawing/2014/main" id="{CF4B1289-6360-8D1A-1A9D-E468242EB077}"/>
              </a:ext>
            </a:extLst>
          </p:cNvPr>
          <p:cNvSpPr txBox="1"/>
          <p:nvPr/>
        </p:nvSpPr>
        <p:spPr>
          <a:xfrm>
            <a:off x="2528838" y="1232301"/>
            <a:ext cx="671979" cy="261610"/>
          </a:xfrm>
          <a:prstGeom prst="rect">
            <a:avLst/>
          </a:prstGeom>
          <a:noFill/>
        </p:spPr>
        <p:txBody>
          <a:bodyPr wrap="none" rtlCol="0">
            <a:spAutoFit/>
          </a:bodyPr>
          <a:lstStyle/>
          <a:p>
            <a:pPr algn="ctr"/>
            <a:r>
              <a:rPr lang="ko-KR" altLang="en-US" sz="1100"/>
              <a:t>상품검색</a:t>
            </a:r>
          </a:p>
        </p:txBody>
      </p:sp>
      <p:sp>
        <p:nvSpPr>
          <p:cNvPr id="48" name="TextBox 47">
            <a:extLst>
              <a:ext uri="{FF2B5EF4-FFF2-40B4-BE49-F238E27FC236}">
                <a16:creationId xmlns:a16="http://schemas.microsoft.com/office/drawing/2014/main" id="{83A152B7-9A92-FFE0-17B8-5431318FECFA}"/>
              </a:ext>
            </a:extLst>
          </p:cNvPr>
          <p:cNvSpPr txBox="1"/>
          <p:nvPr/>
        </p:nvSpPr>
        <p:spPr>
          <a:xfrm>
            <a:off x="3422162" y="1232301"/>
            <a:ext cx="671979" cy="261610"/>
          </a:xfrm>
          <a:prstGeom prst="rect">
            <a:avLst/>
          </a:prstGeom>
          <a:noFill/>
        </p:spPr>
        <p:txBody>
          <a:bodyPr wrap="none" rtlCol="0">
            <a:spAutoFit/>
          </a:bodyPr>
          <a:lstStyle/>
          <a:p>
            <a:pPr algn="ctr"/>
            <a:r>
              <a:rPr lang="ko-KR" altLang="en-US" sz="1100"/>
              <a:t>장례식장</a:t>
            </a:r>
          </a:p>
        </p:txBody>
      </p:sp>
      <p:sp>
        <p:nvSpPr>
          <p:cNvPr id="49" name="TextBox 48">
            <a:extLst>
              <a:ext uri="{FF2B5EF4-FFF2-40B4-BE49-F238E27FC236}">
                <a16:creationId xmlns:a16="http://schemas.microsoft.com/office/drawing/2014/main" id="{105921F8-52DA-65C3-482C-647106A07A9B}"/>
              </a:ext>
            </a:extLst>
          </p:cNvPr>
          <p:cNvSpPr txBox="1"/>
          <p:nvPr/>
        </p:nvSpPr>
        <p:spPr>
          <a:xfrm>
            <a:off x="4315486" y="1232301"/>
            <a:ext cx="671979" cy="261610"/>
          </a:xfrm>
          <a:prstGeom prst="rect">
            <a:avLst/>
          </a:prstGeom>
          <a:noFill/>
        </p:spPr>
        <p:txBody>
          <a:bodyPr wrap="none" rtlCol="0">
            <a:spAutoFit/>
          </a:bodyPr>
          <a:lstStyle/>
          <a:p>
            <a:pPr algn="ctr"/>
            <a:r>
              <a:rPr lang="ko-KR" altLang="en-US" sz="1100"/>
              <a:t>재고관리</a:t>
            </a:r>
          </a:p>
        </p:txBody>
      </p:sp>
      <p:sp>
        <p:nvSpPr>
          <p:cNvPr id="50" name="TextBox 49">
            <a:extLst>
              <a:ext uri="{FF2B5EF4-FFF2-40B4-BE49-F238E27FC236}">
                <a16:creationId xmlns:a16="http://schemas.microsoft.com/office/drawing/2014/main" id="{E4B3D857-4244-62DC-8932-C7B4CE1A40D0}"/>
              </a:ext>
            </a:extLst>
          </p:cNvPr>
          <p:cNvSpPr txBox="1"/>
          <p:nvPr/>
        </p:nvSpPr>
        <p:spPr>
          <a:xfrm>
            <a:off x="5208810" y="1232301"/>
            <a:ext cx="718466" cy="261610"/>
          </a:xfrm>
          <a:prstGeom prst="rect">
            <a:avLst/>
          </a:prstGeom>
          <a:noFill/>
        </p:spPr>
        <p:txBody>
          <a:bodyPr wrap="none" rtlCol="0">
            <a:spAutoFit/>
          </a:bodyPr>
          <a:lstStyle/>
          <a:p>
            <a:pPr algn="ctr"/>
            <a:r>
              <a:rPr lang="ko-KR" altLang="en-US" sz="1100" dirty="0"/>
              <a:t>공지</a:t>
            </a:r>
            <a:r>
              <a:rPr lang="en-US" altLang="ko-KR" sz="1100" dirty="0"/>
              <a:t>/</a:t>
            </a:r>
            <a:r>
              <a:rPr lang="ko-KR" altLang="en-US" sz="1100" dirty="0" err="1"/>
              <a:t>푸시</a:t>
            </a:r>
            <a:endParaRPr lang="ko-KR" altLang="en-US" sz="1100" dirty="0"/>
          </a:p>
        </p:txBody>
      </p:sp>
      <p:sp>
        <p:nvSpPr>
          <p:cNvPr id="51" name="TextBox 50">
            <a:extLst>
              <a:ext uri="{FF2B5EF4-FFF2-40B4-BE49-F238E27FC236}">
                <a16:creationId xmlns:a16="http://schemas.microsoft.com/office/drawing/2014/main" id="{9D32942B-B659-59F5-87B1-311BCBF91CD9}"/>
              </a:ext>
            </a:extLst>
          </p:cNvPr>
          <p:cNvSpPr txBox="1"/>
          <p:nvPr/>
        </p:nvSpPr>
        <p:spPr>
          <a:xfrm>
            <a:off x="6180681" y="1232301"/>
            <a:ext cx="607860" cy="261610"/>
          </a:xfrm>
          <a:prstGeom prst="rect">
            <a:avLst/>
          </a:prstGeom>
          <a:noFill/>
        </p:spPr>
        <p:txBody>
          <a:bodyPr wrap="none" rtlCol="0">
            <a:spAutoFit/>
          </a:bodyPr>
          <a:lstStyle/>
          <a:p>
            <a:pPr algn="ctr"/>
            <a:r>
              <a:rPr lang="ko-KR" altLang="en-US" sz="1100" dirty="0"/>
              <a:t>제어판</a:t>
            </a:r>
          </a:p>
        </p:txBody>
      </p:sp>
      <p:sp>
        <p:nvSpPr>
          <p:cNvPr id="53" name="TextBox 52">
            <a:extLst>
              <a:ext uri="{FF2B5EF4-FFF2-40B4-BE49-F238E27FC236}">
                <a16:creationId xmlns:a16="http://schemas.microsoft.com/office/drawing/2014/main" id="{A20C50E5-3EE1-DCA2-4E83-DA9751B34DE3}"/>
              </a:ext>
            </a:extLst>
          </p:cNvPr>
          <p:cNvSpPr txBox="1"/>
          <p:nvPr/>
        </p:nvSpPr>
        <p:spPr>
          <a:xfrm>
            <a:off x="1879170" y="1232301"/>
            <a:ext cx="428323" cy="261610"/>
          </a:xfrm>
          <a:prstGeom prst="rect">
            <a:avLst/>
          </a:prstGeom>
          <a:noFill/>
        </p:spPr>
        <p:txBody>
          <a:bodyPr wrap="none" rtlCol="0">
            <a:spAutoFit/>
          </a:bodyPr>
          <a:lstStyle/>
          <a:p>
            <a:pPr algn="ctr"/>
            <a:r>
              <a:rPr lang="ko-KR" altLang="en-US" sz="1100"/>
              <a:t>실적</a:t>
            </a:r>
          </a:p>
        </p:txBody>
      </p:sp>
      <p:sp>
        <p:nvSpPr>
          <p:cNvPr id="54" name="직사각형 53">
            <a:extLst>
              <a:ext uri="{FF2B5EF4-FFF2-40B4-BE49-F238E27FC236}">
                <a16:creationId xmlns:a16="http://schemas.microsoft.com/office/drawing/2014/main" id="{4DD4F509-9844-7CC4-ECBD-CDC4934B0E36}"/>
              </a:ext>
            </a:extLst>
          </p:cNvPr>
          <p:cNvSpPr/>
          <p:nvPr/>
        </p:nvSpPr>
        <p:spPr>
          <a:xfrm>
            <a:off x="178392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5" name="직사각형 54">
            <a:extLst>
              <a:ext uri="{FF2B5EF4-FFF2-40B4-BE49-F238E27FC236}">
                <a16:creationId xmlns:a16="http://schemas.microsoft.com/office/drawing/2014/main" id="{1E34DF8A-532D-E622-0511-A1CF9C2C9F99}"/>
              </a:ext>
            </a:extLst>
          </p:cNvPr>
          <p:cNvSpPr/>
          <p:nvPr/>
        </p:nvSpPr>
        <p:spPr>
          <a:xfrm>
            <a:off x="1974420" y="6606270"/>
            <a:ext cx="190500" cy="13011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56" name="Bell">
            <a:extLst>
              <a:ext uri="{FF2B5EF4-FFF2-40B4-BE49-F238E27FC236}">
                <a16:creationId xmlns:a16="http://schemas.microsoft.com/office/drawing/2014/main" id="{EEC9C022-F984-FD0F-5B89-F8ABD3B805E4}"/>
              </a:ext>
            </a:extLst>
          </p:cNvPr>
          <p:cNvSpPr>
            <a:spLocks noChangeAspect="1" noEditPoints="1"/>
          </p:cNvSpPr>
          <p:nvPr/>
        </p:nvSpPr>
        <p:spPr bwMode="auto">
          <a:xfrm>
            <a:off x="9303539" y="2384572"/>
            <a:ext cx="199888" cy="239399"/>
          </a:xfrm>
          <a:custGeom>
            <a:avLst/>
            <a:gdLst>
              <a:gd name="T0" fmla="*/ 280 w 560"/>
              <a:gd name="T1" fmla="*/ 0 h 666"/>
              <a:gd name="T2" fmla="*/ 227 w 560"/>
              <a:gd name="T3" fmla="*/ 53 h 666"/>
              <a:gd name="T4" fmla="*/ 230 w 560"/>
              <a:gd name="T5" fmla="*/ 72 h 666"/>
              <a:gd name="T6" fmla="*/ 107 w 560"/>
              <a:gd name="T7" fmla="*/ 240 h 666"/>
              <a:gd name="T8" fmla="*/ 57 w 560"/>
              <a:gd name="T9" fmla="*/ 418 h 666"/>
              <a:gd name="T10" fmla="*/ 22 w 560"/>
              <a:gd name="T11" fmla="*/ 448 h 666"/>
              <a:gd name="T12" fmla="*/ 8 w 560"/>
              <a:gd name="T13" fmla="*/ 460 h 666"/>
              <a:gd name="T14" fmla="*/ 0 w 560"/>
              <a:gd name="T15" fmla="*/ 480 h 666"/>
              <a:gd name="T16" fmla="*/ 27 w 560"/>
              <a:gd name="T17" fmla="*/ 524 h 666"/>
              <a:gd name="T18" fmla="*/ 89 w 560"/>
              <a:gd name="T19" fmla="*/ 546 h 666"/>
              <a:gd name="T20" fmla="*/ 205 w 560"/>
              <a:gd name="T21" fmla="*/ 558 h 666"/>
              <a:gd name="T22" fmla="*/ 200 w 560"/>
              <a:gd name="T23" fmla="*/ 586 h 666"/>
              <a:gd name="T24" fmla="*/ 280 w 560"/>
              <a:gd name="T25" fmla="*/ 666 h 666"/>
              <a:gd name="T26" fmla="*/ 360 w 560"/>
              <a:gd name="T27" fmla="*/ 586 h 666"/>
              <a:gd name="T28" fmla="*/ 355 w 560"/>
              <a:gd name="T29" fmla="*/ 558 h 666"/>
              <a:gd name="T30" fmla="*/ 471 w 560"/>
              <a:gd name="T31" fmla="*/ 546 h 666"/>
              <a:gd name="T32" fmla="*/ 533 w 560"/>
              <a:gd name="T33" fmla="*/ 524 h 666"/>
              <a:gd name="T34" fmla="*/ 560 w 560"/>
              <a:gd name="T35" fmla="*/ 480 h 666"/>
              <a:gd name="T36" fmla="*/ 552 w 560"/>
              <a:gd name="T37" fmla="*/ 460 h 666"/>
              <a:gd name="T38" fmla="*/ 538 w 560"/>
              <a:gd name="T39" fmla="*/ 448 h 666"/>
              <a:gd name="T40" fmla="*/ 503 w 560"/>
              <a:gd name="T41" fmla="*/ 418 h 666"/>
              <a:gd name="T42" fmla="*/ 453 w 560"/>
              <a:gd name="T43" fmla="*/ 240 h 666"/>
              <a:gd name="T44" fmla="*/ 329 w 560"/>
              <a:gd name="T45" fmla="*/ 72 h 666"/>
              <a:gd name="T46" fmla="*/ 333 w 560"/>
              <a:gd name="T47" fmla="*/ 53 h 666"/>
              <a:gd name="T48" fmla="*/ 280 w 560"/>
              <a:gd name="T49" fmla="*/ 0 h 666"/>
              <a:gd name="T50" fmla="*/ 280 w 560"/>
              <a:gd name="T51" fmla="*/ 26 h 666"/>
              <a:gd name="T52" fmla="*/ 307 w 560"/>
              <a:gd name="T53" fmla="*/ 53 h 666"/>
              <a:gd name="T54" fmla="*/ 280 w 560"/>
              <a:gd name="T55" fmla="*/ 80 h 666"/>
              <a:gd name="T56" fmla="*/ 253 w 560"/>
              <a:gd name="T57" fmla="*/ 53 h 666"/>
              <a:gd name="T58" fmla="*/ 280 w 560"/>
              <a:gd name="T59" fmla="*/ 26 h 666"/>
              <a:gd name="T60" fmla="*/ 248 w 560"/>
              <a:gd name="T61" fmla="*/ 96 h 666"/>
              <a:gd name="T62" fmla="*/ 280 w 560"/>
              <a:gd name="T63" fmla="*/ 106 h 666"/>
              <a:gd name="T64" fmla="*/ 311 w 560"/>
              <a:gd name="T65" fmla="*/ 96 h 666"/>
              <a:gd name="T66" fmla="*/ 427 w 560"/>
              <a:gd name="T67" fmla="*/ 240 h 666"/>
              <a:gd name="T68" fmla="*/ 483 w 560"/>
              <a:gd name="T69" fmla="*/ 436 h 666"/>
              <a:gd name="T70" fmla="*/ 522 w 560"/>
              <a:gd name="T71" fmla="*/ 469 h 666"/>
              <a:gd name="T72" fmla="*/ 533 w 560"/>
              <a:gd name="T73" fmla="*/ 480 h 666"/>
              <a:gd name="T74" fmla="*/ 518 w 560"/>
              <a:gd name="T75" fmla="*/ 501 h 666"/>
              <a:gd name="T76" fmla="*/ 466 w 560"/>
              <a:gd name="T77" fmla="*/ 520 h 666"/>
              <a:gd name="T78" fmla="*/ 280 w 560"/>
              <a:gd name="T79" fmla="*/ 533 h 666"/>
              <a:gd name="T80" fmla="*/ 94 w 560"/>
              <a:gd name="T81" fmla="*/ 520 h 666"/>
              <a:gd name="T82" fmla="*/ 41 w 560"/>
              <a:gd name="T83" fmla="*/ 501 h 666"/>
              <a:gd name="T84" fmla="*/ 27 w 560"/>
              <a:gd name="T85" fmla="*/ 480 h 666"/>
              <a:gd name="T86" fmla="*/ 38 w 560"/>
              <a:gd name="T87" fmla="*/ 469 h 666"/>
              <a:gd name="T88" fmla="*/ 76 w 560"/>
              <a:gd name="T89" fmla="*/ 436 h 666"/>
              <a:gd name="T90" fmla="*/ 133 w 560"/>
              <a:gd name="T91" fmla="*/ 240 h 666"/>
              <a:gd name="T92" fmla="*/ 248 w 560"/>
              <a:gd name="T93" fmla="*/ 96 h 666"/>
              <a:gd name="T94" fmla="*/ 234 w 560"/>
              <a:gd name="T95" fmla="*/ 559 h 666"/>
              <a:gd name="T96" fmla="*/ 280 w 560"/>
              <a:gd name="T97" fmla="*/ 560 h 666"/>
              <a:gd name="T98" fmla="*/ 326 w 560"/>
              <a:gd name="T99" fmla="*/ 559 h 666"/>
              <a:gd name="T100" fmla="*/ 333 w 560"/>
              <a:gd name="T101" fmla="*/ 586 h 666"/>
              <a:gd name="T102" fmla="*/ 280 w 560"/>
              <a:gd name="T103" fmla="*/ 640 h 666"/>
              <a:gd name="T104" fmla="*/ 227 w 560"/>
              <a:gd name="T105" fmla="*/ 586 h 666"/>
              <a:gd name="T106" fmla="*/ 234 w 560"/>
              <a:gd name="T107" fmla="*/ 55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0" h="666">
                <a:moveTo>
                  <a:pt x="280" y="0"/>
                </a:moveTo>
                <a:cubicBezTo>
                  <a:pt x="251" y="0"/>
                  <a:pt x="227" y="24"/>
                  <a:pt x="227" y="53"/>
                </a:cubicBezTo>
                <a:cubicBezTo>
                  <a:pt x="227" y="60"/>
                  <a:pt x="228" y="66"/>
                  <a:pt x="230" y="72"/>
                </a:cubicBezTo>
                <a:cubicBezTo>
                  <a:pt x="155" y="92"/>
                  <a:pt x="107" y="157"/>
                  <a:pt x="107" y="240"/>
                </a:cubicBezTo>
                <a:cubicBezTo>
                  <a:pt x="107" y="344"/>
                  <a:pt x="81" y="392"/>
                  <a:pt x="57" y="418"/>
                </a:cubicBezTo>
                <a:cubicBezTo>
                  <a:pt x="45" y="432"/>
                  <a:pt x="32" y="440"/>
                  <a:pt x="22" y="448"/>
                </a:cubicBezTo>
                <a:cubicBezTo>
                  <a:pt x="17" y="452"/>
                  <a:pt x="12" y="455"/>
                  <a:pt x="8" y="460"/>
                </a:cubicBezTo>
                <a:cubicBezTo>
                  <a:pt x="4" y="465"/>
                  <a:pt x="0" y="472"/>
                  <a:pt x="0" y="480"/>
                </a:cubicBezTo>
                <a:cubicBezTo>
                  <a:pt x="0" y="498"/>
                  <a:pt x="11" y="514"/>
                  <a:pt x="27" y="524"/>
                </a:cubicBezTo>
                <a:cubicBezTo>
                  <a:pt x="43" y="534"/>
                  <a:pt x="64" y="541"/>
                  <a:pt x="89" y="546"/>
                </a:cubicBezTo>
                <a:cubicBezTo>
                  <a:pt x="121" y="553"/>
                  <a:pt x="161" y="556"/>
                  <a:pt x="205" y="558"/>
                </a:cubicBezTo>
                <a:cubicBezTo>
                  <a:pt x="202" y="567"/>
                  <a:pt x="200" y="576"/>
                  <a:pt x="200" y="586"/>
                </a:cubicBezTo>
                <a:cubicBezTo>
                  <a:pt x="200" y="630"/>
                  <a:pt x="236" y="666"/>
                  <a:pt x="280" y="666"/>
                </a:cubicBezTo>
                <a:cubicBezTo>
                  <a:pt x="324" y="666"/>
                  <a:pt x="360" y="630"/>
                  <a:pt x="360" y="586"/>
                </a:cubicBezTo>
                <a:cubicBezTo>
                  <a:pt x="360" y="576"/>
                  <a:pt x="358" y="567"/>
                  <a:pt x="355" y="558"/>
                </a:cubicBezTo>
                <a:cubicBezTo>
                  <a:pt x="399" y="556"/>
                  <a:pt x="439" y="553"/>
                  <a:pt x="471" y="546"/>
                </a:cubicBezTo>
                <a:cubicBezTo>
                  <a:pt x="496" y="541"/>
                  <a:pt x="517" y="534"/>
                  <a:pt x="533" y="524"/>
                </a:cubicBezTo>
                <a:cubicBezTo>
                  <a:pt x="549" y="514"/>
                  <a:pt x="560" y="498"/>
                  <a:pt x="560" y="480"/>
                </a:cubicBezTo>
                <a:cubicBezTo>
                  <a:pt x="560" y="472"/>
                  <a:pt x="556" y="465"/>
                  <a:pt x="552" y="460"/>
                </a:cubicBezTo>
                <a:cubicBezTo>
                  <a:pt x="548" y="455"/>
                  <a:pt x="543" y="452"/>
                  <a:pt x="538" y="448"/>
                </a:cubicBezTo>
                <a:cubicBezTo>
                  <a:pt x="527" y="440"/>
                  <a:pt x="515" y="432"/>
                  <a:pt x="503" y="418"/>
                </a:cubicBezTo>
                <a:cubicBezTo>
                  <a:pt x="479" y="392"/>
                  <a:pt x="453" y="344"/>
                  <a:pt x="453" y="240"/>
                </a:cubicBezTo>
                <a:cubicBezTo>
                  <a:pt x="453" y="157"/>
                  <a:pt x="404" y="92"/>
                  <a:pt x="329" y="72"/>
                </a:cubicBezTo>
                <a:cubicBezTo>
                  <a:pt x="332" y="66"/>
                  <a:pt x="333" y="60"/>
                  <a:pt x="333" y="53"/>
                </a:cubicBezTo>
                <a:cubicBezTo>
                  <a:pt x="333" y="24"/>
                  <a:pt x="309" y="0"/>
                  <a:pt x="280" y="0"/>
                </a:cubicBezTo>
                <a:close/>
                <a:moveTo>
                  <a:pt x="280" y="26"/>
                </a:moveTo>
                <a:cubicBezTo>
                  <a:pt x="295" y="26"/>
                  <a:pt x="307" y="38"/>
                  <a:pt x="307" y="53"/>
                </a:cubicBezTo>
                <a:cubicBezTo>
                  <a:pt x="307" y="68"/>
                  <a:pt x="295" y="80"/>
                  <a:pt x="280" y="80"/>
                </a:cubicBezTo>
                <a:cubicBezTo>
                  <a:pt x="265" y="80"/>
                  <a:pt x="253" y="68"/>
                  <a:pt x="253" y="53"/>
                </a:cubicBezTo>
                <a:cubicBezTo>
                  <a:pt x="253" y="38"/>
                  <a:pt x="265" y="26"/>
                  <a:pt x="280" y="26"/>
                </a:cubicBezTo>
                <a:close/>
                <a:moveTo>
                  <a:pt x="248" y="96"/>
                </a:moveTo>
                <a:cubicBezTo>
                  <a:pt x="257" y="102"/>
                  <a:pt x="268" y="106"/>
                  <a:pt x="280" y="106"/>
                </a:cubicBezTo>
                <a:cubicBezTo>
                  <a:pt x="292" y="106"/>
                  <a:pt x="302" y="102"/>
                  <a:pt x="311" y="96"/>
                </a:cubicBezTo>
                <a:cubicBezTo>
                  <a:pt x="382" y="109"/>
                  <a:pt x="427" y="163"/>
                  <a:pt x="427" y="240"/>
                </a:cubicBezTo>
                <a:cubicBezTo>
                  <a:pt x="427" y="349"/>
                  <a:pt x="454" y="405"/>
                  <a:pt x="483" y="436"/>
                </a:cubicBezTo>
                <a:cubicBezTo>
                  <a:pt x="498" y="452"/>
                  <a:pt x="512" y="462"/>
                  <a:pt x="522" y="469"/>
                </a:cubicBezTo>
                <a:cubicBezTo>
                  <a:pt x="527" y="472"/>
                  <a:pt x="530" y="476"/>
                  <a:pt x="533" y="480"/>
                </a:cubicBezTo>
                <a:cubicBezTo>
                  <a:pt x="533" y="488"/>
                  <a:pt x="530" y="494"/>
                  <a:pt x="518" y="501"/>
                </a:cubicBezTo>
                <a:cubicBezTo>
                  <a:pt x="507" y="509"/>
                  <a:pt x="489" y="515"/>
                  <a:pt x="466" y="520"/>
                </a:cubicBezTo>
                <a:cubicBezTo>
                  <a:pt x="419" y="530"/>
                  <a:pt x="353" y="533"/>
                  <a:pt x="280" y="533"/>
                </a:cubicBezTo>
                <a:cubicBezTo>
                  <a:pt x="207" y="533"/>
                  <a:pt x="140" y="530"/>
                  <a:pt x="94" y="520"/>
                </a:cubicBezTo>
                <a:cubicBezTo>
                  <a:pt x="71" y="515"/>
                  <a:pt x="53" y="509"/>
                  <a:pt x="41" y="501"/>
                </a:cubicBezTo>
                <a:cubicBezTo>
                  <a:pt x="30" y="494"/>
                  <a:pt x="27" y="488"/>
                  <a:pt x="27" y="480"/>
                </a:cubicBezTo>
                <a:cubicBezTo>
                  <a:pt x="28" y="476"/>
                  <a:pt x="35" y="472"/>
                  <a:pt x="38" y="469"/>
                </a:cubicBezTo>
                <a:cubicBezTo>
                  <a:pt x="47" y="462"/>
                  <a:pt x="62" y="452"/>
                  <a:pt x="76" y="436"/>
                </a:cubicBezTo>
                <a:cubicBezTo>
                  <a:pt x="105" y="405"/>
                  <a:pt x="133" y="349"/>
                  <a:pt x="133" y="240"/>
                </a:cubicBezTo>
                <a:cubicBezTo>
                  <a:pt x="133" y="163"/>
                  <a:pt x="178" y="109"/>
                  <a:pt x="248" y="96"/>
                </a:cubicBezTo>
                <a:close/>
                <a:moveTo>
                  <a:pt x="234" y="559"/>
                </a:moveTo>
                <a:cubicBezTo>
                  <a:pt x="249" y="559"/>
                  <a:pt x="264" y="560"/>
                  <a:pt x="280" y="560"/>
                </a:cubicBezTo>
                <a:cubicBezTo>
                  <a:pt x="296" y="560"/>
                  <a:pt x="311" y="559"/>
                  <a:pt x="326" y="559"/>
                </a:cubicBezTo>
                <a:cubicBezTo>
                  <a:pt x="330" y="567"/>
                  <a:pt x="333" y="576"/>
                  <a:pt x="333" y="586"/>
                </a:cubicBezTo>
                <a:cubicBezTo>
                  <a:pt x="333" y="616"/>
                  <a:pt x="310" y="640"/>
                  <a:pt x="280" y="640"/>
                </a:cubicBezTo>
                <a:cubicBezTo>
                  <a:pt x="250" y="640"/>
                  <a:pt x="227" y="616"/>
                  <a:pt x="227" y="586"/>
                </a:cubicBezTo>
                <a:cubicBezTo>
                  <a:pt x="227" y="576"/>
                  <a:pt x="229" y="567"/>
                  <a:pt x="234" y="559"/>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57" name="Profile Picture">
            <a:extLst>
              <a:ext uri="{FF2B5EF4-FFF2-40B4-BE49-F238E27FC236}">
                <a16:creationId xmlns:a16="http://schemas.microsoft.com/office/drawing/2014/main" id="{4E1E8260-74EC-5EA8-69A8-CDF688C40425}"/>
              </a:ext>
            </a:extLst>
          </p:cNvPr>
          <p:cNvGrpSpPr>
            <a:grpSpLocks noChangeAspect="1"/>
          </p:cNvGrpSpPr>
          <p:nvPr/>
        </p:nvGrpSpPr>
        <p:grpSpPr>
          <a:xfrm>
            <a:off x="8215150" y="2384572"/>
            <a:ext cx="264373" cy="264373"/>
            <a:chOff x="5459192" y="1847688"/>
            <a:chExt cx="1371600" cy="1371600"/>
          </a:xfrm>
        </p:grpSpPr>
        <p:sp>
          <p:nvSpPr>
            <p:cNvPr id="58" name="Background">
              <a:extLst>
                <a:ext uri="{FF2B5EF4-FFF2-40B4-BE49-F238E27FC236}">
                  <a16:creationId xmlns:a16="http://schemas.microsoft.com/office/drawing/2014/main" id="{8B808BC1-05ED-8E85-6E86-868091904B0A}"/>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59" name="Profile Icon">
              <a:extLst>
                <a:ext uri="{FF2B5EF4-FFF2-40B4-BE49-F238E27FC236}">
                  <a16:creationId xmlns:a16="http://schemas.microsoft.com/office/drawing/2014/main" id="{2272B66A-1086-1A45-1281-AEDF15D6E8EE}"/>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cxnSp>
        <p:nvCxnSpPr>
          <p:cNvPr id="60" name="직선 연결선 59">
            <a:extLst>
              <a:ext uri="{FF2B5EF4-FFF2-40B4-BE49-F238E27FC236}">
                <a16:creationId xmlns:a16="http://schemas.microsoft.com/office/drawing/2014/main" id="{D3D42D9A-AD18-AE81-FE00-AC362E89F758}"/>
              </a:ext>
            </a:extLst>
          </p:cNvPr>
          <p:cNvCxnSpPr/>
          <p:nvPr/>
        </p:nvCxnSpPr>
        <p:spPr>
          <a:xfrm>
            <a:off x="0" y="2757244"/>
            <a:ext cx="9686549" cy="0"/>
          </a:xfrm>
          <a:prstGeom prst="line">
            <a:avLst/>
          </a:prstGeom>
        </p:spPr>
        <p:style>
          <a:lnRef idx="1">
            <a:schemeClr val="dk1"/>
          </a:lnRef>
          <a:fillRef idx="0">
            <a:schemeClr val="dk1"/>
          </a:fillRef>
          <a:effectRef idx="0">
            <a:schemeClr val="dk1"/>
          </a:effectRef>
          <a:fontRef idx="minor">
            <a:schemeClr val="tx1"/>
          </a:fontRef>
        </p:style>
      </p:cxnSp>
      <p:pic>
        <p:nvPicPr>
          <p:cNvPr id="61" name="그림 60">
            <a:extLst>
              <a:ext uri="{FF2B5EF4-FFF2-40B4-BE49-F238E27FC236}">
                <a16:creationId xmlns:a16="http://schemas.microsoft.com/office/drawing/2014/main" id="{E0B029F7-095F-82C4-E577-AC3C2C93550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750" t="32090" r="63632" b="32555"/>
          <a:stretch/>
        </p:blipFill>
        <p:spPr>
          <a:xfrm>
            <a:off x="170285" y="2384572"/>
            <a:ext cx="382166" cy="271463"/>
          </a:xfrm>
          <a:prstGeom prst="rect">
            <a:avLst/>
          </a:prstGeom>
        </p:spPr>
      </p:pic>
      <p:sp>
        <p:nvSpPr>
          <p:cNvPr id="62" name="타원 61">
            <a:extLst>
              <a:ext uri="{FF2B5EF4-FFF2-40B4-BE49-F238E27FC236}">
                <a16:creationId xmlns:a16="http://schemas.microsoft.com/office/drawing/2014/main" id="{6371A266-A2D3-F88F-EDFF-36DB7985DBA9}"/>
              </a:ext>
            </a:extLst>
          </p:cNvPr>
          <p:cNvSpPr/>
          <p:nvPr/>
        </p:nvSpPr>
        <p:spPr>
          <a:xfrm>
            <a:off x="9462681" y="2368027"/>
            <a:ext cx="55984" cy="5598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TextBox 62">
            <a:extLst>
              <a:ext uri="{FF2B5EF4-FFF2-40B4-BE49-F238E27FC236}">
                <a16:creationId xmlns:a16="http://schemas.microsoft.com/office/drawing/2014/main" id="{498CD7F7-0371-C10A-ACCB-F824393FCFAC}"/>
              </a:ext>
            </a:extLst>
          </p:cNvPr>
          <p:cNvSpPr txBox="1"/>
          <p:nvPr/>
        </p:nvSpPr>
        <p:spPr>
          <a:xfrm>
            <a:off x="8425945" y="2393393"/>
            <a:ext cx="724878" cy="230832"/>
          </a:xfrm>
          <a:prstGeom prst="rect">
            <a:avLst/>
          </a:prstGeom>
          <a:noFill/>
        </p:spPr>
        <p:txBody>
          <a:bodyPr wrap="none" rtlCol="0">
            <a:spAutoFit/>
          </a:bodyPr>
          <a:lstStyle/>
          <a:p>
            <a:r>
              <a:rPr lang="ko-KR" altLang="en-US" sz="900"/>
              <a:t>토마스님 ▼</a:t>
            </a:r>
          </a:p>
        </p:txBody>
      </p:sp>
      <p:sp>
        <p:nvSpPr>
          <p:cNvPr id="64" name="TextBox 63">
            <a:extLst>
              <a:ext uri="{FF2B5EF4-FFF2-40B4-BE49-F238E27FC236}">
                <a16:creationId xmlns:a16="http://schemas.microsoft.com/office/drawing/2014/main" id="{CE725960-BEF9-8457-A191-12678F9F10C5}"/>
              </a:ext>
            </a:extLst>
          </p:cNvPr>
          <p:cNvSpPr txBox="1"/>
          <p:nvPr/>
        </p:nvSpPr>
        <p:spPr>
          <a:xfrm>
            <a:off x="985846" y="2396883"/>
            <a:ext cx="671979" cy="261610"/>
          </a:xfrm>
          <a:prstGeom prst="rect">
            <a:avLst/>
          </a:prstGeom>
          <a:noFill/>
        </p:spPr>
        <p:txBody>
          <a:bodyPr wrap="none" rtlCol="0">
            <a:spAutoFit/>
          </a:bodyPr>
          <a:lstStyle/>
          <a:p>
            <a:pPr algn="ctr"/>
            <a:r>
              <a:rPr lang="ko-KR" altLang="en-US" sz="1100"/>
              <a:t>장례현황</a:t>
            </a:r>
          </a:p>
        </p:txBody>
      </p:sp>
      <p:sp>
        <p:nvSpPr>
          <p:cNvPr id="66" name="TextBox 65">
            <a:extLst>
              <a:ext uri="{FF2B5EF4-FFF2-40B4-BE49-F238E27FC236}">
                <a16:creationId xmlns:a16="http://schemas.microsoft.com/office/drawing/2014/main" id="{2EA56F1A-4D38-972A-FD0B-20107D870D43}"/>
              </a:ext>
            </a:extLst>
          </p:cNvPr>
          <p:cNvSpPr txBox="1"/>
          <p:nvPr/>
        </p:nvSpPr>
        <p:spPr>
          <a:xfrm>
            <a:off x="3824288" y="2396883"/>
            <a:ext cx="671979" cy="261610"/>
          </a:xfrm>
          <a:prstGeom prst="rect">
            <a:avLst/>
          </a:prstGeom>
          <a:noFill/>
        </p:spPr>
        <p:txBody>
          <a:bodyPr wrap="none" rtlCol="0">
            <a:spAutoFit/>
          </a:bodyPr>
          <a:lstStyle/>
          <a:p>
            <a:pPr algn="ctr"/>
            <a:r>
              <a:rPr lang="ko-KR" altLang="en-US" sz="1100"/>
              <a:t>장례식장</a:t>
            </a:r>
          </a:p>
        </p:txBody>
      </p:sp>
      <p:sp>
        <p:nvSpPr>
          <p:cNvPr id="67" name="TextBox 66">
            <a:extLst>
              <a:ext uri="{FF2B5EF4-FFF2-40B4-BE49-F238E27FC236}">
                <a16:creationId xmlns:a16="http://schemas.microsoft.com/office/drawing/2014/main" id="{9562EF24-EA0C-CD9B-E730-FE9078F347B9}"/>
              </a:ext>
            </a:extLst>
          </p:cNvPr>
          <p:cNvSpPr txBox="1"/>
          <p:nvPr/>
        </p:nvSpPr>
        <p:spPr>
          <a:xfrm>
            <a:off x="5365337" y="2396883"/>
            <a:ext cx="671979" cy="261610"/>
          </a:xfrm>
          <a:prstGeom prst="rect">
            <a:avLst/>
          </a:prstGeom>
          <a:noFill/>
        </p:spPr>
        <p:txBody>
          <a:bodyPr wrap="none" rtlCol="0">
            <a:spAutoFit/>
          </a:bodyPr>
          <a:lstStyle/>
          <a:p>
            <a:pPr algn="ctr"/>
            <a:r>
              <a:rPr lang="ko-KR" altLang="en-US" sz="1100"/>
              <a:t>재고관리</a:t>
            </a:r>
          </a:p>
        </p:txBody>
      </p:sp>
      <p:sp>
        <p:nvSpPr>
          <p:cNvPr id="71" name="TextBox 70">
            <a:extLst>
              <a:ext uri="{FF2B5EF4-FFF2-40B4-BE49-F238E27FC236}">
                <a16:creationId xmlns:a16="http://schemas.microsoft.com/office/drawing/2014/main" id="{62415CE1-C085-C070-7F50-CE6A8E9F169C}"/>
              </a:ext>
            </a:extLst>
          </p:cNvPr>
          <p:cNvSpPr txBox="1"/>
          <p:nvPr/>
        </p:nvSpPr>
        <p:spPr>
          <a:xfrm>
            <a:off x="2526895" y="2396883"/>
            <a:ext cx="428323" cy="261610"/>
          </a:xfrm>
          <a:prstGeom prst="rect">
            <a:avLst/>
          </a:prstGeom>
          <a:noFill/>
        </p:spPr>
        <p:txBody>
          <a:bodyPr wrap="none" rtlCol="0">
            <a:spAutoFit/>
          </a:bodyPr>
          <a:lstStyle/>
          <a:p>
            <a:pPr algn="ctr"/>
            <a:r>
              <a:rPr lang="ko-KR" altLang="en-US" sz="1100"/>
              <a:t>실적</a:t>
            </a:r>
          </a:p>
        </p:txBody>
      </p:sp>
      <p:sp>
        <p:nvSpPr>
          <p:cNvPr id="72" name="TextBox 71">
            <a:extLst>
              <a:ext uri="{FF2B5EF4-FFF2-40B4-BE49-F238E27FC236}">
                <a16:creationId xmlns:a16="http://schemas.microsoft.com/office/drawing/2014/main" id="{02738682-9877-2072-3371-8DEC4B1DA7D2}"/>
              </a:ext>
            </a:extLst>
          </p:cNvPr>
          <p:cNvSpPr txBox="1"/>
          <p:nvPr/>
        </p:nvSpPr>
        <p:spPr>
          <a:xfrm>
            <a:off x="0" y="1987702"/>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Header – </a:t>
            </a:r>
            <a:r>
              <a:rPr lang="ko-KR" altLang="en-US" sz="800" b="1">
                <a:latin typeface="+mn-ea"/>
              </a:rPr>
              <a:t>본부장</a:t>
            </a:r>
          </a:p>
        </p:txBody>
      </p:sp>
      <p:sp>
        <p:nvSpPr>
          <p:cNvPr id="73" name="Bell">
            <a:extLst>
              <a:ext uri="{FF2B5EF4-FFF2-40B4-BE49-F238E27FC236}">
                <a16:creationId xmlns:a16="http://schemas.microsoft.com/office/drawing/2014/main" id="{EE7568E7-2CC5-F609-BF19-8781BE391EA0}"/>
              </a:ext>
            </a:extLst>
          </p:cNvPr>
          <p:cNvSpPr>
            <a:spLocks noChangeAspect="1" noEditPoints="1"/>
          </p:cNvSpPr>
          <p:nvPr/>
        </p:nvSpPr>
        <p:spPr bwMode="auto">
          <a:xfrm>
            <a:off x="9303539" y="5364627"/>
            <a:ext cx="199888" cy="239399"/>
          </a:xfrm>
          <a:custGeom>
            <a:avLst/>
            <a:gdLst>
              <a:gd name="T0" fmla="*/ 280 w 560"/>
              <a:gd name="T1" fmla="*/ 0 h 666"/>
              <a:gd name="T2" fmla="*/ 227 w 560"/>
              <a:gd name="T3" fmla="*/ 53 h 666"/>
              <a:gd name="T4" fmla="*/ 230 w 560"/>
              <a:gd name="T5" fmla="*/ 72 h 666"/>
              <a:gd name="T6" fmla="*/ 107 w 560"/>
              <a:gd name="T7" fmla="*/ 240 h 666"/>
              <a:gd name="T8" fmla="*/ 57 w 560"/>
              <a:gd name="T9" fmla="*/ 418 h 666"/>
              <a:gd name="T10" fmla="*/ 22 w 560"/>
              <a:gd name="T11" fmla="*/ 448 h 666"/>
              <a:gd name="T12" fmla="*/ 8 w 560"/>
              <a:gd name="T13" fmla="*/ 460 h 666"/>
              <a:gd name="T14" fmla="*/ 0 w 560"/>
              <a:gd name="T15" fmla="*/ 480 h 666"/>
              <a:gd name="T16" fmla="*/ 27 w 560"/>
              <a:gd name="T17" fmla="*/ 524 h 666"/>
              <a:gd name="T18" fmla="*/ 89 w 560"/>
              <a:gd name="T19" fmla="*/ 546 h 666"/>
              <a:gd name="T20" fmla="*/ 205 w 560"/>
              <a:gd name="T21" fmla="*/ 558 h 666"/>
              <a:gd name="T22" fmla="*/ 200 w 560"/>
              <a:gd name="T23" fmla="*/ 586 h 666"/>
              <a:gd name="T24" fmla="*/ 280 w 560"/>
              <a:gd name="T25" fmla="*/ 666 h 666"/>
              <a:gd name="T26" fmla="*/ 360 w 560"/>
              <a:gd name="T27" fmla="*/ 586 h 666"/>
              <a:gd name="T28" fmla="*/ 355 w 560"/>
              <a:gd name="T29" fmla="*/ 558 h 666"/>
              <a:gd name="T30" fmla="*/ 471 w 560"/>
              <a:gd name="T31" fmla="*/ 546 h 666"/>
              <a:gd name="T32" fmla="*/ 533 w 560"/>
              <a:gd name="T33" fmla="*/ 524 h 666"/>
              <a:gd name="T34" fmla="*/ 560 w 560"/>
              <a:gd name="T35" fmla="*/ 480 h 666"/>
              <a:gd name="T36" fmla="*/ 552 w 560"/>
              <a:gd name="T37" fmla="*/ 460 h 666"/>
              <a:gd name="T38" fmla="*/ 538 w 560"/>
              <a:gd name="T39" fmla="*/ 448 h 666"/>
              <a:gd name="T40" fmla="*/ 503 w 560"/>
              <a:gd name="T41" fmla="*/ 418 h 666"/>
              <a:gd name="T42" fmla="*/ 453 w 560"/>
              <a:gd name="T43" fmla="*/ 240 h 666"/>
              <a:gd name="T44" fmla="*/ 329 w 560"/>
              <a:gd name="T45" fmla="*/ 72 h 666"/>
              <a:gd name="T46" fmla="*/ 333 w 560"/>
              <a:gd name="T47" fmla="*/ 53 h 666"/>
              <a:gd name="T48" fmla="*/ 280 w 560"/>
              <a:gd name="T49" fmla="*/ 0 h 666"/>
              <a:gd name="T50" fmla="*/ 280 w 560"/>
              <a:gd name="T51" fmla="*/ 26 h 666"/>
              <a:gd name="T52" fmla="*/ 307 w 560"/>
              <a:gd name="T53" fmla="*/ 53 h 666"/>
              <a:gd name="T54" fmla="*/ 280 w 560"/>
              <a:gd name="T55" fmla="*/ 80 h 666"/>
              <a:gd name="T56" fmla="*/ 253 w 560"/>
              <a:gd name="T57" fmla="*/ 53 h 666"/>
              <a:gd name="T58" fmla="*/ 280 w 560"/>
              <a:gd name="T59" fmla="*/ 26 h 666"/>
              <a:gd name="T60" fmla="*/ 248 w 560"/>
              <a:gd name="T61" fmla="*/ 96 h 666"/>
              <a:gd name="T62" fmla="*/ 280 w 560"/>
              <a:gd name="T63" fmla="*/ 106 h 666"/>
              <a:gd name="T64" fmla="*/ 311 w 560"/>
              <a:gd name="T65" fmla="*/ 96 h 666"/>
              <a:gd name="T66" fmla="*/ 427 w 560"/>
              <a:gd name="T67" fmla="*/ 240 h 666"/>
              <a:gd name="T68" fmla="*/ 483 w 560"/>
              <a:gd name="T69" fmla="*/ 436 h 666"/>
              <a:gd name="T70" fmla="*/ 522 w 560"/>
              <a:gd name="T71" fmla="*/ 469 h 666"/>
              <a:gd name="T72" fmla="*/ 533 w 560"/>
              <a:gd name="T73" fmla="*/ 480 h 666"/>
              <a:gd name="T74" fmla="*/ 518 w 560"/>
              <a:gd name="T75" fmla="*/ 501 h 666"/>
              <a:gd name="T76" fmla="*/ 466 w 560"/>
              <a:gd name="T77" fmla="*/ 520 h 666"/>
              <a:gd name="T78" fmla="*/ 280 w 560"/>
              <a:gd name="T79" fmla="*/ 533 h 666"/>
              <a:gd name="T80" fmla="*/ 94 w 560"/>
              <a:gd name="T81" fmla="*/ 520 h 666"/>
              <a:gd name="T82" fmla="*/ 41 w 560"/>
              <a:gd name="T83" fmla="*/ 501 h 666"/>
              <a:gd name="T84" fmla="*/ 27 w 560"/>
              <a:gd name="T85" fmla="*/ 480 h 666"/>
              <a:gd name="T86" fmla="*/ 38 w 560"/>
              <a:gd name="T87" fmla="*/ 469 h 666"/>
              <a:gd name="T88" fmla="*/ 76 w 560"/>
              <a:gd name="T89" fmla="*/ 436 h 666"/>
              <a:gd name="T90" fmla="*/ 133 w 560"/>
              <a:gd name="T91" fmla="*/ 240 h 666"/>
              <a:gd name="T92" fmla="*/ 248 w 560"/>
              <a:gd name="T93" fmla="*/ 96 h 666"/>
              <a:gd name="T94" fmla="*/ 234 w 560"/>
              <a:gd name="T95" fmla="*/ 559 h 666"/>
              <a:gd name="T96" fmla="*/ 280 w 560"/>
              <a:gd name="T97" fmla="*/ 560 h 666"/>
              <a:gd name="T98" fmla="*/ 326 w 560"/>
              <a:gd name="T99" fmla="*/ 559 h 666"/>
              <a:gd name="T100" fmla="*/ 333 w 560"/>
              <a:gd name="T101" fmla="*/ 586 h 666"/>
              <a:gd name="T102" fmla="*/ 280 w 560"/>
              <a:gd name="T103" fmla="*/ 640 h 666"/>
              <a:gd name="T104" fmla="*/ 227 w 560"/>
              <a:gd name="T105" fmla="*/ 586 h 666"/>
              <a:gd name="T106" fmla="*/ 234 w 560"/>
              <a:gd name="T107" fmla="*/ 55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0" h="666">
                <a:moveTo>
                  <a:pt x="280" y="0"/>
                </a:moveTo>
                <a:cubicBezTo>
                  <a:pt x="251" y="0"/>
                  <a:pt x="227" y="24"/>
                  <a:pt x="227" y="53"/>
                </a:cubicBezTo>
                <a:cubicBezTo>
                  <a:pt x="227" y="60"/>
                  <a:pt x="228" y="66"/>
                  <a:pt x="230" y="72"/>
                </a:cubicBezTo>
                <a:cubicBezTo>
                  <a:pt x="155" y="92"/>
                  <a:pt x="107" y="157"/>
                  <a:pt x="107" y="240"/>
                </a:cubicBezTo>
                <a:cubicBezTo>
                  <a:pt x="107" y="344"/>
                  <a:pt x="81" y="392"/>
                  <a:pt x="57" y="418"/>
                </a:cubicBezTo>
                <a:cubicBezTo>
                  <a:pt x="45" y="432"/>
                  <a:pt x="32" y="440"/>
                  <a:pt x="22" y="448"/>
                </a:cubicBezTo>
                <a:cubicBezTo>
                  <a:pt x="17" y="452"/>
                  <a:pt x="12" y="455"/>
                  <a:pt x="8" y="460"/>
                </a:cubicBezTo>
                <a:cubicBezTo>
                  <a:pt x="4" y="465"/>
                  <a:pt x="0" y="472"/>
                  <a:pt x="0" y="480"/>
                </a:cubicBezTo>
                <a:cubicBezTo>
                  <a:pt x="0" y="498"/>
                  <a:pt x="11" y="514"/>
                  <a:pt x="27" y="524"/>
                </a:cubicBezTo>
                <a:cubicBezTo>
                  <a:pt x="43" y="534"/>
                  <a:pt x="64" y="541"/>
                  <a:pt x="89" y="546"/>
                </a:cubicBezTo>
                <a:cubicBezTo>
                  <a:pt x="121" y="553"/>
                  <a:pt x="161" y="556"/>
                  <a:pt x="205" y="558"/>
                </a:cubicBezTo>
                <a:cubicBezTo>
                  <a:pt x="202" y="567"/>
                  <a:pt x="200" y="576"/>
                  <a:pt x="200" y="586"/>
                </a:cubicBezTo>
                <a:cubicBezTo>
                  <a:pt x="200" y="630"/>
                  <a:pt x="236" y="666"/>
                  <a:pt x="280" y="666"/>
                </a:cubicBezTo>
                <a:cubicBezTo>
                  <a:pt x="324" y="666"/>
                  <a:pt x="360" y="630"/>
                  <a:pt x="360" y="586"/>
                </a:cubicBezTo>
                <a:cubicBezTo>
                  <a:pt x="360" y="576"/>
                  <a:pt x="358" y="567"/>
                  <a:pt x="355" y="558"/>
                </a:cubicBezTo>
                <a:cubicBezTo>
                  <a:pt x="399" y="556"/>
                  <a:pt x="439" y="553"/>
                  <a:pt x="471" y="546"/>
                </a:cubicBezTo>
                <a:cubicBezTo>
                  <a:pt x="496" y="541"/>
                  <a:pt x="517" y="534"/>
                  <a:pt x="533" y="524"/>
                </a:cubicBezTo>
                <a:cubicBezTo>
                  <a:pt x="549" y="514"/>
                  <a:pt x="560" y="498"/>
                  <a:pt x="560" y="480"/>
                </a:cubicBezTo>
                <a:cubicBezTo>
                  <a:pt x="560" y="472"/>
                  <a:pt x="556" y="465"/>
                  <a:pt x="552" y="460"/>
                </a:cubicBezTo>
                <a:cubicBezTo>
                  <a:pt x="548" y="455"/>
                  <a:pt x="543" y="452"/>
                  <a:pt x="538" y="448"/>
                </a:cubicBezTo>
                <a:cubicBezTo>
                  <a:pt x="527" y="440"/>
                  <a:pt x="515" y="432"/>
                  <a:pt x="503" y="418"/>
                </a:cubicBezTo>
                <a:cubicBezTo>
                  <a:pt x="479" y="392"/>
                  <a:pt x="453" y="344"/>
                  <a:pt x="453" y="240"/>
                </a:cubicBezTo>
                <a:cubicBezTo>
                  <a:pt x="453" y="157"/>
                  <a:pt x="404" y="92"/>
                  <a:pt x="329" y="72"/>
                </a:cubicBezTo>
                <a:cubicBezTo>
                  <a:pt x="332" y="66"/>
                  <a:pt x="333" y="60"/>
                  <a:pt x="333" y="53"/>
                </a:cubicBezTo>
                <a:cubicBezTo>
                  <a:pt x="333" y="24"/>
                  <a:pt x="309" y="0"/>
                  <a:pt x="280" y="0"/>
                </a:cubicBezTo>
                <a:close/>
                <a:moveTo>
                  <a:pt x="280" y="26"/>
                </a:moveTo>
                <a:cubicBezTo>
                  <a:pt x="295" y="26"/>
                  <a:pt x="307" y="38"/>
                  <a:pt x="307" y="53"/>
                </a:cubicBezTo>
                <a:cubicBezTo>
                  <a:pt x="307" y="68"/>
                  <a:pt x="295" y="80"/>
                  <a:pt x="280" y="80"/>
                </a:cubicBezTo>
                <a:cubicBezTo>
                  <a:pt x="265" y="80"/>
                  <a:pt x="253" y="68"/>
                  <a:pt x="253" y="53"/>
                </a:cubicBezTo>
                <a:cubicBezTo>
                  <a:pt x="253" y="38"/>
                  <a:pt x="265" y="26"/>
                  <a:pt x="280" y="26"/>
                </a:cubicBezTo>
                <a:close/>
                <a:moveTo>
                  <a:pt x="248" y="96"/>
                </a:moveTo>
                <a:cubicBezTo>
                  <a:pt x="257" y="102"/>
                  <a:pt x="268" y="106"/>
                  <a:pt x="280" y="106"/>
                </a:cubicBezTo>
                <a:cubicBezTo>
                  <a:pt x="292" y="106"/>
                  <a:pt x="302" y="102"/>
                  <a:pt x="311" y="96"/>
                </a:cubicBezTo>
                <a:cubicBezTo>
                  <a:pt x="382" y="109"/>
                  <a:pt x="427" y="163"/>
                  <a:pt x="427" y="240"/>
                </a:cubicBezTo>
                <a:cubicBezTo>
                  <a:pt x="427" y="349"/>
                  <a:pt x="454" y="405"/>
                  <a:pt x="483" y="436"/>
                </a:cubicBezTo>
                <a:cubicBezTo>
                  <a:pt x="498" y="452"/>
                  <a:pt x="512" y="462"/>
                  <a:pt x="522" y="469"/>
                </a:cubicBezTo>
                <a:cubicBezTo>
                  <a:pt x="527" y="472"/>
                  <a:pt x="530" y="476"/>
                  <a:pt x="533" y="480"/>
                </a:cubicBezTo>
                <a:cubicBezTo>
                  <a:pt x="533" y="488"/>
                  <a:pt x="530" y="494"/>
                  <a:pt x="518" y="501"/>
                </a:cubicBezTo>
                <a:cubicBezTo>
                  <a:pt x="507" y="509"/>
                  <a:pt x="489" y="515"/>
                  <a:pt x="466" y="520"/>
                </a:cubicBezTo>
                <a:cubicBezTo>
                  <a:pt x="419" y="530"/>
                  <a:pt x="353" y="533"/>
                  <a:pt x="280" y="533"/>
                </a:cubicBezTo>
                <a:cubicBezTo>
                  <a:pt x="207" y="533"/>
                  <a:pt x="140" y="530"/>
                  <a:pt x="94" y="520"/>
                </a:cubicBezTo>
                <a:cubicBezTo>
                  <a:pt x="71" y="515"/>
                  <a:pt x="53" y="509"/>
                  <a:pt x="41" y="501"/>
                </a:cubicBezTo>
                <a:cubicBezTo>
                  <a:pt x="30" y="494"/>
                  <a:pt x="27" y="488"/>
                  <a:pt x="27" y="480"/>
                </a:cubicBezTo>
                <a:cubicBezTo>
                  <a:pt x="28" y="476"/>
                  <a:pt x="35" y="472"/>
                  <a:pt x="38" y="469"/>
                </a:cubicBezTo>
                <a:cubicBezTo>
                  <a:pt x="47" y="462"/>
                  <a:pt x="62" y="452"/>
                  <a:pt x="76" y="436"/>
                </a:cubicBezTo>
                <a:cubicBezTo>
                  <a:pt x="105" y="405"/>
                  <a:pt x="133" y="349"/>
                  <a:pt x="133" y="240"/>
                </a:cubicBezTo>
                <a:cubicBezTo>
                  <a:pt x="133" y="163"/>
                  <a:pt x="178" y="109"/>
                  <a:pt x="248" y="96"/>
                </a:cubicBezTo>
                <a:close/>
                <a:moveTo>
                  <a:pt x="234" y="559"/>
                </a:moveTo>
                <a:cubicBezTo>
                  <a:pt x="249" y="559"/>
                  <a:pt x="264" y="560"/>
                  <a:pt x="280" y="560"/>
                </a:cubicBezTo>
                <a:cubicBezTo>
                  <a:pt x="296" y="560"/>
                  <a:pt x="311" y="559"/>
                  <a:pt x="326" y="559"/>
                </a:cubicBezTo>
                <a:cubicBezTo>
                  <a:pt x="330" y="567"/>
                  <a:pt x="333" y="576"/>
                  <a:pt x="333" y="586"/>
                </a:cubicBezTo>
                <a:cubicBezTo>
                  <a:pt x="333" y="616"/>
                  <a:pt x="310" y="640"/>
                  <a:pt x="280" y="640"/>
                </a:cubicBezTo>
                <a:cubicBezTo>
                  <a:pt x="250" y="640"/>
                  <a:pt x="227" y="616"/>
                  <a:pt x="227" y="586"/>
                </a:cubicBezTo>
                <a:cubicBezTo>
                  <a:pt x="227" y="576"/>
                  <a:pt x="229" y="567"/>
                  <a:pt x="234" y="559"/>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74" name="Profile Picture">
            <a:extLst>
              <a:ext uri="{FF2B5EF4-FFF2-40B4-BE49-F238E27FC236}">
                <a16:creationId xmlns:a16="http://schemas.microsoft.com/office/drawing/2014/main" id="{549EC67C-A827-9F85-DF0A-35C876A2D585}"/>
              </a:ext>
            </a:extLst>
          </p:cNvPr>
          <p:cNvGrpSpPr>
            <a:grpSpLocks noChangeAspect="1"/>
          </p:cNvGrpSpPr>
          <p:nvPr/>
        </p:nvGrpSpPr>
        <p:grpSpPr>
          <a:xfrm>
            <a:off x="8215150" y="5364627"/>
            <a:ext cx="264373" cy="264373"/>
            <a:chOff x="5459192" y="1847688"/>
            <a:chExt cx="1371600" cy="1371600"/>
          </a:xfrm>
        </p:grpSpPr>
        <p:sp>
          <p:nvSpPr>
            <p:cNvPr id="75" name="Background">
              <a:extLst>
                <a:ext uri="{FF2B5EF4-FFF2-40B4-BE49-F238E27FC236}">
                  <a16:creationId xmlns:a16="http://schemas.microsoft.com/office/drawing/2014/main" id="{9F4E2E9D-448E-A65F-6D6B-A5C4F42814F6}"/>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76" name="Profile Icon">
              <a:extLst>
                <a:ext uri="{FF2B5EF4-FFF2-40B4-BE49-F238E27FC236}">
                  <a16:creationId xmlns:a16="http://schemas.microsoft.com/office/drawing/2014/main" id="{C93E7D0A-21B4-7BF9-D3CF-50FD7C670276}"/>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cxnSp>
        <p:nvCxnSpPr>
          <p:cNvPr id="77" name="직선 연결선 76">
            <a:extLst>
              <a:ext uri="{FF2B5EF4-FFF2-40B4-BE49-F238E27FC236}">
                <a16:creationId xmlns:a16="http://schemas.microsoft.com/office/drawing/2014/main" id="{95A27004-1523-1481-5D4E-B1A978530BD2}"/>
              </a:ext>
            </a:extLst>
          </p:cNvPr>
          <p:cNvCxnSpPr/>
          <p:nvPr/>
        </p:nvCxnSpPr>
        <p:spPr>
          <a:xfrm>
            <a:off x="0" y="5737299"/>
            <a:ext cx="9686549" cy="0"/>
          </a:xfrm>
          <a:prstGeom prst="line">
            <a:avLst/>
          </a:prstGeom>
        </p:spPr>
        <p:style>
          <a:lnRef idx="1">
            <a:schemeClr val="dk1"/>
          </a:lnRef>
          <a:fillRef idx="0">
            <a:schemeClr val="dk1"/>
          </a:fillRef>
          <a:effectRef idx="0">
            <a:schemeClr val="dk1"/>
          </a:effectRef>
          <a:fontRef idx="minor">
            <a:schemeClr val="tx1"/>
          </a:fontRef>
        </p:style>
      </p:cxnSp>
      <p:pic>
        <p:nvPicPr>
          <p:cNvPr id="78" name="그림 77">
            <a:extLst>
              <a:ext uri="{FF2B5EF4-FFF2-40B4-BE49-F238E27FC236}">
                <a16:creationId xmlns:a16="http://schemas.microsoft.com/office/drawing/2014/main" id="{0630BDED-67F1-CF90-959F-8F07A857C80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750" t="32090" r="63632" b="32555"/>
          <a:stretch/>
        </p:blipFill>
        <p:spPr>
          <a:xfrm>
            <a:off x="170285" y="5364627"/>
            <a:ext cx="382166" cy="271463"/>
          </a:xfrm>
          <a:prstGeom prst="rect">
            <a:avLst/>
          </a:prstGeom>
        </p:spPr>
      </p:pic>
      <p:sp>
        <p:nvSpPr>
          <p:cNvPr id="79" name="타원 78">
            <a:extLst>
              <a:ext uri="{FF2B5EF4-FFF2-40B4-BE49-F238E27FC236}">
                <a16:creationId xmlns:a16="http://schemas.microsoft.com/office/drawing/2014/main" id="{F941C1D6-4646-058F-1DF6-030993B65C18}"/>
              </a:ext>
            </a:extLst>
          </p:cNvPr>
          <p:cNvSpPr/>
          <p:nvPr/>
        </p:nvSpPr>
        <p:spPr>
          <a:xfrm>
            <a:off x="9462681" y="5348082"/>
            <a:ext cx="55984" cy="5598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TextBox 79">
            <a:extLst>
              <a:ext uri="{FF2B5EF4-FFF2-40B4-BE49-F238E27FC236}">
                <a16:creationId xmlns:a16="http://schemas.microsoft.com/office/drawing/2014/main" id="{DDB931D8-C25C-7DC8-0CA8-D3FDB09D56E0}"/>
              </a:ext>
            </a:extLst>
          </p:cNvPr>
          <p:cNvSpPr txBox="1"/>
          <p:nvPr/>
        </p:nvSpPr>
        <p:spPr>
          <a:xfrm>
            <a:off x="8425945" y="5373448"/>
            <a:ext cx="724878" cy="230832"/>
          </a:xfrm>
          <a:prstGeom prst="rect">
            <a:avLst/>
          </a:prstGeom>
          <a:noFill/>
        </p:spPr>
        <p:txBody>
          <a:bodyPr wrap="none" rtlCol="0">
            <a:spAutoFit/>
          </a:bodyPr>
          <a:lstStyle/>
          <a:p>
            <a:r>
              <a:rPr lang="ko-KR" altLang="en-US" sz="900"/>
              <a:t>토마스님 ▼</a:t>
            </a:r>
          </a:p>
        </p:txBody>
      </p:sp>
      <p:sp>
        <p:nvSpPr>
          <p:cNvPr id="81" name="TextBox 80">
            <a:extLst>
              <a:ext uri="{FF2B5EF4-FFF2-40B4-BE49-F238E27FC236}">
                <a16:creationId xmlns:a16="http://schemas.microsoft.com/office/drawing/2014/main" id="{46163EDB-B7B7-BEB0-6CFE-39BDEB317302}"/>
              </a:ext>
            </a:extLst>
          </p:cNvPr>
          <p:cNvSpPr txBox="1"/>
          <p:nvPr/>
        </p:nvSpPr>
        <p:spPr>
          <a:xfrm>
            <a:off x="985846" y="5376938"/>
            <a:ext cx="671979" cy="261610"/>
          </a:xfrm>
          <a:prstGeom prst="rect">
            <a:avLst/>
          </a:prstGeom>
          <a:noFill/>
        </p:spPr>
        <p:txBody>
          <a:bodyPr wrap="none" rtlCol="0">
            <a:spAutoFit/>
          </a:bodyPr>
          <a:lstStyle/>
          <a:p>
            <a:pPr algn="ctr"/>
            <a:r>
              <a:rPr lang="ko-KR" altLang="en-US" sz="1100"/>
              <a:t>장례현황</a:t>
            </a:r>
          </a:p>
        </p:txBody>
      </p:sp>
      <p:sp>
        <p:nvSpPr>
          <p:cNvPr id="86" name="TextBox 85">
            <a:extLst>
              <a:ext uri="{FF2B5EF4-FFF2-40B4-BE49-F238E27FC236}">
                <a16:creationId xmlns:a16="http://schemas.microsoft.com/office/drawing/2014/main" id="{FF85161A-AAC1-21E0-B0F7-4C9AF8A397D3}"/>
              </a:ext>
            </a:extLst>
          </p:cNvPr>
          <p:cNvSpPr txBox="1"/>
          <p:nvPr/>
        </p:nvSpPr>
        <p:spPr>
          <a:xfrm>
            <a:off x="0" y="4967757"/>
            <a:ext cx="1742643" cy="215444"/>
          </a:xfrm>
          <a:prstGeom prst="rect">
            <a:avLst/>
          </a:prstGeom>
          <a:noFill/>
        </p:spPr>
        <p:txBody>
          <a:bodyPr wrap="square" rtlCol="0">
            <a:spAutoFit/>
          </a:bodyPr>
          <a:lstStyle/>
          <a:p>
            <a:r>
              <a:rPr lang="ko-KR" altLang="en-US" sz="800" b="1" dirty="0">
                <a:latin typeface="+mn-ea"/>
              </a:rPr>
              <a:t>▶</a:t>
            </a:r>
            <a:r>
              <a:rPr lang="en-US" altLang="ko-KR" sz="800" b="1" dirty="0">
                <a:latin typeface="+mn-ea"/>
              </a:rPr>
              <a:t> Header – </a:t>
            </a:r>
            <a:r>
              <a:rPr lang="ko-KR" altLang="en-US" sz="800" b="1" dirty="0">
                <a:latin typeface="+mn-ea"/>
              </a:rPr>
              <a:t>기업담당자</a:t>
            </a:r>
            <a:r>
              <a:rPr lang="en-US" altLang="ko-KR" sz="800" b="1" dirty="0">
                <a:latin typeface="+mn-ea"/>
              </a:rPr>
              <a:t>, </a:t>
            </a:r>
            <a:r>
              <a:rPr lang="ko-KR" altLang="en-US" sz="800" b="1" dirty="0">
                <a:latin typeface="+mn-ea"/>
              </a:rPr>
              <a:t>협력업체</a:t>
            </a:r>
          </a:p>
        </p:txBody>
      </p:sp>
      <p:sp>
        <p:nvSpPr>
          <p:cNvPr id="99" name="Bell">
            <a:extLst>
              <a:ext uri="{FF2B5EF4-FFF2-40B4-BE49-F238E27FC236}">
                <a16:creationId xmlns:a16="http://schemas.microsoft.com/office/drawing/2014/main" id="{5E098FA4-0EC7-BE07-ACFB-371CF5004C04}"/>
              </a:ext>
            </a:extLst>
          </p:cNvPr>
          <p:cNvSpPr>
            <a:spLocks noChangeAspect="1" noEditPoints="1"/>
          </p:cNvSpPr>
          <p:nvPr/>
        </p:nvSpPr>
        <p:spPr bwMode="auto">
          <a:xfrm>
            <a:off x="9303539" y="3774833"/>
            <a:ext cx="199888" cy="239399"/>
          </a:xfrm>
          <a:custGeom>
            <a:avLst/>
            <a:gdLst>
              <a:gd name="T0" fmla="*/ 280 w 560"/>
              <a:gd name="T1" fmla="*/ 0 h 666"/>
              <a:gd name="T2" fmla="*/ 227 w 560"/>
              <a:gd name="T3" fmla="*/ 53 h 666"/>
              <a:gd name="T4" fmla="*/ 230 w 560"/>
              <a:gd name="T5" fmla="*/ 72 h 666"/>
              <a:gd name="T6" fmla="*/ 107 w 560"/>
              <a:gd name="T7" fmla="*/ 240 h 666"/>
              <a:gd name="T8" fmla="*/ 57 w 560"/>
              <a:gd name="T9" fmla="*/ 418 h 666"/>
              <a:gd name="T10" fmla="*/ 22 w 560"/>
              <a:gd name="T11" fmla="*/ 448 h 666"/>
              <a:gd name="T12" fmla="*/ 8 w 560"/>
              <a:gd name="T13" fmla="*/ 460 h 666"/>
              <a:gd name="T14" fmla="*/ 0 w 560"/>
              <a:gd name="T15" fmla="*/ 480 h 666"/>
              <a:gd name="T16" fmla="*/ 27 w 560"/>
              <a:gd name="T17" fmla="*/ 524 h 666"/>
              <a:gd name="T18" fmla="*/ 89 w 560"/>
              <a:gd name="T19" fmla="*/ 546 h 666"/>
              <a:gd name="T20" fmla="*/ 205 w 560"/>
              <a:gd name="T21" fmla="*/ 558 h 666"/>
              <a:gd name="T22" fmla="*/ 200 w 560"/>
              <a:gd name="T23" fmla="*/ 586 h 666"/>
              <a:gd name="T24" fmla="*/ 280 w 560"/>
              <a:gd name="T25" fmla="*/ 666 h 666"/>
              <a:gd name="T26" fmla="*/ 360 w 560"/>
              <a:gd name="T27" fmla="*/ 586 h 666"/>
              <a:gd name="T28" fmla="*/ 355 w 560"/>
              <a:gd name="T29" fmla="*/ 558 h 666"/>
              <a:gd name="T30" fmla="*/ 471 w 560"/>
              <a:gd name="T31" fmla="*/ 546 h 666"/>
              <a:gd name="T32" fmla="*/ 533 w 560"/>
              <a:gd name="T33" fmla="*/ 524 h 666"/>
              <a:gd name="T34" fmla="*/ 560 w 560"/>
              <a:gd name="T35" fmla="*/ 480 h 666"/>
              <a:gd name="T36" fmla="*/ 552 w 560"/>
              <a:gd name="T37" fmla="*/ 460 h 666"/>
              <a:gd name="T38" fmla="*/ 538 w 560"/>
              <a:gd name="T39" fmla="*/ 448 h 666"/>
              <a:gd name="T40" fmla="*/ 503 w 560"/>
              <a:gd name="T41" fmla="*/ 418 h 666"/>
              <a:gd name="T42" fmla="*/ 453 w 560"/>
              <a:gd name="T43" fmla="*/ 240 h 666"/>
              <a:gd name="T44" fmla="*/ 329 w 560"/>
              <a:gd name="T45" fmla="*/ 72 h 666"/>
              <a:gd name="T46" fmla="*/ 333 w 560"/>
              <a:gd name="T47" fmla="*/ 53 h 666"/>
              <a:gd name="T48" fmla="*/ 280 w 560"/>
              <a:gd name="T49" fmla="*/ 0 h 666"/>
              <a:gd name="T50" fmla="*/ 280 w 560"/>
              <a:gd name="T51" fmla="*/ 26 h 666"/>
              <a:gd name="T52" fmla="*/ 307 w 560"/>
              <a:gd name="T53" fmla="*/ 53 h 666"/>
              <a:gd name="T54" fmla="*/ 280 w 560"/>
              <a:gd name="T55" fmla="*/ 80 h 666"/>
              <a:gd name="T56" fmla="*/ 253 w 560"/>
              <a:gd name="T57" fmla="*/ 53 h 666"/>
              <a:gd name="T58" fmla="*/ 280 w 560"/>
              <a:gd name="T59" fmla="*/ 26 h 666"/>
              <a:gd name="T60" fmla="*/ 248 w 560"/>
              <a:gd name="T61" fmla="*/ 96 h 666"/>
              <a:gd name="T62" fmla="*/ 280 w 560"/>
              <a:gd name="T63" fmla="*/ 106 h 666"/>
              <a:gd name="T64" fmla="*/ 311 w 560"/>
              <a:gd name="T65" fmla="*/ 96 h 666"/>
              <a:gd name="T66" fmla="*/ 427 w 560"/>
              <a:gd name="T67" fmla="*/ 240 h 666"/>
              <a:gd name="T68" fmla="*/ 483 w 560"/>
              <a:gd name="T69" fmla="*/ 436 h 666"/>
              <a:gd name="T70" fmla="*/ 522 w 560"/>
              <a:gd name="T71" fmla="*/ 469 h 666"/>
              <a:gd name="T72" fmla="*/ 533 w 560"/>
              <a:gd name="T73" fmla="*/ 480 h 666"/>
              <a:gd name="T74" fmla="*/ 518 w 560"/>
              <a:gd name="T75" fmla="*/ 501 h 666"/>
              <a:gd name="T76" fmla="*/ 466 w 560"/>
              <a:gd name="T77" fmla="*/ 520 h 666"/>
              <a:gd name="T78" fmla="*/ 280 w 560"/>
              <a:gd name="T79" fmla="*/ 533 h 666"/>
              <a:gd name="T80" fmla="*/ 94 w 560"/>
              <a:gd name="T81" fmla="*/ 520 h 666"/>
              <a:gd name="T82" fmla="*/ 41 w 560"/>
              <a:gd name="T83" fmla="*/ 501 h 666"/>
              <a:gd name="T84" fmla="*/ 27 w 560"/>
              <a:gd name="T85" fmla="*/ 480 h 666"/>
              <a:gd name="T86" fmla="*/ 38 w 560"/>
              <a:gd name="T87" fmla="*/ 469 h 666"/>
              <a:gd name="T88" fmla="*/ 76 w 560"/>
              <a:gd name="T89" fmla="*/ 436 h 666"/>
              <a:gd name="T90" fmla="*/ 133 w 560"/>
              <a:gd name="T91" fmla="*/ 240 h 666"/>
              <a:gd name="T92" fmla="*/ 248 w 560"/>
              <a:gd name="T93" fmla="*/ 96 h 666"/>
              <a:gd name="T94" fmla="*/ 234 w 560"/>
              <a:gd name="T95" fmla="*/ 559 h 666"/>
              <a:gd name="T96" fmla="*/ 280 w 560"/>
              <a:gd name="T97" fmla="*/ 560 h 666"/>
              <a:gd name="T98" fmla="*/ 326 w 560"/>
              <a:gd name="T99" fmla="*/ 559 h 666"/>
              <a:gd name="T100" fmla="*/ 333 w 560"/>
              <a:gd name="T101" fmla="*/ 586 h 666"/>
              <a:gd name="T102" fmla="*/ 280 w 560"/>
              <a:gd name="T103" fmla="*/ 640 h 666"/>
              <a:gd name="T104" fmla="*/ 227 w 560"/>
              <a:gd name="T105" fmla="*/ 586 h 666"/>
              <a:gd name="T106" fmla="*/ 234 w 560"/>
              <a:gd name="T107" fmla="*/ 55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0" h="666">
                <a:moveTo>
                  <a:pt x="280" y="0"/>
                </a:moveTo>
                <a:cubicBezTo>
                  <a:pt x="251" y="0"/>
                  <a:pt x="227" y="24"/>
                  <a:pt x="227" y="53"/>
                </a:cubicBezTo>
                <a:cubicBezTo>
                  <a:pt x="227" y="60"/>
                  <a:pt x="228" y="66"/>
                  <a:pt x="230" y="72"/>
                </a:cubicBezTo>
                <a:cubicBezTo>
                  <a:pt x="155" y="92"/>
                  <a:pt x="107" y="157"/>
                  <a:pt x="107" y="240"/>
                </a:cubicBezTo>
                <a:cubicBezTo>
                  <a:pt x="107" y="344"/>
                  <a:pt x="81" y="392"/>
                  <a:pt x="57" y="418"/>
                </a:cubicBezTo>
                <a:cubicBezTo>
                  <a:pt x="45" y="432"/>
                  <a:pt x="32" y="440"/>
                  <a:pt x="22" y="448"/>
                </a:cubicBezTo>
                <a:cubicBezTo>
                  <a:pt x="17" y="452"/>
                  <a:pt x="12" y="455"/>
                  <a:pt x="8" y="460"/>
                </a:cubicBezTo>
                <a:cubicBezTo>
                  <a:pt x="4" y="465"/>
                  <a:pt x="0" y="472"/>
                  <a:pt x="0" y="480"/>
                </a:cubicBezTo>
                <a:cubicBezTo>
                  <a:pt x="0" y="498"/>
                  <a:pt x="11" y="514"/>
                  <a:pt x="27" y="524"/>
                </a:cubicBezTo>
                <a:cubicBezTo>
                  <a:pt x="43" y="534"/>
                  <a:pt x="64" y="541"/>
                  <a:pt x="89" y="546"/>
                </a:cubicBezTo>
                <a:cubicBezTo>
                  <a:pt x="121" y="553"/>
                  <a:pt x="161" y="556"/>
                  <a:pt x="205" y="558"/>
                </a:cubicBezTo>
                <a:cubicBezTo>
                  <a:pt x="202" y="567"/>
                  <a:pt x="200" y="576"/>
                  <a:pt x="200" y="586"/>
                </a:cubicBezTo>
                <a:cubicBezTo>
                  <a:pt x="200" y="630"/>
                  <a:pt x="236" y="666"/>
                  <a:pt x="280" y="666"/>
                </a:cubicBezTo>
                <a:cubicBezTo>
                  <a:pt x="324" y="666"/>
                  <a:pt x="360" y="630"/>
                  <a:pt x="360" y="586"/>
                </a:cubicBezTo>
                <a:cubicBezTo>
                  <a:pt x="360" y="576"/>
                  <a:pt x="358" y="567"/>
                  <a:pt x="355" y="558"/>
                </a:cubicBezTo>
                <a:cubicBezTo>
                  <a:pt x="399" y="556"/>
                  <a:pt x="439" y="553"/>
                  <a:pt x="471" y="546"/>
                </a:cubicBezTo>
                <a:cubicBezTo>
                  <a:pt x="496" y="541"/>
                  <a:pt x="517" y="534"/>
                  <a:pt x="533" y="524"/>
                </a:cubicBezTo>
                <a:cubicBezTo>
                  <a:pt x="549" y="514"/>
                  <a:pt x="560" y="498"/>
                  <a:pt x="560" y="480"/>
                </a:cubicBezTo>
                <a:cubicBezTo>
                  <a:pt x="560" y="472"/>
                  <a:pt x="556" y="465"/>
                  <a:pt x="552" y="460"/>
                </a:cubicBezTo>
                <a:cubicBezTo>
                  <a:pt x="548" y="455"/>
                  <a:pt x="543" y="452"/>
                  <a:pt x="538" y="448"/>
                </a:cubicBezTo>
                <a:cubicBezTo>
                  <a:pt x="527" y="440"/>
                  <a:pt x="515" y="432"/>
                  <a:pt x="503" y="418"/>
                </a:cubicBezTo>
                <a:cubicBezTo>
                  <a:pt x="479" y="392"/>
                  <a:pt x="453" y="344"/>
                  <a:pt x="453" y="240"/>
                </a:cubicBezTo>
                <a:cubicBezTo>
                  <a:pt x="453" y="157"/>
                  <a:pt x="404" y="92"/>
                  <a:pt x="329" y="72"/>
                </a:cubicBezTo>
                <a:cubicBezTo>
                  <a:pt x="332" y="66"/>
                  <a:pt x="333" y="60"/>
                  <a:pt x="333" y="53"/>
                </a:cubicBezTo>
                <a:cubicBezTo>
                  <a:pt x="333" y="24"/>
                  <a:pt x="309" y="0"/>
                  <a:pt x="280" y="0"/>
                </a:cubicBezTo>
                <a:close/>
                <a:moveTo>
                  <a:pt x="280" y="26"/>
                </a:moveTo>
                <a:cubicBezTo>
                  <a:pt x="295" y="26"/>
                  <a:pt x="307" y="38"/>
                  <a:pt x="307" y="53"/>
                </a:cubicBezTo>
                <a:cubicBezTo>
                  <a:pt x="307" y="68"/>
                  <a:pt x="295" y="80"/>
                  <a:pt x="280" y="80"/>
                </a:cubicBezTo>
                <a:cubicBezTo>
                  <a:pt x="265" y="80"/>
                  <a:pt x="253" y="68"/>
                  <a:pt x="253" y="53"/>
                </a:cubicBezTo>
                <a:cubicBezTo>
                  <a:pt x="253" y="38"/>
                  <a:pt x="265" y="26"/>
                  <a:pt x="280" y="26"/>
                </a:cubicBezTo>
                <a:close/>
                <a:moveTo>
                  <a:pt x="248" y="96"/>
                </a:moveTo>
                <a:cubicBezTo>
                  <a:pt x="257" y="102"/>
                  <a:pt x="268" y="106"/>
                  <a:pt x="280" y="106"/>
                </a:cubicBezTo>
                <a:cubicBezTo>
                  <a:pt x="292" y="106"/>
                  <a:pt x="302" y="102"/>
                  <a:pt x="311" y="96"/>
                </a:cubicBezTo>
                <a:cubicBezTo>
                  <a:pt x="382" y="109"/>
                  <a:pt x="427" y="163"/>
                  <a:pt x="427" y="240"/>
                </a:cubicBezTo>
                <a:cubicBezTo>
                  <a:pt x="427" y="349"/>
                  <a:pt x="454" y="405"/>
                  <a:pt x="483" y="436"/>
                </a:cubicBezTo>
                <a:cubicBezTo>
                  <a:pt x="498" y="452"/>
                  <a:pt x="512" y="462"/>
                  <a:pt x="522" y="469"/>
                </a:cubicBezTo>
                <a:cubicBezTo>
                  <a:pt x="527" y="472"/>
                  <a:pt x="530" y="476"/>
                  <a:pt x="533" y="480"/>
                </a:cubicBezTo>
                <a:cubicBezTo>
                  <a:pt x="533" y="488"/>
                  <a:pt x="530" y="494"/>
                  <a:pt x="518" y="501"/>
                </a:cubicBezTo>
                <a:cubicBezTo>
                  <a:pt x="507" y="509"/>
                  <a:pt x="489" y="515"/>
                  <a:pt x="466" y="520"/>
                </a:cubicBezTo>
                <a:cubicBezTo>
                  <a:pt x="419" y="530"/>
                  <a:pt x="353" y="533"/>
                  <a:pt x="280" y="533"/>
                </a:cubicBezTo>
                <a:cubicBezTo>
                  <a:pt x="207" y="533"/>
                  <a:pt x="140" y="530"/>
                  <a:pt x="94" y="520"/>
                </a:cubicBezTo>
                <a:cubicBezTo>
                  <a:pt x="71" y="515"/>
                  <a:pt x="53" y="509"/>
                  <a:pt x="41" y="501"/>
                </a:cubicBezTo>
                <a:cubicBezTo>
                  <a:pt x="30" y="494"/>
                  <a:pt x="27" y="488"/>
                  <a:pt x="27" y="480"/>
                </a:cubicBezTo>
                <a:cubicBezTo>
                  <a:pt x="28" y="476"/>
                  <a:pt x="35" y="472"/>
                  <a:pt x="38" y="469"/>
                </a:cubicBezTo>
                <a:cubicBezTo>
                  <a:pt x="47" y="462"/>
                  <a:pt x="62" y="452"/>
                  <a:pt x="76" y="436"/>
                </a:cubicBezTo>
                <a:cubicBezTo>
                  <a:pt x="105" y="405"/>
                  <a:pt x="133" y="349"/>
                  <a:pt x="133" y="240"/>
                </a:cubicBezTo>
                <a:cubicBezTo>
                  <a:pt x="133" y="163"/>
                  <a:pt x="178" y="109"/>
                  <a:pt x="248" y="96"/>
                </a:cubicBezTo>
                <a:close/>
                <a:moveTo>
                  <a:pt x="234" y="559"/>
                </a:moveTo>
                <a:cubicBezTo>
                  <a:pt x="249" y="559"/>
                  <a:pt x="264" y="560"/>
                  <a:pt x="280" y="560"/>
                </a:cubicBezTo>
                <a:cubicBezTo>
                  <a:pt x="296" y="560"/>
                  <a:pt x="311" y="559"/>
                  <a:pt x="326" y="559"/>
                </a:cubicBezTo>
                <a:cubicBezTo>
                  <a:pt x="330" y="567"/>
                  <a:pt x="333" y="576"/>
                  <a:pt x="333" y="586"/>
                </a:cubicBezTo>
                <a:cubicBezTo>
                  <a:pt x="333" y="616"/>
                  <a:pt x="310" y="640"/>
                  <a:pt x="280" y="640"/>
                </a:cubicBezTo>
                <a:cubicBezTo>
                  <a:pt x="250" y="640"/>
                  <a:pt x="227" y="616"/>
                  <a:pt x="227" y="586"/>
                </a:cubicBezTo>
                <a:cubicBezTo>
                  <a:pt x="227" y="576"/>
                  <a:pt x="229" y="567"/>
                  <a:pt x="234" y="559"/>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100" name="Profile Picture">
            <a:extLst>
              <a:ext uri="{FF2B5EF4-FFF2-40B4-BE49-F238E27FC236}">
                <a16:creationId xmlns:a16="http://schemas.microsoft.com/office/drawing/2014/main" id="{05E530DF-893D-61BF-195B-21B843C4CC33}"/>
              </a:ext>
            </a:extLst>
          </p:cNvPr>
          <p:cNvGrpSpPr>
            <a:grpSpLocks noChangeAspect="1"/>
          </p:cNvGrpSpPr>
          <p:nvPr/>
        </p:nvGrpSpPr>
        <p:grpSpPr>
          <a:xfrm>
            <a:off x="8215150" y="3774833"/>
            <a:ext cx="264373" cy="264373"/>
            <a:chOff x="5459192" y="1847688"/>
            <a:chExt cx="1371600" cy="1371600"/>
          </a:xfrm>
        </p:grpSpPr>
        <p:sp>
          <p:nvSpPr>
            <p:cNvPr id="101" name="Background">
              <a:extLst>
                <a:ext uri="{FF2B5EF4-FFF2-40B4-BE49-F238E27FC236}">
                  <a16:creationId xmlns:a16="http://schemas.microsoft.com/office/drawing/2014/main" id="{30566B71-9058-4106-50C8-71527CA35850}"/>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102" name="Profile Icon">
              <a:extLst>
                <a:ext uri="{FF2B5EF4-FFF2-40B4-BE49-F238E27FC236}">
                  <a16:creationId xmlns:a16="http://schemas.microsoft.com/office/drawing/2014/main" id="{22A4BC08-6064-C50F-1252-DBB2CFE0DF40}"/>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cxnSp>
        <p:nvCxnSpPr>
          <p:cNvPr id="103" name="직선 연결선 102">
            <a:extLst>
              <a:ext uri="{FF2B5EF4-FFF2-40B4-BE49-F238E27FC236}">
                <a16:creationId xmlns:a16="http://schemas.microsoft.com/office/drawing/2014/main" id="{B868C7FB-92A4-29C4-AAD2-8ED4FF687E11}"/>
              </a:ext>
            </a:extLst>
          </p:cNvPr>
          <p:cNvCxnSpPr/>
          <p:nvPr/>
        </p:nvCxnSpPr>
        <p:spPr>
          <a:xfrm>
            <a:off x="0" y="4147505"/>
            <a:ext cx="9686549" cy="0"/>
          </a:xfrm>
          <a:prstGeom prst="line">
            <a:avLst/>
          </a:prstGeom>
        </p:spPr>
        <p:style>
          <a:lnRef idx="1">
            <a:schemeClr val="dk1"/>
          </a:lnRef>
          <a:fillRef idx="0">
            <a:schemeClr val="dk1"/>
          </a:fillRef>
          <a:effectRef idx="0">
            <a:schemeClr val="dk1"/>
          </a:effectRef>
          <a:fontRef idx="minor">
            <a:schemeClr val="tx1"/>
          </a:fontRef>
        </p:style>
      </p:cxnSp>
      <p:pic>
        <p:nvPicPr>
          <p:cNvPr id="104" name="그림 103">
            <a:extLst>
              <a:ext uri="{FF2B5EF4-FFF2-40B4-BE49-F238E27FC236}">
                <a16:creationId xmlns:a16="http://schemas.microsoft.com/office/drawing/2014/main" id="{448F6D1A-8F4D-445B-DC71-75A312A4442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750" t="32090" r="63632" b="32555"/>
          <a:stretch/>
        </p:blipFill>
        <p:spPr>
          <a:xfrm>
            <a:off x="170285" y="3774833"/>
            <a:ext cx="382166" cy="271463"/>
          </a:xfrm>
          <a:prstGeom prst="rect">
            <a:avLst/>
          </a:prstGeom>
        </p:spPr>
      </p:pic>
      <p:sp>
        <p:nvSpPr>
          <p:cNvPr id="105" name="타원 104">
            <a:extLst>
              <a:ext uri="{FF2B5EF4-FFF2-40B4-BE49-F238E27FC236}">
                <a16:creationId xmlns:a16="http://schemas.microsoft.com/office/drawing/2014/main" id="{D41ECEFD-583B-7B2C-5D70-E4194BC8BA9C}"/>
              </a:ext>
            </a:extLst>
          </p:cNvPr>
          <p:cNvSpPr/>
          <p:nvPr/>
        </p:nvSpPr>
        <p:spPr>
          <a:xfrm>
            <a:off x="9462681" y="3758288"/>
            <a:ext cx="55984" cy="5598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6" name="TextBox 105">
            <a:extLst>
              <a:ext uri="{FF2B5EF4-FFF2-40B4-BE49-F238E27FC236}">
                <a16:creationId xmlns:a16="http://schemas.microsoft.com/office/drawing/2014/main" id="{DA2A416C-A2DE-7CBD-C074-9520622383FE}"/>
              </a:ext>
            </a:extLst>
          </p:cNvPr>
          <p:cNvSpPr txBox="1"/>
          <p:nvPr/>
        </p:nvSpPr>
        <p:spPr>
          <a:xfrm>
            <a:off x="8425945" y="3783654"/>
            <a:ext cx="724878" cy="230832"/>
          </a:xfrm>
          <a:prstGeom prst="rect">
            <a:avLst/>
          </a:prstGeom>
          <a:noFill/>
        </p:spPr>
        <p:txBody>
          <a:bodyPr wrap="none" rtlCol="0">
            <a:spAutoFit/>
          </a:bodyPr>
          <a:lstStyle/>
          <a:p>
            <a:r>
              <a:rPr lang="ko-KR" altLang="en-US" sz="900"/>
              <a:t>토마스님 ▼</a:t>
            </a:r>
          </a:p>
        </p:txBody>
      </p:sp>
      <p:sp>
        <p:nvSpPr>
          <p:cNvPr id="107" name="TextBox 106">
            <a:extLst>
              <a:ext uri="{FF2B5EF4-FFF2-40B4-BE49-F238E27FC236}">
                <a16:creationId xmlns:a16="http://schemas.microsoft.com/office/drawing/2014/main" id="{205D18E5-0195-51CF-7424-BEAAC0A82960}"/>
              </a:ext>
            </a:extLst>
          </p:cNvPr>
          <p:cNvSpPr txBox="1"/>
          <p:nvPr/>
        </p:nvSpPr>
        <p:spPr>
          <a:xfrm>
            <a:off x="985846" y="3787144"/>
            <a:ext cx="671979" cy="261610"/>
          </a:xfrm>
          <a:prstGeom prst="rect">
            <a:avLst/>
          </a:prstGeom>
          <a:noFill/>
        </p:spPr>
        <p:txBody>
          <a:bodyPr wrap="none" rtlCol="0">
            <a:spAutoFit/>
          </a:bodyPr>
          <a:lstStyle/>
          <a:p>
            <a:pPr algn="ctr"/>
            <a:r>
              <a:rPr lang="ko-KR" altLang="en-US" sz="1100"/>
              <a:t>장례현황</a:t>
            </a:r>
          </a:p>
        </p:txBody>
      </p:sp>
      <p:sp>
        <p:nvSpPr>
          <p:cNvPr id="108" name="TextBox 107">
            <a:extLst>
              <a:ext uri="{FF2B5EF4-FFF2-40B4-BE49-F238E27FC236}">
                <a16:creationId xmlns:a16="http://schemas.microsoft.com/office/drawing/2014/main" id="{190F5DB7-0051-8805-90D6-9FF2BFBF5432}"/>
              </a:ext>
            </a:extLst>
          </p:cNvPr>
          <p:cNvSpPr txBox="1"/>
          <p:nvPr/>
        </p:nvSpPr>
        <p:spPr>
          <a:xfrm>
            <a:off x="2959359" y="3787144"/>
            <a:ext cx="671979" cy="261610"/>
          </a:xfrm>
          <a:prstGeom prst="rect">
            <a:avLst/>
          </a:prstGeom>
          <a:noFill/>
        </p:spPr>
        <p:txBody>
          <a:bodyPr wrap="none" rtlCol="0">
            <a:spAutoFit/>
          </a:bodyPr>
          <a:lstStyle/>
          <a:p>
            <a:pPr algn="ctr"/>
            <a:r>
              <a:rPr lang="ko-KR" altLang="en-US" sz="1100"/>
              <a:t>장례식장</a:t>
            </a:r>
          </a:p>
        </p:txBody>
      </p:sp>
      <p:sp>
        <p:nvSpPr>
          <p:cNvPr id="109" name="TextBox 108">
            <a:extLst>
              <a:ext uri="{FF2B5EF4-FFF2-40B4-BE49-F238E27FC236}">
                <a16:creationId xmlns:a16="http://schemas.microsoft.com/office/drawing/2014/main" id="{4B7636CD-C47E-F6BE-F741-ADDCF53D1F51}"/>
              </a:ext>
            </a:extLst>
          </p:cNvPr>
          <p:cNvSpPr txBox="1"/>
          <p:nvPr/>
        </p:nvSpPr>
        <p:spPr>
          <a:xfrm>
            <a:off x="4932872" y="3787144"/>
            <a:ext cx="671979" cy="261610"/>
          </a:xfrm>
          <a:prstGeom prst="rect">
            <a:avLst/>
          </a:prstGeom>
          <a:noFill/>
        </p:spPr>
        <p:txBody>
          <a:bodyPr wrap="none" rtlCol="0">
            <a:spAutoFit/>
          </a:bodyPr>
          <a:lstStyle/>
          <a:p>
            <a:pPr algn="ctr"/>
            <a:r>
              <a:rPr lang="ko-KR" altLang="en-US" sz="1100"/>
              <a:t>재고관리</a:t>
            </a:r>
          </a:p>
        </p:txBody>
      </p:sp>
      <p:sp>
        <p:nvSpPr>
          <p:cNvPr id="112" name="TextBox 111">
            <a:extLst>
              <a:ext uri="{FF2B5EF4-FFF2-40B4-BE49-F238E27FC236}">
                <a16:creationId xmlns:a16="http://schemas.microsoft.com/office/drawing/2014/main" id="{9AFB14AB-DF14-F6FF-296E-40019100710A}"/>
              </a:ext>
            </a:extLst>
          </p:cNvPr>
          <p:cNvSpPr txBox="1"/>
          <p:nvPr/>
        </p:nvSpPr>
        <p:spPr>
          <a:xfrm>
            <a:off x="0" y="3377963"/>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Header –</a:t>
            </a:r>
            <a:r>
              <a:rPr lang="ko-KR" altLang="en-US" sz="800" b="1">
                <a:latin typeface="+mn-ea"/>
              </a:rPr>
              <a:t>의전팀장</a:t>
            </a:r>
          </a:p>
        </p:txBody>
      </p:sp>
    </p:spTree>
    <p:extLst>
      <p:ext uri="{BB962C8B-B14F-4D97-AF65-F5344CB8AC3E}">
        <p14:creationId xmlns:p14="http://schemas.microsoft.com/office/powerpoint/2010/main" val="596554766"/>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장례식장 검색</a:t>
            </a:r>
          </a:p>
        </p:txBody>
      </p:sp>
      <p:sp>
        <p:nvSpPr>
          <p:cNvPr id="17" name="텍스트 개체 틀 16"/>
          <p:cNvSpPr>
            <a:spLocks noGrp="1"/>
          </p:cNvSpPr>
          <p:nvPr>
            <p:ph type="body" sz="quarter" idx="13"/>
          </p:nvPr>
        </p:nvSpPr>
        <p:spPr/>
        <p:txBody>
          <a:bodyPr/>
          <a:lstStyle/>
          <a:p>
            <a:endParaRPr lang="ko-KR" altLang="en-US"/>
          </a:p>
        </p:txBody>
      </p:sp>
      <p:grpSp>
        <p:nvGrpSpPr>
          <p:cNvPr id="6" name="Modal">
            <a:extLst>
              <a:ext uri="{FF2B5EF4-FFF2-40B4-BE49-F238E27FC236}">
                <a16:creationId xmlns:a16="http://schemas.microsoft.com/office/drawing/2014/main" id="{4836E118-75D6-F289-1702-9EA006203F36}"/>
              </a:ext>
            </a:extLst>
          </p:cNvPr>
          <p:cNvGrpSpPr/>
          <p:nvPr/>
        </p:nvGrpSpPr>
        <p:grpSpPr>
          <a:xfrm>
            <a:off x="1374916" y="1060450"/>
            <a:ext cx="6620030" cy="5232399"/>
            <a:chOff x="1765662" y="2199276"/>
            <a:chExt cx="5699761" cy="4061231"/>
          </a:xfrm>
        </p:grpSpPr>
        <p:sp>
          <p:nvSpPr>
            <p:cNvPr id="7" name="Border">
              <a:extLst>
                <a:ext uri="{FF2B5EF4-FFF2-40B4-BE49-F238E27FC236}">
                  <a16:creationId xmlns:a16="http://schemas.microsoft.com/office/drawing/2014/main" id="{2974E026-62E0-8EB9-05C8-FAB641E50BF5}"/>
                </a:ext>
              </a:extLst>
            </p:cNvPr>
            <p:cNvSpPr/>
            <p:nvPr/>
          </p:nvSpPr>
          <p:spPr>
            <a:xfrm>
              <a:off x="1765663" y="2199276"/>
              <a:ext cx="5699760" cy="4061231"/>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장례식장 검색</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765662" y="2685654"/>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765663" y="5788487"/>
              <a:ext cx="569735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34" name="TextBox 33">
            <a:extLst>
              <a:ext uri="{FF2B5EF4-FFF2-40B4-BE49-F238E27FC236}">
                <a16:creationId xmlns:a16="http://schemas.microsoft.com/office/drawing/2014/main" id="{CE5A0A16-05CB-6044-0BE7-722C6CF6C9A3}"/>
              </a:ext>
            </a:extLst>
          </p:cNvPr>
          <p:cNvSpPr txBox="1"/>
          <p:nvPr/>
        </p:nvSpPr>
        <p:spPr>
          <a:xfrm>
            <a:off x="3565822" y="2979791"/>
            <a:ext cx="1582484" cy="215444"/>
          </a:xfrm>
          <a:prstGeom prst="rect">
            <a:avLst/>
          </a:prstGeom>
          <a:noFill/>
        </p:spPr>
        <p:txBody>
          <a:bodyPr wrap="none" rtlCol="0">
            <a:spAutoFit/>
          </a:bodyPr>
          <a:lstStyle/>
          <a:p>
            <a:r>
              <a:rPr lang="ko-KR" altLang="en-US" sz="800" b="1" dirty="0">
                <a:solidFill>
                  <a:schemeClr val="bg1">
                    <a:lumMod val="50000"/>
                  </a:schemeClr>
                </a:solidFill>
              </a:rPr>
              <a:t>총 </a:t>
            </a:r>
            <a:r>
              <a:rPr lang="en-US" altLang="ko-KR" sz="800" b="1" dirty="0">
                <a:solidFill>
                  <a:schemeClr val="bg1">
                    <a:lumMod val="50000"/>
                  </a:schemeClr>
                </a:solidFill>
              </a:rPr>
              <a:t>0,000</a:t>
            </a:r>
            <a:r>
              <a:rPr lang="ko-KR" altLang="en-US" sz="800" b="1" dirty="0">
                <a:solidFill>
                  <a:schemeClr val="bg1">
                    <a:lumMod val="50000"/>
                  </a:schemeClr>
                </a:solidFill>
              </a:rPr>
              <a:t>개가 검색되었습니다</a:t>
            </a:r>
            <a:r>
              <a:rPr lang="en-US" altLang="ko-KR" sz="800" b="1" dirty="0">
                <a:solidFill>
                  <a:schemeClr val="bg1">
                    <a:lumMod val="50000"/>
                  </a:schemeClr>
                </a:solidFill>
              </a:rPr>
              <a:t>.</a:t>
            </a:r>
            <a:endParaRPr lang="ko-KR" altLang="en-US" sz="800" b="1" dirty="0"/>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168349940"/>
              </p:ext>
            </p:extLst>
          </p:nvPr>
        </p:nvGraphicFramePr>
        <p:xfrm>
          <a:off x="2341928" y="3435881"/>
          <a:ext cx="4030272" cy="1668079"/>
        </p:xfrm>
        <a:graphic>
          <a:graphicData uri="http://schemas.openxmlformats.org/drawingml/2006/table">
            <a:tbl>
              <a:tblPr firstRow="1" bandRow="1">
                <a:tableStyleId>{F2DE63D5-997A-4646-A377-4702673A728D}</a:tableStyleId>
              </a:tblPr>
              <a:tblGrid>
                <a:gridCol w="1007568">
                  <a:extLst>
                    <a:ext uri="{9D8B030D-6E8A-4147-A177-3AD203B41FA5}">
                      <a16:colId xmlns:a16="http://schemas.microsoft.com/office/drawing/2014/main" val="3997906638"/>
                    </a:ext>
                  </a:extLst>
                </a:gridCol>
                <a:gridCol w="1007568">
                  <a:extLst>
                    <a:ext uri="{9D8B030D-6E8A-4147-A177-3AD203B41FA5}">
                      <a16:colId xmlns:a16="http://schemas.microsoft.com/office/drawing/2014/main" val="346551862"/>
                    </a:ext>
                  </a:extLst>
                </a:gridCol>
                <a:gridCol w="1007568">
                  <a:extLst>
                    <a:ext uri="{9D8B030D-6E8A-4147-A177-3AD203B41FA5}">
                      <a16:colId xmlns:a16="http://schemas.microsoft.com/office/drawing/2014/main" val="20002"/>
                    </a:ext>
                  </a:extLst>
                </a:gridCol>
                <a:gridCol w="1007568">
                  <a:extLst>
                    <a:ext uri="{9D8B030D-6E8A-4147-A177-3AD203B41FA5}">
                      <a16:colId xmlns:a16="http://schemas.microsoft.com/office/drawing/2014/main" val="2189235125"/>
                    </a:ext>
                  </a:extLst>
                </a:gridCol>
              </a:tblGrid>
              <a:tr h="228991">
                <a:tc>
                  <a:txBody>
                    <a:bodyPr/>
                    <a:lstStyle/>
                    <a:p>
                      <a:pPr algn="ctr" latinLnBrk="1"/>
                      <a:r>
                        <a:rPr lang="ko-KR" altLang="en-US" sz="700" dirty="0"/>
                        <a:t>지역</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구군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장례식장명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연락처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7" name="TextBox 36"/>
          <p:cNvSpPr txBox="1"/>
          <p:nvPr/>
        </p:nvSpPr>
        <p:spPr>
          <a:xfrm>
            <a:off x="5353903" y="2986141"/>
            <a:ext cx="2472152" cy="215444"/>
          </a:xfrm>
          <a:prstGeom prst="rect">
            <a:avLst/>
          </a:prstGeom>
          <a:noFill/>
        </p:spPr>
        <p:txBody>
          <a:bodyPr wrap="none" rtlCol="0">
            <a:spAutoFit/>
          </a:bodyPr>
          <a:lstStyle/>
          <a:p>
            <a:r>
              <a:rPr lang="en-US" altLang="ko-KR" sz="800" dirty="0">
                <a:solidFill>
                  <a:schemeClr val="bg1">
                    <a:lumMod val="50000"/>
                  </a:schemeClr>
                </a:solidFill>
              </a:rPr>
              <a:t>※</a:t>
            </a:r>
            <a:r>
              <a:rPr lang="ko-KR" altLang="en-US" sz="800" dirty="0">
                <a:solidFill>
                  <a:schemeClr val="bg1">
                    <a:lumMod val="50000"/>
                  </a:schemeClr>
                </a:solidFill>
              </a:rPr>
              <a:t>장례식장명 클릭 시 상세내용을 볼 수 있습니다</a:t>
            </a:r>
            <a:r>
              <a:rPr lang="en-US" altLang="ko-KR" sz="800" dirty="0">
                <a:solidFill>
                  <a:schemeClr val="bg1">
                    <a:lumMod val="50000"/>
                  </a:schemeClr>
                </a:solidFill>
              </a:rPr>
              <a:t>.</a:t>
            </a:r>
            <a:endParaRPr lang="ko-KR" altLang="en-US" sz="800" dirty="0">
              <a:solidFill>
                <a:schemeClr val="bg1">
                  <a:lumMod val="50000"/>
                </a:schemeClr>
              </a:solidFill>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5" name="Button">
            <a:extLst>
              <a:ext uri="{FF2B5EF4-FFF2-40B4-BE49-F238E27FC236}">
                <a16:creationId xmlns:a16="http://schemas.microsoft.com/office/drawing/2014/main" id="{44A2273B-E28B-6EAE-C673-4F4CD8FEF39A}"/>
              </a:ext>
            </a:extLst>
          </p:cNvPr>
          <p:cNvSpPr/>
          <p:nvPr/>
        </p:nvSpPr>
        <p:spPr>
          <a:xfrm>
            <a:off x="7366783" y="5815597"/>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32" name="Separator">
            <a:extLst>
              <a:ext uri="{FF2B5EF4-FFF2-40B4-BE49-F238E27FC236}">
                <a16:creationId xmlns:a16="http://schemas.microsoft.com/office/drawing/2014/main" id="{9BC15299-4C47-1F76-4362-D69FEA51F7BB}"/>
              </a:ext>
            </a:extLst>
          </p:cNvPr>
          <p:cNvCxnSpPr/>
          <p:nvPr/>
        </p:nvCxnSpPr>
        <p:spPr>
          <a:xfrm>
            <a:off x="1374918" y="1810914"/>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45" name="직사각형 44">
            <a:extLst>
              <a:ext uri="{FF2B5EF4-FFF2-40B4-BE49-F238E27FC236}">
                <a16:creationId xmlns:a16="http://schemas.microsoft.com/office/drawing/2014/main" id="{A093E023-F5FF-B404-98FE-93AE95A627C3}"/>
              </a:ext>
            </a:extLst>
          </p:cNvPr>
          <p:cNvSpPr/>
          <p:nvPr/>
        </p:nvSpPr>
        <p:spPr>
          <a:xfrm>
            <a:off x="1628081" y="2537480"/>
            <a:ext cx="2870567"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46" name="TextBox 45">
            <a:extLst>
              <a:ext uri="{FF2B5EF4-FFF2-40B4-BE49-F238E27FC236}">
                <a16:creationId xmlns:a16="http://schemas.microsoft.com/office/drawing/2014/main" id="{A7842E80-DF4E-D06D-DF4D-B6B7761C9FB8}"/>
              </a:ext>
            </a:extLst>
          </p:cNvPr>
          <p:cNvSpPr txBox="1"/>
          <p:nvPr/>
        </p:nvSpPr>
        <p:spPr>
          <a:xfrm>
            <a:off x="1669815" y="2474359"/>
            <a:ext cx="599312" cy="138499"/>
          </a:xfrm>
          <a:prstGeom prst="rect">
            <a:avLst/>
          </a:prstGeom>
          <a:solidFill>
            <a:schemeClr val="bg1"/>
          </a:solidFill>
        </p:spPr>
        <p:txBody>
          <a:bodyPr wrap="square" lIns="0" tIns="0" rIns="0" bIns="0" rtlCol="0">
            <a:spAutoFit/>
          </a:bodyPr>
          <a:lstStyle/>
          <a:p>
            <a:pPr algn="ctr"/>
            <a:r>
              <a:rPr lang="ko-KR" altLang="en-US" sz="900" dirty="0" err="1">
                <a:latin typeface="+mn-ea"/>
              </a:rPr>
              <a:t>장례식장명</a:t>
            </a:r>
            <a:endParaRPr lang="en-US" altLang="ko-KR" sz="900" dirty="0">
              <a:latin typeface="+mn-ea"/>
            </a:endParaRPr>
          </a:p>
        </p:txBody>
      </p:sp>
      <p:sp>
        <p:nvSpPr>
          <p:cNvPr id="47" name="Input">
            <a:extLst>
              <a:ext uri="{FF2B5EF4-FFF2-40B4-BE49-F238E27FC236}">
                <a16:creationId xmlns:a16="http://schemas.microsoft.com/office/drawing/2014/main" id="{DFAFF919-A723-FB98-320A-094FD86E6017}"/>
              </a:ext>
            </a:extLst>
          </p:cNvPr>
          <p:cNvSpPr/>
          <p:nvPr/>
        </p:nvSpPr>
        <p:spPr>
          <a:xfrm>
            <a:off x="6894846" y="2550378"/>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53" name="그룹 52"/>
          <p:cNvGrpSpPr/>
          <p:nvPr/>
        </p:nvGrpSpPr>
        <p:grpSpPr>
          <a:xfrm>
            <a:off x="1605245" y="1960789"/>
            <a:ext cx="2893403" cy="344350"/>
            <a:chOff x="1550995" y="1528470"/>
            <a:chExt cx="2893403" cy="344350"/>
          </a:xfrm>
        </p:grpSpPr>
        <p:sp>
          <p:nvSpPr>
            <p:cNvPr id="54"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6" name="TextBox 55">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지역별</a:t>
              </a:r>
            </a:p>
          </p:txBody>
        </p:sp>
      </p:grpSp>
      <p:grpSp>
        <p:nvGrpSpPr>
          <p:cNvPr id="57" name="그룹 56"/>
          <p:cNvGrpSpPr/>
          <p:nvPr/>
        </p:nvGrpSpPr>
        <p:grpSpPr>
          <a:xfrm>
            <a:off x="4879480" y="1981364"/>
            <a:ext cx="2893403" cy="344350"/>
            <a:chOff x="1550995" y="1528470"/>
            <a:chExt cx="2893403" cy="344350"/>
          </a:xfrm>
        </p:grpSpPr>
        <p:sp>
          <p:nvSpPr>
            <p:cNvPr id="58"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9"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0" name="TextBox 59">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err="1"/>
                <a:t>구군별</a:t>
              </a:r>
              <a:endParaRPr lang="ko-KR" altLang="en-US" sz="900" dirty="0"/>
            </a:p>
          </p:txBody>
        </p:sp>
      </p:grpSp>
    </p:spTree>
    <p:extLst>
      <p:ext uri="{BB962C8B-B14F-4D97-AF65-F5344CB8AC3E}">
        <p14:creationId xmlns:p14="http://schemas.microsoft.com/office/powerpoint/2010/main" val="267080263"/>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단체 검색</a:t>
            </a:r>
          </a:p>
        </p:txBody>
      </p:sp>
      <p:sp>
        <p:nvSpPr>
          <p:cNvPr id="17" name="텍스트 개체 틀 16"/>
          <p:cNvSpPr>
            <a:spLocks noGrp="1"/>
          </p:cNvSpPr>
          <p:nvPr>
            <p:ph type="body" sz="quarter" idx="13"/>
          </p:nvPr>
        </p:nvSpPr>
        <p:spPr/>
        <p:txBody>
          <a:bodyPr/>
          <a:lstStyle/>
          <a:p>
            <a:endParaRPr lang="ko-KR" altLang="en-US"/>
          </a:p>
        </p:txBody>
      </p:sp>
      <p:grpSp>
        <p:nvGrpSpPr>
          <p:cNvPr id="6" name="Modal">
            <a:extLst>
              <a:ext uri="{FF2B5EF4-FFF2-40B4-BE49-F238E27FC236}">
                <a16:creationId xmlns:a16="http://schemas.microsoft.com/office/drawing/2014/main" id="{4836E118-75D6-F289-1702-9EA006203F36}"/>
              </a:ext>
            </a:extLst>
          </p:cNvPr>
          <p:cNvGrpSpPr/>
          <p:nvPr/>
        </p:nvGrpSpPr>
        <p:grpSpPr>
          <a:xfrm>
            <a:off x="1374916" y="1060451"/>
            <a:ext cx="6620030" cy="4432299"/>
            <a:chOff x="1765662" y="2199276"/>
            <a:chExt cx="5699761" cy="4061231"/>
          </a:xfrm>
        </p:grpSpPr>
        <p:sp>
          <p:nvSpPr>
            <p:cNvPr id="7" name="Border">
              <a:extLst>
                <a:ext uri="{FF2B5EF4-FFF2-40B4-BE49-F238E27FC236}">
                  <a16:creationId xmlns:a16="http://schemas.microsoft.com/office/drawing/2014/main" id="{2974E026-62E0-8EB9-05C8-FAB641E50BF5}"/>
                </a:ext>
              </a:extLst>
            </p:cNvPr>
            <p:cNvSpPr/>
            <p:nvPr/>
          </p:nvSpPr>
          <p:spPr>
            <a:xfrm>
              <a:off x="1765663" y="2199276"/>
              <a:ext cx="5699760" cy="4061231"/>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단체 검색</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765662" y="2685654"/>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765662" y="5774396"/>
              <a:ext cx="569735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1304737053"/>
              </p:ext>
            </p:extLst>
          </p:nvPr>
        </p:nvGraphicFramePr>
        <p:xfrm>
          <a:off x="1617786" y="2984609"/>
          <a:ext cx="6149328" cy="1668079"/>
        </p:xfrm>
        <a:graphic>
          <a:graphicData uri="http://schemas.openxmlformats.org/drawingml/2006/table">
            <a:tbl>
              <a:tblPr firstRow="1" bandRow="1">
                <a:tableStyleId>{F2DE63D5-997A-4646-A377-4702673A728D}</a:tableStyleId>
              </a:tblPr>
              <a:tblGrid>
                <a:gridCol w="1537332">
                  <a:extLst>
                    <a:ext uri="{9D8B030D-6E8A-4147-A177-3AD203B41FA5}">
                      <a16:colId xmlns:a16="http://schemas.microsoft.com/office/drawing/2014/main" val="3997906638"/>
                    </a:ext>
                  </a:extLst>
                </a:gridCol>
                <a:gridCol w="1537332">
                  <a:extLst>
                    <a:ext uri="{9D8B030D-6E8A-4147-A177-3AD203B41FA5}">
                      <a16:colId xmlns:a16="http://schemas.microsoft.com/office/drawing/2014/main" val="346551862"/>
                    </a:ext>
                  </a:extLst>
                </a:gridCol>
                <a:gridCol w="1537332">
                  <a:extLst>
                    <a:ext uri="{9D8B030D-6E8A-4147-A177-3AD203B41FA5}">
                      <a16:colId xmlns:a16="http://schemas.microsoft.com/office/drawing/2014/main" val="20002"/>
                    </a:ext>
                  </a:extLst>
                </a:gridCol>
                <a:gridCol w="1537332">
                  <a:extLst>
                    <a:ext uri="{9D8B030D-6E8A-4147-A177-3AD203B41FA5}">
                      <a16:colId xmlns:a16="http://schemas.microsoft.com/office/drawing/2014/main" val="2189235125"/>
                    </a:ext>
                  </a:extLst>
                </a:gridCol>
              </a:tblGrid>
              <a:tr h="228991">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단체명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연락처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비고</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cxnSp>
        <p:nvCxnSpPr>
          <p:cNvPr id="21"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2" name="직사각형 21">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23" name="TextBox 22">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단체명</a:t>
            </a:r>
            <a:endParaRPr lang="en-US" altLang="ko-KR" sz="900" dirty="0">
              <a:latin typeface="+mn-ea"/>
            </a:endParaRPr>
          </a:p>
        </p:txBody>
      </p:sp>
      <p:sp>
        <p:nvSpPr>
          <p:cNvPr id="31" name="Input">
            <a:extLst>
              <a:ext uri="{FF2B5EF4-FFF2-40B4-BE49-F238E27FC236}">
                <a16:creationId xmlns:a16="http://schemas.microsoft.com/office/drawing/2014/main" id="{DFAFF919-A723-FB98-320A-094FD86E6017}"/>
              </a:ext>
            </a:extLst>
          </p:cNvPr>
          <p:cNvSpPr/>
          <p:nvPr/>
        </p:nvSpPr>
        <p:spPr>
          <a:xfrm>
            <a:off x="6888145" y="2447799"/>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32" name="Button">
            <a:extLst>
              <a:ext uri="{FF2B5EF4-FFF2-40B4-BE49-F238E27FC236}">
                <a16:creationId xmlns:a16="http://schemas.microsoft.com/office/drawing/2014/main" id="{44A2273B-E28B-6EAE-C673-4F4CD8FEF39A}"/>
              </a:ext>
            </a:extLst>
          </p:cNvPr>
          <p:cNvSpPr/>
          <p:nvPr/>
        </p:nvSpPr>
        <p:spPr>
          <a:xfrm>
            <a:off x="7343377" y="5066928"/>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pSp>
        <p:nvGrpSpPr>
          <p:cNvPr id="26" name="그룹 25"/>
          <p:cNvGrpSpPr/>
          <p:nvPr/>
        </p:nvGrpSpPr>
        <p:grpSpPr>
          <a:xfrm>
            <a:off x="1605245" y="1836523"/>
            <a:ext cx="2893403" cy="344350"/>
            <a:chOff x="1550995" y="1528470"/>
            <a:chExt cx="2893403" cy="344350"/>
          </a:xfrm>
        </p:grpSpPr>
        <p:sp>
          <p:nvSpPr>
            <p:cNvPr id="27"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28"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 name="TextBox 32">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지역</a:t>
              </a:r>
            </a:p>
          </p:txBody>
        </p:sp>
      </p:grpSp>
    </p:spTree>
    <p:extLst>
      <p:ext uri="{BB962C8B-B14F-4D97-AF65-F5344CB8AC3E}">
        <p14:creationId xmlns:p14="http://schemas.microsoft.com/office/powerpoint/2010/main" val="541046543"/>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텍스트 개체 틀 5"/>
          <p:cNvSpPr>
            <a:spLocks noGrp="1"/>
          </p:cNvSpPr>
          <p:nvPr>
            <p:ph type="body" sz="quarter" idx="10"/>
          </p:nvPr>
        </p:nvSpPr>
        <p:spPr/>
        <p:txBody>
          <a:bodyPr/>
          <a:lstStyle/>
          <a:p>
            <a:endParaRPr lang="ko-KR" altLang="en-US"/>
          </a:p>
        </p:txBody>
      </p:sp>
      <p:sp>
        <p:nvSpPr>
          <p:cNvPr id="7" name="텍스트 개체 틀 6"/>
          <p:cNvSpPr>
            <a:spLocks noGrp="1"/>
          </p:cNvSpPr>
          <p:nvPr>
            <p:ph type="body" sz="quarter" idx="11"/>
          </p:nvPr>
        </p:nvSpPr>
        <p:spPr/>
        <p:txBody>
          <a:bodyPr/>
          <a:lstStyle/>
          <a:p>
            <a:endParaRPr lang="ko-KR" altLang="en-US"/>
          </a:p>
        </p:txBody>
      </p:sp>
      <p:sp>
        <p:nvSpPr>
          <p:cNvPr id="8" name="텍스트 개체 틀 7"/>
          <p:cNvSpPr>
            <a:spLocks noGrp="1"/>
          </p:cNvSpPr>
          <p:nvPr>
            <p:ph type="body" sz="quarter" idx="12"/>
          </p:nvPr>
        </p:nvSpPr>
        <p:spPr/>
        <p:txBody>
          <a:bodyPr/>
          <a:lstStyle/>
          <a:p>
            <a:r>
              <a:rPr lang="ko-KR" altLang="en-US" dirty="0"/>
              <a:t>납부내역 조회</a:t>
            </a:r>
          </a:p>
        </p:txBody>
      </p:sp>
      <p:sp>
        <p:nvSpPr>
          <p:cNvPr id="9" name="텍스트 개체 틀 8"/>
          <p:cNvSpPr>
            <a:spLocks noGrp="1"/>
          </p:cNvSpPr>
          <p:nvPr>
            <p:ph type="body" sz="quarter" idx="13"/>
          </p:nvPr>
        </p:nvSpPr>
        <p:spPr/>
        <p:txBody>
          <a:bodyPr/>
          <a:lstStyle/>
          <a:p>
            <a:endParaRPr lang="ko-KR" altLang="en-US"/>
          </a:p>
        </p:txBody>
      </p:sp>
      <p:sp>
        <p:nvSpPr>
          <p:cNvPr id="18" name="Border">
            <a:extLst>
              <a:ext uri="{FF2B5EF4-FFF2-40B4-BE49-F238E27FC236}">
                <a16:creationId xmlns:a16="http://schemas.microsoft.com/office/drawing/2014/main" id="{2974E026-62E0-8EB9-05C8-FAB641E50BF5}"/>
              </a:ext>
            </a:extLst>
          </p:cNvPr>
          <p:cNvSpPr/>
          <p:nvPr/>
        </p:nvSpPr>
        <p:spPr>
          <a:xfrm>
            <a:off x="1850187" y="1165056"/>
            <a:ext cx="5699760" cy="453236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납부내역</a:t>
            </a:r>
            <a:endParaRPr lang="en-US" sz="1300" dirty="0">
              <a:solidFill>
                <a:srgbClr val="5F5F5F"/>
              </a:solidFill>
              <a:latin typeface="Segoe UI" panose="020B0502040204020203" pitchFamily="34" charset="0"/>
              <a:cs typeface="Segoe UI" panose="020B0502040204020203" pitchFamily="34" charset="0"/>
            </a:endParaRPr>
          </a:p>
        </p:txBody>
      </p:sp>
      <p:sp>
        <p:nvSpPr>
          <p:cNvPr id="19" name="Body">
            <a:extLst>
              <a:ext uri="{FF2B5EF4-FFF2-40B4-BE49-F238E27FC236}">
                <a16:creationId xmlns:a16="http://schemas.microsoft.com/office/drawing/2014/main" id="{8AF0EA9C-0DFE-3DE9-5151-838587091F56}"/>
              </a:ext>
            </a:extLst>
          </p:cNvPr>
          <p:cNvSpPr txBox="1"/>
          <p:nvPr/>
        </p:nvSpPr>
        <p:spPr>
          <a:xfrm>
            <a:off x="1850187" y="1868204"/>
            <a:ext cx="5699760" cy="76963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20" name="Separator">
            <a:extLst>
              <a:ext uri="{FF2B5EF4-FFF2-40B4-BE49-F238E27FC236}">
                <a16:creationId xmlns:a16="http://schemas.microsoft.com/office/drawing/2014/main" id="{9BC15299-4C47-1F76-4362-D69FEA51F7BB}"/>
              </a:ext>
            </a:extLst>
          </p:cNvPr>
          <p:cNvCxnSpPr/>
          <p:nvPr/>
        </p:nvCxnSpPr>
        <p:spPr>
          <a:xfrm>
            <a:off x="1850187" y="1868204"/>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1" name="Separator">
            <a:extLst>
              <a:ext uri="{FF2B5EF4-FFF2-40B4-BE49-F238E27FC236}">
                <a16:creationId xmlns:a16="http://schemas.microsoft.com/office/drawing/2014/main" id="{B3C4CC26-7E4B-7B46-B2E5-67CE61040631}"/>
              </a:ext>
            </a:extLst>
          </p:cNvPr>
          <p:cNvCxnSpPr/>
          <p:nvPr/>
        </p:nvCxnSpPr>
        <p:spPr>
          <a:xfrm>
            <a:off x="1850187" y="4954252"/>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4" name="Close Icon">
            <a:extLst>
              <a:ext uri="{FF2B5EF4-FFF2-40B4-BE49-F238E27FC236}">
                <a16:creationId xmlns:a16="http://schemas.microsoft.com/office/drawing/2014/main" id="{678F25A7-0D53-CA2D-FACD-4BA9185F73C1}"/>
              </a:ext>
            </a:extLst>
          </p:cNvPr>
          <p:cNvSpPr>
            <a:spLocks noChangeAspect="1"/>
          </p:cNvSpPr>
          <p:nvPr/>
        </p:nvSpPr>
        <p:spPr bwMode="auto">
          <a:xfrm>
            <a:off x="7309367" y="1449537"/>
            <a:ext cx="88838" cy="12115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2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1674714146"/>
              </p:ext>
            </p:extLst>
          </p:nvPr>
        </p:nvGraphicFramePr>
        <p:xfrm>
          <a:off x="2142125" y="2388762"/>
          <a:ext cx="4725470" cy="2147775"/>
        </p:xfrm>
        <a:graphic>
          <a:graphicData uri="http://schemas.openxmlformats.org/drawingml/2006/table">
            <a:tbl>
              <a:tblPr firstRow="1" bandRow="1">
                <a:tableStyleId>{F2DE63D5-997A-4646-A377-4702673A728D}</a:tableStyleId>
              </a:tblPr>
              <a:tblGrid>
                <a:gridCol w="945094">
                  <a:extLst>
                    <a:ext uri="{9D8B030D-6E8A-4147-A177-3AD203B41FA5}">
                      <a16:colId xmlns:a16="http://schemas.microsoft.com/office/drawing/2014/main" val="3997906638"/>
                    </a:ext>
                  </a:extLst>
                </a:gridCol>
                <a:gridCol w="945094">
                  <a:extLst>
                    <a:ext uri="{9D8B030D-6E8A-4147-A177-3AD203B41FA5}">
                      <a16:colId xmlns:a16="http://schemas.microsoft.com/office/drawing/2014/main" val="346551862"/>
                    </a:ext>
                  </a:extLst>
                </a:gridCol>
                <a:gridCol w="945094">
                  <a:extLst>
                    <a:ext uri="{9D8B030D-6E8A-4147-A177-3AD203B41FA5}">
                      <a16:colId xmlns:a16="http://schemas.microsoft.com/office/drawing/2014/main" val="20002"/>
                    </a:ext>
                  </a:extLst>
                </a:gridCol>
                <a:gridCol w="945094">
                  <a:extLst>
                    <a:ext uri="{9D8B030D-6E8A-4147-A177-3AD203B41FA5}">
                      <a16:colId xmlns:a16="http://schemas.microsoft.com/office/drawing/2014/main" val="2189235125"/>
                    </a:ext>
                  </a:extLst>
                </a:gridCol>
                <a:gridCol w="945094">
                  <a:extLst>
                    <a:ext uri="{9D8B030D-6E8A-4147-A177-3AD203B41FA5}">
                      <a16:colId xmlns:a16="http://schemas.microsoft.com/office/drawing/2014/main" val="3275808881"/>
                    </a:ext>
                  </a:extLst>
                </a:gridCol>
              </a:tblGrid>
              <a:tr h="228991">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납부일자</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납부금액</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총납부금</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비고</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7"/>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grpSp>
        <p:nvGrpSpPr>
          <p:cNvPr id="10" name="그룹 9"/>
          <p:cNvGrpSpPr/>
          <p:nvPr/>
        </p:nvGrpSpPr>
        <p:grpSpPr>
          <a:xfrm>
            <a:off x="7108746" y="2298701"/>
            <a:ext cx="144018" cy="2304372"/>
            <a:chOff x="7550428" y="2352845"/>
            <a:chExt cx="144018" cy="2304372"/>
          </a:xfrm>
        </p:grpSpPr>
        <p:grpSp>
          <p:nvGrpSpPr>
            <p:cNvPr id="5" name="그룹 4"/>
            <p:cNvGrpSpPr/>
            <p:nvPr/>
          </p:nvGrpSpPr>
          <p:grpSpPr>
            <a:xfrm>
              <a:off x="7550428" y="2352845"/>
              <a:ext cx="144018" cy="2304372"/>
              <a:chOff x="7550428" y="2352845"/>
              <a:chExt cx="144018" cy="2304372"/>
            </a:xfrm>
          </p:grpSpPr>
          <p:sp>
            <p:nvSpPr>
              <p:cNvPr id="23" name="Track"/>
              <p:cNvSpPr/>
              <p:nvPr/>
            </p:nvSpPr>
            <p:spPr>
              <a:xfrm rot="5400000">
                <a:off x="6470251" y="3433022"/>
                <a:ext cx="2304372" cy="144018"/>
              </a:xfrm>
              <a:prstGeom prst="rect">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sp>
            <p:nvSpPr>
              <p:cNvPr id="26" name="Scroll Thumb" descr="&lt;SmartSettings&gt;&lt;SmartResize anchorLeft=&quot;Absolute&quot; anchorTop=&quot;Absolute&quot; anchorRight=&quot;Absolute&quot; anchorBottom=&quot;Absolute&quot; /&gt;&lt;/SmartSettings&gt;"/>
              <p:cNvSpPr/>
              <p:nvPr>
                <p:custDataLst>
                  <p:tags r:id="rId3"/>
                </p:custDataLst>
              </p:nvPr>
            </p:nvSpPr>
            <p:spPr>
              <a:xfrm rot="5400000">
                <a:off x="6830341" y="3266670"/>
                <a:ext cx="1584192" cy="82672"/>
              </a:xfrm>
              <a:prstGeom prst="rect">
                <a:avLst/>
              </a:prstGeom>
              <a:solidFill>
                <a:schemeClr val="bg1"/>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grpSp>
        <p:sp>
          <p:nvSpPr>
            <p:cNvPr id="30" name="Chevron" descr="&lt;SmartSettings&gt;&lt;SmartResize anchorLeft=&quot;None&quot; anchorTop=&quot;Absolute&quot; anchorRight=&quot;None&quot; anchorBottom=&quot;None&quot; /&gt;&lt;/SmartSettings&gt;"/>
            <p:cNvSpPr>
              <a:spLocks noChangeAspect="1"/>
            </p:cNvSpPr>
            <p:nvPr>
              <p:custDataLst>
                <p:tags r:id="rId1"/>
              </p:custDataLst>
            </p:nvPr>
          </p:nvSpPr>
          <p:spPr bwMode="auto">
            <a:xfrm rot="10800000" flipH="1">
              <a:off x="7590432" y="2412101"/>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solidFill>
              <a:srgbClr val="FFFFFF"/>
            </a:solid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1" name="Chevron" descr="&lt;SmartSettings&gt;&lt;SmartResize anchorLeft=&quot;None&quot; anchorTop=&quot;None&quot; anchorRight=&quot;None&quot; anchorBottom=&quot;Absolute&quot; /&gt;&lt;/SmartSettings&gt;"/>
            <p:cNvSpPr>
              <a:spLocks noChangeAspect="1"/>
            </p:cNvSpPr>
            <p:nvPr>
              <p:custDataLst>
                <p:tags r:id="rId2"/>
              </p:custDataLst>
            </p:nvPr>
          </p:nvSpPr>
          <p:spPr bwMode="auto">
            <a:xfrm flipH="1">
              <a:off x="7590432" y="4564959"/>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solidFill>
              <a:srgbClr val="FFFFFF"/>
            </a:solid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aphicFrame>
        <p:nvGraphicFramePr>
          <p:cNvPr id="34" name="표 33">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상품정보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&gt;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납부내역 버튼 클릭 시 납부내역 조회 모달창 팝업 </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2" name="Button">
            <a:extLst>
              <a:ext uri="{FF2B5EF4-FFF2-40B4-BE49-F238E27FC236}">
                <a16:creationId xmlns:a16="http://schemas.microsoft.com/office/drawing/2014/main" id="{44A2273B-E28B-6EAE-C673-4F4CD8FEF39A}"/>
              </a:ext>
            </a:extLst>
          </p:cNvPr>
          <p:cNvSpPr/>
          <p:nvPr/>
        </p:nvSpPr>
        <p:spPr>
          <a:xfrm>
            <a:off x="6918884" y="5156975"/>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641696599"/>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고인용품 추가</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고인용품 추가</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B3C4CC26-7E4B-7B46-B2E5-67CE61040631}"/>
              </a:ext>
            </a:extLst>
          </p:cNvPr>
          <p:cNvCxnSpPr/>
          <p:nvPr/>
        </p:nvCxnSpPr>
        <p:spPr>
          <a:xfrm>
            <a:off x="13777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7413499" y="535458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29" name="Button">
            <a:extLst>
              <a:ext uri="{FF2B5EF4-FFF2-40B4-BE49-F238E27FC236}">
                <a16:creationId xmlns:a16="http://schemas.microsoft.com/office/drawing/2014/main" id="{44A2273B-E28B-6EAE-C673-4F4CD8FEF39A}"/>
              </a:ext>
            </a:extLst>
          </p:cNvPr>
          <p:cNvSpPr/>
          <p:nvPr/>
        </p:nvSpPr>
        <p:spPr>
          <a:xfrm>
            <a:off x="6908475" y="5361595"/>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27"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28"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36" name="Input">
            <a:extLst>
              <a:ext uri="{FF2B5EF4-FFF2-40B4-BE49-F238E27FC236}">
                <a16:creationId xmlns:a16="http://schemas.microsoft.com/office/drawing/2014/main" id="{DFAFF919-A723-FB98-320A-094FD86E6017}"/>
              </a:ext>
            </a:extLst>
          </p:cNvPr>
          <p:cNvSpPr/>
          <p:nvPr/>
        </p:nvSpPr>
        <p:spPr>
          <a:xfrm>
            <a:off x="6888145" y="242655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41" name="직사각형 40">
            <a:extLst>
              <a:ext uri="{FF2B5EF4-FFF2-40B4-BE49-F238E27FC236}">
                <a16:creationId xmlns:a16="http://schemas.microsoft.com/office/drawing/2014/main" id="{A093E023-F5FF-B404-98FE-93AE95A627C3}"/>
              </a:ext>
            </a:extLst>
          </p:cNvPr>
          <p:cNvSpPr/>
          <p:nvPr/>
        </p:nvSpPr>
        <p:spPr>
          <a:xfrm>
            <a:off x="4919381" y="1924431"/>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42" name="TextBox 41">
            <a:extLst>
              <a:ext uri="{FF2B5EF4-FFF2-40B4-BE49-F238E27FC236}">
                <a16:creationId xmlns:a16="http://schemas.microsoft.com/office/drawing/2014/main" id="{A7842E80-DF4E-D06D-DF4D-B6B7761C9FB8}"/>
              </a:ext>
            </a:extLst>
          </p:cNvPr>
          <p:cNvSpPr txBox="1"/>
          <p:nvPr/>
        </p:nvSpPr>
        <p:spPr>
          <a:xfrm>
            <a:off x="4961115" y="1861310"/>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품목명</a:t>
            </a:r>
            <a:endParaRPr lang="en-US" altLang="ko-KR" sz="900" dirty="0">
              <a:latin typeface="+mn-ea"/>
            </a:endParaRPr>
          </a:p>
        </p:txBody>
      </p:sp>
      <p:graphicFrame>
        <p:nvGraphicFramePr>
          <p:cNvPr id="49"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1118538148"/>
              </p:ext>
            </p:extLst>
          </p:nvPr>
        </p:nvGraphicFramePr>
        <p:xfrm>
          <a:off x="1570234" y="3064406"/>
          <a:ext cx="6248470" cy="1668079"/>
        </p:xfrm>
        <a:graphic>
          <a:graphicData uri="http://schemas.openxmlformats.org/drawingml/2006/table">
            <a:tbl>
              <a:tblPr firstRow="1" bandRow="1">
                <a:tableStyleId>{F2DE63D5-997A-4646-A377-4702673A728D}</a:tableStyleId>
              </a:tblPr>
              <a:tblGrid>
                <a:gridCol w="1249694">
                  <a:extLst>
                    <a:ext uri="{9D8B030D-6E8A-4147-A177-3AD203B41FA5}">
                      <a16:colId xmlns:a16="http://schemas.microsoft.com/office/drawing/2014/main" val="3997906638"/>
                    </a:ext>
                  </a:extLst>
                </a:gridCol>
                <a:gridCol w="1249694">
                  <a:extLst>
                    <a:ext uri="{9D8B030D-6E8A-4147-A177-3AD203B41FA5}">
                      <a16:colId xmlns:a16="http://schemas.microsoft.com/office/drawing/2014/main" val="346551862"/>
                    </a:ext>
                  </a:extLst>
                </a:gridCol>
                <a:gridCol w="1249694">
                  <a:extLst>
                    <a:ext uri="{9D8B030D-6E8A-4147-A177-3AD203B41FA5}">
                      <a16:colId xmlns:a16="http://schemas.microsoft.com/office/drawing/2014/main" val="20002"/>
                    </a:ext>
                  </a:extLst>
                </a:gridCol>
                <a:gridCol w="1249694">
                  <a:extLst>
                    <a:ext uri="{9D8B030D-6E8A-4147-A177-3AD203B41FA5}">
                      <a16:colId xmlns:a16="http://schemas.microsoft.com/office/drawing/2014/main" val="20003"/>
                    </a:ext>
                  </a:extLst>
                </a:gridCol>
                <a:gridCol w="1249694">
                  <a:extLst>
                    <a:ext uri="{9D8B030D-6E8A-4147-A177-3AD203B41FA5}">
                      <a16:colId xmlns:a16="http://schemas.microsoft.com/office/drawing/2014/main" val="2189235125"/>
                    </a:ext>
                  </a:extLst>
                </a:gridCol>
              </a:tblGrid>
              <a:tr h="228991">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품목명</a:t>
                      </a:r>
                      <a:r>
                        <a:rPr lang="en-US" altLang="ko-KR" sz="700" dirty="0"/>
                        <a:t>(</a:t>
                      </a:r>
                      <a:r>
                        <a:rPr lang="ko-KR" altLang="en-US" sz="700" dirty="0"/>
                        <a:t>품목코드</a:t>
                      </a:r>
                      <a:r>
                        <a:rPr lang="en-US" altLang="ko-KR" sz="700" dirty="0"/>
                        <a:t>)</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재고</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53" name="그룹 52"/>
          <p:cNvGrpSpPr/>
          <p:nvPr/>
        </p:nvGrpSpPr>
        <p:grpSpPr>
          <a:xfrm>
            <a:off x="6990606" y="3313919"/>
            <a:ext cx="425451" cy="215444"/>
            <a:chOff x="5681051" y="3551278"/>
            <a:chExt cx="425451" cy="215444"/>
          </a:xfrm>
        </p:grpSpPr>
        <p:sp>
          <p:nvSpPr>
            <p:cNvPr id="54"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55" name="TextBox 54"/>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grpSp>
        <p:nvGrpSpPr>
          <p:cNvPr id="30" name="그룹 29"/>
          <p:cNvGrpSpPr/>
          <p:nvPr/>
        </p:nvGrpSpPr>
        <p:grpSpPr>
          <a:xfrm>
            <a:off x="1546862" y="1844384"/>
            <a:ext cx="2893403" cy="344350"/>
            <a:chOff x="1550995" y="1528470"/>
            <a:chExt cx="2893403" cy="344350"/>
          </a:xfrm>
        </p:grpSpPr>
        <p:sp>
          <p:nvSpPr>
            <p:cNvPr id="31"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32"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 name="TextBox 32">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spTree>
    <p:extLst>
      <p:ext uri="{BB962C8B-B14F-4D97-AF65-F5344CB8AC3E}">
        <p14:creationId xmlns:p14="http://schemas.microsoft.com/office/powerpoint/2010/main" val="1183149751"/>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의전용품 추가</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의전용품 추가</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B3C4CC26-7E4B-7B46-B2E5-67CE61040631}"/>
              </a:ext>
            </a:extLst>
          </p:cNvPr>
          <p:cNvCxnSpPr/>
          <p:nvPr/>
        </p:nvCxnSpPr>
        <p:spPr>
          <a:xfrm>
            <a:off x="13777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7413499" y="535458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29" name="Button">
            <a:extLst>
              <a:ext uri="{FF2B5EF4-FFF2-40B4-BE49-F238E27FC236}">
                <a16:creationId xmlns:a16="http://schemas.microsoft.com/office/drawing/2014/main" id="{44A2273B-E28B-6EAE-C673-4F4CD8FEF39A}"/>
              </a:ext>
            </a:extLst>
          </p:cNvPr>
          <p:cNvSpPr/>
          <p:nvPr/>
        </p:nvSpPr>
        <p:spPr>
          <a:xfrm>
            <a:off x="6908475" y="5361595"/>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28"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36" name="Input">
            <a:extLst>
              <a:ext uri="{FF2B5EF4-FFF2-40B4-BE49-F238E27FC236}">
                <a16:creationId xmlns:a16="http://schemas.microsoft.com/office/drawing/2014/main" id="{DFAFF919-A723-FB98-320A-094FD86E6017}"/>
              </a:ext>
            </a:extLst>
          </p:cNvPr>
          <p:cNvSpPr/>
          <p:nvPr/>
        </p:nvSpPr>
        <p:spPr>
          <a:xfrm>
            <a:off x="6888145" y="265515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41" name="직사각형 40">
            <a:extLst>
              <a:ext uri="{FF2B5EF4-FFF2-40B4-BE49-F238E27FC236}">
                <a16:creationId xmlns:a16="http://schemas.microsoft.com/office/drawing/2014/main" id="{A093E023-F5FF-B404-98FE-93AE95A627C3}"/>
              </a:ext>
            </a:extLst>
          </p:cNvPr>
          <p:cNvSpPr/>
          <p:nvPr/>
        </p:nvSpPr>
        <p:spPr>
          <a:xfrm>
            <a:off x="4919381" y="1924431"/>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42" name="TextBox 41">
            <a:extLst>
              <a:ext uri="{FF2B5EF4-FFF2-40B4-BE49-F238E27FC236}">
                <a16:creationId xmlns:a16="http://schemas.microsoft.com/office/drawing/2014/main" id="{A7842E80-DF4E-D06D-DF4D-B6B7761C9FB8}"/>
              </a:ext>
            </a:extLst>
          </p:cNvPr>
          <p:cNvSpPr txBox="1"/>
          <p:nvPr/>
        </p:nvSpPr>
        <p:spPr>
          <a:xfrm>
            <a:off x="4961115" y="1861310"/>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grpSp>
        <p:nvGrpSpPr>
          <p:cNvPr id="2" name="그룹 1"/>
          <p:cNvGrpSpPr/>
          <p:nvPr/>
        </p:nvGrpSpPr>
        <p:grpSpPr>
          <a:xfrm>
            <a:off x="1551183" y="2372847"/>
            <a:ext cx="2889082" cy="336501"/>
            <a:chOff x="1551183" y="2372847"/>
            <a:chExt cx="2889082" cy="336501"/>
          </a:xfrm>
        </p:grpSpPr>
        <p:sp>
          <p:nvSpPr>
            <p:cNvPr id="47" name="직사각형 46">
              <a:extLst>
                <a:ext uri="{FF2B5EF4-FFF2-40B4-BE49-F238E27FC236}">
                  <a16:creationId xmlns:a16="http://schemas.microsoft.com/office/drawing/2014/main" id="{A093E023-F5FF-B404-98FE-93AE95A627C3}"/>
                </a:ext>
              </a:extLst>
            </p:cNvPr>
            <p:cNvSpPr/>
            <p:nvPr/>
          </p:nvSpPr>
          <p:spPr>
            <a:xfrm>
              <a:off x="1551183" y="2435968"/>
              <a:ext cx="2889082"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48" name="TextBox 47">
              <a:extLst>
                <a:ext uri="{FF2B5EF4-FFF2-40B4-BE49-F238E27FC236}">
                  <a16:creationId xmlns:a16="http://schemas.microsoft.com/office/drawing/2014/main" id="{A7842E80-DF4E-D06D-DF4D-B6B7761C9FB8}"/>
                </a:ext>
              </a:extLst>
            </p:cNvPr>
            <p:cNvSpPr txBox="1"/>
            <p:nvPr/>
          </p:nvSpPr>
          <p:spPr>
            <a:xfrm>
              <a:off x="1592917" y="2372847"/>
              <a:ext cx="555736" cy="138499"/>
            </a:xfrm>
            <a:prstGeom prst="rect">
              <a:avLst/>
            </a:prstGeom>
            <a:solidFill>
              <a:schemeClr val="bg1"/>
            </a:solidFill>
          </p:spPr>
          <p:txBody>
            <a:bodyPr wrap="square" lIns="0" tIns="0" rIns="0" bIns="0" rtlCol="0">
              <a:spAutoFit/>
            </a:bodyPr>
            <a:lstStyle/>
            <a:p>
              <a:pPr algn="ctr"/>
              <a:r>
                <a:rPr lang="ko-KR" altLang="en-US" sz="900" dirty="0">
                  <a:latin typeface="+mn-ea"/>
                </a:rPr>
                <a:t>용품명</a:t>
              </a:r>
              <a:endParaRPr lang="en-US" altLang="ko-KR" sz="900" dirty="0">
                <a:latin typeface="+mn-ea"/>
              </a:endParaRPr>
            </a:p>
          </p:txBody>
        </p:sp>
      </p:grpSp>
      <p:graphicFrame>
        <p:nvGraphicFramePr>
          <p:cNvPr id="49"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4286094790"/>
              </p:ext>
            </p:extLst>
          </p:nvPr>
        </p:nvGraphicFramePr>
        <p:xfrm>
          <a:off x="1570234" y="3235856"/>
          <a:ext cx="6248470" cy="1668079"/>
        </p:xfrm>
        <a:graphic>
          <a:graphicData uri="http://schemas.openxmlformats.org/drawingml/2006/table">
            <a:tbl>
              <a:tblPr firstRow="1" bandRow="1">
                <a:tableStyleId>{F2DE63D5-997A-4646-A377-4702673A728D}</a:tableStyleId>
              </a:tblPr>
              <a:tblGrid>
                <a:gridCol w="1249694">
                  <a:extLst>
                    <a:ext uri="{9D8B030D-6E8A-4147-A177-3AD203B41FA5}">
                      <a16:colId xmlns:a16="http://schemas.microsoft.com/office/drawing/2014/main" val="3997906638"/>
                    </a:ext>
                  </a:extLst>
                </a:gridCol>
                <a:gridCol w="1249694">
                  <a:extLst>
                    <a:ext uri="{9D8B030D-6E8A-4147-A177-3AD203B41FA5}">
                      <a16:colId xmlns:a16="http://schemas.microsoft.com/office/drawing/2014/main" val="346551862"/>
                    </a:ext>
                  </a:extLst>
                </a:gridCol>
                <a:gridCol w="1249694">
                  <a:extLst>
                    <a:ext uri="{9D8B030D-6E8A-4147-A177-3AD203B41FA5}">
                      <a16:colId xmlns:a16="http://schemas.microsoft.com/office/drawing/2014/main" val="20002"/>
                    </a:ext>
                  </a:extLst>
                </a:gridCol>
                <a:gridCol w="1249694">
                  <a:extLst>
                    <a:ext uri="{9D8B030D-6E8A-4147-A177-3AD203B41FA5}">
                      <a16:colId xmlns:a16="http://schemas.microsoft.com/office/drawing/2014/main" val="20003"/>
                    </a:ext>
                  </a:extLst>
                </a:gridCol>
                <a:gridCol w="1249694">
                  <a:extLst>
                    <a:ext uri="{9D8B030D-6E8A-4147-A177-3AD203B41FA5}">
                      <a16:colId xmlns:a16="http://schemas.microsoft.com/office/drawing/2014/main" val="2189235125"/>
                    </a:ext>
                  </a:extLst>
                </a:gridCol>
              </a:tblGrid>
              <a:tr h="228991">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용품명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재고</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53" name="그룹 52"/>
          <p:cNvGrpSpPr/>
          <p:nvPr/>
        </p:nvGrpSpPr>
        <p:grpSpPr>
          <a:xfrm>
            <a:off x="6990606" y="3485369"/>
            <a:ext cx="425451" cy="215444"/>
            <a:chOff x="5681051" y="3551278"/>
            <a:chExt cx="425451" cy="215444"/>
          </a:xfrm>
        </p:grpSpPr>
        <p:sp>
          <p:nvSpPr>
            <p:cNvPr id="54"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55" name="TextBox 54"/>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grpSp>
        <p:nvGrpSpPr>
          <p:cNvPr id="30" name="그룹 29"/>
          <p:cNvGrpSpPr/>
          <p:nvPr/>
        </p:nvGrpSpPr>
        <p:grpSpPr>
          <a:xfrm>
            <a:off x="1546862" y="1858333"/>
            <a:ext cx="2893403" cy="344350"/>
            <a:chOff x="1550995" y="1528470"/>
            <a:chExt cx="2893403" cy="344350"/>
          </a:xfrm>
        </p:grpSpPr>
        <p:sp>
          <p:nvSpPr>
            <p:cNvPr id="31"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32"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 name="TextBox 32">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spTree>
    <p:extLst>
      <p:ext uri="{BB962C8B-B14F-4D97-AF65-F5344CB8AC3E}">
        <p14:creationId xmlns:p14="http://schemas.microsoft.com/office/powerpoint/2010/main" val="2635680031"/>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도우미 추가</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도우미 추가</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77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6888145" y="246465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7413499" y="535458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29" name="Button">
            <a:extLst>
              <a:ext uri="{FF2B5EF4-FFF2-40B4-BE49-F238E27FC236}">
                <a16:creationId xmlns:a16="http://schemas.microsoft.com/office/drawing/2014/main" id="{44A2273B-E28B-6EAE-C673-4F4CD8FEF39A}"/>
              </a:ext>
            </a:extLst>
          </p:cNvPr>
          <p:cNvSpPr/>
          <p:nvPr/>
        </p:nvSpPr>
        <p:spPr>
          <a:xfrm>
            <a:off x="6908475" y="5361595"/>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30" name="직사각형 29">
            <a:extLst>
              <a:ext uri="{FF2B5EF4-FFF2-40B4-BE49-F238E27FC236}">
                <a16:creationId xmlns:a16="http://schemas.microsoft.com/office/drawing/2014/main" id="{A093E023-F5FF-B404-98FE-93AE95A627C3}"/>
              </a:ext>
            </a:extLst>
          </p:cNvPr>
          <p:cNvSpPr/>
          <p:nvPr/>
        </p:nvSpPr>
        <p:spPr>
          <a:xfrm>
            <a:off x="4919381" y="193395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31" name="TextBox 30">
            <a:extLst>
              <a:ext uri="{FF2B5EF4-FFF2-40B4-BE49-F238E27FC236}">
                <a16:creationId xmlns:a16="http://schemas.microsoft.com/office/drawing/2014/main" id="{A7842E80-DF4E-D06D-DF4D-B6B7761C9FB8}"/>
              </a:ext>
            </a:extLst>
          </p:cNvPr>
          <p:cNvSpPr txBox="1"/>
          <p:nvPr/>
        </p:nvSpPr>
        <p:spPr>
          <a:xfrm>
            <a:off x="4961114" y="1870835"/>
            <a:ext cx="749089" cy="138499"/>
          </a:xfrm>
          <a:prstGeom prst="rect">
            <a:avLst/>
          </a:prstGeom>
          <a:solidFill>
            <a:schemeClr val="bg1"/>
          </a:solidFill>
        </p:spPr>
        <p:txBody>
          <a:bodyPr wrap="square" lIns="0" tIns="0" rIns="0" bIns="0" rtlCol="0">
            <a:spAutoFit/>
          </a:bodyPr>
          <a:lstStyle/>
          <a:p>
            <a:pPr algn="ctr"/>
            <a:r>
              <a:rPr lang="ko-KR" altLang="en-US" sz="900" dirty="0">
                <a:latin typeface="+mn-ea"/>
              </a:rPr>
              <a:t>도우미 입력</a:t>
            </a:r>
            <a:endParaRPr lang="en-US" altLang="ko-KR" sz="900" dirty="0">
              <a:latin typeface="+mn-ea"/>
            </a:endParaRPr>
          </a:p>
        </p:txBody>
      </p:sp>
      <p:graphicFrame>
        <p:nvGraphicFramePr>
          <p:cNvPr id="26"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4161274754"/>
              </p:ext>
            </p:extLst>
          </p:nvPr>
        </p:nvGraphicFramePr>
        <p:xfrm>
          <a:off x="1570233" y="3077195"/>
          <a:ext cx="6248472" cy="1668079"/>
        </p:xfrm>
        <a:graphic>
          <a:graphicData uri="http://schemas.openxmlformats.org/drawingml/2006/table">
            <a:tbl>
              <a:tblPr firstRow="1" bandRow="1">
                <a:tableStyleId>{F2DE63D5-997A-4646-A377-4702673A728D}</a:tableStyleId>
              </a:tblPr>
              <a:tblGrid>
                <a:gridCol w="1562118">
                  <a:extLst>
                    <a:ext uri="{9D8B030D-6E8A-4147-A177-3AD203B41FA5}">
                      <a16:colId xmlns:a16="http://schemas.microsoft.com/office/drawing/2014/main" val="3997906638"/>
                    </a:ext>
                  </a:extLst>
                </a:gridCol>
                <a:gridCol w="1562118">
                  <a:extLst>
                    <a:ext uri="{9D8B030D-6E8A-4147-A177-3AD203B41FA5}">
                      <a16:colId xmlns:a16="http://schemas.microsoft.com/office/drawing/2014/main" val="346551862"/>
                    </a:ext>
                  </a:extLst>
                </a:gridCol>
                <a:gridCol w="1562118">
                  <a:extLst>
                    <a:ext uri="{9D8B030D-6E8A-4147-A177-3AD203B41FA5}">
                      <a16:colId xmlns:a16="http://schemas.microsoft.com/office/drawing/2014/main" val="20002"/>
                    </a:ext>
                  </a:extLst>
                </a:gridCol>
                <a:gridCol w="1562118">
                  <a:extLst>
                    <a:ext uri="{9D8B030D-6E8A-4147-A177-3AD203B41FA5}">
                      <a16:colId xmlns:a16="http://schemas.microsoft.com/office/drawing/2014/main" val="2189235125"/>
                    </a:ext>
                  </a:extLst>
                </a:gridCol>
              </a:tblGrid>
              <a:tr h="228991">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도우미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비고</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36" name="그룹 35"/>
          <p:cNvGrpSpPr/>
          <p:nvPr/>
        </p:nvGrpSpPr>
        <p:grpSpPr>
          <a:xfrm>
            <a:off x="6853611" y="3322485"/>
            <a:ext cx="425451" cy="215444"/>
            <a:chOff x="5681051" y="3551278"/>
            <a:chExt cx="425451" cy="215444"/>
          </a:xfrm>
        </p:grpSpPr>
        <p:sp>
          <p:nvSpPr>
            <p:cNvPr id="41"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2" name="TextBox 41"/>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grpSp>
        <p:nvGrpSpPr>
          <p:cNvPr id="27" name="그룹 26"/>
          <p:cNvGrpSpPr/>
          <p:nvPr/>
        </p:nvGrpSpPr>
        <p:grpSpPr>
          <a:xfrm>
            <a:off x="1546862" y="1858333"/>
            <a:ext cx="2893403" cy="344350"/>
            <a:chOff x="1550995" y="1528470"/>
            <a:chExt cx="2893403" cy="344350"/>
          </a:xfrm>
        </p:grpSpPr>
        <p:sp>
          <p:nvSpPr>
            <p:cNvPr id="28"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32"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 name="TextBox 32">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spTree>
    <p:extLst>
      <p:ext uri="{BB962C8B-B14F-4D97-AF65-F5344CB8AC3E}">
        <p14:creationId xmlns:p14="http://schemas.microsoft.com/office/powerpoint/2010/main" val="7683813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의전차량 추가</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의전차량 추가</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77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7413499" y="535458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29" name="Button">
            <a:extLst>
              <a:ext uri="{FF2B5EF4-FFF2-40B4-BE49-F238E27FC236}">
                <a16:creationId xmlns:a16="http://schemas.microsoft.com/office/drawing/2014/main" id="{44A2273B-E28B-6EAE-C673-4F4CD8FEF39A}"/>
              </a:ext>
            </a:extLst>
          </p:cNvPr>
          <p:cNvSpPr/>
          <p:nvPr/>
        </p:nvSpPr>
        <p:spPr>
          <a:xfrm>
            <a:off x="6908475" y="5361595"/>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30" name="직사각형 29">
            <a:extLst>
              <a:ext uri="{FF2B5EF4-FFF2-40B4-BE49-F238E27FC236}">
                <a16:creationId xmlns:a16="http://schemas.microsoft.com/office/drawing/2014/main" id="{A093E023-F5FF-B404-98FE-93AE95A627C3}"/>
              </a:ext>
            </a:extLst>
          </p:cNvPr>
          <p:cNvSpPr/>
          <p:nvPr/>
        </p:nvSpPr>
        <p:spPr>
          <a:xfrm>
            <a:off x="4919381" y="193395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31" name="TextBox 30">
            <a:extLst>
              <a:ext uri="{FF2B5EF4-FFF2-40B4-BE49-F238E27FC236}">
                <a16:creationId xmlns:a16="http://schemas.microsoft.com/office/drawing/2014/main" id="{A7842E80-DF4E-D06D-DF4D-B6B7761C9FB8}"/>
              </a:ext>
            </a:extLst>
          </p:cNvPr>
          <p:cNvSpPr txBox="1"/>
          <p:nvPr/>
        </p:nvSpPr>
        <p:spPr>
          <a:xfrm>
            <a:off x="4961114" y="1870835"/>
            <a:ext cx="749089" cy="138499"/>
          </a:xfrm>
          <a:prstGeom prst="rect">
            <a:avLst/>
          </a:prstGeom>
          <a:solidFill>
            <a:schemeClr val="bg1"/>
          </a:solidFill>
        </p:spPr>
        <p:txBody>
          <a:bodyPr wrap="square" lIns="0" tIns="0" rIns="0" bIns="0" rtlCol="0">
            <a:spAutoFit/>
          </a:bodyPr>
          <a:lstStyle/>
          <a:p>
            <a:pPr algn="ctr"/>
            <a:r>
              <a:rPr lang="ko-KR" altLang="en-US" sz="900" dirty="0">
                <a:latin typeface="+mn-ea"/>
              </a:rPr>
              <a:t>의전차량 입력</a:t>
            </a:r>
            <a:endParaRPr lang="en-US" altLang="ko-KR" sz="900" dirty="0">
              <a:latin typeface="+mn-ea"/>
            </a:endParaRPr>
          </a:p>
        </p:txBody>
      </p:sp>
      <p:graphicFrame>
        <p:nvGraphicFramePr>
          <p:cNvPr id="27"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3064099106"/>
              </p:ext>
            </p:extLst>
          </p:nvPr>
        </p:nvGraphicFramePr>
        <p:xfrm>
          <a:off x="1570231" y="3077194"/>
          <a:ext cx="6248476" cy="1668079"/>
        </p:xfrm>
        <a:graphic>
          <a:graphicData uri="http://schemas.openxmlformats.org/drawingml/2006/table">
            <a:tbl>
              <a:tblPr firstRow="1" bandRow="1">
                <a:tableStyleId>{F2DE63D5-997A-4646-A377-4702673A728D}</a:tableStyleId>
              </a:tblPr>
              <a:tblGrid>
                <a:gridCol w="1562119">
                  <a:extLst>
                    <a:ext uri="{9D8B030D-6E8A-4147-A177-3AD203B41FA5}">
                      <a16:colId xmlns:a16="http://schemas.microsoft.com/office/drawing/2014/main" val="3997906638"/>
                    </a:ext>
                  </a:extLst>
                </a:gridCol>
                <a:gridCol w="1562119">
                  <a:extLst>
                    <a:ext uri="{9D8B030D-6E8A-4147-A177-3AD203B41FA5}">
                      <a16:colId xmlns:a16="http://schemas.microsoft.com/office/drawing/2014/main" val="346551862"/>
                    </a:ext>
                  </a:extLst>
                </a:gridCol>
                <a:gridCol w="1562119">
                  <a:extLst>
                    <a:ext uri="{9D8B030D-6E8A-4147-A177-3AD203B41FA5}">
                      <a16:colId xmlns:a16="http://schemas.microsoft.com/office/drawing/2014/main" val="20002"/>
                    </a:ext>
                  </a:extLst>
                </a:gridCol>
                <a:gridCol w="1562119">
                  <a:extLst>
                    <a:ext uri="{9D8B030D-6E8A-4147-A177-3AD203B41FA5}">
                      <a16:colId xmlns:a16="http://schemas.microsoft.com/office/drawing/2014/main" val="2189235125"/>
                    </a:ext>
                  </a:extLst>
                </a:gridCol>
              </a:tblGrid>
              <a:tr h="228991">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차량명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비고</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28" name="그룹 27"/>
          <p:cNvGrpSpPr/>
          <p:nvPr/>
        </p:nvGrpSpPr>
        <p:grpSpPr>
          <a:xfrm>
            <a:off x="6853611" y="3322485"/>
            <a:ext cx="425451" cy="215444"/>
            <a:chOff x="5681051" y="3551278"/>
            <a:chExt cx="425451" cy="215444"/>
          </a:xfrm>
        </p:grpSpPr>
        <p:sp>
          <p:nvSpPr>
            <p:cNvPr id="43"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4" name="TextBox 43"/>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grpSp>
        <p:nvGrpSpPr>
          <p:cNvPr id="26" name="그룹 25"/>
          <p:cNvGrpSpPr/>
          <p:nvPr/>
        </p:nvGrpSpPr>
        <p:grpSpPr>
          <a:xfrm>
            <a:off x="1546862" y="1858333"/>
            <a:ext cx="2893403" cy="344350"/>
            <a:chOff x="1550995" y="1528470"/>
            <a:chExt cx="2893403" cy="344350"/>
          </a:xfrm>
        </p:grpSpPr>
        <p:sp>
          <p:nvSpPr>
            <p:cNvPr id="32"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33"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5" name="TextBox 34">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sp>
        <p:nvSpPr>
          <p:cNvPr id="36" name="Input">
            <a:extLst>
              <a:ext uri="{FF2B5EF4-FFF2-40B4-BE49-F238E27FC236}">
                <a16:creationId xmlns:a16="http://schemas.microsoft.com/office/drawing/2014/main" id="{DFAFF919-A723-FB98-320A-094FD86E6017}"/>
              </a:ext>
            </a:extLst>
          </p:cNvPr>
          <p:cNvSpPr/>
          <p:nvPr/>
        </p:nvSpPr>
        <p:spPr>
          <a:xfrm>
            <a:off x="6888145" y="246465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69652812"/>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꽃장식 추가</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꽃장식 추가</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77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3995573072"/>
              </p:ext>
            </p:extLst>
          </p:nvPr>
        </p:nvGraphicFramePr>
        <p:xfrm>
          <a:off x="1570234" y="3141139"/>
          <a:ext cx="6248470" cy="1668079"/>
        </p:xfrm>
        <a:graphic>
          <a:graphicData uri="http://schemas.openxmlformats.org/drawingml/2006/table">
            <a:tbl>
              <a:tblPr firstRow="1" bandRow="1">
                <a:tableStyleId>{F2DE63D5-997A-4646-A377-4702673A728D}</a:tableStyleId>
              </a:tblPr>
              <a:tblGrid>
                <a:gridCol w="1249694">
                  <a:extLst>
                    <a:ext uri="{9D8B030D-6E8A-4147-A177-3AD203B41FA5}">
                      <a16:colId xmlns:a16="http://schemas.microsoft.com/office/drawing/2014/main" val="3997906638"/>
                    </a:ext>
                  </a:extLst>
                </a:gridCol>
                <a:gridCol w="1249694">
                  <a:extLst>
                    <a:ext uri="{9D8B030D-6E8A-4147-A177-3AD203B41FA5}">
                      <a16:colId xmlns:a16="http://schemas.microsoft.com/office/drawing/2014/main" val="346551862"/>
                    </a:ext>
                  </a:extLst>
                </a:gridCol>
                <a:gridCol w="1249694">
                  <a:extLst>
                    <a:ext uri="{9D8B030D-6E8A-4147-A177-3AD203B41FA5}">
                      <a16:colId xmlns:a16="http://schemas.microsoft.com/office/drawing/2014/main" val="20002"/>
                    </a:ext>
                  </a:extLst>
                </a:gridCol>
                <a:gridCol w="1249694">
                  <a:extLst>
                    <a:ext uri="{9D8B030D-6E8A-4147-A177-3AD203B41FA5}">
                      <a16:colId xmlns:a16="http://schemas.microsoft.com/office/drawing/2014/main" val="20003"/>
                    </a:ext>
                  </a:extLst>
                </a:gridCol>
                <a:gridCol w="1249694">
                  <a:extLst>
                    <a:ext uri="{9D8B030D-6E8A-4147-A177-3AD203B41FA5}">
                      <a16:colId xmlns:a16="http://schemas.microsoft.com/office/drawing/2014/main" val="2189235125"/>
                    </a:ext>
                  </a:extLst>
                </a:gridCol>
              </a:tblGrid>
              <a:tr h="228991">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용품명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재고</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7413499" y="535458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29" name="Button">
            <a:extLst>
              <a:ext uri="{FF2B5EF4-FFF2-40B4-BE49-F238E27FC236}">
                <a16:creationId xmlns:a16="http://schemas.microsoft.com/office/drawing/2014/main" id="{44A2273B-E28B-6EAE-C673-4F4CD8FEF39A}"/>
              </a:ext>
            </a:extLst>
          </p:cNvPr>
          <p:cNvSpPr/>
          <p:nvPr/>
        </p:nvSpPr>
        <p:spPr>
          <a:xfrm>
            <a:off x="6908475" y="5361595"/>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pSp>
        <p:nvGrpSpPr>
          <p:cNvPr id="32" name="그룹 31"/>
          <p:cNvGrpSpPr/>
          <p:nvPr/>
        </p:nvGrpSpPr>
        <p:grpSpPr>
          <a:xfrm>
            <a:off x="7006120" y="3380317"/>
            <a:ext cx="425451" cy="215444"/>
            <a:chOff x="5681051" y="3551278"/>
            <a:chExt cx="425451" cy="215444"/>
          </a:xfrm>
        </p:grpSpPr>
        <p:sp>
          <p:nvSpPr>
            <p:cNvPr id="33"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36" name="TextBox 35"/>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grpSp>
        <p:nvGrpSpPr>
          <p:cNvPr id="2" name="그룹 1"/>
          <p:cNvGrpSpPr/>
          <p:nvPr/>
        </p:nvGrpSpPr>
        <p:grpSpPr>
          <a:xfrm>
            <a:off x="4919381" y="1851785"/>
            <a:ext cx="2847733" cy="336501"/>
            <a:chOff x="4919381" y="1851785"/>
            <a:chExt cx="2847733" cy="336501"/>
          </a:xfrm>
        </p:grpSpPr>
        <p:sp>
          <p:nvSpPr>
            <p:cNvPr id="30" name="직사각형 29">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31" name="TextBox 30">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grpSp>
      <p:grpSp>
        <p:nvGrpSpPr>
          <p:cNvPr id="27" name="그룹 26"/>
          <p:cNvGrpSpPr/>
          <p:nvPr/>
        </p:nvGrpSpPr>
        <p:grpSpPr>
          <a:xfrm>
            <a:off x="1546862" y="1858333"/>
            <a:ext cx="2893403" cy="344350"/>
            <a:chOff x="1550995" y="1528470"/>
            <a:chExt cx="2893403" cy="344350"/>
          </a:xfrm>
        </p:grpSpPr>
        <p:sp>
          <p:nvSpPr>
            <p:cNvPr id="28"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3"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4" name="TextBox 43">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grpSp>
        <p:nvGrpSpPr>
          <p:cNvPr id="45" name="그룹 44"/>
          <p:cNvGrpSpPr/>
          <p:nvPr/>
        </p:nvGrpSpPr>
        <p:grpSpPr>
          <a:xfrm>
            <a:off x="1551183" y="2372847"/>
            <a:ext cx="2889082" cy="336501"/>
            <a:chOff x="1551183" y="2372847"/>
            <a:chExt cx="2889082" cy="336501"/>
          </a:xfrm>
        </p:grpSpPr>
        <p:sp>
          <p:nvSpPr>
            <p:cNvPr id="46" name="직사각형 45">
              <a:extLst>
                <a:ext uri="{FF2B5EF4-FFF2-40B4-BE49-F238E27FC236}">
                  <a16:creationId xmlns:a16="http://schemas.microsoft.com/office/drawing/2014/main" id="{A093E023-F5FF-B404-98FE-93AE95A627C3}"/>
                </a:ext>
              </a:extLst>
            </p:cNvPr>
            <p:cNvSpPr/>
            <p:nvPr/>
          </p:nvSpPr>
          <p:spPr>
            <a:xfrm>
              <a:off x="1551183" y="2435968"/>
              <a:ext cx="2889082"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47" name="TextBox 46">
              <a:extLst>
                <a:ext uri="{FF2B5EF4-FFF2-40B4-BE49-F238E27FC236}">
                  <a16:creationId xmlns:a16="http://schemas.microsoft.com/office/drawing/2014/main" id="{A7842E80-DF4E-D06D-DF4D-B6B7761C9FB8}"/>
                </a:ext>
              </a:extLst>
            </p:cNvPr>
            <p:cNvSpPr txBox="1"/>
            <p:nvPr/>
          </p:nvSpPr>
          <p:spPr>
            <a:xfrm>
              <a:off x="1592917" y="2372847"/>
              <a:ext cx="555736" cy="138499"/>
            </a:xfrm>
            <a:prstGeom prst="rect">
              <a:avLst/>
            </a:prstGeom>
            <a:solidFill>
              <a:schemeClr val="bg1"/>
            </a:solidFill>
          </p:spPr>
          <p:txBody>
            <a:bodyPr wrap="square" lIns="0" tIns="0" rIns="0" bIns="0" rtlCol="0">
              <a:spAutoFit/>
            </a:bodyPr>
            <a:lstStyle/>
            <a:p>
              <a:pPr algn="ctr"/>
              <a:r>
                <a:rPr lang="ko-KR" altLang="en-US" sz="900" dirty="0">
                  <a:latin typeface="+mn-ea"/>
                </a:rPr>
                <a:t>용품명</a:t>
              </a:r>
              <a:endParaRPr lang="en-US" altLang="ko-KR" sz="900" dirty="0">
                <a:latin typeface="+mn-ea"/>
              </a:endParaRPr>
            </a:p>
          </p:txBody>
        </p:sp>
      </p:grpSp>
      <p:sp>
        <p:nvSpPr>
          <p:cNvPr id="48" name="Input">
            <a:extLst>
              <a:ext uri="{FF2B5EF4-FFF2-40B4-BE49-F238E27FC236}">
                <a16:creationId xmlns:a16="http://schemas.microsoft.com/office/drawing/2014/main" id="{DFAFF919-A723-FB98-320A-094FD86E6017}"/>
              </a:ext>
            </a:extLst>
          </p:cNvPr>
          <p:cNvSpPr/>
          <p:nvPr/>
        </p:nvSpPr>
        <p:spPr>
          <a:xfrm>
            <a:off x="6888145" y="246465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582008682"/>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부가서비스 추가</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부가서비스 추가</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77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3589354800"/>
              </p:ext>
            </p:extLst>
          </p:nvPr>
        </p:nvGraphicFramePr>
        <p:xfrm>
          <a:off x="1570234" y="3141139"/>
          <a:ext cx="6248470" cy="1668079"/>
        </p:xfrm>
        <a:graphic>
          <a:graphicData uri="http://schemas.openxmlformats.org/drawingml/2006/table">
            <a:tbl>
              <a:tblPr firstRow="1" bandRow="1">
                <a:tableStyleId>{F2DE63D5-997A-4646-A377-4702673A728D}</a:tableStyleId>
              </a:tblPr>
              <a:tblGrid>
                <a:gridCol w="1249694">
                  <a:extLst>
                    <a:ext uri="{9D8B030D-6E8A-4147-A177-3AD203B41FA5}">
                      <a16:colId xmlns:a16="http://schemas.microsoft.com/office/drawing/2014/main" val="3997906638"/>
                    </a:ext>
                  </a:extLst>
                </a:gridCol>
                <a:gridCol w="1249694">
                  <a:extLst>
                    <a:ext uri="{9D8B030D-6E8A-4147-A177-3AD203B41FA5}">
                      <a16:colId xmlns:a16="http://schemas.microsoft.com/office/drawing/2014/main" val="346551862"/>
                    </a:ext>
                  </a:extLst>
                </a:gridCol>
                <a:gridCol w="1249694">
                  <a:extLst>
                    <a:ext uri="{9D8B030D-6E8A-4147-A177-3AD203B41FA5}">
                      <a16:colId xmlns:a16="http://schemas.microsoft.com/office/drawing/2014/main" val="20002"/>
                    </a:ext>
                  </a:extLst>
                </a:gridCol>
                <a:gridCol w="1249694">
                  <a:extLst>
                    <a:ext uri="{9D8B030D-6E8A-4147-A177-3AD203B41FA5}">
                      <a16:colId xmlns:a16="http://schemas.microsoft.com/office/drawing/2014/main" val="20003"/>
                    </a:ext>
                  </a:extLst>
                </a:gridCol>
                <a:gridCol w="1249694">
                  <a:extLst>
                    <a:ext uri="{9D8B030D-6E8A-4147-A177-3AD203B41FA5}">
                      <a16:colId xmlns:a16="http://schemas.microsoft.com/office/drawing/2014/main" val="2189235125"/>
                    </a:ext>
                  </a:extLst>
                </a:gridCol>
              </a:tblGrid>
              <a:tr h="228991">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용품명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재고</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7413499" y="535458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29" name="Button">
            <a:extLst>
              <a:ext uri="{FF2B5EF4-FFF2-40B4-BE49-F238E27FC236}">
                <a16:creationId xmlns:a16="http://schemas.microsoft.com/office/drawing/2014/main" id="{44A2273B-E28B-6EAE-C673-4F4CD8FEF39A}"/>
              </a:ext>
            </a:extLst>
          </p:cNvPr>
          <p:cNvSpPr/>
          <p:nvPr/>
        </p:nvSpPr>
        <p:spPr>
          <a:xfrm>
            <a:off x="6908475" y="5361595"/>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pSp>
        <p:nvGrpSpPr>
          <p:cNvPr id="52" name="그룹 51"/>
          <p:cNvGrpSpPr/>
          <p:nvPr/>
        </p:nvGrpSpPr>
        <p:grpSpPr>
          <a:xfrm>
            <a:off x="4919381" y="1851785"/>
            <a:ext cx="2847733" cy="336501"/>
            <a:chOff x="4919381" y="1851785"/>
            <a:chExt cx="2847733" cy="336501"/>
          </a:xfrm>
        </p:grpSpPr>
        <p:sp>
          <p:nvSpPr>
            <p:cNvPr id="53" name="직사각형 52">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54" name="TextBox 53">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grpSp>
      <p:grpSp>
        <p:nvGrpSpPr>
          <p:cNvPr id="55" name="그룹 54"/>
          <p:cNvGrpSpPr/>
          <p:nvPr/>
        </p:nvGrpSpPr>
        <p:grpSpPr>
          <a:xfrm>
            <a:off x="1546862" y="1858333"/>
            <a:ext cx="2893403" cy="344350"/>
            <a:chOff x="1550995" y="1528470"/>
            <a:chExt cx="2893403" cy="344350"/>
          </a:xfrm>
        </p:grpSpPr>
        <p:sp>
          <p:nvSpPr>
            <p:cNvPr id="56"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7"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8" name="TextBox 57">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grpSp>
        <p:nvGrpSpPr>
          <p:cNvPr id="59" name="그룹 58"/>
          <p:cNvGrpSpPr/>
          <p:nvPr/>
        </p:nvGrpSpPr>
        <p:grpSpPr>
          <a:xfrm>
            <a:off x="1551183" y="2372847"/>
            <a:ext cx="2889082" cy="336501"/>
            <a:chOff x="1551183" y="2372847"/>
            <a:chExt cx="2889082" cy="336501"/>
          </a:xfrm>
        </p:grpSpPr>
        <p:sp>
          <p:nvSpPr>
            <p:cNvPr id="60" name="직사각형 59">
              <a:extLst>
                <a:ext uri="{FF2B5EF4-FFF2-40B4-BE49-F238E27FC236}">
                  <a16:creationId xmlns:a16="http://schemas.microsoft.com/office/drawing/2014/main" id="{A093E023-F5FF-B404-98FE-93AE95A627C3}"/>
                </a:ext>
              </a:extLst>
            </p:cNvPr>
            <p:cNvSpPr/>
            <p:nvPr/>
          </p:nvSpPr>
          <p:spPr>
            <a:xfrm>
              <a:off x="1551183" y="2435968"/>
              <a:ext cx="2889082"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61" name="TextBox 60">
              <a:extLst>
                <a:ext uri="{FF2B5EF4-FFF2-40B4-BE49-F238E27FC236}">
                  <a16:creationId xmlns:a16="http://schemas.microsoft.com/office/drawing/2014/main" id="{A7842E80-DF4E-D06D-DF4D-B6B7761C9FB8}"/>
                </a:ext>
              </a:extLst>
            </p:cNvPr>
            <p:cNvSpPr txBox="1"/>
            <p:nvPr/>
          </p:nvSpPr>
          <p:spPr>
            <a:xfrm>
              <a:off x="1592917" y="2372847"/>
              <a:ext cx="555736" cy="138499"/>
            </a:xfrm>
            <a:prstGeom prst="rect">
              <a:avLst/>
            </a:prstGeom>
            <a:solidFill>
              <a:schemeClr val="bg1"/>
            </a:solidFill>
          </p:spPr>
          <p:txBody>
            <a:bodyPr wrap="square" lIns="0" tIns="0" rIns="0" bIns="0" rtlCol="0">
              <a:spAutoFit/>
            </a:bodyPr>
            <a:lstStyle/>
            <a:p>
              <a:pPr algn="ctr"/>
              <a:r>
                <a:rPr lang="ko-KR" altLang="en-US" sz="900" dirty="0">
                  <a:latin typeface="+mn-ea"/>
                </a:rPr>
                <a:t>용품명</a:t>
              </a:r>
              <a:endParaRPr lang="en-US" altLang="ko-KR" sz="900" dirty="0">
                <a:latin typeface="+mn-ea"/>
              </a:endParaRPr>
            </a:p>
          </p:txBody>
        </p:sp>
      </p:grpSp>
      <p:sp>
        <p:nvSpPr>
          <p:cNvPr id="62" name="Input">
            <a:extLst>
              <a:ext uri="{FF2B5EF4-FFF2-40B4-BE49-F238E27FC236}">
                <a16:creationId xmlns:a16="http://schemas.microsoft.com/office/drawing/2014/main" id="{DFAFF919-A723-FB98-320A-094FD86E6017}"/>
              </a:ext>
            </a:extLst>
          </p:cNvPr>
          <p:cNvSpPr/>
          <p:nvPr/>
        </p:nvSpPr>
        <p:spPr>
          <a:xfrm>
            <a:off x="6888145" y="246465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63" name="그룹 62"/>
          <p:cNvGrpSpPr/>
          <p:nvPr/>
        </p:nvGrpSpPr>
        <p:grpSpPr>
          <a:xfrm>
            <a:off x="7006120" y="3380317"/>
            <a:ext cx="425451" cy="215444"/>
            <a:chOff x="5681051" y="3551278"/>
            <a:chExt cx="425451" cy="215444"/>
          </a:xfrm>
        </p:grpSpPr>
        <p:sp>
          <p:nvSpPr>
            <p:cNvPr id="64"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65" name="TextBox 64"/>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spTree>
    <p:extLst>
      <p:ext uri="{BB962C8B-B14F-4D97-AF65-F5344CB8AC3E}">
        <p14:creationId xmlns:p14="http://schemas.microsoft.com/office/powerpoint/2010/main" val="1998193067"/>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상품코드 조회</a:t>
            </a:r>
          </a:p>
        </p:txBody>
      </p:sp>
      <p:sp>
        <p:nvSpPr>
          <p:cNvPr id="17" name="텍스트 개체 틀 16"/>
          <p:cNvSpPr>
            <a:spLocks noGrp="1"/>
          </p:cNvSpPr>
          <p:nvPr>
            <p:ph type="body" sz="quarter" idx="13"/>
          </p:nvPr>
        </p:nvSpPr>
        <p:spPr/>
        <p:txBody>
          <a:bodyPr/>
          <a:lstStyle/>
          <a:p>
            <a:endParaRPr lang="ko-KR" altLang="en-US"/>
          </a:p>
        </p:txBody>
      </p:sp>
      <p:grpSp>
        <p:nvGrpSpPr>
          <p:cNvPr id="6" name="Modal">
            <a:extLst>
              <a:ext uri="{FF2B5EF4-FFF2-40B4-BE49-F238E27FC236}">
                <a16:creationId xmlns:a16="http://schemas.microsoft.com/office/drawing/2014/main" id="{4836E118-75D6-F289-1702-9EA006203F36}"/>
              </a:ext>
            </a:extLst>
          </p:cNvPr>
          <p:cNvGrpSpPr/>
          <p:nvPr/>
        </p:nvGrpSpPr>
        <p:grpSpPr>
          <a:xfrm>
            <a:off x="1372119" y="1060450"/>
            <a:ext cx="6620030" cy="5232399"/>
            <a:chOff x="1765662" y="2199276"/>
            <a:chExt cx="5699761" cy="4061231"/>
          </a:xfrm>
        </p:grpSpPr>
        <p:sp>
          <p:nvSpPr>
            <p:cNvPr id="7" name="Border">
              <a:extLst>
                <a:ext uri="{FF2B5EF4-FFF2-40B4-BE49-F238E27FC236}">
                  <a16:creationId xmlns:a16="http://schemas.microsoft.com/office/drawing/2014/main" id="{2974E026-62E0-8EB9-05C8-FAB641E50BF5}"/>
                </a:ext>
              </a:extLst>
            </p:cNvPr>
            <p:cNvSpPr/>
            <p:nvPr/>
          </p:nvSpPr>
          <p:spPr>
            <a:xfrm>
              <a:off x="1765663" y="2199276"/>
              <a:ext cx="5699760" cy="4061231"/>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상품코드 조회</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765662" y="2685654"/>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765663" y="5788487"/>
              <a:ext cx="569735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234484" y="2386749"/>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9" name="Input">
            <a:extLst>
              <a:ext uri="{FF2B5EF4-FFF2-40B4-BE49-F238E27FC236}">
                <a16:creationId xmlns:a16="http://schemas.microsoft.com/office/drawing/2014/main" id="{DFAFF919-A723-FB98-320A-094FD86E6017}"/>
              </a:ext>
            </a:extLst>
          </p:cNvPr>
          <p:cNvSpPr/>
          <p:nvPr/>
        </p:nvSpPr>
        <p:spPr>
          <a:xfrm>
            <a:off x="6909971" y="356030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2362650242"/>
              </p:ext>
            </p:extLst>
          </p:nvPr>
        </p:nvGraphicFramePr>
        <p:xfrm>
          <a:off x="1574436" y="4070768"/>
          <a:ext cx="6255468" cy="1428231"/>
        </p:xfrm>
        <a:graphic>
          <a:graphicData uri="http://schemas.openxmlformats.org/drawingml/2006/table">
            <a:tbl>
              <a:tblPr firstRow="1" bandRow="1">
                <a:tableStyleId>{F2DE63D5-997A-4646-A377-4702673A728D}</a:tableStyleId>
              </a:tblPr>
              <a:tblGrid>
                <a:gridCol w="695052">
                  <a:extLst>
                    <a:ext uri="{9D8B030D-6E8A-4147-A177-3AD203B41FA5}">
                      <a16:colId xmlns:a16="http://schemas.microsoft.com/office/drawing/2014/main" val="3997906638"/>
                    </a:ext>
                  </a:extLst>
                </a:gridCol>
                <a:gridCol w="695052">
                  <a:extLst>
                    <a:ext uri="{9D8B030D-6E8A-4147-A177-3AD203B41FA5}">
                      <a16:colId xmlns:a16="http://schemas.microsoft.com/office/drawing/2014/main" val="346551862"/>
                    </a:ext>
                  </a:extLst>
                </a:gridCol>
                <a:gridCol w="695052">
                  <a:extLst>
                    <a:ext uri="{9D8B030D-6E8A-4147-A177-3AD203B41FA5}">
                      <a16:colId xmlns:a16="http://schemas.microsoft.com/office/drawing/2014/main" val="20002"/>
                    </a:ext>
                  </a:extLst>
                </a:gridCol>
                <a:gridCol w="695052">
                  <a:extLst>
                    <a:ext uri="{9D8B030D-6E8A-4147-A177-3AD203B41FA5}">
                      <a16:colId xmlns:a16="http://schemas.microsoft.com/office/drawing/2014/main" val="20003"/>
                    </a:ext>
                  </a:extLst>
                </a:gridCol>
                <a:gridCol w="695052">
                  <a:extLst>
                    <a:ext uri="{9D8B030D-6E8A-4147-A177-3AD203B41FA5}">
                      <a16:colId xmlns:a16="http://schemas.microsoft.com/office/drawing/2014/main" val="2189235125"/>
                    </a:ext>
                  </a:extLst>
                </a:gridCol>
                <a:gridCol w="695052">
                  <a:extLst>
                    <a:ext uri="{9D8B030D-6E8A-4147-A177-3AD203B41FA5}">
                      <a16:colId xmlns:a16="http://schemas.microsoft.com/office/drawing/2014/main" val="20005"/>
                    </a:ext>
                  </a:extLst>
                </a:gridCol>
                <a:gridCol w="695052">
                  <a:extLst>
                    <a:ext uri="{9D8B030D-6E8A-4147-A177-3AD203B41FA5}">
                      <a16:colId xmlns:a16="http://schemas.microsoft.com/office/drawing/2014/main" val="20006"/>
                    </a:ext>
                  </a:extLst>
                </a:gridCol>
                <a:gridCol w="695052">
                  <a:extLst>
                    <a:ext uri="{9D8B030D-6E8A-4147-A177-3AD203B41FA5}">
                      <a16:colId xmlns:a16="http://schemas.microsoft.com/office/drawing/2014/main" val="20007"/>
                    </a:ext>
                  </a:extLst>
                </a:gridCol>
                <a:gridCol w="695052">
                  <a:extLst>
                    <a:ext uri="{9D8B030D-6E8A-4147-A177-3AD203B41FA5}">
                      <a16:colId xmlns:a16="http://schemas.microsoft.com/office/drawing/2014/main" val="20008"/>
                    </a:ext>
                  </a:extLst>
                </a:gridCol>
              </a:tblGrid>
              <a:tr h="228991">
                <a:tc>
                  <a:txBody>
                    <a:bodyPr/>
                    <a:lstStyle/>
                    <a:p>
                      <a:pPr algn="ctr" latinLnBrk="1"/>
                      <a:r>
                        <a:rPr lang="ko-KR" altLang="en-US" sz="700" dirty="0"/>
                        <a:t>물류센터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700" dirty="0"/>
                        <a:t>ERP</a:t>
                      </a:r>
                      <a:r>
                        <a:rPr lang="ko-KR" altLang="en-US" sz="700" dirty="0"/>
                        <a:t>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운영여부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47" name="그룹 46"/>
          <p:cNvGrpSpPr/>
          <p:nvPr/>
        </p:nvGrpSpPr>
        <p:grpSpPr>
          <a:xfrm>
            <a:off x="7284551" y="4322078"/>
            <a:ext cx="425451" cy="215444"/>
            <a:chOff x="5681051" y="3551278"/>
            <a:chExt cx="425451" cy="215444"/>
          </a:xfrm>
        </p:grpSpPr>
        <p:sp>
          <p:nvSpPr>
            <p:cNvPr id="48"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9" name="TextBox 48"/>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sp>
        <p:nvSpPr>
          <p:cNvPr id="45" name="Button">
            <a:extLst>
              <a:ext uri="{FF2B5EF4-FFF2-40B4-BE49-F238E27FC236}">
                <a16:creationId xmlns:a16="http://schemas.microsoft.com/office/drawing/2014/main" id="{44A2273B-E28B-6EAE-C673-4F4CD8FEF39A}"/>
              </a:ext>
            </a:extLst>
          </p:cNvPr>
          <p:cNvSpPr/>
          <p:nvPr/>
        </p:nvSpPr>
        <p:spPr>
          <a:xfrm>
            <a:off x="7420906" y="5832021"/>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46" name="Separator">
            <a:extLst>
              <a:ext uri="{FF2B5EF4-FFF2-40B4-BE49-F238E27FC236}">
                <a16:creationId xmlns:a16="http://schemas.microsoft.com/office/drawing/2014/main" id="{9BC15299-4C47-1F76-4362-D69FEA51F7BB}"/>
              </a:ext>
            </a:extLst>
          </p:cNvPr>
          <p:cNvCxnSpPr/>
          <p:nvPr/>
        </p:nvCxnSpPr>
        <p:spPr>
          <a:xfrm>
            <a:off x="1374918"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grpSp>
        <p:nvGrpSpPr>
          <p:cNvPr id="43" name="그룹 42"/>
          <p:cNvGrpSpPr/>
          <p:nvPr/>
        </p:nvGrpSpPr>
        <p:grpSpPr>
          <a:xfrm>
            <a:off x="1546862" y="1858333"/>
            <a:ext cx="2893403" cy="344350"/>
            <a:chOff x="1550995" y="1528470"/>
            <a:chExt cx="2893403" cy="344350"/>
          </a:xfrm>
        </p:grpSpPr>
        <p:sp>
          <p:nvSpPr>
            <p:cNvPr id="50"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2"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3" name="TextBox 52">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54" name="그룹 53"/>
          <p:cNvGrpSpPr/>
          <p:nvPr/>
        </p:nvGrpSpPr>
        <p:grpSpPr>
          <a:xfrm>
            <a:off x="4844198" y="1858333"/>
            <a:ext cx="2893403" cy="344350"/>
            <a:chOff x="1550995" y="1528470"/>
            <a:chExt cx="2893403" cy="344350"/>
          </a:xfrm>
        </p:grpSpPr>
        <p:sp>
          <p:nvSpPr>
            <p:cNvPr id="55"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6"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7" name="TextBox 56">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err="1"/>
                <a:t>대분류</a:t>
              </a:r>
              <a:endParaRPr lang="ko-KR" altLang="en-US" sz="900" dirty="0"/>
            </a:p>
          </p:txBody>
        </p:sp>
      </p:grpSp>
      <p:grpSp>
        <p:nvGrpSpPr>
          <p:cNvPr id="58" name="그룹 57"/>
          <p:cNvGrpSpPr/>
          <p:nvPr/>
        </p:nvGrpSpPr>
        <p:grpSpPr>
          <a:xfrm>
            <a:off x="1529841" y="2386072"/>
            <a:ext cx="2893403" cy="344350"/>
            <a:chOff x="1550995" y="1528470"/>
            <a:chExt cx="2893403" cy="344350"/>
          </a:xfrm>
        </p:grpSpPr>
        <p:sp>
          <p:nvSpPr>
            <p:cNvPr id="80"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1"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2" name="TextBox 81">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중분류</a:t>
              </a:r>
            </a:p>
          </p:txBody>
        </p:sp>
      </p:grpSp>
      <p:grpSp>
        <p:nvGrpSpPr>
          <p:cNvPr id="83" name="그룹 82"/>
          <p:cNvGrpSpPr/>
          <p:nvPr/>
        </p:nvGrpSpPr>
        <p:grpSpPr>
          <a:xfrm>
            <a:off x="4840468" y="2407510"/>
            <a:ext cx="2893403" cy="344350"/>
            <a:chOff x="1550995" y="1528470"/>
            <a:chExt cx="2893403" cy="344350"/>
          </a:xfrm>
        </p:grpSpPr>
        <p:sp>
          <p:nvSpPr>
            <p:cNvPr id="84"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6" name="TextBox 85">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소분류</a:t>
              </a:r>
            </a:p>
          </p:txBody>
        </p:sp>
      </p:grpSp>
      <p:grpSp>
        <p:nvGrpSpPr>
          <p:cNvPr id="87" name="그룹 86"/>
          <p:cNvGrpSpPr/>
          <p:nvPr/>
        </p:nvGrpSpPr>
        <p:grpSpPr>
          <a:xfrm>
            <a:off x="1527812" y="2898946"/>
            <a:ext cx="2893403" cy="344350"/>
            <a:chOff x="1550995" y="1528470"/>
            <a:chExt cx="2893403" cy="344350"/>
          </a:xfrm>
        </p:grpSpPr>
        <p:sp>
          <p:nvSpPr>
            <p:cNvPr id="88"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9"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0" name="TextBox 89">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grpSp>
        <p:nvGrpSpPr>
          <p:cNvPr id="91" name="그룹 90"/>
          <p:cNvGrpSpPr/>
          <p:nvPr/>
        </p:nvGrpSpPr>
        <p:grpSpPr>
          <a:xfrm>
            <a:off x="4844252" y="2906795"/>
            <a:ext cx="2893349" cy="336501"/>
            <a:chOff x="4919381" y="1851785"/>
            <a:chExt cx="2847733" cy="336501"/>
          </a:xfrm>
        </p:grpSpPr>
        <p:sp>
          <p:nvSpPr>
            <p:cNvPr id="92" name="직사각형 91">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93" name="TextBox 92">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grpSp>
    </p:spTree>
    <p:extLst>
      <p:ext uri="{BB962C8B-B14F-4D97-AF65-F5344CB8AC3E}">
        <p14:creationId xmlns:p14="http://schemas.microsoft.com/office/powerpoint/2010/main" val="1018608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791142043"/>
              </p:ext>
            </p:extLst>
          </p:nvPr>
        </p:nvGraphicFramePr>
        <p:xfrm>
          <a:off x="969264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페이지 내에서 사진 클릭 시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html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태그 순서로 좌우 </a:t>
                      </a:r>
                      <a:r>
                        <a:rPr lang="ko-KR" altLang="en-US" sz="800" b="0" dirty="0" err="1">
                          <a:latin typeface="Pretendard" panose="02000503000000020004" pitchFamily="50" charset="-127"/>
                          <a:ea typeface="Pretendard" panose="02000503000000020004" pitchFamily="50" charset="-127"/>
                          <a:cs typeface="Pretendard" panose="02000503000000020004" pitchFamily="50" charset="-127"/>
                        </a:rPr>
                        <a:t>스와이핑</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 가능하도록 구현</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61EE2BF9-A38B-4389-F386-857FF5864C74}"/>
              </a:ext>
            </a:extLst>
          </p:cNvPr>
          <p:cNvSpPr txBox="1"/>
          <p:nvPr/>
        </p:nvSpPr>
        <p:spPr>
          <a:xfrm>
            <a:off x="0" y="662755"/>
            <a:ext cx="1742643" cy="215444"/>
          </a:xfrm>
          <a:prstGeom prst="rect">
            <a:avLst/>
          </a:prstGeom>
          <a:noFill/>
        </p:spPr>
        <p:txBody>
          <a:bodyPr wrap="square" rtlCol="0">
            <a:spAutoFit/>
          </a:bodyPr>
          <a:lstStyle/>
          <a:p>
            <a:r>
              <a:rPr lang="ko-KR" altLang="en-US" sz="800" b="1" dirty="0">
                <a:latin typeface="+mn-ea"/>
              </a:rPr>
              <a:t>▶</a:t>
            </a:r>
            <a:r>
              <a:rPr lang="en-US" altLang="ko-KR" sz="800" b="1" dirty="0">
                <a:latin typeface="+mn-ea"/>
              </a:rPr>
              <a:t> </a:t>
            </a:r>
            <a:r>
              <a:rPr lang="ko-KR" altLang="en-US" sz="800" b="1" dirty="0">
                <a:latin typeface="+mn-ea"/>
              </a:rPr>
              <a:t>페이지 내에서 사진 클릭 시</a:t>
            </a:r>
          </a:p>
        </p:txBody>
      </p:sp>
      <p:sp>
        <p:nvSpPr>
          <p:cNvPr id="54" name="직사각형 53">
            <a:extLst>
              <a:ext uri="{FF2B5EF4-FFF2-40B4-BE49-F238E27FC236}">
                <a16:creationId xmlns:a16="http://schemas.microsoft.com/office/drawing/2014/main" id="{4DD4F509-9844-7CC4-ECBD-CDC4934B0E36}"/>
              </a:ext>
            </a:extLst>
          </p:cNvPr>
          <p:cNvSpPr/>
          <p:nvPr/>
        </p:nvSpPr>
        <p:spPr>
          <a:xfrm>
            <a:off x="178392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5" name="직사각형 54">
            <a:extLst>
              <a:ext uri="{FF2B5EF4-FFF2-40B4-BE49-F238E27FC236}">
                <a16:creationId xmlns:a16="http://schemas.microsoft.com/office/drawing/2014/main" id="{1E34DF8A-532D-E622-0511-A1CF9C2C9F99}"/>
              </a:ext>
            </a:extLst>
          </p:cNvPr>
          <p:cNvSpPr/>
          <p:nvPr/>
        </p:nvSpPr>
        <p:spPr>
          <a:xfrm>
            <a:off x="1974420" y="6606270"/>
            <a:ext cx="190500" cy="13011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pic>
        <p:nvPicPr>
          <p:cNvPr id="5" name="Placeholder Photo">
            <a:extLst>
              <a:ext uri="{FF2B5EF4-FFF2-40B4-BE49-F238E27FC236}">
                <a16:creationId xmlns:a16="http://schemas.microsoft.com/office/drawing/2014/main" id="{3923CE66-3177-34CA-6005-F00DF6A4F78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62175" y="1051217"/>
            <a:ext cx="4941080" cy="4941080"/>
          </a:xfrm>
          <a:prstGeom prst="rect">
            <a:avLst/>
          </a:prstGeom>
        </p:spPr>
      </p:pic>
      <p:sp>
        <p:nvSpPr>
          <p:cNvPr id="7" name="Chevron Left">
            <a:extLst>
              <a:ext uri="{FF2B5EF4-FFF2-40B4-BE49-F238E27FC236}">
                <a16:creationId xmlns:a16="http://schemas.microsoft.com/office/drawing/2014/main" id="{BE74A4FE-5F9B-F16F-6F3A-6E71DC34A87F}"/>
              </a:ext>
            </a:extLst>
          </p:cNvPr>
          <p:cNvSpPr>
            <a:spLocks noChangeAspect="1"/>
          </p:cNvSpPr>
          <p:nvPr/>
        </p:nvSpPr>
        <p:spPr bwMode="auto">
          <a:xfrm>
            <a:off x="1452351" y="3121137"/>
            <a:ext cx="331569" cy="603458"/>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 name="Chevron Left">
            <a:extLst>
              <a:ext uri="{FF2B5EF4-FFF2-40B4-BE49-F238E27FC236}">
                <a16:creationId xmlns:a16="http://schemas.microsoft.com/office/drawing/2014/main" id="{C9E745D6-D63D-4999-5429-72F157F57D98}"/>
              </a:ext>
            </a:extLst>
          </p:cNvPr>
          <p:cNvSpPr>
            <a:spLocks noChangeAspect="1"/>
          </p:cNvSpPr>
          <p:nvPr/>
        </p:nvSpPr>
        <p:spPr bwMode="auto">
          <a:xfrm rot="10800000">
            <a:off x="7388561" y="3121137"/>
            <a:ext cx="331569" cy="603458"/>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0" name="직사각형 9">
            <a:extLst>
              <a:ext uri="{FF2B5EF4-FFF2-40B4-BE49-F238E27FC236}">
                <a16:creationId xmlns:a16="http://schemas.microsoft.com/office/drawing/2014/main" id="{A9A9BC90-2A3A-F0FF-C2C7-9F3D83B876E8}"/>
              </a:ext>
            </a:extLst>
          </p:cNvPr>
          <p:cNvSpPr/>
          <p:nvPr/>
        </p:nvSpPr>
        <p:spPr>
          <a:xfrm>
            <a:off x="2162175" y="5651651"/>
            <a:ext cx="4941080" cy="334811"/>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600" dirty="0"/>
          </a:p>
        </p:txBody>
      </p:sp>
      <p:sp>
        <p:nvSpPr>
          <p:cNvPr id="14" name="TextBox 13">
            <a:extLst>
              <a:ext uri="{FF2B5EF4-FFF2-40B4-BE49-F238E27FC236}">
                <a16:creationId xmlns:a16="http://schemas.microsoft.com/office/drawing/2014/main" id="{DA5FF7BA-57EC-5DC6-7700-4E50D336311E}"/>
              </a:ext>
            </a:extLst>
          </p:cNvPr>
          <p:cNvSpPr txBox="1"/>
          <p:nvPr/>
        </p:nvSpPr>
        <p:spPr>
          <a:xfrm>
            <a:off x="6096000" y="5711334"/>
            <a:ext cx="960519" cy="215444"/>
          </a:xfrm>
          <a:prstGeom prst="rect">
            <a:avLst/>
          </a:prstGeom>
          <a:noFill/>
        </p:spPr>
        <p:txBody>
          <a:bodyPr wrap="none" rtlCol="0">
            <a:spAutoFit/>
          </a:bodyPr>
          <a:lstStyle/>
          <a:p>
            <a:r>
              <a:rPr lang="en-US" altLang="ko-KR" sz="800" dirty="0">
                <a:solidFill>
                  <a:schemeClr val="bg1"/>
                </a:solidFill>
              </a:rPr>
              <a:t>2022.12.31 12:31</a:t>
            </a:r>
            <a:endParaRPr lang="ko-KR" altLang="en-US" sz="800" dirty="0">
              <a:solidFill>
                <a:schemeClr val="bg1"/>
              </a:solidFill>
            </a:endParaRPr>
          </a:p>
        </p:txBody>
      </p:sp>
      <p:sp>
        <p:nvSpPr>
          <p:cNvPr id="15" name="TextBox 14">
            <a:extLst>
              <a:ext uri="{FF2B5EF4-FFF2-40B4-BE49-F238E27FC236}">
                <a16:creationId xmlns:a16="http://schemas.microsoft.com/office/drawing/2014/main" id="{2D7199AB-1081-5B44-3380-9C7937AB1853}"/>
              </a:ext>
            </a:extLst>
          </p:cNvPr>
          <p:cNvSpPr txBox="1"/>
          <p:nvPr/>
        </p:nvSpPr>
        <p:spPr>
          <a:xfrm>
            <a:off x="2156102" y="5711334"/>
            <a:ext cx="335348" cy="215444"/>
          </a:xfrm>
          <a:prstGeom prst="rect">
            <a:avLst/>
          </a:prstGeom>
          <a:noFill/>
        </p:spPr>
        <p:txBody>
          <a:bodyPr wrap="none" rtlCol="0">
            <a:spAutoFit/>
          </a:bodyPr>
          <a:lstStyle/>
          <a:p>
            <a:r>
              <a:rPr lang="en-US" altLang="ko-KR" sz="800" dirty="0">
                <a:solidFill>
                  <a:schemeClr val="bg1"/>
                </a:solidFill>
              </a:rPr>
              <a:t>2/7</a:t>
            </a:r>
            <a:endParaRPr lang="ko-KR" altLang="en-US" sz="800" dirty="0">
              <a:solidFill>
                <a:schemeClr val="bg1"/>
              </a:solidFill>
            </a:endParaRPr>
          </a:p>
        </p:txBody>
      </p:sp>
      <p:sp>
        <p:nvSpPr>
          <p:cNvPr id="16" name="Delete">
            <a:extLst>
              <a:ext uri="{FF2B5EF4-FFF2-40B4-BE49-F238E27FC236}">
                <a16:creationId xmlns:a16="http://schemas.microsoft.com/office/drawing/2014/main" id="{83F3368F-4C53-4C4B-7948-27B681EE3E1A}"/>
              </a:ext>
            </a:extLst>
          </p:cNvPr>
          <p:cNvSpPr>
            <a:spLocks noChangeAspect="1"/>
          </p:cNvSpPr>
          <p:nvPr/>
        </p:nvSpPr>
        <p:spPr bwMode="auto">
          <a:xfrm>
            <a:off x="4356218" y="5741304"/>
            <a:ext cx="196866" cy="196865"/>
          </a:xfrm>
          <a:custGeom>
            <a:avLst/>
            <a:gdLst>
              <a:gd name="T0" fmla="*/ 3 w 77"/>
              <a:gd name="T1" fmla="*/ 0 h 77"/>
              <a:gd name="T2" fmla="*/ 0 w 77"/>
              <a:gd name="T3" fmla="*/ 3 h 77"/>
              <a:gd name="T4" fmla="*/ 36 w 77"/>
              <a:gd name="T5" fmla="*/ 38 h 77"/>
              <a:gd name="T6" fmla="*/ 0 w 77"/>
              <a:gd name="T7" fmla="*/ 74 h 77"/>
              <a:gd name="T8" fmla="*/ 3 w 77"/>
              <a:gd name="T9" fmla="*/ 77 h 77"/>
              <a:gd name="T10" fmla="*/ 39 w 77"/>
              <a:gd name="T11" fmla="*/ 41 h 77"/>
              <a:gd name="T12" fmla="*/ 74 w 77"/>
              <a:gd name="T13" fmla="*/ 77 h 77"/>
              <a:gd name="T14" fmla="*/ 77 w 77"/>
              <a:gd name="T15" fmla="*/ 74 h 77"/>
              <a:gd name="T16" fmla="*/ 42 w 77"/>
              <a:gd name="T17" fmla="*/ 38 h 77"/>
              <a:gd name="T18" fmla="*/ 77 w 77"/>
              <a:gd name="T19" fmla="*/ 3 h 77"/>
              <a:gd name="T20" fmla="*/ 74 w 77"/>
              <a:gd name="T21" fmla="*/ 0 h 77"/>
              <a:gd name="T22" fmla="*/ 39 w 77"/>
              <a:gd name="T23" fmla="*/ 35 h 77"/>
              <a:gd name="T24" fmla="*/ 3 w 77"/>
              <a:gd name="T2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7">
                <a:moveTo>
                  <a:pt x="3" y="0"/>
                </a:moveTo>
                <a:lnTo>
                  <a:pt x="0" y="3"/>
                </a:lnTo>
                <a:lnTo>
                  <a:pt x="36" y="38"/>
                </a:lnTo>
                <a:lnTo>
                  <a:pt x="0" y="74"/>
                </a:lnTo>
                <a:lnTo>
                  <a:pt x="3" y="77"/>
                </a:lnTo>
                <a:lnTo>
                  <a:pt x="39" y="41"/>
                </a:lnTo>
                <a:lnTo>
                  <a:pt x="74" y="77"/>
                </a:lnTo>
                <a:lnTo>
                  <a:pt x="77" y="74"/>
                </a:lnTo>
                <a:lnTo>
                  <a:pt x="42" y="38"/>
                </a:lnTo>
                <a:lnTo>
                  <a:pt x="77" y="3"/>
                </a:lnTo>
                <a:lnTo>
                  <a:pt x="74" y="0"/>
                </a:lnTo>
                <a:lnTo>
                  <a:pt x="39" y="35"/>
                </a:lnTo>
                <a:lnTo>
                  <a:pt x="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94811467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상품코드 추가</a:t>
            </a:r>
          </a:p>
        </p:txBody>
      </p:sp>
      <p:sp>
        <p:nvSpPr>
          <p:cNvPr id="17" name="텍스트 개체 틀 16"/>
          <p:cNvSpPr>
            <a:spLocks noGrp="1"/>
          </p:cNvSpPr>
          <p:nvPr>
            <p:ph type="body" sz="quarter" idx="13"/>
          </p:nvPr>
        </p:nvSpPr>
        <p:spPr/>
        <p:txBody>
          <a:bodyPr/>
          <a:lstStyle/>
          <a:p>
            <a:endParaRPr lang="ko-KR" altLang="en-US"/>
          </a:p>
        </p:txBody>
      </p:sp>
      <p:grpSp>
        <p:nvGrpSpPr>
          <p:cNvPr id="6" name="Modal">
            <a:extLst>
              <a:ext uri="{FF2B5EF4-FFF2-40B4-BE49-F238E27FC236}">
                <a16:creationId xmlns:a16="http://schemas.microsoft.com/office/drawing/2014/main" id="{4836E118-75D6-F289-1702-9EA006203F36}"/>
              </a:ext>
            </a:extLst>
          </p:cNvPr>
          <p:cNvGrpSpPr/>
          <p:nvPr/>
        </p:nvGrpSpPr>
        <p:grpSpPr>
          <a:xfrm>
            <a:off x="1374918" y="656492"/>
            <a:ext cx="6634814" cy="5636357"/>
            <a:chOff x="1765662" y="2199276"/>
            <a:chExt cx="5712490" cy="4061231"/>
          </a:xfrm>
        </p:grpSpPr>
        <p:sp>
          <p:nvSpPr>
            <p:cNvPr id="7" name="Border">
              <a:extLst>
                <a:ext uri="{FF2B5EF4-FFF2-40B4-BE49-F238E27FC236}">
                  <a16:creationId xmlns:a16="http://schemas.microsoft.com/office/drawing/2014/main" id="{2974E026-62E0-8EB9-05C8-FAB641E50BF5}"/>
                </a:ext>
              </a:extLst>
            </p:cNvPr>
            <p:cNvSpPr/>
            <p:nvPr/>
          </p:nvSpPr>
          <p:spPr>
            <a:xfrm>
              <a:off x="1765663" y="2199276"/>
              <a:ext cx="5699760" cy="4061231"/>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200" dirty="0">
                  <a:solidFill>
                    <a:srgbClr val="5F5F5F"/>
                  </a:solidFill>
                  <a:latin typeface="Segoe UI" panose="020B0502040204020203" pitchFamily="34" charset="0"/>
                  <a:cs typeface="Segoe UI" panose="020B0502040204020203" pitchFamily="34" charset="0"/>
                </a:rPr>
                <a:t>상품코드 추가</a:t>
              </a:r>
              <a:endParaRPr lang="en-US" altLang="ko-KR" sz="12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778392" y="2614617"/>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765662" y="5850485"/>
              <a:ext cx="569735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266377" y="2346713"/>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9" name="Input">
            <a:extLst>
              <a:ext uri="{FF2B5EF4-FFF2-40B4-BE49-F238E27FC236}">
                <a16:creationId xmlns:a16="http://schemas.microsoft.com/office/drawing/2014/main" id="{DFAFF919-A723-FB98-320A-094FD86E6017}"/>
              </a:ext>
            </a:extLst>
          </p:cNvPr>
          <p:cNvSpPr/>
          <p:nvPr/>
        </p:nvSpPr>
        <p:spPr>
          <a:xfrm>
            <a:off x="6884795" y="448576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저장</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3383734924"/>
              </p:ext>
            </p:extLst>
          </p:nvPr>
        </p:nvGraphicFramePr>
        <p:xfrm>
          <a:off x="2298185" y="5113456"/>
          <a:ext cx="4625061" cy="468839"/>
        </p:xfrm>
        <a:graphic>
          <a:graphicData uri="http://schemas.openxmlformats.org/drawingml/2006/table">
            <a:tbl>
              <a:tblPr firstRow="1" bandRow="1">
                <a:tableStyleId>{F2DE63D5-997A-4646-A377-4702673A728D}</a:tableStyleId>
              </a:tblPr>
              <a:tblGrid>
                <a:gridCol w="1541687">
                  <a:extLst>
                    <a:ext uri="{9D8B030D-6E8A-4147-A177-3AD203B41FA5}">
                      <a16:colId xmlns:a16="http://schemas.microsoft.com/office/drawing/2014/main" val="3997906638"/>
                    </a:ext>
                  </a:extLst>
                </a:gridCol>
                <a:gridCol w="1541687">
                  <a:extLst>
                    <a:ext uri="{9D8B030D-6E8A-4147-A177-3AD203B41FA5}">
                      <a16:colId xmlns:a16="http://schemas.microsoft.com/office/drawing/2014/main" val="346551862"/>
                    </a:ext>
                  </a:extLst>
                </a:gridCol>
                <a:gridCol w="1541687">
                  <a:extLst>
                    <a:ext uri="{9D8B030D-6E8A-4147-A177-3AD203B41FA5}">
                      <a16:colId xmlns:a16="http://schemas.microsoft.com/office/drawing/2014/main" val="20002"/>
                    </a:ext>
                  </a:extLst>
                </a:gridCol>
              </a:tblGrid>
              <a:tr h="228991">
                <a:tc>
                  <a:txBody>
                    <a:bodyPr/>
                    <a:lstStyle/>
                    <a:p>
                      <a:pPr algn="ctr" latinLnBrk="1"/>
                      <a:r>
                        <a:rPr lang="ko-KR" altLang="en-US" sz="700" dirty="0"/>
                        <a:t>일시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변경자</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변경내용</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57" name="Arrow Down" descr="&lt;SmartSettings&gt;&lt;SmartResize anchorLeft=&quot;None&quot; anchorTop=&quot;None&quot; anchorRight=&quot;Absolute&quot; anchorBottom=&quot;None&quot; /&gt;&lt;/SmartSettings&gt;"/>
          <p:cNvSpPr>
            <a:spLocks noChangeAspect="1"/>
          </p:cNvSpPr>
          <p:nvPr>
            <p:custDataLst>
              <p:tags r:id="rId1"/>
            </p:custDataLst>
          </p:nvPr>
        </p:nvSpPr>
        <p:spPr bwMode="auto">
          <a:xfrm flipH="1">
            <a:off x="9417146" y="4054149"/>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solidFill>
            <a:srgbClr val="FFFFFF"/>
          </a:solid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5" name="Button">
            <a:extLst>
              <a:ext uri="{FF2B5EF4-FFF2-40B4-BE49-F238E27FC236}">
                <a16:creationId xmlns:a16="http://schemas.microsoft.com/office/drawing/2014/main" id="{44A2273B-E28B-6EAE-C673-4F4CD8FEF39A}"/>
              </a:ext>
            </a:extLst>
          </p:cNvPr>
          <p:cNvSpPr/>
          <p:nvPr/>
        </p:nvSpPr>
        <p:spPr>
          <a:xfrm>
            <a:off x="7448641" y="5874081"/>
            <a:ext cx="431572" cy="285893"/>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900" dirty="0">
                <a:solidFill>
                  <a:schemeClr val="bg1"/>
                </a:solidFill>
                <a:latin typeface="Segoe UI" panose="020B0502040204020203" pitchFamily="34" charset="0"/>
                <a:cs typeface="Segoe UI" panose="020B0502040204020203" pitchFamily="34" charset="0"/>
              </a:rPr>
              <a:t>닫기</a:t>
            </a:r>
            <a:endParaRPr lang="en-US" sz="900" dirty="0">
              <a:solidFill>
                <a:schemeClr val="bg1"/>
              </a:solidFill>
              <a:latin typeface="Segoe UI" panose="020B0502040204020203" pitchFamily="34" charset="0"/>
              <a:cs typeface="Segoe UI" panose="020B0502040204020203" pitchFamily="34" charset="0"/>
            </a:endParaRPr>
          </a:p>
        </p:txBody>
      </p:sp>
      <p:sp>
        <p:nvSpPr>
          <p:cNvPr id="84" name="TextBox 83"/>
          <p:cNvSpPr txBox="1"/>
          <p:nvPr/>
        </p:nvSpPr>
        <p:spPr>
          <a:xfrm>
            <a:off x="1690344" y="4965188"/>
            <a:ext cx="526807" cy="184666"/>
          </a:xfrm>
          <a:prstGeom prst="rect">
            <a:avLst/>
          </a:prstGeom>
          <a:noFill/>
        </p:spPr>
        <p:txBody>
          <a:bodyPr wrap="square" rtlCol="0">
            <a:spAutoFit/>
          </a:bodyPr>
          <a:lstStyle/>
          <a:p>
            <a:r>
              <a:rPr lang="ko-KR" altLang="en-US" sz="600" b="1" dirty="0"/>
              <a:t>변경이력</a:t>
            </a:r>
          </a:p>
        </p:txBody>
      </p:sp>
      <p:sp>
        <p:nvSpPr>
          <p:cNvPr id="95" name="직사각형 94">
            <a:extLst>
              <a:ext uri="{FF2B5EF4-FFF2-40B4-BE49-F238E27FC236}">
                <a16:creationId xmlns:a16="http://schemas.microsoft.com/office/drawing/2014/main" id="{A093E023-F5FF-B404-98FE-93AE95A627C3}"/>
              </a:ext>
            </a:extLst>
          </p:cNvPr>
          <p:cNvSpPr/>
          <p:nvPr/>
        </p:nvSpPr>
        <p:spPr>
          <a:xfrm>
            <a:off x="1513106" y="3146066"/>
            <a:ext cx="289340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96" name="TextBox 95">
            <a:extLst>
              <a:ext uri="{FF2B5EF4-FFF2-40B4-BE49-F238E27FC236}">
                <a16:creationId xmlns:a16="http://schemas.microsoft.com/office/drawing/2014/main" id="{A7842E80-DF4E-D06D-DF4D-B6B7761C9FB8}"/>
              </a:ext>
            </a:extLst>
          </p:cNvPr>
          <p:cNvSpPr txBox="1"/>
          <p:nvPr/>
        </p:nvSpPr>
        <p:spPr>
          <a:xfrm>
            <a:off x="1554839" y="308294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단위</a:t>
            </a:r>
            <a:endParaRPr lang="en-US" altLang="ko-KR" sz="900" dirty="0">
              <a:latin typeface="+mn-ea"/>
            </a:endParaRPr>
          </a:p>
        </p:txBody>
      </p:sp>
      <p:sp>
        <p:nvSpPr>
          <p:cNvPr id="97" name="직사각형 96">
            <a:extLst>
              <a:ext uri="{FF2B5EF4-FFF2-40B4-BE49-F238E27FC236}">
                <a16:creationId xmlns:a16="http://schemas.microsoft.com/office/drawing/2014/main" id="{A093E023-F5FF-B404-98FE-93AE95A627C3}"/>
              </a:ext>
            </a:extLst>
          </p:cNvPr>
          <p:cNvSpPr/>
          <p:nvPr/>
        </p:nvSpPr>
        <p:spPr>
          <a:xfrm>
            <a:off x="4839097" y="3149616"/>
            <a:ext cx="289340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98" name="TextBox 97">
            <a:extLst>
              <a:ext uri="{FF2B5EF4-FFF2-40B4-BE49-F238E27FC236}">
                <a16:creationId xmlns:a16="http://schemas.microsoft.com/office/drawing/2014/main" id="{A7842E80-DF4E-D06D-DF4D-B6B7761C9FB8}"/>
              </a:ext>
            </a:extLst>
          </p:cNvPr>
          <p:cNvSpPr txBox="1"/>
          <p:nvPr/>
        </p:nvSpPr>
        <p:spPr>
          <a:xfrm>
            <a:off x="4880829" y="3086495"/>
            <a:ext cx="782149" cy="138499"/>
          </a:xfrm>
          <a:prstGeom prst="rect">
            <a:avLst/>
          </a:prstGeom>
          <a:solidFill>
            <a:schemeClr val="bg1"/>
          </a:solidFill>
        </p:spPr>
        <p:txBody>
          <a:bodyPr wrap="square" lIns="0" tIns="0" rIns="0" bIns="0" rtlCol="0">
            <a:spAutoFit/>
          </a:bodyPr>
          <a:lstStyle/>
          <a:p>
            <a:pPr algn="ctr"/>
            <a:r>
              <a:rPr lang="en-US" altLang="ko-KR" sz="900">
                <a:latin typeface="+mn-ea"/>
              </a:rPr>
              <a:t>ERP</a:t>
            </a:r>
            <a:r>
              <a:rPr lang="ko-KR" altLang="en-US" sz="900" dirty="0">
                <a:latin typeface="+mn-ea"/>
              </a:rPr>
              <a:t>상품코드</a:t>
            </a:r>
            <a:endParaRPr lang="en-US" altLang="ko-KR" sz="900" dirty="0">
              <a:latin typeface="+mn-ea"/>
            </a:endParaRPr>
          </a:p>
        </p:txBody>
      </p:sp>
      <p:sp>
        <p:nvSpPr>
          <p:cNvPr id="99" name="직사각형 98">
            <a:extLst>
              <a:ext uri="{FF2B5EF4-FFF2-40B4-BE49-F238E27FC236}">
                <a16:creationId xmlns:a16="http://schemas.microsoft.com/office/drawing/2014/main" id="{A093E023-F5FF-B404-98FE-93AE95A627C3}"/>
              </a:ext>
            </a:extLst>
          </p:cNvPr>
          <p:cNvSpPr/>
          <p:nvPr/>
        </p:nvSpPr>
        <p:spPr>
          <a:xfrm>
            <a:off x="1526729" y="3831332"/>
            <a:ext cx="289340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100" name="TextBox 99">
            <a:extLst>
              <a:ext uri="{FF2B5EF4-FFF2-40B4-BE49-F238E27FC236}">
                <a16:creationId xmlns:a16="http://schemas.microsoft.com/office/drawing/2014/main" id="{A7842E80-DF4E-D06D-DF4D-B6B7761C9FB8}"/>
              </a:ext>
            </a:extLst>
          </p:cNvPr>
          <p:cNvSpPr txBox="1"/>
          <p:nvPr/>
        </p:nvSpPr>
        <p:spPr>
          <a:xfrm>
            <a:off x="1568462" y="3768211"/>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시작일</a:t>
            </a:r>
            <a:endParaRPr lang="en-US" altLang="ko-KR" sz="900" dirty="0">
              <a:latin typeface="+mn-ea"/>
            </a:endParaRPr>
          </a:p>
        </p:txBody>
      </p:sp>
      <p:sp>
        <p:nvSpPr>
          <p:cNvPr id="101" name="직사각형 100">
            <a:extLst>
              <a:ext uri="{FF2B5EF4-FFF2-40B4-BE49-F238E27FC236}">
                <a16:creationId xmlns:a16="http://schemas.microsoft.com/office/drawing/2014/main" id="{A093E023-F5FF-B404-98FE-93AE95A627C3}"/>
              </a:ext>
            </a:extLst>
          </p:cNvPr>
          <p:cNvSpPr/>
          <p:nvPr/>
        </p:nvSpPr>
        <p:spPr>
          <a:xfrm>
            <a:off x="4852720" y="3828488"/>
            <a:ext cx="289340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102" name="TextBox 101">
            <a:extLst>
              <a:ext uri="{FF2B5EF4-FFF2-40B4-BE49-F238E27FC236}">
                <a16:creationId xmlns:a16="http://schemas.microsoft.com/office/drawing/2014/main" id="{A7842E80-DF4E-D06D-DF4D-B6B7761C9FB8}"/>
              </a:ext>
            </a:extLst>
          </p:cNvPr>
          <p:cNvSpPr txBox="1"/>
          <p:nvPr/>
        </p:nvSpPr>
        <p:spPr>
          <a:xfrm>
            <a:off x="4894453" y="3765367"/>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종료일</a:t>
            </a:r>
            <a:endParaRPr lang="en-US" altLang="ko-KR" sz="900" dirty="0">
              <a:latin typeface="+mn-ea"/>
            </a:endParaRPr>
          </a:p>
        </p:txBody>
      </p:sp>
      <p:sp>
        <p:nvSpPr>
          <p:cNvPr id="103" name="직사각형 102">
            <a:extLst>
              <a:ext uri="{FF2B5EF4-FFF2-40B4-BE49-F238E27FC236}">
                <a16:creationId xmlns:a16="http://schemas.microsoft.com/office/drawing/2014/main" id="{A093E023-F5FF-B404-98FE-93AE95A627C3}"/>
              </a:ext>
            </a:extLst>
          </p:cNvPr>
          <p:cNvSpPr/>
          <p:nvPr/>
        </p:nvSpPr>
        <p:spPr>
          <a:xfrm>
            <a:off x="1526729" y="4479404"/>
            <a:ext cx="289340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104" name="TextBox 103">
            <a:extLst>
              <a:ext uri="{FF2B5EF4-FFF2-40B4-BE49-F238E27FC236}">
                <a16:creationId xmlns:a16="http://schemas.microsoft.com/office/drawing/2014/main" id="{A7842E80-DF4E-D06D-DF4D-B6B7761C9FB8}"/>
              </a:ext>
            </a:extLst>
          </p:cNvPr>
          <p:cNvSpPr txBox="1"/>
          <p:nvPr/>
        </p:nvSpPr>
        <p:spPr>
          <a:xfrm>
            <a:off x="1568462" y="4416283"/>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비고</a:t>
            </a:r>
            <a:endParaRPr lang="en-US" altLang="ko-KR" sz="900" dirty="0">
              <a:latin typeface="+mn-ea"/>
            </a:endParaRPr>
          </a:p>
        </p:txBody>
      </p:sp>
      <p:grpSp>
        <p:nvGrpSpPr>
          <p:cNvPr id="59" name="그룹 58"/>
          <p:cNvGrpSpPr/>
          <p:nvPr/>
        </p:nvGrpSpPr>
        <p:grpSpPr>
          <a:xfrm>
            <a:off x="1546862" y="1462418"/>
            <a:ext cx="2893403" cy="344350"/>
            <a:chOff x="1550995" y="1528470"/>
            <a:chExt cx="2893403" cy="344350"/>
          </a:xfrm>
        </p:grpSpPr>
        <p:sp>
          <p:nvSpPr>
            <p:cNvPr id="60"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1"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2" name="TextBox 61">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63" name="그룹 62"/>
          <p:cNvGrpSpPr/>
          <p:nvPr/>
        </p:nvGrpSpPr>
        <p:grpSpPr>
          <a:xfrm>
            <a:off x="4844198" y="1462418"/>
            <a:ext cx="2893403" cy="344350"/>
            <a:chOff x="1550995" y="1528470"/>
            <a:chExt cx="2893403" cy="344350"/>
          </a:xfrm>
        </p:grpSpPr>
        <p:sp>
          <p:nvSpPr>
            <p:cNvPr id="64"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7" name="TextBox 66">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err="1"/>
                <a:t>대분류</a:t>
              </a:r>
              <a:endParaRPr lang="ko-KR" altLang="en-US" sz="900" dirty="0"/>
            </a:p>
          </p:txBody>
        </p:sp>
      </p:grpSp>
      <p:grpSp>
        <p:nvGrpSpPr>
          <p:cNvPr id="68" name="그룹 67"/>
          <p:cNvGrpSpPr/>
          <p:nvPr/>
        </p:nvGrpSpPr>
        <p:grpSpPr>
          <a:xfrm>
            <a:off x="1529841" y="1990157"/>
            <a:ext cx="2893403" cy="344350"/>
            <a:chOff x="1550995" y="1528470"/>
            <a:chExt cx="2893403" cy="344350"/>
          </a:xfrm>
        </p:grpSpPr>
        <p:sp>
          <p:nvSpPr>
            <p:cNvPr id="69"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7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7" name="TextBox 76">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중분류</a:t>
              </a:r>
            </a:p>
          </p:txBody>
        </p:sp>
      </p:grpSp>
      <p:grpSp>
        <p:nvGrpSpPr>
          <p:cNvPr id="78" name="그룹 77"/>
          <p:cNvGrpSpPr/>
          <p:nvPr/>
        </p:nvGrpSpPr>
        <p:grpSpPr>
          <a:xfrm>
            <a:off x="4840468" y="2011595"/>
            <a:ext cx="2893403" cy="344350"/>
            <a:chOff x="1550995" y="1528470"/>
            <a:chExt cx="2893403" cy="344350"/>
          </a:xfrm>
        </p:grpSpPr>
        <p:sp>
          <p:nvSpPr>
            <p:cNvPr id="79"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0"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1" name="TextBox 80">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소분류</a:t>
              </a:r>
            </a:p>
          </p:txBody>
        </p:sp>
      </p:grpSp>
      <p:grpSp>
        <p:nvGrpSpPr>
          <p:cNvPr id="82" name="그룹 81"/>
          <p:cNvGrpSpPr/>
          <p:nvPr/>
        </p:nvGrpSpPr>
        <p:grpSpPr>
          <a:xfrm>
            <a:off x="1527812" y="2503031"/>
            <a:ext cx="2893403" cy="344350"/>
            <a:chOff x="1550995" y="1528470"/>
            <a:chExt cx="2893403" cy="344350"/>
          </a:xfrm>
        </p:grpSpPr>
        <p:sp>
          <p:nvSpPr>
            <p:cNvPr id="83"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05" name="TextBox 104">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grpSp>
        <p:nvGrpSpPr>
          <p:cNvPr id="109" name="그룹 108"/>
          <p:cNvGrpSpPr/>
          <p:nvPr/>
        </p:nvGrpSpPr>
        <p:grpSpPr>
          <a:xfrm>
            <a:off x="4837699" y="2541694"/>
            <a:ext cx="2893403" cy="344350"/>
            <a:chOff x="1550995" y="1528470"/>
            <a:chExt cx="2893403" cy="344350"/>
          </a:xfrm>
        </p:grpSpPr>
        <p:sp>
          <p:nvSpPr>
            <p:cNvPr id="110"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11"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2" name="TextBox 111">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운영여부</a:t>
              </a:r>
            </a:p>
          </p:txBody>
        </p:sp>
      </p:grpSp>
    </p:spTree>
    <p:extLst>
      <p:ext uri="{BB962C8B-B14F-4D97-AF65-F5344CB8AC3E}">
        <p14:creationId xmlns:p14="http://schemas.microsoft.com/office/powerpoint/2010/main" val="414713969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본부입고 등록</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918319"/>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본부입고 등록</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7716" y="5326622"/>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85355"/>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6818448" y="256780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195680835"/>
              </p:ext>
            </p:extLst>
          </p:nvPr>
        </p:nvGraphicFramePr>
        <p:xfrm>
          <a:off x="1583323" y="3306700"/>
          <a:ext cx="6235383" cy="1668079"/>
        </p:xfrm>
        <a:graphic>
          <a:graphicData uri="http://schemas.openxmlformats.org/drawingml/2006/table">
            <a:tbl>
              <a:tblPr firstRow="1" bandRow="1">
                <a:tableStyleId>{F2DE63D5-997A-4646-A377-4702673A728D}</a:tableStyleId>
              </a:tblPr>
              <a:tblGrid>
                <a:gridCol w="566853">
                  <a:extLst>
                    <a:ext uri="{9D8B030D-6E8A-4147-A177-3AD203B41FA5}">
                      <a16:colId xmlns:a16="http://schemas.microsoft.com/office/drawing/2014/main" val="3997906638"/>
                    </a:ext>
                  </a:extLst>
                </a:gridCol>
                <a:gridCol w="566853">
                  <a:extLst>
                    <a:ext uri="{9D8B030D-6E8A-4147-A177-3AD203B41FA5}">
                      <a16:colId xmlns:a16="http://schemas.microsoft.com/office/drawing/2014/main" val="20001"/>
                    </a:ext>
                  </a:extLst>
                </a:gridCol>
                <a:gridCol w="566853">
                  <a:extLst>
                    <a:ext uri="{9D8B030D-6E8A-4147-A177-3AD203B41FA5}">
                      <a16:colId xmlns:a16="http://schemas.microsoft.com/office/drawing/2014/main" val="20002"/>
                    </a:ext>
                  </a:extLst>
                </a:gridCol>
                <a:gridCol w="566853">
                  <a:extLst>
                    <a:ext uri="{9D8B030D-6E8A-4147-A177-3AD203B41FA5}">
                      <a16:colId xmlns:a16="http://schemas.microsoft.com/office/drawing/2014/main" val="346551862"/>
                    </a:ext>
                  </a:extLst>
                </a:gridCol>
                <a:gridCol w="566853">
                  <a:extLst>
                    <a:ext uri="{9D8B030D-6E8A-4147-A177-3AD203B41FA5}">
                      <a16:colId xmlns:a16="http://schemas.microsoft.com/office/drawing/2014/main" val="20004"/>
                    </a:ext>
                  </a:extLst>
                </a:gridCol>
                <a:gridCol w="566853">
                  <a:extLst>
                    <a:ext uri="{9D8B030D-6E8A-4147-A177-3AD203B41FA5}">
                      <a16:colId xmlns:a16="http://schemas.microsoft.com/office/drawing/2014/main" val="20005"/>
                    </a:ext>
                  </a:extLst>
                </a:gridCol>
                <a:gridCol w="566853">
                  <a:extLst>
                    <a:ext uri="{9D8B030D-6E8A-4147-A177-3AD203B41FA5}">
                      <a16:colId xmlns:a16="http://schemas.microsoft.com/office/drawing/2014/main" val="20006"/>
                    </a:ext>
                  </a:extLst>
                </a:gridCol>
                <a:gridCol w="566853">
                  <a:extLst>
                    <a:ext uri="{9D8B030D-6E8A-4147-A177-3AD203B41FA5}">
                      <a16:colId xmlns:a16="http://schemas.microsoft.com/office/drawing/2014/main" val="20007"/>
                    </a:ext>
                  </a:extLst>
                </a:gridCol>
                <a:gridCol w="566853">
                  <a:extLst>
                    <a:ext uri="{9D8B030D-6E8A-4147-A177-3AD203B41FA5}">
                      <a16:colId xmlns:a16="http://schemas.microsoft.com/office/drawing/2014/main" val="20008"/>
                    </a:ext>
                  </a:extLst>
                </a:gridCol>
                <a:gridCol w="566853">
                  <a:extLst>
                    <a:ext uri="{9D8B030D-6E8A-4147-A177-3AD203B41FA5}">
                      <a16:colId xmlns:a16="http://schemas.microsoft.com/office/drawing/2014/main" val="2189235125"/>
                    </a:ext>
                  </a:extLst>
                </a:gridCol>
                <a:gridCol w="566853">
                  <a:extLst>
                    <a:ext uri="{9D8B030D-6E8A-4147-A177-3AD203B41FA5}">
                      <a16:colId xmlns:a16="http://schemas.microsoft.com/office/drawing/2014/main" val="20010"/>
                    </a:ext>
                  </a:extLst>
                </a:gridCol>
              </a:tblGrid>
              <a:tr h="228991">
                <a:tc>
                  <a:txBody>
                    <a:bodyPr/>
                    <a:lstStyle/>
                    <a:p>
                      <a:pPr algn="ctr" latinLnBrk="1"/>
                      <a:r>
                        <a:rPr lang="ko-KR" altLang="en-US" sz="700" dirty="0"/>
                        <a:t>접수번호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제조일자</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입고일자</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입고단가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입고수량</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총금액</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39" name="그룹 38"/>
          <p:cNvGrpSpPr/>
          <p:nvPr/>
        </p:nvGrpSpPr>
        <p:grpSpPr>
          <a:xfrm>
            <a:off x="7341663" y="3550457"/>
            <a:ext cx="425451" cy="215444"/>
            <a:chOff x="5681051" y="3551278"/>
            <a:chExt cx="425451" cy="215444"/>
          </a:xfrm>
        </p:grpSpPr>
        <p:sp>
          <p:nvSpPr>
            <p:cNvPr id="41"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2" name="TextBox 41"/>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sp>
        <p:nvSpPr>
          <p:cNvPr id="45" name="Button">
            <a:extLst>
              <a:ext uri="{FF2B5EF4-FFF2-40B4-BE49-F238E27FC236}">
                <a16:creationId xmlns:a16="http://schemas.microsoft.com/office/drawing/2014/main" id="{44A2273B-E28B-6EAE-C673-4F4CD8FEF39A}"/>
              </a:ext>
            </a:extLst>
          </p:cNvPr>
          <p:cNvSpPr/>
          <p:nvPr/>
        </p:nvSpPr>
        <p:spPr>
          <a:xfrm>
            <a:off x="7423705" y="5499510"/>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pSp>
        <p:nvGrpSpPr>
          <p:cNvPr id="33" name="그룹 32"/>
          <p:cNvGrpSpPr/>
          <p:nvPr/>
        </p:nvGrpSpPr>
        <p:grpSpPr>
          <a:xfrm>
            <a:off x="1546861" y="1890499"/>
            <a:ext cx="2893403" cy="344350"/>
            <a:chOff x="1550995" y="1528470"/>
            <a:chExt cx="2893403" cy="344350"/>
          </a:xfrm>
        </p:grpSpPr>
        <p:sp>
          <p:nvSpPr>
            <p:cNvPr id="43"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4"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0" name="TextBox 49">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51" name="그룹 50"/>
          <p:cNvGrpSpPr/>
          <p:nvPr/>
        </p:nvGrpSpPr>
        <p:grpSpPr>
          <a:xfrm>
            <a:off x="4801874" y="1890751"/>
            <a:ext cx="2882167" cy="348309"/>
            <a:chOff x="4838790" y="2154002"/>
            <a:chExt cx="2882167" cy="348309"/>
          </a:xfrm>
        </p:grpSpPr>
        <p:sp>
          <p:nvSpPr>
            <p:cNvPr id="52" name="Input">
              <a:extLst>
                <a:ext uri="{FF2B5EF4-FFF2-40B4-BE49-F238E27FC236}">
                  <a16:creationId xmlns:a16="http://schemas.microsoft.com/office/drawing/2014/main" id="{A517BDF3-D86B-DD96-7697-14A68C0248E2}"/>
                </a:ext>
              </a:extLst>
            </p:cNvPr>
            <p:cNvSpPr/>
            <p:nvPr/>
          </p:nvSpPr>
          <p:spPr>
            <a:xfrm>
              <a:off x="4838790"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53"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1"/>
              </p:custDataLst>
            </p:nvPr>
          </p:nvSpPr>
          <p:spPr bwMode="auto">
            <a:xfrm>
              <a:off x="5862183" y="229429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54" name="TextBox 53">
              <a:extLst>
                <a:ext uri="{FF2B5EF4-FFF2-40B4-BE49-F238E27FC236}">
                  <a16:creationId xmlns:a16="http://schemas.microsoft.com/office/drawing/2014/main" id="{14A06912-87B8-8738-C44B-BB08B3B10D16}"/>
                </a:ext>
              </a:extLst>
            </p:cNvPr>
            <p:cNvSpPr txBox="1"/>
            <p:nvPr/>
          </p:nvSpPr>
          <p:spPr>
            <a:xfrm>
              <a:off x="6141847" y="2254898"/>
              <a:ext cx="264816" cy="246221"/>
            </a:xfrm>
            <a:prstGeom prst="rect">
              <a:avLst/>
            </a:prstGeom>
            <a:noFill/>
          </p:spPr>
          <p:txBody>
            <a:bodyPr wrap="none" rtlCol="0">
              <a:spAutoFit/>
            </a:bodyPr>
            <a:lstStyle/>
            <a:p>
              <a:r>
                <a:rPr lang="en-US" altLang="ko-KR" sz="1000" dirty="0"/>
                <a:t>~</a:t>
              </a:r>
              <a:endParaRPr lang="ko-KR" altLang="en-US" sz="1000" dirty="0"/>
            </a:p>
          </p:txBody>
        </p:sp>
        <p:sp>
          <p:nvSpPr>
            <p:cNvPr id="55" name="TextBox 54">
              <a:extLst>
                <a:ext uri="{FF2B5EF4-FFF2-40B4-BE49-F238E27FC236}">
                  <a16:creationId xmlns:a16="http://schemas.microsoft.com/office/drawing/2014/main" id="{F567954C-D147-8D8B-F011-93CD27065101}"/>
                </a:ext>
              </a:extLst>
            </p:cNvPr>
            <p:cNvSpPr txBox="1"/>
            <p:nvPr/>
          </p:nvSpPr>
          <p:spPr>
            <a:xfrm>
              <a:off x="4896745" y="2154002"/>
              <a:ext cx="590349" cy="138499"/>
            </a:xfrm>
            <a:prstGeom prst="rect">
              <a:avLst/>
            </a:prstGeom>
            <a:solidFill>
              <a:schemeClr val="bg1"/>
            </a:solidFill>
          </p:spPr>
          <p:txBody>
            <a:bodyPr wrap="none" lIns="36000" tIns="0" bIns="0" rtlCol="0">
              <a:spAutoFit/>
            </a:bodyPr>
            <a:lstStyle/>
            <a:p>
              <a:r>
                <a:rPr lang="ko-KR" altLang="en-US" sz="900" dirty="0"/>
                <a:t>입고일자</a:t>
              </a:r>
            </a:p>
          </p:txBody>
        </p:sp>
        <p:sp>
          <p:nvSpPr>
            <p:cNvPr id="56" name="Input">
              <a:extLst>
                <a:ext uri="{FF2B5EF4-FFF2-40B4-BE49-F238E27FC236}">
                  <a16:creationId xmlns:a16="http://schemas.microsoft.com/office/drawing/2014/main" id="{A517BDF3-D86B-DD96-7697-14A68C0248E2}"/>
                </a:ext>
              </a:extLst>
            </p:cNvPr>
            <p:cNvSpPr/>
            <p:nvPr/>
          </p:nvSpPr>
          <p:spPr>
            <a:xfrm>
              <a:off x="6480223"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57"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2"/>
              </p:custDataLst>
            </p:nvPr>
          </p:nvSpPr>
          <p:spPr bwMode="auto">
            <a:xfrm>
              <a:off x="7527974" y="231238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58" name="그룹 57"/>
          <p:cNvGrpSpPr/>
          <p:nvPr/>
        </p:nvGrpSpPr>
        <p:grpSpPr>
          <a:xfrm>
            <a:off x="1535179" y="2458358"/>
            <a:ext cx="2893349" cy="336501"/>
            <a:chOff x="4919381" y="1851785"/>
            <a:chExt cx="2847733" cy="336501"/>
          </a:xfrm>
        </p:grpSpPr>
        <p:sp>
          <p:nvSpPr>
            <p:cNvPr id="59" name="직사각형 58">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60" name="TextBox 59">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grpSp>
    </p:spTree>
    <p:extLst>
      <p:ext uri="{BB962C8B-B14F-4D97-AF65-F5344CB8AC3E}">
        <p14:creationId xmlns:p14="http://schemas.microsoft.com/office/powerpoint/2010/main" val="3929948642"/>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출고내역 현황</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9" y="1060450"/>
            <a:ext cx="6620029" cy="5232399"/>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출고내역 현황</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8"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4919" y="5620853"/>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3743" y="1291748"/>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6903457" y="3398598"/>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1768000318"/>
              </p:ext>
            </p:extLst>
          </p:nvPr>
        </p:nvGraphicFramePr>
        <p:xfrm>
          <a:off x="1574436" y="3953138"/>
          <a:ext cx="6242490" cy="1428231"/>
        </p:xfrm>
        <a:graphic>
          <a:graphicData uri="http://schemas.openxmlformats.org/drawingml/2006/table">
            <a:tbl>
              <a:tblPr firstRow="1" bandRow="1">
                <a:tableStyleId>{F2DE63D5-997A-4646-A377-4702673A728D}</a:tableStyleId>
              </a:tblPr>
              <a:tblGrid>
                <a:gridCol w="693610">
                  <a:extLst>
                    <a:ext uri="{9D8B030D-6E8A-4147-A177-3AD203B41FA5}">
                      <a16:colId xmlns:a16="http://schemas.microsoft.com/office/drawing/2014/main" val="3997906638"/>
                    </a:ext>
                  </a:extLst>
                </a:gridCol>
                <a:gridCol w="693610">
                  <a:extLst>
                    <a:ext uri="{9D8B030D-6E8A-4147-A177-3AD203B41FA5}">
                      <a16:colId xmlns:a16="http://schemas.microsoft.com/office/drawing/2014/main" val="346551862"/>
                    </a:ext>
                  </a:extLst>
                </a:gridCol>
                <a:gridCol w="693610">
                  <a:extLst>
                    <a:ext uri="{9D8B030D-6E8A-4147-A177-3AD203B41FA5}">
                      <a16:colId xmlns:a16="http://schemas.microsoft.com/office/drawing/2014/main" val="20002"/>
                    </a:ext>
                  </a:extLst>
                </a:gridCol>
                <a:gridCol w="693610">
                  <a:extLst>
                    <a:ext uri="{9D8B030D-6E8A-4147-A177-3AD203B41FA5}">
                      <a16:colId xmlns:a16="http://schemas.microsoft.com/office/drawing/2014/main" val="20003"/>
                    </a:ext>
                  </a:extLst>
                </a:gridCol>
                <a:gridCol w="693610">
                  <a:extLst>
                    <a:ext uri="{9D8B030D-6E8A-4147-A177-3AD203B41FA5}">
                      <a16:colId xmlns:a16="http://schemas.microsoft.com/office/drawing/2014/main" val="2189235125"/>
                    </a:ext>
                  </a:extLst>
                </a:gridCol>
                <a:gridCol w="693610">
                  <a:extLst>
                    <a:ext uri="{9D8B030D-6E8A-4147-A177-3AD203B41FA5}">
                      <a16:colId xmlns:a16="http://schemas.microsoft.com/office/drawing/2014/main" val="20005"/>
                    </a:ext>
                  </a:extLst>
                </a:gridCol>
                <a:gridCol w="693610">
                  <a:extLst>
                    <a:ext uri="{9D8B030D-6E8A-4147-A177-3AD203B41FA5}">
                      <a16:colId xmlns:a16="http://schemas.microsoft.com/office/drawing/2014/main" val="20006"/>
                    </a:ext>
                  </a:extLst>
                </a:gridCol>
                <a:gridCol w="693610">
                  <a:extLst>
                    <a:ext uri="{9D8B030D-6E8A-4147-A177-3AD203B41FA5}">
                      <a16:colId xmlns:a16="http://schemas.microsoft.com/office/drawing/2014/main" val="20007"/>
                    </a:ext>
                  </a:extLst>
                </a:gridCol>
                <a:gridCol w="693610">
                  <a:extLst>
                    <a:ext uri="{9D8B030D-6E8A-4147-A177-3AD203B41FA5}">
                      <a16:colId xmlns:a16="http://schemas.microsoft.com/office/drawing/2014/main" val="20008"/>
                    </a:ext>
                  </a:extLst>
                </a:gridCol>
              </a:tblGrid>
              <a:tr h="228991">
                <a:tc>
                  <a:txBody>
                    <a:bodyPr/>
                    <a:lstStyle/>
                    <a:p>
                      <a:pPr algn="ctr" latinLnBrk="1"/>
                      <a:r>
                        <a:rPr lang="ko-KR" altLang="en-US" sz="700" dirty="0"/>
                        <a:t>물류센터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700" dirty="0"/>
                        <a:t>ERP</a:t>
                      </a:r>
                      <a:r>
                        <a:rPr lang="ko-KR" altLang="en-US" sz="700" dirty="0"/>
                        <a:t>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운영여부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47" name="그룹 46"/>
          <p:cNvGrpSpPr/>
          <p:nvPr/>
        </p:nvGrpSpPr>
        <p:grpSpPr>
          <a:xfrm>
            <a:off x="7258941" y="4194161"/>
            <a:ext cx="425451" cy="215444"/>
            <a:chOff x="5681051" y="3551278"/>
            <a:chExt cx="425451" cy="215444"/>
          </a:xfrm>
        </p:grpSpPr>
        <p:sp>
          <p:nvSpPr>
            <p:cNvPr id="48"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9" name="TextBox 48"/>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sp>
        <p:nvSpPr>
          <p:cNvPr id="39" name="Button">
            <a:extLst>
              <a:ext uri="{FF2B5EF4-FFF2-40B4-BE49-F238E27FC236}">
                <a16:creationId xmlns:a16="http://schemas.microsoft.com/office/drawing/2014/main" id="{44A2273B-E28B-6EAE-C673-4F4CD8FEF39A}"/>
              </a:ext>
            </a:extLst>
          </p:cNvPr>
          <p:cNvSpPr/>
          <p:nvPr/>
        </p:nvSpPr>
        <p:spPr>
          <a:xfrm>
            <a:off x="7420906" y="5793741"/>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pSp>
        <p:nvGrpSpPr>
          <p:cNvPr id="43" name="그룹 42"/>
          <p:cNvGrpSpPr/>
          <p:nvPr/>
        </p:nvGrpSpPr>
        <p:grpSpPr>
          <a:xfrm>
            <a:off x="1626186" y="1838089"/>
            <a:ext cx="2893403" cy="344350"/>
            <a:chOff x="1550995" y="1528470"/>
            <a:chExt cx="2893403" cy="344350"/>
          </a:xfrm>
        </p:grpSpPr>
        <p:sp>
          <p:nvSpPr>
            <p:cNvPr id="50"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1"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2" name="TextBox 51">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53" name="그룹 52"/>
          <p:cNvGrpSpPr/>
          <p:nvPr/>
        </p:nvGrpSpPr>
        <p:grpSpPr>
          <a:xfrm>
            <a:off x="4923522" y="1838089"/>
            <a:ext cx="2893403" cy="344350"/>
            <a:chOff x="1550995" y="1528470"/>
            <a:chExt cx="2893403" cy="344350"/>
          </a:xfrm>
        </p:grpSpPr>
        <p:sp>
          <p:nvSpPr>
            <p:cNvPr id="54"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6" name="TextBox 55">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err="1"/>
                <a:t>대분류</a:t>
              </a:r>
              <a:endParaRPr lang="ko-KR" altLang="en-US" sz="900" dirty="0"/>
            </a:p>
          </p:txBody>
        </p:sp>
      </p:grpSp>
      <p:grpSp>
        <p:nvGrpSpPr>
          <p:cNvPr id="57" name="그룹 56"/>
          <p:cNvGrpSpPr/>
          <p:nvPr/>
        </p:nvGrpSpPr>
        <p:grpSpPr>
          <a:xfrm>
            <a:off x="1609165" y="2365828"/>
            <a:ext cx="2893403" cy="344350"/>
            <a:chOff x="1550995" y="1528470"/>
            <a:chExt cx="2893403" cy="344350"/>
          </a:xfrm>
        </p:grpSpPr>
        <p:sp>
          <p:nvSpPr>
            <p:cNvPr id="58"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74"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5" name="TextBox 74">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중분류</a:t>
              </a:r>
            </a:p>
          </p:txBody>
        </p:sp>
      </p:grpSp>
      <p:grpSp>
        <p:nvGrpSpPr>
          <p:cNvPr id="76" name="그룹 75"/>
          <p:cNvGrpSpPr/>
          <p:nvPr/>
        </p:nvGrpSpPr>
        <p:grpSpPr>
          <a:xfrm>
            <a:off x="4919792" y="2387266"/>
            <a:ext cx="2893403" cy="344350"/>
            <a:chOff x="1550995" y="1528470"/>
            <a:chExt cx="2893403" cy="344350"/>
          </a:xfrm>
        </p:grpSpPr>
        <p:sp>
          <p:nvSpPr>
            <p:cNvPr id="77"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78"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9" name="TextBox 78">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소분류</a:t>
              </a:r>
            </a:p>
          </p:txBody>
        </p:sp>
      </p:grpSp>
      <p:grpSp>
        <p:nvGrpSpPr>
          <p:cNvPr id="80" name="그룹 79"/>
          <p:cNvGrpSpPr/>
          <p:nvPr/>
        </p:nvGrpSpPr>
        <p:grpSpPr>
          <a:xfrm>
            <a:off x="1603762" y="2862578"/>
            <a:ext cx="2893403" cy="344350"/>
            <a:chOff x="1550995" y="1528470"/>
            <a:chExt cx="2893403" cy="344350"/>
          </a:xfrm>
        </p:grpSpPr>
        <p:sp>
          <p:nvSpPr>
            <p:cNvPr id="81"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2"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3" name="TextBox 82">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grpSp>
        <p:nvGrpSpPr>
          <p:cNvPr id="84" name="그룹 83"/>
          <p:cNvGrpSpPr/>
          <p:nvPr/>
        </p:nvGrpSpPr>
        <p:grpSpPr>
          <a:xfrm>
            <a:off x="4910085" y="2866307"/>
            <a:ext cx="2893349" cy="336501"/>
            <a:chOff x="4919381" y="1851785"/>
            <a:chExt cx="2847733" cy="336501"/>
          </a:xfrm>
        </p:grpSpPr>
        <p:sp>
          <p:nvSpPr>
            <p:cNvPr id="85" name="직사각형 84">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86" name="TextBox 85">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grpSp>
    </p:spTree>
    <p:extLst>
      <p:ext uri="{BB962C8B-B14F-4D97-AF65-F5344CB8AC3E}">
        <p14:creationId xmlns:p14="http://schemas.microsoft.com/office/powerpoint/2010/main" val="2104723111"/>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품목별 출고내역</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59650" y="894197"/>
            <a:ext cx="6620029" cy="525895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품목별 출고내역 </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62449" y="1430377"/>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00255" y="1096326"/>
            <a:ext cx="103182" cy="126208"/>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7015680" y="2847060"/>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행사번호 조회</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1299627408"/>
              </p:ext>
            </p:extLst>
          </p:nvPr>
        </p:nvGraphicFramePr>
        <p:xfrm>
          <a:off x="1534661" y="3978096"/>
          <a:ext cx="6274860" cy="1188383"/>
        </p:xfrm>
        <a:graphic>
          <a:graphicData uri="http://schemas.openxmlformats.org/drawingml/2006/table">
            <a:tbl>
              <a:tblPr firstRow="1" bandRow="1">
                <a:tableStyleId>{F2DE63D5-997A-4646-A377-4702673A728D}</a:tableStyleId>
              </a:tblPr>
              <a:tblGrid>
                <a:gridCol w="522905">
                  <a:extLst>
                    <a:ext uri="{9D8B030D-6E8A-4147-A177-3AD203B41FA5}">
                      <a16:colId xmlns:a16="http://schemas.microsoft.com/office/drawing/2014/main" val="3997906638"/>
                    </a:ext>
                  </a:extLst>
                </a:gridCol>
                <a:gridCol w="522905">
                  <a:extLst>
                    <a:ext uri="{9D8B030D-6E8A-4147-A177-3AD203B41FA5}">
                      <a16:colId xmlns:a16="http://schemas.microsoft.com/office/drawing/2014/main" val="346551862"/>
                    </a:ext>
                  </a:extLst>
                </a:gridCol>
                <a:gridCol w="522905">
                  <a:extLst>
                    <a:ext uri="{9D8B030D-6E8A-4147-A177-3AD203B41FA5}">
                      <a16:colId xmlns:a16="http://schemas.microsoft.com/office/drawing/2014/main" val="20002"/>
                    </a:ext>
                  </a:extLst>
                </a:gridCol>
                <a:gridCol w="522905">
                  <a:extLst>
                    <a:ext uri="{9D8B030D-6E8A-4147-A177-3AD203B41FA5}">
                      <a16:colId xmlns:a16="http://schemas.microsoft.com/office/drawing/2014/main" val="20003"/>
                    </a:ext>
                  </a:extLst>
                </a:gridCol>
                <a:gridCol w="522905">
                  <a:extLst>
                    <a:ext uri="{9D8B030D-6E8A-4147-A177-3AD203B41FA5}">
                      <a16:colId xmlns:a16="http://schemas.microsoft.com/office/drawing/2014/main" val="2189235125"/>
                    </a:ext>
                  </a:extLst>
                </a:gridCol>
                <a:gridCol w="522905">
                  <a:extLst>
                    <a:ext uri="{9D8B030D-6E8A-4147-A177-3AD203B41FA5}">
                      <a16:colId xmlns:a16="http://schemas.microsoft.com/office/drawing/2014/main" val="20005"/>
                    </a:ext>
                  </a:extLst>
                </a:gridCol>
                <a:gridCol w="522905">
                  <a:extLst>
                    <a:ext uri="{9D8B030D-6E8A-4147-A177-3AD203B41FA5}">
                      <a16:colId xmlns:a16="http://schemas.microsoft.com/office/drawing/2014/main" val="20006"/>
                    </a:ext>
                  </a:extLst>
                </a:gridCol>
                <a:gridCol w="522905">
                  <a:extLst>
                    <a:ext uri="{9D8B030D-6E8A-4147-A177-3AD203B41FA5}">
                      <a16:colId xmlns:a16="http://schemas.microsoft.com/office/drawing/2014/main" val="20007"/>
                    </a:ext>
                  </a:extLst>
                </a:gridCol>
                <a:gridCol w="522905">
                  <a:extLst>
                    <a:ext uri="{9D8B030D-6E8A-4147-A177-3AD203B41FA5}">
                      <a16:colId xmlns:a16="http://schemas.microsoft.com/office/drawing/2014/main" val="20008"/>
                    </a:ext>
                  </a:extLst>
                </a:gridCol>
                <a:gridCol w="522905">
                  <a:extLst>
                    <a:ext uri="{9D8B030D-6E8A-4147-A177-3AD203B41FA5}">
                      <a16:colId xmlns:a16="http://schemas.microsoft.com/office/drawing/2014/main" val="20009"/>
                    </a:ext>
                  </a:extLst>
                </a:gridCol>
                <a:gridCol w="522905">
                  <a:extLst>
                    <a:ext uri="{9D8B030D-6E8A-4147-A177-3AD203B41FA5}">
                      <a16:colId xmlns:a16="http://schemas.microsoft.com/office/drawing/2014/main" val="20010"/>
                    </a:ext>
                  </a:extLst>
                </a:gridCol>
                <a:gridCol w="522905">
                  <a:extLst>
                    <a:ext uri="{9D8B030D-6E8A-4147-A177-3AD203B41FA5}">
                      <a16:colId xmlns:a16="http://schemas.microsoft.com/office/drawing/2014/main" val="20011"/>
                    </a:ext>
                  </a:extLst>
                </a:gridCol>
              </a:tblGrid>
              <a:tr h="228991">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접수번호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날짜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물류센터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본부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수량</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47" name="그룹 46"/>
          <p:cNvGrpSpPr/>
          <p:nvPr/>
        </p:nvGrpSpPr>
        <p:grpSpPr>
          <a:xfrm>
            <a:off x="7354758" y="4219977"/>
            <a:ext cx="425451" cy="215444"/>
            <a:chOff x="5681051" y="3551278"/>
            <a:chExt cx="425451" cy="215444"/>
          </a:xfrm>
        </p:grpSpPr>
        <p:sp>
          <p:nvSpPr>
            <p:cNvPr id="48"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9" name="TextBox 48"/>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sp>
        <p:nvSpPr>
          <p:cNvPr id="62" name="Input">
            <a:extLst>
              <a:ext uri="{FF2B5EF4-FFF2-40B4-BE49-F238E27FC236}">
                <a16:creationId xmlns:a16="http://schemas.microsoft.com/office/drawing/2014/main" id="{DFAFF919-A723-FB98-320A-094FD86E6017}"/>
              </a:ext>
            </a:extLst>
          </p:cNvPr>
          <p:cNvSpPr/>
          <p:nvPr/>
        </p:nvSpPr>
        <p:spPr>
          <a:xfrm>
            <a:off x="3691450" y="3424088"/>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상품코드 조회</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79" name="직사각형 78">
            <a:extLst>
              <a:ext uri="{FF2B5EF4-FFF2-40B4-BE49-F238E27FC236}">
                <a16:creationId xmlns:a16="http://schemas.microsoft.com/office/drawing/2014/main" id="{A093E023-F5FF-B404-98FE-93AE95A627C3}"/>
              </a:ext>
            </a:extLst>
          </p:cNvPr>
          <p:cNvSpPr/>
          <p:nvPr/>
        </p:nvSpPr>
        <p:spPr>
          <a:xfrm>
            <a:off x="4901229" y="2849039"/>
            <a:ext cx="196636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80" name="TextBox 79">
            <a:extLst>
              <a:ext uri="{FF2B5EF4-FFF2-40B4-BE49-F238E27FC236}">
                <a16:creationId xmlns:a16="http://schemas.microsoft.com/office/drawing/2014/main" id="{A7842E80-DF4E-D06D-DF4D-B6B7761C9FB8}"/>
              </a:ext>
            </a:extLst>
          </p:cNvPr>
          <p:cNvSpPr txBox="1"/>
          <p:nvPr/>
        </p:nvSpPr>
        <p:spPr>
          <a:xfrm>
            <a:off x="4942962" y="2785918"/>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행사번호</a:t>
            </a:r>
            <a:endParaRPr lang="en-US" altLang="ko-KR" sz="900" dirty="0">
              <a:latin typeface="+mn-ea"/>
            </a:endParaRPr>
          </a:p>
        </p:txBody>
      </p:sp>
      <p:sp>
        <p:nvSpPr>
          <p:cNvPr id="81" name="직사각형 80">
            <a:extLst>
              <a:ext uri="{FF2B5EF4-FFF2-40B4-BE49-F238E27FC236}">
                <a16:creationId xmlns:a16="http://schemas.microsoft.com/office/drawing/2014/main" id="{A093E023-F5FF-B404-98FE-93AE95A627C3}"/>
              </a:ext>
            </a:extLst>
          </p:cNvPr>
          <p:cNvSpPr/>
          <p:nvPr/>
        </p:nvSpPr>
        <p:spPr>
          <a:xfrm>
            <a:off x="1596218" y="3417694"/>
            <a:ext cx="196636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82" name="TextBox 81">
            <a:extLst>
              <a:ext uri="{FF2B5EF4-FFF2-40B4-BE49-F238E27FC236}">
                <a16:creationId xmlns:a16="http://schemas.microsoft.com/office/drawing/2014/main" id="{A7842E80-DF4E-D06D-DF4D-B6B7761C9FB8}"/>
              </a:ext>
            </a:extLst>
          </p:cNvPr>
          <p:cNvSpPr txBox="1"/>
          <p:nvPr/>
        </p:nvSpPr>
        <p:spPr>
          <a:xfrm>
            <a:off x="1637951" y="3354573"/>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cxnSp>
        <p:nvCxnSpPr>
          <p:cNvPr id="83" name="Separator">
            <a:extLst>
              <a:ext uri="{FF2B5EF4-FFF2-40B4-BE49-F238E27FC236}">
                <a16:creationId xmlns:a16="http://schemas.microsoft.com/office/drawing/2014/main" id="{B3C4CC26-7E4B-7B46-B2E5-67CE61040631}"/>
              </a:ext>
            </a:extLst>
          </p:cNvPr>
          <p:cNvCxnSpPr/>
          <p:nvPr/>
        </p:nvCxnSpPr>
        <p:spPr>
          <a:xfrm>
            <a:off x="1374919" y="5452104"/>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84" name="Button">
            <a:extLst>
              <a:ext uri="{FF2B5EF4-FFF2-40B4-BE49-F238E27FC236}">
                <a16:creationId xmlns:a16="http://schemas.microsoft.com/office/drawing/2014/main" id="{44A2273B-E28B-6EAE-C673-4F4CD8FEF39A}"/>
              </a:ext>
            </a:extLst>
          </p:cNvPr>
          <p:cNvSpPr/>
          <p:nvPr/>
        </p:nvSpPr>
        <p:spPr>
          <a:xfrm>
            <a:off x="7383805" y="5624993"/>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pSp>
        <p:nvGrpSpPr>
          <p:cNvPr id="55" name="그룹 54"/>
          <p:cNvGrpSpPr/>
          <p:nvPr/>
        </p:nvGrpSpPr>
        <p:grpSpPr>
          <a:xfrm>
            <a:off x="1626186" y="1628539"/>
            <a:ext cx="2893403" cy="344350"/>
            <a:chOff x="1550995" y="1528470"/>
            <a:chExt cx="2893403" cy="344350"/>
          </a:xfrm>
        </p:grpSpPr>
        <p:sp>
          <p:nvSpPr>
            <p:cNvPr id="56"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7"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9" name="TextBox 58">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61" name="그룹 60"/>
          <p:cNvGrpSpPr/>
          <p:nvPr/>
        </p:nvGrpSpPr>
        <p:grpSpPr>
          <a:xfrm>
            <a:off x="4923522" y="1628539"/>
            <a:ext cx="2893403" cy="344350"/>
            <a:chOff x="1550995" y="1528470"/>
            <a:chExt cx="2893403" cy="344350"/>
          </a:xfrm>
        </p:grpSpPr>
        <p:sp>
          <p:nvSpPr>
            <p:cNvPr id="85"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6"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7" name="TextBox 86">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본부</a:t>
              </a:r>
            </a:p>
          </p:txBody>
        </p:sp>
      </p:grpSp>
      <p:grpSp>
        <p:nvGrpSpPr>
          <p:cNvPr id="88" name="그룹 87"/>
          <p:cNvGrpSpPr/>
          <p:nvPr/>
        </p:nvGrpSpPr>
        <p:grpSpPr>
          <a:xfrm>
            <a:off x="1609165" y="2156278"/>
            <a:ext cx="2893403" cy="344350"/>
            <a:chOff x="1550995" y="1528470"/>
            <a:chExt cx="2893403" cy="344350"/>
          </a:xfrm>
        </p:grpSpPr>
        <p:sp>
          <p:nvSpPr>
            <p:cNvPr id="89"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90"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1" name="TextBox 90">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센터</a:t>
              </a:r>
            </a:p>
          </p:txBody>
        </p:sp>
      </p:grpSp>
      <p:grpSp>
        <p:nvGrpSpPr>
          <p:cNvPr id="92" name="그룹 91"/>
          <p:cNvGrpSpPr/>
          <p:nvPr/>
        </p:nvGrpSpPr>
        <p:grpSpPr>
          <a:xfrm>
            <a:off x="4919792" y="2177716"/>
            <a:ext cx="2893403" cy="344350"/>
            <a:chOff x="1550995" y="1528470"/>
            <a:chExt cx="2893403" cy="344350"/>
          </a:xfrm>
        </p:grpSpPr>
        <p:sp>
          <p:nvSpPr>
            <p:cNvPr id="93"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94"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5" name="TextBox 94">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grpSp>
        <p:nvGrpSpPr>
          <p:cNvPr id="96" name="그룹 95"/>
          <p:cNvGrpSpPr/>
          <p:nvPr/>
        </p:nvGrpSpPr>
        <p:grpSpPr>
          <a:xfrm>
            <a:off x="1610876" y="2768155"/>
            <a:ext cx="2882167" cy="348309"/>
            <a:chOff x="4838790" y="2154002"/>
            <a:chExt cx="2882167" cy="348309"/>
          </a:xfrm>
        </p:grpSpPr>
        <p:sp>
          <p:nvSpPr>
            <p:cNvPr id="97" name="Input">
              <a:extLst>
                <a:ext uri="{FF2B5EF4-FFF2-40B4-BE49-F238E27FC236}">
                  <a16:creationId xmlns:a16="http://schemas.microsoft.com/office/drawing/2014/main" id="{A517BDF3-D86B-DD96-7697-14A68C0248E2}"/>
                </a:ext>
              </a:extLst>
            </p:cNvPr>
            <p:cNvSpPr/>
            <p:nvPr/>
          </p:nvSpPr>
          <p:spPr>
            <a:xfrm>
              <a:off x="4838790"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98"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1"/>
              </p:custDataLst>
            </p:nvPr>
          </p:nvSpPr>
          <p:spPr bwMode="auto">
            <a:xfrm>
              <a:off x="5862183" y="229429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99" name="TextBox 98">
              <a:extLst>
                <a:ext uri="{FF2B5EF4-FFF2-40B4-BE49-F238E27FC236}">
                  <a16:creationId xmlns:a16="http://schemas.microsoft.com/office/drawing/2014/main" id="{14A06912-87B8-8738-C44B-BB08B3B10D16}"/>
                </a:ext>
              </a:extLst>
            </p:cNvPr>
            <p:cNvSpPr txBox="1"/>
            <p:nvPr/>
          </p:nvSpPr>
          <p:spPr>
            <a:xfrm>
              <a:off x="6141847" y="2254898"/>
              <a:ext cx="264816" cy="246221"/>
            </a:xfrm>
            <a:prstGeom prst="rect">
              <a:avLst/>
            </a:prstGeom>
            <a:noFill/>
          </p:spPr>
          <p:txBody>
            <a:bodyPr wrap="none" rtlCol="0">
              <a:spAutoFit/>
            </a:bodyPr>
            <a:lstStyle/>
            <a:p>
              <a:r>
                <a:rPr lang="en-US" altLang="ko-KR" sz="1000" dirty="0"/>
                <a:t>~</a:t>
              </a:r>
              <a:endParaRPr lang="ko-KR" altLang="en-US" sz="1000" dirty="0"/>
            </a:p>
          </p:txBody>
        </p:sp>
        <p:sp>
          <p:nvSpPr>
            <p:cNvPr id="100" name="TextBox 99">
              <a:extLst>
                <a:ext uri="{FF2B5EF4-FFF2-40B4-BE49-F238E27FC236}">
                  <a16:creationId xmlns:a16="http://schemas.microsoft.com/office/drawing/2014/main" id="{F567954C-D147-8D8B-F011-93CD27065101}"/>
                </a:ext>
              </a:extLst>
            </p:cNvPr>
            <p:cNvSpPr txBox="1"/>
            <p:nvPr/>
          </p:nvSpPr>
          <p:spPr>
            <a:xfrm>
              <a:off x="4896745" y="2154002"/>
              <a:ext cx="359517" cy="138499"/>
            </a:xfrm>
            <a:prstGeom prst="rect">
              <a:avLst/>
            </a:prstGeom>
            <a:solidFill>
              <a:schemeClr val="bg1"/>
            </a:solidFill>
          </p:spPr>
          <p:txBody>
            <a:bodyPr wrap="none" lIns="36000" tIns="0" bIns="0" rtlCol="0">
              <a:spAutoFit/>
            </a:bodyPr>
            <a:lstStyle/>
            <a:p>
              <a:r>
                <a:rPr lang="ko-KR" altLang="en-US" sz="900" dirty="0"/>
                <a:t>일자</a:t>
              </a:r>
            </a:p>
          </p:txBody>
        </p:sp>
        <p:sp>
          <p:nvSpPr>
            <p:cNvPr id="101" name="Input">
              <a:extLst>
                <a:ext uri="{FF2B5EF4-FFF2-40B4-BE49-F238E27FC236}">
                  <a16:creationId xmlns:a16="http://schemas.microsoft.com/office/drawing/2014/main" id="{A517BDF3-D86B-DD96-7697-14A68C0248E2}"/>
                </a:ext>
              </a:extLst>
            </p:cNvPr>
            <p:cNvSpPr/>
            <p:nvPr/>
          </p:nvSpPr>
          <p:spPr>
            <a:xfrm>
              <a:off x="6480223"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102"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2"/>
              </p:custDataLst>
            </p:nvPr>
          </p:nvSpPr>
          <p:spPr bwMode="auto">
            <a:xfrm>
              <a:off x="7527974" y="231238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3513770531"/>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행사번호 조회</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9" y="847270"/>
            <a:ext cx="6620029" cy="5324929"/>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행사번호 조회</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9" y="1421062"/>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5" y="1056441"/>
            <a:ext cx="103182" cy="126208"/>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700975391"/>
              </p:ext>
            </p:extLst>
          </p:nvPr>
        </p:nvGraphicFramePr>
        <p:xfrm>
          <a:off x="1628098" y="4359048"/>
          <a:ext cx="6203286" cy="708687"/>
        </p:xfrm>
        <a:graphic>
          <a:graphicData uri="http://schemas.openxmlformats.org/drawingml/2006/table">
            <a:tbl>
              <a:tblPr firstRow="1" bandRow="1">
                <a:tableStyleId>{F2DE63D5-997A-4646-A377-4702673A728D}</a:tableStyleId>
              </a:tblPr>
              <a:tblGrid>
                <a:gridCol w="689254">
                  <a:extLst>
                    <a:ext uri="{9D8B030D-6E8A-4147-A177-3AD203B41FA5}">
                      <a16:colId xmlns:a16="http://schemas.microsoft.com/office/drawing/2014/main" val="3997906638"/>
                    </a:ext>
                  </a:extLst>
                </a:gridCol>
                <a:gridCol w="689254">
                  <a:extLst>
                    <a:ext uri="{9D8B030D-6E8A-4147-A177-3AD203B41FA5}">
                      <a16:colId xmlns:a16="http://schemas.microsoft.com/office/drawing/2014/main" val="346551862"/>
                    </a:ext>
                  </a:extLst>
                </a:gridCol>
                <a:gridCol w="689254">
                  <a:extLst>
                    <a:ext uri="{9D8B030D-6E8A-4147-A177-3AD203B41FA5}">
                      <a16:colId xmlns:a16="http://schemas.microsoft.com/office/drawing/2014/main" val="20002"/>
                    </a:ext>
                  </a:extLst>
                </a:gridCol>
                <a:gridCol w="689254">
                  <a:extLst>
                    <a:ext uri="{9D8B030D-6E8A-4147-A177-3AD203B41FA5}">
                      <a16:colId xmlns:a16="http://schemas.microsoft.com/office/drawing/2014/main" val="20003"/>
                    </a:ext>
                  </a:extLst>
                </a:gridCol>
                <a:gridCol w="689254">
                  <a:extLst>
                    <a:ext uri="{9D8B030D-6E8A-4147-A177-3AD203B41FA5}">
                      <a16:colId xmlns:a16="http://schemas.microsoft.com/office/drawing/2014/main" val="2189235125"/>
                    </a:ext>
                  </a:extLst>
                </a:gridCol>
                <a:gridCol w="689254">
                  <a:extLst>
                    <a:ext uri="{9D8B030D-6E8A-4147-A177-3AD203B41FA5}">
                      <a16:colId xmlns:a16="http://schemas.microsoft.com/office/drawing/2014/main" val="20005"/>
                    </a:ext>
                  </a:extLst>
                </a:gridCol>
                <a:gridCol w="689254">
                  <a:extLst>
                    <a:ext uri="{9D8B030D-6E8A-4147-A177-3AD203B41FA5}">
                      <a16:colId xmlns:a16="http://schemas.microsoft.com/office/drawing/2014/main" val="20006"/>
                    </a:ext>
                  </a:extLst>
                </a:gridCol>
                <a:gridCol w="689254">
                  <a:extLst>
                    <a:ext uri="{9D8B030D-6E8A-4147-A177-3AD203B41FA5}">
                      <a16:colId xmlns:a16="http://schemas.microsoft.com/office/drawing/2014/main" val="20007"/>
                    </a:ext>
                  </a:extLst>
                </a:gridCol>
                <a:gridCol w="689254">
                  <a:extLst>
                    <a:ext uri="{9D8B030D-6E8A-4147-A177-3AD203B41FA5}">
                      <a16:colId xmlns:a16="http://schemas.microsoft.com/office/drawing/2014/main" val="20008"/>
                    </a:ext>
                  </a:extLst>
                </a:gridCol>
              </a:tblGrid>
              <a:tr h="228991">
                <a:tc>
                  <a:txBody>
                    <a:bodyPr/>
                    <a:lstStyle/>
                    <a:p>
                      <a:pPr algn="ctr" latinLnBrk="1"/>
                      <a:r>
                        <a:rPr lang="ko-KR" altLang="en-US" sz="700" dirty="0"/>
                        <a:t>물류센터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구분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700" dirty="0"/>
                        <a:t>ERP</a:t>
                      </a:r>
                      <a:r>
                        <a:rPr lang="ko-KR" altLang="en-US" sz="700" dirty="0"/>
                        <a:t>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운영여부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47" name="그룹 46"/>
          <p:cNvGrpSpPr/>
          <p:nvPr/>
        </p:nvGrpSpPr>
        <p:grpSpPr>
          <a:xfrm>
            <a:off x="7296826" y="4605625"/>
            <a:ext cx="425451" cy="215444"/>
            <a:chOff x="5681051" y="3551278"/>
            <a:chExt cx="425451" cy="215444"/>
          </a:xfrm>
        </p:grpSpPr>
        <p:sp>
          <p:nvSpPr>
            <p:cNvPr id="48"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9" name="TextBox 48"/>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cxnSp>
        <p:nvCxnSpPr>
          <p:cNvPr id="101" name="Separator">
            <a:extLst>
              <a:ext uri="{FF2B5EF4-FFF2-40B4-BE49-F238E27FC236}">
                <a16:creationId xmlns:a16="http://schemas.microsoft.com/office/drawing/2014/main" id="{B3C4CC26-7E4B-7B46-B2E5-67CE61040631}"/>
              </a:ext>
            </a:extLst>
          </p:cNvPr>
          <p:cNvCxnSpPr/>
          <p:nvPr/>
        </p:nvCxnSpPr>
        <p:spPr>
          <a:xfrm>
            <a:off x="1386016" y="5348762"/>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02" name="Button">
            <a:extLst>
              <a:ext uri="{FF2B5EF4-FFF2-40B4-BE49-F238E27FC236}">
                <a16:creationId xmlns:a16="http://schemas.microsoft.com/office/drawing/2014/main" id="{44A2273B-E28B-6EAE-C673-4F4CD8FEF39A}"/>
              </a:ext>
            </a:extLst>
          </p:cNvPr>
          <p:cNvSpPr/>
          <p:nvPr/>
        </p:nvSpPr>
        <p:spPr>
          <a:xfrm>
            <a:off x="7383805" y="5610245"/>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50" name="Separator">
            <a:extLst>
              <a:ext uri="{FF2B5EF4-FFF2-40B4-BE49-F238E27FC236}">
                <a16:creationId xmlns:a16="http://schemas.microsoft.com/office/drawing/2014/main" id="{9BC15299-4C47-1F76-4362-D69FEA51F7BB}"/>
              </a:ext>
            </a:extLst>
          </p:cNvPr>
          <p:cNvCxnSpPr/>
          <p:nvPr/>
        </p:nvCxnSpPr>
        <p:spPr>
          <a:xfrm>
            <a:off x="1362449" y="1439902"/>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grpSp>
        <p:nvGrpSpPr>
          <p:cNvPr id="58" name="그룹 57"/>
          <p:cNvGrpSpPr/>
          <p:nvPr/>
        </p:nvGrpSpPr>
        <p:grpSpPr>
          <a:xfrm>
            <a:off x="1616661" y="1638064"/>
            <a:ext cx="2893403" cy="344350"/>
            <a:chOff x="1550995" y="1528470"/>
            <a:chExt cx="2893403" cy="344350"/>
          </a:xfrm>
        </p:grpSpPr>
        <p:sp>
          <p:nvSpPr>
            <p:cNvPr id="62"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3"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4" name="TextBox 63">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65" name="그룹 64"/>
          <p:cNvGrpSpPr/>
          <p:nvPr/>
        </p:nvGrpSpPr>
        <p:grpSpPr>
          <a:xfrm>
            <a:off x="4923522" y="1638064"/>
            <a:ext cx="2893403" cy="344350"/>
            <a:chOff x="1550995" y="1528470"/>
            <a:chExt cx="2893403" cy="344350"/>
          </a:xfrm>
        </p:grpSpPr>
        <p:sp>
          <p:nvSpPr>
            <p:cNvPr id="66"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7"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8" name="TextBox 67">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본부</a:t>
              </a:r>
            </a:p>
          </p:txBody>
        </p:sp>
      </p:grpSp>
      <p:grpSp>
        <p:nvGrpSpPr>
          <p:cNvPr id="69" name="그룹 68"/>
          <p:cNvGrpSpPr/>
          <p:nvPr/>
        </p:nvGrpSpPr>
        <p:grpSpPr>
          <a:xfrm>
            <a:off x="1609165" y="2165803"/>
            <a:ext cx="2893403" cy="344350"/>
            <a:chOff x="1550995" y="1528470"/>
            <a:chExt cx="2893403" cy="344350"/>
          </a:xfrm>
        </p:grpSpPr>
        <p:sp>
          <p:nvSpPr>
            <p:cNvPr id="70"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71"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2" name="TextBox 71">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센터</a:t>
              </a:r>
            </a:p>
          </p:txBody>
        </p:sp>
      </p:grpSp>
      <p:grpSp>
        <p:nvGrpSpPr>
          <p:cNvPr id="73" name="그룹 72"/>
          <p:cNvGrpSpPr/>
          <p:nvPr/>
        </p:nvGrpSpPr>
        <p:grpSpPr>
          <a:xfrm>
            <a:off x="4919792" y="2179003"/>
            <a:ext cx="2893403" cy="344350"/>
            <a:chOff x="1550995" y="1528470"/>
            <a:chExt cx="2893403" cy="344350"/>
          </a:xfrm>
        </p:grpSpPr>
        <p:sp>
          <p:nvSpPr>
            <p:cNvPr id="74"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7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6" name="TextBox 75">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행사상태</a:t>
              </a:r>
            </a:p>
          </p:txBody>
        </p:sp>
      </p:grpSp>
      <p:grpSp>
        <p:nvGrpSpPr>
          <p:cNvPr id="77" name="그룹 76"/>
          <p:cNvGrpSpPr/>
          <p:nvPr/>
        </p:nvGrpSpPr>
        <p:grpSpPr>
          <a:xfrm>
            <a:off x="1610876" y="2663545"/>
            <a:ext cx="2882167" cy="348309"/>
            <a:chOff x="4838790" y="2154002"/>
            <a:chExt cx="2882167" cy="348309"/>
          </a:xfrm>
        </p:grpSpPr>
        <p:sp>
          <p:nvSpPr>
            <p:cNvPr id="78" name="Input">
              <a:extLst>
                <a:ext uri="{FF2B5EF4-FFF2-40B4-BE49-F238E27FC236}">
                  <a16:creationId xmlns:a16="http://schemas.microsoft.com/office/drawing/2014/main" id="{A517BDF3-D86B-DD96-7697-14A68C0248E2}"/>
                </a:ext>
              </a:extLst>
            </p:cNvPr>
            <p:cNvSpPr/>
            <p:nvPr/>
          </p:nvSpPr>
          <p:spPr>
            <a:xfrm>
              <a:off x="4838790"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103"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1"/>
              </p:custDataLst>
            </p:nvPr>
          </p:nvSpPr>
          <p:spPr bwMode="auto">
            <a:xfrm>
              <a:off x="5862183" y="229429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04" name="TextBox 103">
              <a:extLst>
                <a:ext uri="{FF2B5EF4-FFF2-40B4-BE49-F238E27FC236}">
                  <a16:creationId xmlns:a16="http://schemas.microsoft.com/office/drawing/2014/main" id="{14A06912-87B8-8738-C44B-BB08B3B10D16}"/>
                </a:ext>
              </a:extLst>
            </p:cNvPr>
            <p:cNvSpPr txBox="1"/>
            <p:nvPr/>
          </p:nvSpPr>
          <p:spPr>
            <a:xfrm>
              <a:off x="6141847" y="2254898"/>
              <a:ext cx="264816" cy="246221"/>
            </a:xfrm>
            <a:prstGeom prst="rect">
              <a:avLst/>
            </a:prstGeom>
            <a:noFill/>
          </p:spPr>
          <p:txBody>
            <a:bodyPr wrap="none" rtlCol="0">
              <a:spAutoFit/>
            </a:bodyPr>
            <a:lstStyle/>
            <a:p>
              <a:r>
                <a:rPr lang="en-US" altLang="ko-KR" sz="1000" dirty="0"/>
                <a:t>~</a:t>
              </a:r>
              <a:endParaRPr lang="ko-KR" altLang="en-US" sz="1000" dirty="0"/>
            </a:p>
          </p:txBody>
        </p:sp>
        <p:sp>
          <p:nvSpPr>
            <p:cNvPr id="105" name="TextBox 104">
              <a:extLst>
                <a:ext uri="{FF2B5EF4-FFF2-40B4-BE49-F238E27FC236}">
                  <a16:creationId xmlns:a16="http://schemas.microsoft.com/office/drawing/2014/main" id="{F567954C-D147-8D8B-F011-93CD27065101}"/>
                </a:ext>
              </a:extLst>
            </p:cNvPr>
            <p:cNvSpPr txBox="1"/>
            <p:nvPr/>
          </p:nvSpPr>
          <p:spPr>
            <a:xfrm>
              <a:off x="4896745" y="2154002"/>
              <a:ext cx="359517" cy="138499"/>
            </a:xfrm>
            <a:prstGeom prst="rect">
              <a:avLst/>
            </a:prstGeom>
            <a:solidFill>
              <a:schemeClr val="bg1"/>
            </a:solidFill>
          </p:spPr>
          <p:txBody>
            <a:bodyPr wrap="none" lIns="36000" tIns="0" bIns="0" rtlCol="0">
              <a:spAutoFit/>
            </a:bodyPr>
            <a:lstStyle/>
            <a:p>
              <a:r>
                <a:rPr lang="ko-KR" altLang="en-US" sz="900" dirty="0"/>
                <a:t>일자</a:t>
              </a:r>
            </a:p>
          </p:txBody>
        </p:sp>
        <p:sp>
          <p:nvSpPr>
            <p:cNvPr id="106" name="Input">
              <a:extLst>
                <a:ext uri="{FF2B5EF4-FFF2-40B4-BE49-F238E27FC236}">
                  <a16:creationId xmlns:a16="http://schemas.microsoft.com/office/drawing/2014/main" id="{A517BDF3-D86B-DD96-7697-14A68C0248E2}"/>
                </a:ext>
              </a:extLst>
            </p:cNvPr>
            <p:cNvSpPr/>
            <p:nvPr/>
          </p:nvSpPr>
          <p:spPr>
            <a:xfrm>
              <a:off x="6480223"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107"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2"/>
              </p:custDataLst>
            </p:nvPr>
          </p:nvSpPr>
          <p:spPr bwMode="auto">
            <a:xfrm>
              <a:off x="7527974" y="231238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08" name="그룹 107"/>
          <p:cNvGrpSpPr/>
          <p:nvPr/>
        </p:nvGrpSpPr>
        <p:grpSpPr>
          <a:xfrm>
            <a:off x="4914207" y="2678880"/>
            <a:ext cx="2893403" cy="344350"/>
            <a:chOff x="1550995" y="1528470"/>
            <a:chExt cx="2893403" cy="344350"/>
          </a:xfrm>
        </p:grpSpPr>
        <p:sp>
          <p:nvSpPr>
            <p:cNvPr id="109"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10"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1" name="TextBox 110">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센터</a:t>
              </a:r>
            </a:p>
          </p:txBody>
        </p:sp>
      </p:grpSp>
      <p:grpSp>
        <p:nvGrpSpPr>
          <p:cNvPr id="112" name="그룹 111"/>
          <p:cNvGrpSpPr/>
          <p:nvPr/>
        </p:nvGrpSpPr>
        <p:grpSpPr>
          <a:xfrm>
            <a:off x="1599666" y="3213413"/>
            <a:ext cx="2893349" cy="336501"/>
            <a:chOff x="4919381" y="1851785"/>
            <a:chExt cx="2847733" cy="336501"/>
          </a:xfrm>
        </p:grpSpPr>
        <p:sp>
          <p:nvSpPr>
            <p:cNvPr id="113" name="직사각형 112">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114" name="TextBox 113">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장례식장</a:t>
              </a:r>
              <a:endParaRPr lang="en-US" altLang="ko-KR" sz="900" dirty="0">
                <a:latin typeface="+mn-ea"/>
              </a:endParaRPr>
            </a:p>
          </p:txBody>
        </p:sp>
      </p:grpSp>
      <p:grpSp>
        <p:nvGrpSpPr>
          <p:cNvPr id="115" name="그룹 114"/>
          <p:cNvGrpSpPr/>
          <p:nvPr/>
        </p:nvGrpSpPr>
        <p:grpSpPr>
          <a:xfrm>
            <a:off x="4914207" y="3213413"/>
            <a:ext cx="2893349" cy="336501"/>
            <a:chOff x="4919381" y="1851785"/>
            <a:chExt cx="2847733" cy="336501"/>
          </a:xfrm>
        </p:grpSpPr>
        <p:sp>
          <p:nvSpPr>
            <p:cNvPr id="116" name="직사각형 115">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117" name="TextBox 116">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단체명</a:t>
              </a:r>
              <a:endParaRPr lang="en-US" altLang="ko-KR" sz="900" dirty="0">
                <a:latin typeface="+mn-ea"/>
              </a:endParaRPr>
            </a:p>
          </p:txBody>
        </p:sp>
      </p:grpSp>
      <p:sp>
        <p:nvSpPr>
          <p:cNvPr id="118" name="Input">
            <a:extLst>
              <a:ext uri="{FF2B5EF4-FFF2-40B4-BE49-F238E27FC236}">
                <a16:creationId xmlns:a16="http://schemas.microsoft.com/office/drawing/2014/main" id="{DFAFF919-A723-FB98-320A-094FD86E6017}"/>
              </a:ext>
            </a:extLst>
          </p:cNvPr>
          <p:cNvSpPr/>
          <p:nvPr/>
        </p:nvSpPr>
        <p:spPr>
          <a:xfrm>
            <a:off x="6928587" y="3761460"/>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659002564"/>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거래내역서 발급</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2121" y="1057695"/>
            <a:ext cx="6262800" cy="485707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거래내역서 발급</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2119" y="1684334"/>
            <a:ext cx="6262802"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1630" y="5369261"/>
            <a:ext cx="6262801"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332214" y="1275522"/>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6647481" y="3069714"/>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상품코드 조회</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2" name="Button">
            <a:extLst>
              <a:ext uri="{FF2B5EF4-FFF2-40B4-BE49-F238E27FC236}">
                <a16:creationId xmlns:a16="http://schemas.microsoft.com/office/drawing/2014/main" id="{44A2273B-E28B-6EAE-C673-4F4CD8FEF39A}"/>
              </a:ext>
            </a:extLst>
          </p:cNvPr>
          <p:cNvSpPr/>
          <p:nvPr/>
        </p:nvSpPr>
        <p:spPr>
          <a:xfrm>
            <a:off x="7037537" y="5493748"/>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aphicFrame>
        <p:nvGraphicFramePr>
          <p:cNvPr id="77"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3160115906"/>
              </p:ext>
            </p:extLst>
          </p:nvPr>
        </p:nvGraphicFramePr>
        <p:xfrm>
          <a:off x="1592283" y="3856642"/>
          <a:ext cx="5843112" cy="1188383"/>
        </p:xfrm>
        <a:graphic>
          <a:graphicData uri="http://schemas.openxmlformats.org/drawingml/2006/table">
            <a:tbl>
              <a:tblPr firstRow="1" bandRow="1">
                <a:tableStyleId>{F2DE63D5-997A-4646-A377-4702673A728D}</a:tableStyleId>
              </a:tblPr>
              <a:tblGrid>
                <a:gridCol w="531192">
                  <a:extLst>
                    <a:ext uri="{9D8B030D-6E8A-4147-A177-3AD203B41FA5}">
                      <a16:colId xmlns:a16="http://schemas.microsoft.com/office/drawing/2014/main" val="3997906638"/>
                    </a:ext>
                  </a:extLst>
                </a:gridCol>
                <a:gridCol w="531192">
                  <a:extLst>
                    <a:ext uri="{9D8B030D-6E8A-4147-A177-3AD203B41FA5}">
                      <a16:colId xmlns:a16="http://schemas.microsoft.com/office/drawing/2014/main" val="20001"/>
                    </a:ext>
                  </a:extLst>
                </a:gridCol>
                <a:gridCol w="531192">
                  <a:extLst>
                    <a:ext uri="{9D8B030D-6E8A-4147-A177-3AD203B41FA5}">
                      <a16:colId xmlns:a16="http://schemas.microsoft.com/office/drawing/2014/main" val="20002"/>
                    </a:ext>
                  </a:extLst>
                </a:gridCol>
                <a:gridCol w="531192">
                  <a:extLst>
                    <a:ext uri="{9D8B030D-6E8A-4147-A177-3AD203B41FA5}">
                      <a16:colId xmlns:a16="http://schemas.microsoft.com/office/drawing/2014/main" val="346551862"/>
                    </a:ext>
                  </a:extLst>
                </a:gridCol>
                <a:gridCol w="531192">
                  <a:extLst>
                    <a:ext uri="{9D8B030D-6E8A-4147-A177-3AD203B41FA5}">
                      <a16:colId xmlns:a16="http://schemas.microsoft.com/office/drawing/2014/main" val="20004"/>
                    </a:ext>
                  </a:extLst>
                </a:gridCol>
                <a:gridCol w="531192">
                  <a:extLst>
                    <a:ext uri="{9D8B030D-6E8A-4147-A177-3AD203B41FA5}">
                      <a16:colId xmlns:a16="http://schemas.microsoft.com/office/drawing/2014/main" val="20005"/>
                    </a:ext>
                  </a:extLst>
                </a:gridCol>
                <a:gridCol w="531192">
                  <a:extLst>
                    <a:ext uri="{9D8B030D-6E8A-4147-A177-3AD203B41FA5}">
                      <a16:colId xmlns:a16="http://schemas.microsoft.com/office/drawing/2014/main" val="20006"/>
                    </a:ext>
                  </a:extLst>
                </a:gridCol>
                <a:gridCol w="531192">
                  <a:extLst>
                    <a:ext uri="{9D8B030D-6E8A-4147-A177-3AD203B41FA5}">
                      <a16:colId xmlns:a16="http://schemas.microsoft.com/office/drawing/2014/main" val="20007"/>
                    </a:ext>
                  </a:extLst>
                </a:gridCol>
                <a:gridCol w="531192">
                  <a:extLst>
                    <a:ext uri="{9D8B030D-6E8A-4147-A177-3AD203B41FA5}">
                      <a16:colId xmlns:a16="http://schemas.microsoft.com/office/drawing/2014/main" val="20008"/>
                    </a:ext>
                  </a:extLst>
                </a:gridCol>
                <a:gridCol w="531192">
                  <a:extLst>
                    <a:ext uri="{9D8B030D-6E8A-4147-A177-3AD203B41FA5}">
                      <a16:colId xmlns:a16="http://schemas.microsoft.com/office/drawing/2014/main" val="2189235125"/>
                    </a:ext>
                  </a:extLst>
                </a:gridCol>
                <a:gridCol w="531192">
                  <a:extLst>
                    <a:ext uri="{9D8B030D-6E8A-4147-A177-3AD203B41FA5}">
                      <a16:colId xmlns:a16="http://schemas.microsoft.com/office/drawing/2014/main" val="20010"/>
                    </a:ext>
                  </a:extLst>
                </a:gridCol>
              </a:tblGrid>
              <a:tr h="228991">
                <a:tc>
                  <a:txBody>
                    <a:bodyPr/>
                    <a:lstStyle/>
                    <a:p>
                      <a:pPr algn="ctr" latinLnBrk="1"/>
                      <a:r>
                        <a:rPr lang="ko-KR" altLang="en-US" sz="700" dirty="0"/>
                        <a:t>접수번호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입고일자</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입고본부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출고일자</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출고본부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bl>
          </a:graphicData>
        </a:graphic>
      </p:graphicFrame>
      <p:grpSp>
        <p:nvGrpSpPr>
          <p:cNvPr id="78" name="그룹 77"/>
          <p:cNvGrpSpPr/>
          <p:nvPr/>
        </p:nvGrpSpPr>
        <p:grpSpPr>
          <a:xfrm>
            <a:off x="6964748" y="4096667"/>
            <a:ext cx="425451" cy="215444"/>
            <a:chOff x="5681051" y="3551278"/>
            <a:chExt cx="425451" cy="215444"/>
          </a:xfrm>
        </p:grpSpPr>
        <p:sp>
          <p:nvSpPr>
            <p:cNvPr id="79"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80" name="TextBox 79"/>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grpSp>
        <p:nvGrpSpPr>
          <p:cNvPr id="62" name="그룹 61"/>
          <p:cNvGrpSpPr/>
          <p:nvPr/>
        </p:nvGrpSpPr>
        <p:grpSpPr>
          <a:xfrm>
            <a:off x="1483165" y="1943838"/>
            <a:ext cx="2882167" cy="348309"/>
            <a:chOff x="4838790" y="2154002"/>
            <a:chExt cx="2882167" cy="348309"/>
          </a:xfrm>
        </p:grpSpPr>
        <p:sp>
          <p:nvSpPr>
            <p:cNvPr id="63" name="Input">
              <a:extLst>
                <a:ext uri="{FF2B5EF4-FFF2-40B4-BE49-F238E27FC236}">
                  <a16:creationId xmlns:a16="http://schemas.microsoft.com/office/drawing/2014/main" id="{A517BDF3-D86B-DD96-7697-14A68C0248E2}"/>
                </a:ext>
              </a:extLst>
            </p:cNvPr>
            <p:cNvSpPr/>
            <p:nvPr/>
          </p:nvSpPr>
          <p:spPr>
            <a:xfrm>
              <a:off x="4838790"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66"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1"/>
              </p:custDataLst>
            </p:nvPr>
          </p:nvSpPr>
          <p:spPr bwMode="auto">
            <a:xfrm>
              <a:off x="5862183" y="229429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81" name="TextBox 80">
              <a:extLst>
                <a:ext uri="{FF2B5EF4-FFF2-40B4-BE49-F238E27FC236}">
                  <a16:creationId xmlns:a16="http://schemas.microsoft.com/office/drawing/2014/main" id="{14A06912-87B8-8738-C44B-BB08B3B10D16}"/>
                </a:ext>
              </a:extLst>
            </p:cNvPr>
            <p:cNvSpPr txBox="1"/>
            <p:nvPr/>
          </p:nvSpPr>
          <p:spPr>
            <a:xfrm>
              <a:off x="6141847" y="2254898"/>
              <a:ext cx="264816" cy="246221"/>
            </a:xfrm>
            <a:prstGeom prst="rect">
              <a:avLst/>
            </a:prstGeom>
            <a:noFill/>
          </p:spPr>
          <p:txBody>
            <a:bodyPr wrap="none" rtlCol="0">
              <a:spAutoFit/>
            </a:bodyPr>
            <a:lstStyle/>
            <a:p>
              <a:r>
                <a:rPr lang="en-US" altLang="ko-KR" sz="1000" dirty="0"/>
                <a:t>~</a:t>
              </a:r>
              <a:endParaRPr lang="ko-KR" altLang="en-US" sz="1000" dirty="0"/>
            </a:p>
          </p:txBody>
        </p:sp>
        <p:sp>
          <p:nvSpPr>
            <p:cNvPr id="82" name="TextBox 81">
              <a:extLst>
                <a:ext uri="{FF2B5EF4-FFF2-40B4-BE49-F238E27FC236}">
                  <a16:creationId xmlns:a16="http://schemas.microsoft.com/office/drawing/2014/main" id="{F567954C-D147-8D8B-F011-93CD27065101}"/>
                </a:ext>
              </a:extLst>
            </p:cNvPr>
            <p:cNvSpPr txBox="1"/>
            <p:nvPr/>
          </p:nvSpPr>
          <p:spPr>
            <a:xfrm>
              <a:off x="4896745" y="2154002"/>
              <a:ext cx="590349" cy="138499"/>
            </a:xfrm>
            <a:prstGeom prst="rect">
              <a:avLst/>
            </a:prstGeom>
            <a:solidFill>
              <a:schemeClr val="bg1"/>
            </a:solidFill>
          </p:spPr>
          <p:txBody>
            <a:bodyPr wrap="none" lIns="36000" tIns="0" bIns="0" rtlCol="0">
              <a:spAutoFit/>
            </a:bodyPr>
            <a:lstStyle/>
            <a:p>
              <a:r>
                <a:rPr lang="ko-KR" altLang="en-US" sz="900" dirty="0"/>
                <a:t>출고일자</a:t>
              </a:r>
            </a:p>
          </p:txBody>
        </p:sp>
        <p:sp>
          <p:nvSpPr>
            <p:cNvPr id="83" name="Input">
              <a:extLst>
                <a:ext uri="{FF2B5EF4-FFF2-40B4-BE49-F238E27FC236}">
                  <a16:creationId xmlns:a16="http://schemas.microsoft.com/office/drawing/2014/main" id="{A517BDF3-D86B-DD96-7697-14A68C0248E2}"/>
                </a:ext>
              </a:extLst>
            </p:cNvPr>
            <p:cNvSpPr/>
            <p:nvPr/>
          </p:nvSpPr>
          <p:spPr>
            <a:xfrm>
              <a:off x="6480223"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8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2"/>
              </p:custDataLst>
            </p:nvPr>
          </p:nvSpPr>
          <p:spPr bwMode="auto">
            <a:xfrm>
              <a:off x="7527974" y="231238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02" name="그룹 101"/>
          <p:cNvGrpSpPr/>
          <p:nvPr/>
        </p:nvGrpSpPr>
        <p:grpSpPr>
          <a:xfrm>
            <a:off x="4677782" y="1943292"/>
            <a:ext cx="2893403" cy="344350"/>
            <a:chOff x="1550995" y="1528470"/>
            <a:chExt cx="2893403" cy="344350"/>
          </a:xfrm>
        </p:grpSpPr>
        <p:sp>
          <p:nvSpPr>
            <p:cNvPr id="103"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04"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05" name="TextBox 104">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출고본부</a:t>
              </a:r>
            </a:p>
          </p:txBody>
        </p:sp>
      </p:grpSp>
      <p:grpSp>
        <p:nvGrpSpPr>
          <p:cNvPr id="106" name="그룹 105"/>
          <p:cNvGrpSpPr/>
          <p:nvPr/>
        </p:nvGrpSpPr>
        <p:grpSpPr>
          <a:xfrm>
            <a:off x="1486048" y="2449830"/>
            <a:ext cx="2893403" cy="344350"/>
            <a:chOff x="1550995" y="1528470"/>
            <a:chExt cx="2893403" cy="344350"/>
          </a:xfrm>
        </p:grpSpPr>
        <p:sp>
          <p:nvSpPr>
            <p:cNvPr id="107"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08"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09" name="TextBox 108">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입고본부</a:t>
              </a:r>
            </a:p>
          </p:txBody>
        </p:sp>
      </p:grpSp>
      <p:grpSp>
        <p:nvGrpSpPr>
          <p:cNvPr id="138" name="그룹 137"/>
          <p:cNvGrpSpPr/>
          <p:nvPr/>
        </p:nvGrpSpPr>
        <p:grpSpPr>
          <a:xfrm>
            <a:off x="4671920" y="2453929"/>
            <a:ext cx="2893403" cy="344350"/>
            <a:chOff x="1550995" y="1528470"/>
            <a:chExt cx="2893403" cy="344350"/>
          </a:xfrm>
        </p:grpSpPr>
        <p:sp>
          <p:nvSpPr>
            <p:cNvPr id="139"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40"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41" name="TextBox 140">
              <a:extLst>
                <a:ext uri="{FF2B5EF4-FFF2-40B4-BE49-F238E27FC236}">
                  <a16:creationId xmlns:a16="http://schemas.microsoft.com/office/drawing/2014/main" id="{93F9F44E-7546-B5A0-A972-6CCC032692A0}"/>
                </a:ext>
              </a:extLst>
            </p:cNvPr>
            <p:cNvSpPr txBox="1"/>
            <p:nvPr/>
          </p:nvSpPr>
          <p:spPr>
            <a:xfrm>
              <a:off x="1608355" y="1528470"/>
              <a:ext cx="821182" cy="138499"/>
            </a:xfrm>
            <a:prstGeom prst="rect">
              <a:avLst/>
            </a:prstGeom>
            <a:solidFill>
              <a:schemeClr val="bg1"/>
            </a:solidFill>
          </p:spPr>
          <p:txBody>
            <a:bodyPr wrap="none" lIns="36000" tIns="0" bIns="0" rtlCol="0">
              <a:spAutoFit/>
            </a:bodyPr>
            <a:lstStyle/>
            <a:p>
              <a:r>
                <a:rPr lang="ko-KR" altLang="en-US" sz="900" dirty="0"/>
                <a:t>화면표시개수</a:t>
              </a:r>
            </a:p>
          </p:txBody>
        </p:sp>
      </p:grpSp>
      <p:grpSp>
        <p:nvGrpSpPr>
          <p:cNvPr id="143" name="그룹 142"/>
          <p:cNvGrpSpPr/>
          <p:nvPr/>
        </p:nvGrpSpPr>
        <p:grpSpPr>
          <a:xfrm>
            <a:off x="1486102" y="3003414"/>
            <a:ext cx="2893349" cy="336501"/>
            <a:chOff x="4919381" y="1851785"/>
            <a:chExt cx="2847733" cy="336501"/>
          </a:xfrm>
        </p:grpSpPr>
        <p:sp>
          <p:nvSpPr>
            <p:cNvPr id="144" name="직사각형 143">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145" name="TextBox 144">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grpSp>
    </p:spTree>
    <p:extLst>
      <p:ext uri="{BB962C8B-B14F-4D97-AF65-F5344CB8AC3E}">
        <p14:creationId xmlns:p14="http://schemas.microsoft.com/office/powerpoint/2010/main" val="55678729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텍스트 개체 틀 40">
            <a:extLst>
              <a:ext uri="{FF2B5EF4-FFF2-40B4-BE49-F238E27FC236}">
                <a16:creationId xmlns:a16="http://schemas.microsoft.com/office/drawing/2014/main" id="{F81A1ECE-DD8F-C41E-C3FC-F9C205F71298}"/>
              </a:ext>
            </a:extLst>
          </p:cNvPr>
          <p:cNvSpPr>
            <a:spLocks noGrp="1"/>
          </p:cNvSpPr>
          <p:nvPr>
            <p:ph type="body" sz="quarter" idx="11"/>
          </p:nvPr>
        </p:nvSpPr>
        <p:spPr/>
        <p:txBody>
          <a:bodyPr>
            <a:normAutofit/>
          </a:bodyPr>
          <a:lstStyle/>
          <a:p>
            <a:r>
              <a:rPr lang="en-US" altLang="ko-KR" dirty="0"/>
              <a:t>AG05020102000</a:t>
            </a:r>
            <a:endParaRPr lang="ko-KR" altLang="en-US" dirty="0"/>
          </a:p>
        </p:txBody>
      </p:sp>
      <p:sp>
        <p:nvSpPr>
          <p:cNvPr id="52" name="텍스트 개체 틀 51">
            <a:extLst>
              <a:ext uri="{FF2B5EF4-FFF2-40B4-BE49-F238E27FC236}">
                <a16:creationId xmlns:a16="http://schemas.microsoft.com/office/drawing/2014/main" id="{853D52F6-BF9C-B9F1-ED55-D4F2E76C98E3}"/>
              </a:ext>
            </a:extLst>
          </p:cNvPr>
          <p:cNvSpPr>
            <a:spLocks noGrp="1"/>
          </p:cNvSpPr>
          <p:nvPr>
            <p:ph type="body" sz="quarter" idx="12"/>
          </p:nvPr>
        </p:nvSpPr>
        <p:spPr/>
        <p:txBody>
          <a:bodyPr/>
          <a:lstStyle/>
          <a:p>
            <a:r>
              <a:rPr lang="ko-KR" altLang="en-US" dirty="0"/>
              <a:t>상품 추가입력</a:t>
            </a:r>
          </a:p>
          <a:p>
            <a:endParaRPr lang="ko-KR" altLang="en-US" dirty="0"/>
          </a:p>
        </p:txBody>
      </p:sp>
      <p:sp>
        <p:nvSpPr>
          <p:cNvPr id="54" name="텍스트 개체 틀 53">
            <a:extLst>
              <a:ext uri="{FF2B5EF4-FFF2-40B4-BE49-F238E27FC236}">
                <a16:creationId xmlns:a16="http://schemas.microsoft.com/office/drawing/2014/main" id="{454D3FC5-A7F5-FB5D-AE7B-365454A6F5BA}"/>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 </a:t>
            </a:r>
            <a:r>
              <a:rPr lang="en-US" altLang="ko-KR" dirty="0"/>
              <a:t>(</a:t>
            </a:r>
            <a:r>
              <a:rPr lang="ko-KR" altLang="en-US" dirty="0"/>
              <a:t>추가입력</a:t>
            </a:r>
            <a:r>
              <a:rPr lang="en-US" altLang="ko-KR" dirty="0"/>
              <a:t>)</a:t>
            </a:r>
            <a:endParaRPr lang="ko-KR" altLang="en-US" dirty="0"/>
          </a:p>
          <a:p>
            <a:endParaRPr lang="ko-KR" altLang="en-US" dirty="0"/>
          </a:p>
        </p:txBody>
      </p:sp>
      <p:grpSp>
        <p:nvGrpSpPr>
          <p:cNvPr id="55" name="Modal">
            <a:extLst>
              <a:ext uri="{FF2B5EF4-FFF2-40B4-BE49-F238E27FC236}">
                <a16:creationId xmlns:a16="http://schemas.microsoft.com/office/drawing/2014/main" id="{501E11E8-25CB-32B9-C3D9-EE3A8415092D}"/>
              </a:ext>
            </a:extLst>
          </p:cNvPr>
          <p:cNvGrpSpPr/>
          <p:nvPr/>
        </p:nvGrpSpPr>
        <p:grpSpPr>
          <a:xfrm>
            <a:off x="2291869" y="2088582"/>
            <a:ext cx="5699760" cy="3565227"/>
            <a:chOff x="1765663" y="2199276"/>
            <a:chExt cx="5699760" cy="3565227"/>
          </a:xfrm>
        </p:grpSpPr>
        <p:sp>
          <p:nvSpPr>
            <p:cNvPr id="56" name="Border">
              <a:extLst>
                <a:ext uri="{FF2B5EF4-FFF2-40B4-BE49-F238E27FC236}">
                  <a16:creationId xmlns:a16="http://schemas.microsoft.com/office/drawing/2014/main" id="{DA90C5B2-C064-93C7-B747-073E5A75113D}"/>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추가입력</a:t>
              </a:r>
              <a:endParaRPr lang="en-US" sz="1300" dirty="0">
                <a:solidFill>
                  <a:srgbClr val="5F5F5F"/>
                </a:solidFill>
                <a:latin typeface="Segoe UI" panose="020B0502040204020203" pitchFamily="34" charset="0"/>
                <a:cs typeface="Segoe UI" panose="020B0502040204020203" pitchFamily="34" charset="0"/>
              </a:endParaRPr>
            </a:p>
          </p:txBody>
        </p:sp>
        <p:sp>
          <p:nvSpPr>
            <p:cNvPr id="57" name="Body">
              <a:extLst>
                <a:ext uri="{FF2B5EF4-FFF2-40B4-BE49-F238E27FC236}">
                  <a16:creationId xmlns:a16="http://schemas.microsoft.com/office/drawing/2014/main" id="{ACA5FF20-524B-8EFE-F4F8-D8A11A01A9FF}"/>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58" name="Separator">
              <a:extLst>
                <a:ext uri="{FF2B5EF4-FFF2-40B4-BE49-F238E27FC236}">
                  <a16:creationId xmlns:a16="http://schemas.microsoft.com/office/drawing/2014/main" id="{C84878F9-5BD2-A543-9ED5-F0CCC82CEAA9}"/>
                </a:ext>
              </a:extLst>
            </p:cNvPr>
            <p:cNvCxnSpPr/>
            <p:nvPr/>
          </p:nvCxnSpPr>
          <p:spPr>
            <a:xfrm>
              <a:off x="1765663" y="273494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9" name="Separator">
              <a:extLst>
                <a:ext uri="{FF2B5EF4-FFF2-40B4-BE49-F238E27FC236}">
                  <a16:creationId xmlns:a16="http://schemas.microsoft.com/office/drawing/2014/main" id="{35E740CB-18A1-980C-F90C-1C350C3E5C59}"/>
                </a:ext>
              </a:extLst>
            </p:cNvPr>
            <p:cNvCxnSpPr/>
            <p:nvPr/>
          </p:nvCxnSpPr>
          <p:spPr>
            <a:xfrm>
              <a:off x="1765663" y="5147758"/>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60" name="Button">
              <a:extLst>
                <a:ext uri="{FF2B5EF4-FFF2-40B4-BE49-F238E27FC236}">
                  <a16:creationId xmlns:a16="http://schemas.microsoft.com/office/drawing/2014/main" id="{7A1107E0-77C5-4569-58F8-54B6A058B267}"/>
                </a:ext>
              </a:extLst>
            </p:cNvPr>
            <p:cNvSpPr/>
            <p:nvPr/>
          </p:nvSpPr>
          <p:spPr>
            <a:xfrm>
              <a:off x="6828510" y="5288185"/>
              <a:ext cx="43490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저장</a:t>
              </a:r>
              <a:endParaRPr lang="en-US" sz="1050" dirty="0">
                <a:solidFill>
                  <a:schemeClr val="bg1"/>
                </a:solidFill>
                <a:latin typeface="Segoe UI" panose="020B0502040204020203" pitchFamily="34" charset="0"/>
                <a:cs typeface="Segoe UI" panose="020B0502040204020203" pitchFamily="34" charset="0"/>
              </a:endParaRPr>
            </a:p>
          </p:txBody>
        </p:sp>
        <p:sp>
          <p:nvSpPr>
            <p:cNvPr id="61" name="Button">
              <a:extLst>
                <a:ext uri="{FF2B5EF4-FFF2-40B4-BE49-F238E27FC236}">
                  <a16:creationId xmlns:a16="http://schemas.microsoft.com/office/drawing/2014/main" id="{9F3AA0D7-EF63-1F7B-2B1D-6639027D93FF}"/>
                </a:ext>
              </a:extLst>
            </p:cNvPr>
            <p:cNvSpPr/>
            <p:nvPr/>
          </p:nvSpPr>
          <p:spPr>
            <a:xfrm>
              <a:off x="6323486" y="5295192"/>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62" name="Close Icon">
              <a:extLst>
                <a:ext uri="{FF2B5EF4-FFF2-40B4-BE49-F238E27FC236}">
                  <a16:creationId xmlns:a16="http://schemas.microsoft.com/office/drawing/2014/main" id="{2015BD9E-924A-8649-5041-1078D2FCA6F3}"/>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64" name="Input">
            <a:extLst>
              <a:ext uri="{FF2B5EF4-FFF2-40B4-BE49-F238E27FC236}">
                <a16:creationId xmlns:a16="http://schemas.microsoft.com/office/drawing/2014/main" id="{F28D26DB-60C4-705B-1AC5-4B23BC43187A}"/>
              </a:ext>
            </a:extLst>
          </p:cNvPr>
          <p:cNvSpPr/>
          <p:nvPr/>
        </p:nvSpPr>
        <p:spPr>
          <a:xfrm>
            <a:off x="2442803" y="2799109"/>
            <a:ext cx="31424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항목</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65" name="Input">
            <a:extLst>
              <a:ext uri="{FF2B5EF4-FFF2-40B4-BE49-F238E27FC236}">
                <a16:creationId xmlns:a16="http://schemas.microsoft.com/office/drawing/2014/main" id="{E57C2E59-5DDF-AFEB-7D04-11DFDA1B888C}"/>
              </a:ext>
            </a:extLst>
          </p:cNvPr>
          <p:cNvSpPr/>
          <p:nvPr/>
        </p:nvSpPr>
        <p:spPr>
          <a:xfrm>
            <a:off x="7284594" y="2799109"/>
            <a:ext cx="529496"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추가</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66" name="표 48">
            <a:extLst>
              <a:ext uri="{FF2B5EF4-FFF2-40B4-BE49-F238E27FC236}">
                <a16:creationId xmlns:a16="http://schemas.microsoft.com/office/drawing/2014/main" id="{CBD3FD39-2DA9-49C7-F347-22057D06943D}"/>
              </a:ext>
            </a:extLst>
          </p:cNvPr>
          <p:cNvGraphicFramePr>
            <a:graphicFrameLocks noGrp="1"/>
          </p:cNvGraphicFramePr>
          <p:nvPr>
            <p:extLst>
              <p:ext uri="{D42A27DB-BD31-4B8C-83A1-F6EECF244321}">
                <p14:modId xmlns:p14="http://schemas.microsoft.com/office/powerpoint/2010/main" val="2197701201"/>
              </p:ext>
            </p:extLst>
          </p:nvPr>
        </p:nvGraphicFramePr>
        <p:xfrm>
          <a:off x="2466944" y="3215805"/>
          <a:ext cx="5347144" cy="1737752"/>
        </p:xfrm>
        <a:graphic>
          <a:graphicData uri="http://schemas.openxmlformats.org/drawingml/2006/table">
            <a:tbl>
              <a:tblPr firstRow="1" bandRow="1">
                <a:tableStyleId>{F2DE63D5-997A-4646-A377-4702673A728D}</a:tableStyleId>
              </a:tblPr>
              <a:tblGrid>
                <a:gridCol w="2673572">
                  <a:extLst>
                    <a:ext uri="{9D8B030D-6E8A-4147-A177-3AD203B41FA5}">
                      <a16:colId xmlns:a16="http://schemas.microsoft.com/office/drawing/2014/main" val="3997906638"/>
                    </a:ext>
                  </a:extLst>
                </a:gridCol>
                <a:gridCol w="1336786">
                  <a:extLst>
                    <a:ext uri="{9D8B030D-6E8A-4147-A177-3AD203B41FA5}">
                      <a16:colId xmlns:a16="http://schemas.microsoft.com/office/drawing/2014/main" val="2189235125"/>
                    </a:ext>
                  </a:extLst>
                </a:gridCol>
                <a:gridCol w="1336786">
                  <a:extLst>
                    <a:ext uri="{9D8B030D-6E8A-4147-A177-3AD203B41FA5}">
                      <a16:colId xmlns:a16="http://schemas.microsoft.com/office/drawing/2014/main" val="3275808881"/>
                    </a:ext>
                  </a:extLst>
                </a:gridCol>
              </a:tblGrid>
              <a:tr h="278617">
                <a:tc>
                  <a:txBody>
                    <a:bodyPr/>
                    <a:lstStyle/>
                    <a:p>
                      <a:pPr algn="ctr" latinLnBrk="1"/>
                      <a:r>
                        <a:rPr lang="ko-KR" altLang="en-US" sz="800" dirty="0"/>
                        <a:t>항목</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삭제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75904557"/>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r h="291827">
                <a:tc>
                  <a:txBody>
                    <a:bodyPr/>
                    <a:lstStyle/>
                    <a:p>
                      <a:pPr algn="ctr" latinLnBrk="1"/>
                      <a:r>
                        <a:rPr lang="ko-KR" altLang="en-US" sz="800" dirty="0"/>
                        <a:t>소계</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93020401"/>
                  </a:ext>
                </a:extLst>
              </a:tr>
            </a:tbl>
          </a:graphicData>
        </a:graphic>
      </p:graphicFrame>
      <p:sp>
        <p:nvSpPr>
          <p:cNvPr id="67" name="Input">
            <a:extLst>
              <a:ext uri="{FF2B5EF4-FFF2-40B4-BE49-F238E27FC236}">
                <a16:creationId xmlns:a16="http://schemas.microsoft.com/office/drawing/2014/main" id="{E5445B65-990B-48EB-7E27-06208EE21C8E}"/>
              </a:ext>
            </a:extLst>
          </p:cNvPr>
          <p:cNvSpPr/>
          <p:nvPr/>
        </p:nvSpPr>
        <p:spPr>
          <a:xfrm>
            <a:off x="6948852" y="3536279"/>
            <a:ext cx="410045" cy="200616"/>
          </a:xfrm>
          <a:prstGeom prst="roundRect">
            <a:avLst>
              <a:gd name="adj" fmla="val 10785"/>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삭제</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8" name="Input">
            <a:extLst>
              <a:ext uri="{FF2B5EF4-FFF2-40B4-BE49-F238E27FC236}">
                <a16:creationId xmlns:a16="http://schemas.microsoft.com/office/drawing/2014/main" id="{C8BC2778-7DC6-0E69-51A5-0B6964049DD9}"/>
              </a:ext>
            </a:extLst>
          </p:cNvPr>
          <p:cNvSpPr/>
          <p:nvPr/>
        </p:nvSpPr>
        <p:spPr>
          <a:xfrm>
            <a:off x="5635690" y="2799109"/>
            <a:ext cx="158620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chemeClr val="bg1">
                    <a:lumMod val="50000"/>
                  </a:schemeClr>
                </a:solidFill>
                <a:latin typeface="Segoe UI" panose="020B0502040204020203" pitchFamily="34" charset="0"/>
                <a:cs typeface="Segoe UI" panose="020B0502040204020203" pitchFamily="34" charset="0"/>
              </a:rPr>
              <a:t>금액입력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aphicFrame>
        <p:nvGraphicFramePr>
          <p:cNvPr id="72" name="표 71">
            <a:extLst>
              <a:ext uri="{FF2B5EF4-FFF2-40B4-BE49-F238E27FC236}">
                <a16:creationId xmlns:a16="http://schemas.microsoft.com/office/drawing/2014/main" id="{6BED8C95-4B8E-F974-786B-CE784FD17DC4}"/>
              </a:ext>
            </a:extLst>
          </p:cNvPr>
          <p:cNvGraphicFramePr>
            <a:graphicFrameLocks noGrp="1"/>
          </p:cNvGraphicFramePr>
          <p:nvPr>
            <p:extLst>
              <p:ext uri="{D42A27DB-BD31-4B8C-83A1-F6EECF244321}">
                <p14:modId xmlns:p14="http://schemas.microsoft.com/office/powerpoint/2010/main" val="814428460"/>
              </p:ext>
            </p:extLst>
          </p:nvPr>
        </p:nvGraphicFramePr>
        <p:xfrm>
          <a:off x="9698952" y="526664"/>
          <a:ext cx="2480644" cy="3252706"/>
        </p:xfrm>
        <a:graphic>
          <a:graphicData uri="http://schemas.openxmlformats.org/drawingml/2006/table">
            <a:tbl>
              <a:tblPr>
                <a:tableStyleId>{5C22544A-7EE6-4342-B048-85BDC9FD1C3A}</a:tableStyleId>
              </a:tblPr>
              <a:tblGrid>
                <a:gridCol w="320792">
                  <a:extLst>
                    <a:ext uri="{9D8B030D-6E8A-4147-A177-3AD203B41FA5}">
                      <a16:colId xmlns:a16="http://schemas.microsoft.com/office/drawing/2014/main" val="20000"/>
                    </a:ext>
                  </a:extLst>
                </a:gridCol>
                <a:gridCol w="2159852">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시스템에서 자동화 되지 않은 항목의 증액 또는 감액을 수기 입력</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코드화 되어 있지 않은 금액을 수기로 입력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선택</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할인</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본부매출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항목</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금액이 증액됨</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할인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항목</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금액이 차감됨</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본부매출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항목</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금액이 증액됨</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정산서에는 나오지만 본사매출에서는 제외됨</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카드결제</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현금영수증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발급란의</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추가입력을 클릭한 경우 본부매출이 선택된 상태로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load</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되고</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별도의 결제 블록이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개 추가됨</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73" name="직사각형 72">
            <a:extLst>
              <a:ext uri="{FF2B5EF4-FFF2-40B4-BE49-F238E27FC236}">
                <a16:creationId xmlns:a16="http://schemas.microsoft.com/office/drawing/2014/main" id="{58EA6A7E-8DCD-5E8A-3429-0A26E8F08E57}"/>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74" name="직사각형 73">
            <a:extLst>
              <a:ext uri="{FF2B5EF4-FFF2-40B4-BE49-F238E27FC236}">
                <a16:creationId xmlns:a16="http://schemas.microsoft.com/office/drawing/2014/main" id="{A2415F3E-F5E3-050A-A718-17B2AA8BD56E}"/>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75" name="직사각형 74">
            <a:extLst>
              <a:ext uri="{FF2B5EF4-FFF2-40B4-BE49-F238E27FC236}">
                <a16:creationId xmlns:a16="http://schemas.microsoft.com/office/drawing/2014/main" id="{4168DB60-E4FA-86E3-296C-0F2B21124786}"/>
              </a:ext>
            </a:extLst>
          </p:cNvPr>
          <p:cNvSpPr/>
          <p:nvPr/>
        </p:nvSpPr>
        <p:spPr>
          <a:xfrm>
            <a:off x="2398194" y="27077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5"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a:xfrm>
            <a:off x="4600575" y="9525"/>
            <a:ext cx="7581900" cy="212725"/>
          </a:xfrm>
        </p:spPr>
        <p:txBody>
          <a:bodyPr/>
          <a:lstStyle/>
          <a:p>
            <a:r>
              <a:rPr lang="en-US" altLang="ko-KR" dirty="0"/>
              <a:t>RQ-MENU-0700</a:t>
            </a:r>
            <a:endParaRPr lang="ko-KR" altLang="en-US" dirty="0"/>
          </a:p>
        </p:txBody>
      </p:sp>
    </p:spTree>
    <p:extLst>
      <p:ext uri="{BB962C8B-B14F-4D97-AF65-F5344CB8AC3E}">
        <p14:creationId xmlns:p14="http://schemas.microsoft.com/office/powerpoint/2010/main" val="933332506"/>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행사번호 조회</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9" y="847271"/>
            <a:ext cx="6620029" cy="4655606"/>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상품검색</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9" y="1573902"/>
            <a:ext cx="6620029" cy="795338"/>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477663" y="1434997"/>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5" y="1048422"/>
            <a:ext cx="103182" cy="129274"/>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60" name="Button">
            <a:extLst>
              <a:ext uri="{FF2B5EF4-FFF2-40B4-BE49-F238E27FC236}">
                <a16:creationId xmlns:a16="http://schemas.microsoft.com/office/drawing/2014/main" id="{44A2273B-E28B-6EAE-C673-4F4CD8FEF39A}"/>
              </a:ext>
            </a:extLst>
          </p:cNvPr>
          <p:cNvSpPr/>
          <p:nvPr/>
        </p:nvSpPr>
        <p:spPr>
          <a:xfrm>
            <a:off x="7476604" y="4943197"/>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79" name="Separator">
            <a:extLst>
              <a:ext uri="{FF2B5EF4-FFF2-40B4-BE49-F238E27FC236}">
                <a16:creationId xmlns:a16="http://schemas.microsoft.com/office/drawing/2014/main" id="{B3C4CC26-7E4B-7B46-B2E5-67CE61040631}"/>
              </a:ext>
            </a:extLst>
          </p:cNvPr>
          <p:cNvCxnSpPr/>
          <p:nvPr/>
        </p:nvCxnSpPr>
        <p:spPr>
          <a:xfrm>
            <a:off x="1377718" y="4762673"/>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81" name="Input">
            <a:extLst>
              <a:ext uri="{FF2B5EF4-FFF2-40B4-BE49-F238E27FC236}">
                <a16:creationId xmlns:a16="http://schemas.microsoft.com/office/drawing/2014/main" id="{DFAFF919-A723-FB98-320A-094FD86E6017}"/>
              </a:ext>
            </a:extLst>
          </p:cNvPr>
          <p:cNvSpPr/>
          <p:nvPr/>
        </p:nvSpPr>
        <p:spPr>
          <a:xfrm>
            <a:off x="6918206" y="4157335"/>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상품추가</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46" name="그룹 45"/>
          <p:cNvGrpSpPr/>
          <p:nvPr/>
        </p:nvGrpSpPr>
        <p:grpSpPr>
          <a:xfrm>
            <a:off x="1616661" y="1638064"/>
            <a:ext cx="2893403" cy="344350"/>
            <a:chOff x="1550995" y="1528470"/>
            <a:chExt cx="2893403" cy="344350"/>
          </a:xfrm>
        </p:grpSpPr>
        <p:sp>
          <p:nvSpPr>
            <p:cNvPr id="47"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8"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9" name="TextBox 48">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51" name="그룹 50"/>
          <p:cNvGrpSpPr/>
          <p:nvPr/>
        </p:nvGrpSpPr>
        <p:grpSpPr>
          <a:xfrm>
            <a:off x="4923522" y="1638064"/>
            <a:ext cx="2893403" cy="344350"/>
            <a:chOff x="1550995" y="1528470"/>
            <a:chExt cx="2893403" cy="344350"/>
          </a:xfrm>
        </p:grpSpPr>
        <p:sp>
          <p:nvSpPr>
            <p:cNvPr id="52"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3"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4" name="TextBox 53">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센터</a:t>
              </a:r>
            </a:p>
          </p:txBody>
        </p:sp>
      </p:grpSp>
      <p:grpSp>
        <p:nvGrpSpPr>
          <p:cNvPr id="55" name="그룹 54"/>
          <p:cNvGrpSpPr/>
          <p:nvPr/>
        </p:nvGrpSpPr>
        <p:grpSpPr>
          <a:xfrm>
            <a:off x="1609165" y="2165803"/>
            <a:ext cx="2893403" cy="344350"/>
            <a:chOff x="1550995" y="1528470"/>
            <a:chExt cx="2893403" cy="344350"/>
          </a:xfrm>
        </p:grpSpPr>
        <p:sp>
          <p:nvSpPr>
            <p:cNvPr id="56"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7"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8" name="TextBox 57">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행사상태</a:t>
              </a:r>
            </a:p>
          </p:txBody>
        </p:sp>
      </p:grpSp>
      <p:grpSp>
        <p:nvGrpSpPr>
          <p:cNvPr id="59" name="그룹 58"/>
          <p:cNvGrpSpPr/>
          <p:nvPr/>
        </p:nvGrpSpPr>
        <p:grpSpPr>
          <a:xfrm>
            <a:off x="4919792" y="2179003"/>
            <a:ext cx="2893403" cy="344350"/>
            <a:chOff x="1550995" y="1528470"/>
            <a:chExt cx="2893403" cy="344350"/>
          </a:xfrm>
        </p:grpSpPr>
        <p:sp>
          <p:nvSpPr>
            <p:cNvPr id="62"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3"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4" name="TextBox 63">
              <a:extLst>
                <a:ext uri="{FF2B5EF4-FFF2-40B4-BE49-F238E27FC236}">
                  <a16:creationId xmlns:a16="http://schemas.microsoft.com/office/drawing/2014/main" id="{93F9F44E-7546-B5A0-A972-6CCC032692A0}"/>
                </a:ext>
              </a:extLst>
            </p:cNvPr>
            <p:cNvSpPr txBox="1"/>
            <p:nvPr/>
          </p:nvSpPr>
          <p:spPr>
            <a:xfrm>
              <a:off x="1608355" y="1528470"/>
              <a:ext cx="821182" cy="138499"/>
            </a:xfrm>
            <a:prstGeom prst="rect">
              <a:avLst/>
            </a:prstGeom>
            <a:solidFill>
              <a:schemeClr val="bg1"/>
            </a:solidFill>
          </p:spPr>
          <p:txBody>
            <a:bodyPr wrap="none" lIns="36000" tIns="0" bIns="0" rtlCol="0">
              <a:spAutoFit/>
            </a:bodyPr>
            <a:lstStyle/>
            <a:p>
              <a:r>
                <a:rPr lang="ko-KR" altLang="en-US" sz="900" dirty="0"/>
                <a:t>일반단체구분</a:t>
              </a:r>
            </a:p>
          </p:txBody>
        </p:sp>
      </p:grpSp>
      <p:grpSp>
        <p:nvGrpSpPr>
          <p:cNvPr id="65" name="그룹 64"/>
          <p:cNvGrpSpPr/>
          <p:nvPr/>
        </p:nvGrpSpPr>
        <p:grpSpPr>
          <a:xfrm>
            <a:off x="1589285" y="2795452"/>
            <a:ext cx="2893349" cy="336501"/>
            <a:chOff x="4919381" y="1851785"/>
            <a:chExt cx="2847733" cy="336501"/>
          </a:xfrm>
        </p:grpSpPr>
        <p:sp>
          <p:nvSpPr>
            <p:cNvPr id="66" name="직사각형 65">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67" name="TextBox 66">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장례식장</a:t>
              </a:r>
              <a:endParaRPr lang="en-US" altLang="ko-KR" sz="900" dirty="0">
                <a:latin typeface="+mn-ea"/>
              </a:endParaRPr>
            </a:p>
          </p:txBody>
        </p:sp>
      </p:grpSp>
      <p:grpSp>
        <p:nvGrpSpPr>
          <p:cNvPr id="68" name="그룹 67"/>
          <p:cNvGrpSpPr/>
          <p:nvPr/>
        </p:nvGrpSpPr>
        <p:grpSpPr>
          <a:xfrm>
            <a:off x="4903826" y="2795452"/>
            <a:ext cx="2893349" cy="336501"/>
            <a:chOff x="4919381" y="1851785"/>
            <a:chExt cx="2847733" cy="336501"/>
          </a:xfrm>
        </p:grpSpPr>
        <p:sp>
          <p:nvSpPr>
            <p:cNvPr id="69" name="직사각형 68">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70" name="TextBox 69">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단체명</a:t>
              </a:r>
              <a:endParaRPr lang="en-US" altLang="ko-KR" sz="900" dirty="0">
                <a:latin typeface="+mn-ea"/>
              </a:endParaRPr>
            </a:p>
          </p:txBody>
        </p:sp>
      </p:grpSp>
      <p:grpSp>
        <p:nvGrpSpPr>
          <p:cNvPr id="71" name="그룹 70"/>
          <p:cNvGrpSpPr/>
          <p:nvPr/>
        </p:nvGrpSpPr>
        <p:grpSpPr>
          <a:xfrm>
            <a:off x="1599666" y="3402887"/>
            <a:ext cx="2893349" cy="336501"/>
            <a:chOff x="4919381" y="1851785"/>
            <a:chExt cx="2847733" cy="336501"/>
          </a:xfrm>
        </p:grpSpPr>
        <p:sp>
          <p:nvSpPr>
            <p:cNvPr id="72" name="직사각형 71">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73" name="TextBox 72">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의전팀장</a:t>
              </a:r>
              <a:endParaRPr lang="en-US" altLang="ko-KR" sz="900" dirty="0">
                <a:latin typeface="+mn-ea"/>
              </a:endParaRPr>
            </a:p>
          </p:txBody>
        </p:sp>
      </p:grpSp>
      <p:grpSp>
        <p:nvGrpSpPr>
          <p:cNvPr id="75" name="그룹 74"/>
          <p:cNvGrpSpPr/>
          <p:nvPr/>
        </p:nvGrpSpPr>
        <p:grpSpPr>
          <a:xfrm>
            <a:off x="4914207" y="3402887"/>
            <a:ext cx="2893349" cy="336501"/>
            <a:chOff x="4919381" y="1851785"/>
            <a:chExt cx="2847733" cy="336501"/>
          </a:xfrm>
        </p:grpSpPr>
        <p:sp>
          <p:nvSpPr>
            <p:cNvPr id="76" name="직사각형 75">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77" name="TextBox 76">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행사번호</a:t>
              </a:r>
              <a:endParaRPr lang="en-US" altLang="ko-KR" sz="900" dirty="0">
                <a:latin typeface="+mn-ea"/>
              </a:endParaRPr>
            </a:p>
          </p:txBody>
        </p:sp>
      </p:grpSp>
      <p:grpSp>
        <p:nvGrpSpPr>
          <p:cNvPr id="78" name="그룹 77"/>
          <p:cNvGrpSpPr/>
          <p:nvPr/>
        </p:nvGrpSpPr>
        <p:grpSpPr>
          <a:xfrm>
            <a:off x="1594875" y="3998956"/>
            <a:ext cx="2882167" cy="348309"/>
            <a:chOff x="4838790" y="2154002"/>
            <a:chExt cx="2882167" cy="348309"/>
          </a:xfrm>
        </p:grpSpPr>
        <p:sp>
          <p:nvSpPr>
            <p:cNvPr id="80" name="Input">
              <a:extLst>
                <a:ext uri="{FF2B5EF4-FFF2-40B4-BE49-F238E27FC236}">
                  <a16:creationId xmlns:a16="http://schemas.microsoft.com/office/drawing/2014/main" id="{A517BDF3-D86B-DD96-7697-14A68C0248E2}"/>
                </a:ext>
              </a:extLst>
            </p:cNvPr>
            <p:cNvSpPr/>
            <p:nvPr/>
          </p:nvSpPr>
          <p:spPr>
            <a:xfrm>
              <a:off x="4838790"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82"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1"/>
              </p:custDataLst>
            </p:nvPr>
          </p:nvSpPr>
          <p:spPr bwMode="auto">
            <a:xfrm>
              <a:off x="5862183" y="229429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83" name="TextBox 82">
              <a:extLst>
                <a:ext uri="{FF2B5EF4-FFF2-40B4-BE49-F238E27FC236}">
                  <a16:creationId xmlns:a16="http://schemas.microsoft.com/office/drawing/2014/main" id="{14A06912-87B8-8738-C44B-BB08B3B10D16}"/>
                </a:ext>
              </a:extLst>
            </p:cNvPr>
            <p:cNvSpPr txBox="1"/>
            <p:nvPr/>
          </p:nvSpPr>
          <p:spPr>
            <a:xfrm>
              <a:off x="6141847" y="2254898"/>
              <a:ext cx="264816" cy="246221"/>
            </a:xfrm>
            <a:prstGeom prst="rect">
              <a:avLst/>
            </a:prstGeom>
            <a:noFill/>
          </p:spPr>
          <p:txBody>
            <a:bodyPr wrap="none" rtlCol="0">
              <a:spAutoFit/>
            </a:bodyPr>
            <a:lstStyle/>
            <a:p>
              <a:r>
                <a:rPr lang="en-US" altLang="ko-KR" sz="1000" dirty="0"/>
                <a:t>~</a:t>
              </a:r>
              <a:endParaRPr lang="ko-KR" altLang="en-US" sz="1000" dirty="0"/>
            </a:p>
          </p:txBody>
        </p:sp>
        <p:sp>
          <p:nvSpPr>
            <p:cNvPr id="84" name="TextBox 83">
              <a:extLst>
                <a:ext uri="{FF2B5EF4-FFF2-40B4-BE49-F238E27FC236}">
                  <a16:creationId xmlns:a16="http://schemas.microsoft.com/office/drawing/2014/main" id="{F567954C-D147-8D8B-F011-93CD27065101}"/>
                </a:ext>
              </a:extLst>
            </p:cNvPr>
            <p:cNvSpPr txBox="1"/>
            <p:nvPr/>
          </p:nvSpPr>
          <p:spPr>
            <a:xfrm>
              <a:off x="4896745" y="2154002"/>
              <a:ext cx="590349" cy="138499"/>
            </a:xfrm>
            <a:prstGeom prst="rect">
              <a:avLst/>
            </a:prstGeom>
            <a:solidFill>
              <a:schemeClr val="bg1"/>
            </a:solidFill>
          </p:spPr>
          <p:txBody>
            <a:bodyPr wrap="none" lIns="36000" tIns="0" bIns="0" rtlCol="0">
              <a:spAutoFit/>
            </a:bodyPr>
            <a:lstStyle/>
            <a:p>
              <a:r>
                <a:rPr lang="ko-KR" altLang="en-US" sz="900" dirty="0"/>
                <a:t>출고일자</a:t>
              </a:r>
            </a:p>
          </p:txBody>
        </p:sp>
        <p:sp>
          <p:nvSpPr>
            <p:cNvPr id="86" name="Input">
              <a:extLst>
                <a:ext uri="{FF2B5EF4-FFF2-40B4-BE49-F238E27FC236}">
                  <a16:creationId xmlns:a16="http://schemas.microsoft.com/office/drawing/2014/main" id="{A517BDF3-D86B-DD96-7697-14A68C0248E2}"/>
                </a:ext>
              </a:extLst>
            </p:cNvPr>
            <p:cNvSpPr/>
            <p:nvPr/>
          </p:nvSpPr>
          <p:spPr>
            <a:xfrm>
              <a:off x="6480223"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87"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2"/>
              </p:custDataLst>
            </p:nvPr>
          </p:nvSpPr>
          <p:spPr bwMode="auto">
            <a:xfrm>
              <a:off x="7527974" y="231238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1371871763"/>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텍스트 개체 틀 15"/>
          <p:cNvSpPr>
            <a:spLocks noGrp="1"/>
          </p:cNvSpPr>
          <p:nvPr>
            <p:ph type="body" sz="quarter" idx="10"/>
          </p:nvPr>
        </p:nvSpPr>
        <p:spPr/>
        <p:txBody>
          <a:bodyPr/>
          <a:lstStyle/>
          <a:p>
            <a:r>
              <a:rPr lang="ko-KR" altLang="en-US" dirty="0"/>
              <a:t>계정 검색</a:t>
            </a:r>
          </a:p>
        </p:txBody>
      </p:sp>
      <p:sp>
        <p:nvSpPr>
          <p:cNvPr id="3" name="텍스트 개체 틀 2"/>
          <p:cNvSpPr>
            <a:spLocks noGrp="1"/>
          </p:cNvSpPr>
          <p:nvPr>
            <p:ph type="body" sz="quarter" idx="11"/>
          </p:nvPr>
        </p:nvSpPr>
        <p:spPr/>
        <p:txBody>
          <a:bodyPr/>
          <a:lstStyle/>
          <a:p>
            <a:endParaRPr lang="ko-KR" altLang="en-US"/>
          </a:p>
        </p:txBody>
      </p:sp>
      <p:sp>
        <p:nvSpPr>
          <p:cNvPr id="4" name="텍스트 개체 틀 3"/>
          <p:cNvSpPr>
            <a:spLocks noGrp="1"/>
          </p:cNvSpPr>
          <p:nvPr>
            <p:ph type="body" sz="quarter" idx="12"/>
          </p:nvPr>
        </p:nvSpPr>
        <p:spPr/>
        <p:txBody>
          <a:bodyPr/>
          <a:lstStyle/>
          <a:p>
            <a:endParaRPr lang="ko-KR" altLang="en-US"/>
          </a:p>
        </p:txBody>
      </p:sp>
      <p:sp>
        <p:nvSpPr>
          <p:cNvPr id="5" name="텍스트 개체 틀 4"/>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1"/>
            <a:ext cx="6620029" cy="3447605"/>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송장번호 입력</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4916" y="3832695"/>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04578" y="125765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6825609" y="319691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저장</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4" name="Button">
            <a:extLst>
              <a:ext uri="{FF2B5EF4-FFF2-40B4-BE49-F238E27FC236}">
                <a16:creationId xmlns:a16="http://schemas.microsoft.com/office/drawing/2014/main" id="{44A2273B-E28B-6EAE-C673-4F4CD8FEF39A}"/>
              </a:ext>
            </a:extLst>
          </p:cNvPr>
          <p:cNvSpPr/>
          <p:nvPr/>
        </p:nvSpPr>
        <p:spPr>
          <a:xfrm>
            <a:off x="7420905" y="4005583"/>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24" name="직사각형 23">
            <a:extLst>
              <a:ext uri="{FF2B5EF4-FFF2-40B4-BE49-F238E27FC236}">
                <a16:creationId xmlns:a16="http://schemas.microsoft.com/office/drawing/2014/main" id="{B4584510-78E7-630D-F832-A803A27E1453}"/>
              </a:ext>
            </a:extLst>
          </p:cNvPr>
          <p:cNvSpPr/>
          <p:nvPr/>
        </p:nvSpPr>
        <p:spPr>
          <a:xfrm>
            <a:off x="1629593" y="1867938"/>
            <a:ext cx="281353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1000" dirty="0">
                <a:solidFill>
                  <a:schemeClr val="bg1">
                    <a:lumMod val="50000"/>
                  </a:schemeClr>
                </a:solidFill>
                <a:latin typeface="+mn-ea"/>
                <a:cs typeface="Segoe UI" panose="020B0502040204020203" pitchFamily="34" charset="0"/>
              </a:rPr>
              <a:t>Value</a:t>
            </a:r>
          </a:p>
        </p:txBody>
      </p:sp>
      <p:sp>
        <p:nvSpPr>
          <p:cNvPr id="25" name="TextBox 24">
            <a:extLst>
              <a:ext uri="{FF2B5EF4-FFF2-40B4-BE49-F238E27FC236}">
                <a16:creationId xmlns:a16="http://schemas.microsoft.com/office/drawing/2014/main" id="{796719D4-8FEA-5593-22D7-A020F760B112}"/>
              </a:ext>
            </a:extLst>
          </p:cNvPr>
          <p:cNvSpPr txBox="1"/>
          <p:nvPr/>
        </p:nvSpPr>
        <p:spPr>
          <a:xfrm>
            <a:off x="1684276" y="1794791"/>
            <a:ext cx="555776"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a:latin typeface="+mn-ea"/>
              </a:rPr>
              <a:t>물류센터</a:t>
            </a:r>
            <a:endParaRPr lang="en-US" altLang="ko-KR" sz="800" dirty="0">
              <a:latin typeface="+mn-ea"/>
            </a:endParaRPr>
          </a:p>
        </p:txBody>
      </p:sp>
      <p:sp>
        <p:nvSpPr>
          <p:cNvPr id="27" name="직사각형 26">
            <a:extLst>
              <a:ext uri="{FF2B5EF4-FFF2-40B4-BE49-F238E27FC236}">
                <a16:creationId xmlns:a16="http://schemas.microsoft.com/office/drawing/2014/main" id="{B4584510-78E7-630D-F832-A803A27E1453}"/>
              </a:ext>
            </a:extLst>
          </p:cNvPr>
          <p:cNvSpPr/>
          <p:nvPr/>
        </p:nvSpPr>
        <p:spPr>
          <a:xfrm>
            <a:off x="4891046" y="1879607"/>
            <a:ext cx="281353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1000" dirty="0">
                <a:solidFill>
                  <a:schemeClr val="bg1">
                    <a:lumMod val="50000"/>
                  </a:schemeClr>
                </a:solidFill>
                <a:latin typeface="+mn-ea"/>
                <a:cs typeface="Segoe UI" panose="020B0502040204020203" pitchFamily="34" charset="0"/>
              </a:rPr>
              <a:t>Value</a:t>
            </a:r>
          </a:p>
        </p:txBody>
      </p:sp>
      <p:sp>
        <p:nvSpPr>
          <p:cNvPr id="28" name="TextBox 27">
            <a:extLst>
              <a:ext uri="{FF2B5EF4-FFF2-40B4-BE49-F238E27FC236}">
                <a16:creationId xmlns:a16="http://schemas.microsoft.com/office/drawing/2014/main" id="{796719D4-8FEA-5593-22D7-A020F760B112}"/>
              </a:ext>
            </a:extLst>
          </p:cNvPr>
          <p:cNvSpPr txBox="1"/>
          <p:nvPr/>
        </p:nvSpPr>
        <p:spPr>
          <a:xfrm>
            <a:off x="4945729" y="1806460"/>
            <a:ext cx="350591"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a:latin typeface="+mn-ea"/>
              </a:rPr>
              <a:t>본부</a:t>
            </a:r>
            <a:endParaRPr lang="en-US" altLang="ko-KR" sz="800" dirty="0">
              <a:latin typeface="+mn-ea"/>
            </a:endParaRPr>
          </a:p>
        </p:txBody>
      </p:sp>
      <p:sp>
        <p:nvSpPr>
          <p:cNvPr id="30" name="직사각형 29">
            <a:extLst>
              <a:ext uri="{FF2B5EF4-FFF2-40B4-BE49-F238E27FC236}">
                <a16:creationId xmlns:a16="http://schemas.microsoft.com/office/drawing/2014/main" id="{B4584510-78E7-630D-F832-A803A27E1453}"/>
              </a:ext>
            </a:extLst>
          </p:cNvPr>
          <p:cNvSpPr/>
          <p:nvPr/>
        </p:nvSpPr>
        <p:spPr>
          <a:xfrm>
            <a:off x="1629593" y="2497272"/>
            <a:ext cx="281353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1000" dirty="0">
                <a:solidFill>
                  <a:schemeClr val="bg1">
                    <a:lumMod val="50000"/>
                  </a:schemeClr>
                </a:solidFill>
                <a:latin typeface="+mn-ea"/>
                <a:cs typeface="Segoe UI" panose="020B0502040204020203" pitchFamily="34" charset="0"/>
              </a:rPr>
              <a:t>Value</a:t>
            </a:r>
          </a:p>
        </p:txBody>
      </p:sp>
      <p:sp>
        <p:nvSpPr>
          <p:cNvPr id="31" name="TextBox 30">
            <a:extLst>
              <a:ext uri="{FF2B5EF4-FFF2-40B4-BE49-F238E27FC236}">
                <a16:creationId xmlns:a16="http://schemas.microsoft.com/office/drawing/2014/main" id="{796719D4-8FEA-5593-22D7-A020F760B112}"/>
              </a:ext>
            </a:extLst>
          </p:cNvPr>
          <p:cNvSpPr txBox="1"/>
          <p:nvPr/>
        </p:nvSpPr>
        <p:spPr>
          <a:xfrm>
            <a:off x="1684276" y="2424125"/>
            <a:ext cx="350591"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a:latin typeface="+mn-ea"/>
              </a:rPr>
              <a:t>센터</a:t>
            </a:r>
            <a:endParaRPr lang="en-US" altLang="ko-KR" sz="800" dirty="0">
              <a:latin typeface="+mn-ea"/>
            </a:endParaRPr>
          </a:p>
        </p:txBody>
      </p:sp>
      <p:sp>
        <p:nvSpPr>
          <p:cNvPr id="33" name="직사각형 32">
            <a:extLst>
              <a:ext uri="{FF2B5EF4-FFF2-40B4-BE49-F238E27FC236}">
                <a16:creationId xmlns:a16="http://schemas.microsoft.com/office/drawing/2014/main" id="{B4584510-78E7-630D-F832-A803A27E1453}"/>
              </a:ext>
            </a:extLst>
          </p:cNvPr>
          <p:cNvSpPr/>
          <p:nvPr/>
        </p:nvSpPr>
        <p:spPr>
          <a:xfrm>
            <a:off x="4891046" y="2508941"/>
            <a:ext cx="281353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1000" dirty="0">
                <a:solidFill>
                  <a:schemeClr val="bg1">
                    <a:lumMod val="50000"/>
                  </a:schemeClr>
                </a:solidFill>
                <a:latin typeface="+mn-ea"/>
                <a:cs typeface="Segoe UI" panose="020B0502040204020203" pitchFamily="34" charset="0"/>
              </a:rPr>
              <a:t>Value</a:t>
            </a:r>
          </a:p>
        </p:txBody>
      </p:sp>
      <p:sp>
        <p:nvSpPr>
          <p:cNvPr id="35" name="TextBox 34">
            <a:extLst>
              <a:ext uri="{FF2B5EF4-FFF2-40B4-BE49-F238E27FC236}">
                <a16:creationId xmlns:a16="http://schemas.microsoft.com/office/drawing/2014/main" id="{796719D4-8FEA-5593-22D7-A020F760B112}"/>
              </a:ext>
            </a:extLst>
          </p:cNvPr>
          <p:cNvSpPr txBox="1"/>
          <p:nvPr/>
        </p:nvSpPr>
        <p:spPr>
          <a:xfrm>
            <a:off x="4945729" y="2435794"/>
            <a:ext cx="555776"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a:latin typeface="+mn-ea"/>
              </a:rPr>
              <a:t>상품코드</a:t>
            </a:r>
            <a:endParaRPr lang="en-US" altLang="ko-KR" sz="800" dirty="0">
              <a:latin typeface="+mn-ea"/>
            </a:endParaRPr>
          </a:p>
        </p:txBody>
      </p:sp>
      <p:sp>
        <p:nvSpPr>
          <p:cNvPr id="39" name="직사각형 38">
            <a:extLst>
              <a:ext uri="{FF2B5EF4-FFF2-40B4-BE49-F238E27FC236}">
                <a16:creationId xmlns:a16="http://schemas.microsoft.com/office/drawing/2014/main" id="{B4584510-78E7-630D-F832-A803A27E1453}"/>
              </a:ext>
            </a:extLst>
          </p:cNvPr>
          <p:cNvSpPr/>
          <p:nvPr/>
        </p:nvSpPr>
        <p:spPr>
          <a:xfrm>
            <a:off x="1629593" y="3128775"/>
            <a:ext cx="281353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1000" dirty="0">
                <a:solidFill>
                  <a:schemeClr val="bg1">
                    <a:lumMod val="50000"/>
                  </a:schemeClr>
                </a:solidFill>
                <a:latin typeface="+mn-ea"/>
                <a:cs typeface="Segoe UI" panose="020B0502040204020203" pitchFamily="34" charset="0"/>
              </a:rPr>
              <a:t>Value</a:t>
            </a:r>
          </a:p>
        </p:txBody>
      </p:sp>
      <p:sp>
        <p:nvSpPr>
          <p:cNvPr id="41" name="TextBox 40">
            <a:extLst>
              <a:ext uri="{FF2B5EF4-FFF2-40B4-BE49-F238E27FC236}">
                <a16:creationId xmlns:a16="http://schemas.microsoft.com/office/drawing/2014/main" id="{796719D4-8FEA-5593-22D7-A020F760B112}"/>
              </a:ext>
            </a:extLst>
          </p:cNvPr>
          <p:cNvSpPr txBox="1"/>
          <p:nvPr/>
        </p:nvSpPr>
        <p:spPr>
          <a:xfrm>
            <a:off x="1684276" y="3055628"/>
            <a:ext cx="794623"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a:latin typeface="+mn-ea"/>
              </a:rPr>
              <a:t>송장번호 입력</a:t>
            </a:r>
            <a:endParaRPr lang="en-US" altLang="ko-KR" sz="800" dirty="0">
              <a:latin typeface="+mn-ea"/>
            </a:endParaRPr>
          </a:p>
        </p:txBody>
      </p:sp>
    </p:spTree>
    <p:extLst>
      <p:ext uri="{BB962C8B-B14F-4D97-AF65-F5344CB8AC3E}">
        <p14:creationId xmlns:p14="http://schemas.microsoft.com/office/powerpoint/2010/main" val="3337394356"/>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장례식장 검색</a:t>
            </a:r>
          </a:p>
        </p:txBody>
      </p:sp>
      <p:sp>
        <p:nvSpPr>
          <p:cNvPr id="17" name="텍스트 개체 틀 16"/>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04891"/>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행사검색</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4032" y="5222379"/>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339668"/>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6854425" y="2479566"/>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20" name="Button">
            <a:extLst>
              <a:ext uri="{FF2B5EF4-FFF2-40B4-BE49-F238E27FC236}">
                <a16:creationId xmlns:a16="http://schemas.microsoft.com/office/drawing/2014/main" id="{820E926A-1C9B-9C80-A2E3-D9127D3C2F90}"/>
              </a:ext>
            </a:extLst>
          </p:cNvPr>
          <p:cNvSpPr/>
          <p:nvPr/>
        </p:nvSpPr>
        <p:spPr>
          <a:xfrm>
            <a:off x="7361799" y="5366534"/>
            <a:ext cx="434902" cy="310539"/>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rgbClr val="5F5F5F"/>
                </a:solidFill>
                <a:latin typeface="Segoe UI" panose="020B0502040204020203" pitchFamily="34" charset="0"/>
                <a:cs typeface="Segoe UI" panose="020B0502040204020203" pitchFamily="34" charset="0"/>
              </a:rPr>
              <a:t>닫기</a:t>
            </a:r>
            <a:endParaRPr lang="en-US" sz="1050" dirty="0">
              <a:solidFill>
                <a:srgbClr val="5F5F5F"/>
              </a:solidFill>
              <a:latin typeface="Segoe UI" panose="020B0502040204020203" pitchFamily="34" charset="0"/>
              <a:cs typeface="Segoe UI" panose="020B0502040204020203" pitchFamily="34" charset="0"/>
            </a:endParaRPr>
          </a:p>
        </p:txBody>
      </p:sp>
      <p:graphicFrame>
        <p:nvGraphicFramePr>
          <p:cNvPr id="35"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3582988215"/>
              </p:ext>
            </p:extLst>
          </p:nvPr>
        </p:nvGraphicFramePr>
        <p:xfrm>
          <a:off x="1608296" y="3155534"/>
          <a:ext cx="6107225" cy="1668079"/>
        </p:xfrm>
        <a:graphic>
          <a:graphicData uri="http://schemas.openxmlformats.org/drawingml/2006/table">
            <a:tbl>
              <a:tblPr firstRow="1" bandRow="1">
                <a:tableStyleId>{F2DE63D5-997A-4646-A377-4702673A728D}</a:tableStyleId>
              </a:tblPr>
              <a:tblGrid>
                <a:gridCol w="1221445">
                  <a:extLst>
                    <a:ext uri="{9D8B030D-6E8A-4147-A177-3AD203B41FA5}">
                      <a16:colId xmlns:a16="http://schemas.microsoft.com/office/drawing/2014/main" val="3997906638"/>
                    </a:ext>
                  </a:extLst>
                </a:gridCol>
                <a:gridCol w="1221445">
                  <a:extLst>
                    <a:ext uri="{9D8B030D-6E8A-4147-A177-3AD203B41FA5}">
                      <a16:colId xmlns:a16="http://schemas.microsoft.com/office/drawing/2014/main" val="346551862"/>
                    </a:ext>
                  </a:extLst>
                </a:gridCol>
                <a:gridCol w="1221445">
                  <a:extLst>
                    <a:ext uri="{9D8B030D-6E8A-4147-A177-3AD203B41FA5}">
                      <a16:colId xmlns:a16="http://schemas.microsoft.com/office/drawing/2014/main" val="20002"/>
                    </a:ext>
                  </a:extLst>
                </a:gridCol>
                <a:gridCol w="1221445">
                  <a:extLst>
                    <a:ext uri="{9D8B030D-6E8A-4147-A177-3AD203B41FA5}">
                      <a16:colId xmlns:a16="http://schemas.microsoft.com/office/drawing/2014/main" val="20003"/>
                    </a:ext>
                  </a:extLst>
                </a:gridCol>
                <a:gridCol w="1221445">
                  <a:extLst>
                    <a:ext uri="{9D8B030D-6E8A-4147-A177-3AD203B41FA5}">
                      <a16:colId xmlns:a16="http://schemas.microsoft.com/office/drawing/2014/main" val="2189235125"/>
                    </a:ext>
                  </a:extLst>
                </a:gridCol>
              </a:tblGrid>
              <a:tr h="228991">
                <a:tc>
                  <a:txBody>
                    <a:bodyPr/>
                    <a:lstStyle/>
                    <a:p>
                      <a:pPr algn="ctr" latinLnBrk="1"/>
                      <a:r>
                        <a:rPr lang="ko-KR" altLang="en-US" sz="700" dirty="0"/>
                        <a:t>의전팀장</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접수일</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일반</a:t>
                      </a:r>
                      <a:r>
                        <a:rPr lang="en-US" altLang="ko-KR" sz="700" dirty="0"/>
                        <a:t>/</a:t>
                      </a:r>
                      <a:r>
                        <a:rPr lang="ko-KR" altLang="en-US" sz="700" dirty="0"/>
                        <a:t>단체</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장례식장</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39" name="그룹 38"/>
          <p:cNvGrpSpPr/>
          <p:nvPr/>
        </p:nvGrpSpPr>
        <p:grpSpPr>
          <a:xfrm>
            <a:off x="6696499" y="3406011"/>
            <a:ext cx="425451" cy="215444"/>
            <a:chOff x="5681051" y="3551278"/>
            <a:chExt cx="425451" cy="215444"/>
          </a:xfrm>
        </p:grpSpPr>
        <p:sp>
          <p:nvSpPr>
            <p:cNvPr id="41"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2" name="TextBox 41"/>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grpSp>
        <p:nvGrpSpPr>
          <p:cNvPr id="26" name="그룹 25"/>
          <p:cNvGrpSpPr/>
          <p:nvPr/>
        </p:nvGrpSpPr>
        <p:grpSpPr>
          <a:xfrm>
            <a:off x="4840045" y="1869325"/>
            <a:ext cx="2893349" cy="336501"/>
            <a:chOff x="4919381" y="1851785"/>
            <a:chExt cx="2847733" cy="336501"/>
          </a:xfrm>
        </p:grpSpPr>
        <p:sp>
          <p:nvSpPr>
            <p:cNvPr id="27" name="직사각형 26">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28" name="TextBox 27">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의전팀장</a:t>
              </a:r>
              <a:endParaRPr lang="en-US" altLang="ko-KR" sz="900" dirty="0">
                <a:latin typeface="+mn-ea"/>
              </a:endParaRPr>
            </a:p>
          </p:txBody>
        </p:sp>
      </p:grpSp>
      <p:grpSp>
        <p:nvGrpSpPr>
          <p:cNvPr id="29" name="그룹 28"/>
          <p:cNvGrpSpPr/>
          <p:nvPr/>
        </p:nvGrpSpPr>
        <p:grpSpPr>
          <a:xfrm>
            <a:off x="1550342" y="1855730"/>
            <a:ext cx="2882167" cy="348309"/>
            <a:chOff x="4838790" y="2154002"/>
            <a:chExt cx="2882167" cy="348309"/>
          </a:xfrm>
        </p:grpSpPr>
        <p:sp>
          <p:nvSpPr>
            <p:cNvPr id="30" name="Input">
              <a:extLst>
                <a:ext uri="{FF2B5EF4-FFF2-40B4-BE49-F238E27FC236}">
                  <a16:creationId xmlns:a16="http://schemas.microsoft.com/office/drawing/2014/main" id="{A517BDF3-D86B-DD96-7697-14A68C0248E2}"/>
                </a:ext>
              </a:extLst>
            </p:cNvPr>
            <p:cNvSpPr/>
            <p:nvPr/>
          </p:nvSpPr>
          <p:spPr>
            <a:xfrm>
              <a:off x="4838790"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31"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1"/>
              </p:custDataLst>
            </p:nvPr>
          </p:nvSpPr>
          <p:spPr bwMode="auto">
            <a:xfrm>
              <a:off x="5862183" y="229429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34" name="TextBox 33">
              <a:extLst>
                <a:ext uri="{FF2B5EF4-FFF2-40B4-BE49-F238E27FC236}">
                  <a16:creationId xmlns:a16="http://schemas.microsoft.com/office/drawing/2014/main" id="{14A06912-87B8-8738-C44B-BB08B3B10D16}"/>
                </a:ext>
              </a:extLst>
            </p:cNvPr>
            <p:cNvSpPr txBox="1"/>
            <p:nvPr/>
          </p:nvSpPr>
          <p:spPr>
            <a:xfrm>
              <a:off x="6141847" y="2254898"/>
              <a:ext cx="264816" cy="246221"/>
            </a:xfrm>
            <a:prstGeom prst="rect">
              <a:avLst/>
            </a:prstGeom>
            <a:noFill/>
          </p:spPr>
          <p:txBody>
            <a:bodyPr wrap="none" rtlCol="0">
              <a:spAutoFit/>
            </a:bodyPr>
            <a:lstStyle/>
            <a:p>
              <a:r>
                <a:rPr lang="en-US" altLang="ko-KR" sz="1000" dirty="0"/>
                <a:t>~</a:t>
              </a:r>
              <a:endParaRPr lang="ko-KR" altLang="en-US" sz="1000" dirty="0"/>
            </a:p>
          </p:txBody>
        </p:sp>
        <p:sp>
          <p:nvSpPr>
            <p:cNvPr id="37" name="TextBox 36">
              <a:extLst>
                <a:ext uri="{FF2B5EF4-FFF2-40B4-BE49-F238E27FC236}">
                  <a16:creationId xmlns:a16="http://schemas.microsoft.com/office/drawing/2014/main" id="{F567954C-D147-8D8B-F011-93CD27065101}"/>
                </a:ext>
              </a:extLst>
            </p:cNvPr>
            <p:cNvSpPr txBox="1"/>
            <p:nvPr/>
          </p:nvSpPr>
          <p:spPr>
            <a:xfrm>
              <a:off x="4896745" y="2154002"/>
              <a:ext cx="359517" cy="138499"/>
            </a:xfrm>
            <a:prstGeom prst="rect">
              <a:avLst/>
            </a:prstGeom>
            <a:solidFill>
              <a:schemeClr val="bg1"/>
            </a:solidFill>
          </p:spPr>
          <p:txBody>
            <a:bodyPr wrap="none" lIns="36000" tIns="0" bIns="0" rtlCol="0">
              <a:spAutoFit/>
            </a:bodyPr>
            <a:lstStyle/>
            <a:p>
              <a:r>
                <a:rPr lang="ko-KR" altLang="en-US" sz="900" dirty="0"/>
                <a:t>일자</a:t>
              </a:r>
            </a:p>
          </p:txBody>
        </p:sp>
        <p:sp>
          <p:nvSpPr>
            <p:cNvPr id="43" name="Input">
              <a:extLst>
                <a:ext uri="{FF2B5EF4-FFF2-40B4-BE49-F238E27FC236}">
                  <a16:creationId xmlns:a16="http://schemas.microsoft.com/office/drawing/2014/main" id="{A517BDF3-D86B-DD96-7697-14A68C0248E2}"/>
                </a:ext>
              </a:extLst>
            </p:cNvPr>
            <p:cNvSpPr/>
            <p:nvPr/>
          </p:nvSpPr>
          <p:spPr>
            <a:xfrm>
              <a:off x="6480223"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44"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2"/>
              </p:custDataLst>
            </p:nvPr>
          </p:nvSpPr>
          <p:spPr bwMode="auto">
            <a:xfrm>
              <a:off x="7527974" y="231238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17431432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4274930640"/>
              </p:ext>
            </p:extLst>
          </p:nvPr>
        </p:nvGraphicFramePr>
        <p:xfrm>
          <a:off x="969264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61EE2BF9-A38B-4389-F386-857FF5864C74}"/>
              </a:ext>
            </a:extLst>
          </p:cNvPr>
          <p:cNvSpPr txBox="1"/>
          <p:nvPr/>
        </p:nvSpPr>
        <p:spPr>
          <a:xfrm>
            <a:off x="0" y="662755"/>
            <a:ext cx="1742643" cy="215444"/>
          </a:xfrm>
          <a:prstGeom prst="rect">
            <a:avLst/>
          </a:prstGeom>
          <a:noFill/>
        </p:spPr>
        <p:txBody>
          <a:bodyPr wrap="square" rtlCol="0">
            <a:spAutoFit/>
          </a:bodyPr>
          <a:lstStyle/>
          <a:p>
            <a:r>
              <a:rPr lang="ko-KR" altLang="en-US" sz="800" b="1" dirty="0">
                <a:latin typeface="+mn-ea"/>
              </a:rPr>
              <a:t>▶</a:t>
            </a:r>
            <a:r>
              <a:rPr lang="en-US" altLang="ko-KR" sz="800" b="1" dirty="0">
                <a:latin typeface="+mn-ea"/>
              </a:rPr>
              <a:t> </a:t>
            </a:r>
            <a:r>
              <a:rPr lang="ko-KR" altLang="en-US" sz="800" b="1" dirty="0" err="1">
                <a:latin typeface="+mn-ea"/>
              </a:rPr>
              <a:t>사진첨부정책</a:t>
            </a:r>
            <a:endParaRPr lang="ko-KR" altLang="en-US" sz="800" b="1" dirty="0">
              <a:latin typeface="+mn-ea"/>
            </a:endParaRPr>
          </a:p>
        </p:txBody>
      </p:sp>
      <p:sp>
        <p:nvSpPr>
          <p:cNvPr id="54" name="직사각형 53">
            <a:extLst>
              <a:ext uri="{FF2B5EF4-FFF2-40B4-BE49-F238E27FC236}">
                <a16:creationId xmlns:a16="http://schemas.microsoft.com/office/drawing/2014/main" id="{4DD4F509-9844-7CC4-ECBD-CDC4934B0E36}"/>
              </a:ext>
            </a:extLst>
          </p:cNvPr>
          <p:cNvSpPr/>
          <p:nvPr/>
        </p:nvSpPr>
        <p:spPr>
          <a:xfrm>
            <a:off x="178392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5" name="직사각형 54">
            <a:extLst>
              <a:ext uri="{FF2B5EF4-FFF2-40B4-BE49-F238E27FC236}">
                <a16:creationId xmlns:a16="http://schemas.microsoft.com/office/drawing/2014/main" id="{1E34DF8A-532D-E622-0511-A1CF9C2C9F99}"/>
              </a:ext>
            </a:extLst>
          </p:cNvPr>
          <p:cNvSpPr/>
          <p:nvPr/>
        </p:nvSpPr>
        <p:spPr>
          <a:xfrm>
            <a:off x="1974420" y="6606270"/>
            <a:ext cx="190500" cy="13011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3" name="TextBox 2">
            <a:extLst>
              <a:ext uri="{FF2B5EF4-FFF2-40B4-BE49-F238E27FC236}">
                <a16:creationId xmlns:a16="http://schemas.microsoft.com/office/drawing/2014/main" id="{D1581C32-B43F-DA48-20FA-BE117C4B409B}"/>
              </a:ext>
            </a:extLst>
          </p:cNvPr>
          <p:cNvSpPr txBox="1"/>
          <p:nvPr/>
        </p:nvSpPr>
        <p:spPr>
          <a:xfrm>
            <a:off x="412133" y="1103710"/>
            <a:ext cx="1983235" cy="1078757"/>
          </a:xfrm>
          <a:prstGeom prst="rect">
            <a:avLst/>
          </a:prstGeom>
          <a:noFill/>
        </p:spPr>
        <p:txBody>
          <a:bodyPr wrap="none" rtlCol="0">
            <a:spAutoFit/>
          </a:bodyPr>
          <a:lstStyle/>
          <a:p>
            <a:pPr>
              <a:lnSpc>
                <a:spcPct val="150000"/>
              </a:lnSpc>
            </a:pPr>
            <a:r>
              <a:rPr lang="ko-KR" altLang="en-US" sz="1100" dirty="0">
                <a:solidFill>
                  <a:srgbClr val="0D6EFD"/>
                </a:solidFill>
              </a:rPr>
              <a:t>첨부 사진 </a:t>
            </a:r>
            <a:r>
              <a:rPr lang="en-US" altLang="ko-KR" sz="1100" dirty="0">
                <a:solidFill>
                  <a:srgbClr val="0D6EFD"/>
                </a:solidFill>
              </a:rPr>
              <a:t>resize – width:2560</a:t>
            </a:r>
          </a:p>
          <a:p>
            <a:pPr>
              <a:lnSpc>
                <a:spcPct val="150000"/>
              </a:lnSpc>
            </a:pPr>
            <a:r>
              <a:rPr lang="ko-KR" altLang="en-US" sz="1100" dirty="0">
                <a:solidFill>
                  <a:srgbClr val="0D6EFD"/>
                </a:solidFill>
              </a:rPr>
              <a:t>확장자 변경</a:t>
            </a:r>
            <a:r>
              <a:rPr lang="en-US" altLang="ko-KR" sz="1100" dirty="0">
                <a:solidFill>
                  <a:srgbClr val="0D6EFD"/>
                </a:solidFill>
              </a:rPr>
              <a:t>:  jpeg</a:t>
            </a:r>
          </a:p>
          <a:p>
            <a:pPr>
              <a:lnSpc>
                <a:spcPct val="150000"/>
              </a:lnSpc>
            </a:pPr>
            <a:r>
              <a:rPr lang="ko-KR" altLang="en-US" sz="1100" dirty="0">
                <a:solidFill>
                  <a:srgbClr val="0D6EFD"/>
                </a:solidFill>
              </a:rPr>
              <a:t>품질 </a:t>
            </a:r>
            <a:r>
              <a:rPr lang="en-US" altLang="ko-KR" sz="1100" dirty="0">
                <a:solidFill>
                  <a:srgbClr val="0D6EFD"/>
                </a:solidFill>
              </a:rPr>
              <a:t>: 60%</a:t>
            </a:r>
          </a:p>
          <a:p>
            <a:pPr>
              <a:lnSpc>
                <a:spcPct val="150000"/>
              </a:lnSpc>
            </a:pPr>
            <a:r>
              <a:rPr lang="ko-KR" altLang="en-US" sz="1100" dirty="0">
                <a:solidFill>
                  <a:srgbClr val="0D6EFD"/>
                </a:solidFill>
              </a:rPr>
              <a:t>화질 검토 필요</a:t>
            </a:r>
          </a:p>
        </p:txBody>
      </p:sp>
      <p:sp>
        <p:nvSpPr>
          <p:cNvPr id="4" name="TextBox 3">
            <a:extLst>
              <a:ext uri="{FF2B5EF4-FFF2-40B4-BE49-F238E27FC236}">
                <a16:creationId xmlns:a16="http://schemas.microsoft.com/office/drawing/2014/main" id="{5EF70A2F-2475-8CDA-17C5-BD94E51E6B2B}"/>
              </a:ext>
            </a:extLst>
          </p:cNvPr>
          <p:cNvSpPr txBox="1"/>
          <p:nvPr/>
        </p:nvSpPr>
        <p:spPr>
          <a:xfrm>
            <a:off x="412133" y="3320438"/>
            <a:ext cx="3525324" cy="824841"/>
          </a:xfrm>
          <a:prstGeom prst="rect">
            <a:avLst/>
          </a:prstGeom>
          <a:noFill/>
        </p:spPr>
        <p:txBody>
          <a:bodyPr wrap="none" rtlCol="0">
            <a:spAutoFit/>
          </a:bodyPr>
          <a:lstStyle/>
          <a:p>
            <a:pPr>
              <a:lnSpc>
                <a:spcPct val="150000"/>
              </a:lnSpc>
            </a:pPr>
            <a:r>
              <a:rPr lang="en-US" altLang="ko-KR" sz="1100" dirty="0">
                <a:solidFill>
                  <a:srgbClr val="0D6EFD"/>
                </a:solidFill>
              </a:rPr>
              <a:t>ASIS</a:t>
            </a:r>
            <a:r>
              <a:rPr lang="ko-KR" altLang="en-US" sz="1100" dirty="0">
                <a:solidFill>
                  <a:srgbClr val="0D6EFD"/>
                </a:solidFill>
              </a:rPr>
              <a:t> </a:t>
            </a:r>
            <a:r>
              <a:rPr lang="en-US" altLang="ko-KR" sz="1100" dirty="0">
                <a:solidFill>
                  <a:srgbClr val="0D6EFD"/>
                </a:solidFill>
              </a:rPr>
              <a:t>:</a:t>
            </a:r>
            <a:r>
              <a:rPr lang="ko-KR" altLang="en-US" sz="1100" dirty="0">
                <a:solidFill>
                  <a:srgbClr val="0D6EFD"/>
                </a:solidFill>
              </a:rPr>
              <a:t> </a:t>
            </a:r>
            <a:r>
              <a:rPr lang="en-US" altLang="ko-KR" sz="1100" dirty="0">
                <a:solidFill>
                  <a:srgbClr val="0D6EFD"/>
                </a:solidFill>
              </a:rPr>
              <a:t>images </a:t>
            </a:r>
            <a:r>
              <a:rPr lang="ko-KR" altLang="en-US" sz="1100" dirty="0">
                <a:solidFill>
                  <a:srgbClr val="0D6EFD"/>
                </a:solidFill>
              </a:rPr>
              <a:t>또는 파일 </a:t>
            </a:r>
            <a:r>
              <a:rPr lang="en-US" altLang="ko-KR" sz="1100" dirty="0">
                <a:solidFill>
                  <a:srgbClr val="0D6EFD"/>
                </a:solidFill>
              </a:rPr>
              <a:t>URI </a:t>
            </a:r>
            <a:r>
              <a:rPr lang="ko-KR" altLang="en-US" sz="1100" dirty="0">
                <a:solidFill>
                  <a:srgbClr val="0D6EFD"/>
                </a:solidFill>
              </a:rPr>
              <a:t>복사 후 로그인 없이 접근 가능</a:t>
            </a:r>
            <a:endParaRPr lang="en-US" altLang="ko-KR" sz="1100" dirty="0">
              <a:solidFill>
                <a:srgbClr val="0D6EFD"/>
              </a:solidFill>
            </a:endParaRPr>
          </a:p>
          <a:p>
            <a:pPr>
              <a:lnSpc>
                <a:spcPct val="150000"/>
              </a:lnSpc>
            </a:pPr>
            <a:endParaRPr lang="en-US" altLang="ko-KR" sz="1100" dirty="0">
              <a:solidFill>
                <a:srgbClr val="0D6EFD"/>
              </a:solidFill>
            </a:endParaRPr>
          </a:p>
          <a:p>
            <a:pPr>
              <a:lnSpc>
                <a:spcPct val="150000"/>
              </a:lnSpc>
            </a:pPr>
            <a:r>
              <a:rPr lang="en-US" altLang="ko-KR" sz="1100" dirty="0">
                <a:solidFill>
                  <a:srgbClr val="0D6EFD"/>
                </a:solidFill>
              </a:rPr>
              <a:t>TOBE : load</a:t>
            </a:r>
            <a:r>
              <a:rPr lang="ko-KR" altLang="en-US" sz="1100" dirty="0">
                <a:solidFill>
                  <a:srgbClr val="0D6EFD"/>
                </a:solidFill>
              </a:rPr>
              <a:t> 시 로그인 및 권한 체크 필요</a:t>
            </a:r>
          </a:p>
        </p:txBody>
      </p:sp>
      <p:sp>
        <p:nvSpPr>
          <p:cNvPr id="6" name="TextBox 5">
            <a:extLst>
              <a:ext uri="{FF2B5EF4-FFF2-40B4-BE49-F238E27FC236}">
                <a16:creationId xmlns:a16="http://schemas.microsoft.com/office/drawing/2014/main" id="{659BBAFD-4343-7E2D-FAD7-2EBF8B201123}"/>
              </a:ext>
            </a:extLst>
          </p:cNvPr>
          <p:cNvSpPr txBox="1"/>
          <p:nvPr/>
        </p:nvSpPr>
        <p:spPr>
          <a:xfrm>
            <a:off x="0" y="3056151"/>
            <a:ext cx="1742643" cy="215444"/>
          </a:xfrm>
          <a:prstGeom prst="rect">
            <a:avLst/>
          </a:prstGeom>
          <a:noFill/>
        </p:spPr>
        <p:txBody>
          <a:bodyPr wrap="square" rtlCol="0">
            <a:spAutoFit/>
          </a:bodyPr>
          <a:lstStyle/>
          <a:p>
            <a:r>
              <a:rPr lang="ko-KR" altLang="en-US" sz="800" b="1" dirty="0">
                <a:latin typeface="+mn-ea"/>
              </a:rPr>
              <a:t>▶</a:t>
            </a:r>
            <a:r>
              <a:rPr lang="en-US" altLang="ko-KR" sz="800" b="1" dirty="0">
                <a:latin typeface="+mn-ea"/>
              </a:rPr>
              <a:t> </a:t>
            </a:r>
            <a:r>
              <a:rPr lang="ko-KR" altLang="en-US" sz="800" b="1" dirty="0">
                <a:latin typeface="+mn-ea"/>
              </a:rPr>
              <a:t>파일 </a:t>
            </a:r>
            <a:r>
              <a:rPr lang="en-US" altLang="ko-KR" sz="800" b="1" dirty="0">
                <a:latin typeface="+mn-ea"/>
              </a:rPr>
              <a:t>URI </a:t>
            </a:r>
            <a:r>
              <a:rPr lang="ko-KR" altLang="en-US" sz="800" b="1" dirty="0">
                <a:latin typeface="+mn-ea"/>
              </a:rPr>
              <a:t>직접 접근 제어 필요</a:t>
            </a:r>
          </a:p>
        </p:txBody>
      </p:sp>
      <p:sp>
        <p:nvSpPr>
          <p:cNvPr id="5" name="TextBox 4">
            <a:extLst>
              <a:ext uri="{FF2B5EF4-FFF2-40B4-BE49-F238E27FC236}">
                <a16:creationId xmlns:a16="http://schemas.microsoft.com/office/drawing/2014/main" id="{E4EAE035-602E-1EF2-83B9-6EE3C32E4086}"/>
              </a:ext>
            </a:extLst>
          </p:cNvPr>
          <p:cNvSpPr txBox="1"/>
          <p:nvPr/>
        </p:nvSpPr>
        <p:spPr>
          <a:xfrm>
            <a:off x="412133" y="5070861"/>
            <a:ext cx="4907113" cy="570926"/>
          </a:xfrm>
          <a:prstGeom prst="rect">
            <a:avLst/>
          </a:prstGeom>
          <a:noFill/>
        </p:spPr>
        <p:txBody>
          <a:bodyPr wrap="none" rtlCol="0">
            <a:spAutoFit/>
          </a:bodyPr>
          <a:lstStyle/>
          <a:p>
            <a:pPr>
              <a:lnSpc>
                <a:spcPct val="150000"/>
              </a:lnSpc>
            </a:pPr>
            <a:r>
              <a:rPr lang="ko-KR" altLang="en-US" sz="1100">
                <a:solidFill>
                  <a:srgbClr val="0D6EFD"/>
                </a:solidFill>
              </a:rPr>
              <a:t>표</a:t>
            </a:r>
            <a:r>
              <a:rPr lang="en-US" altLang="ko-KR" sz="1100">
                <a:solidFill>
                  <a:srgbClr val="0D6EFD"/>
                </a:solidFill>
              </a:rPr>
              <a:t>(</a:t>
            </a:r>
            <a:r>
              <a:rPr lang="ko-KR" altLang="en-US" sz="1100">
                <a:solidFill>
                  <a:srgbClr val="0D6EFD"/>
                </a:solidFill>
              </a:rPr>
              <a:t>테이블</a:t>
            </a:r>
            <a:r>
              <a:rPr lang="en-US" altLang="ko-KR" sz="1100">
                <a:solidFill>
                  <a:srgbClr val="0D6EFD"/>
                </a:solidFill>
              </a:rPr>
              <a:t>) </a:t>
            </a:r>
            <a:r>
              <a:rPr lang="ko-KR" altLang="en-US" sz="1100">
                <a:solidFill>
                  <a:srgbClr val="0D6EFD"/>
                </a:solidFill>
              </a:rPr>
              <a:t>좌측상단에 총</a:t>
            </a:r>
            <a:r>
              <a:rPr lang="en-US" altLang="ko-KR" sz="1100">
                <a:solidFill>
                  <a:srgbClr val="0D6EFD"/>
                </a:solidFill>
              </a:rPr>
              <a:t>000</a:t>
            </a:r>
            <a:r>
              <a:rPr lang="ko-KR" altLang="en-US" sz="1100">
                <a:solidFill>
                  <a:srgbClr val="0D6EFD"/>
                </a:solidFill>
              </a:rPr>
              <a:t>건 표기</a:t>
            </a:r>
            <a:r>
              <a:rPr lang="en-US" altLang="ko-KR" sz="1100">
                <a:solidFill>
                  <a:srgbClr val="0D6EFD"/>
                </a:solidFill>
              </a:rPr>
              <a:t>, </a:t>
            </a:r>
            <a:r>
              <a:rPr lang="ko-KR" altLang="en-US" sz="1100">
                <a:solidFill>
                  <a:srgbClr val="0D6EFD"/>
                </a:solidFill>
              </a:rPr>
              <a:t>우측 상단에 엑셀 다운로드</a:t>
            </a:r>
            <a:endParaRPr lang="en-US" altLang="ko-KR" sz="1100">
              <a:solidFill>
                <a:srgbClr val="0D6EFD"/>
              </a:solidFill>
            </a:endParaRPr>
          </a:p>
          <a:p>
            <a:pPr>
              <a:lnSpc>
                <a:spcPct val="150000"/>
              </a:lnSpc>
            </a:pPr>
            <a:r>
              <a:rPr lang="ko-KR" altLang="en-US" sz="1100">
                <a:solidFill>
                  <a:srgbClr val="0D6EFD"/>
                </a:solidFill>
              </a:rPr>
              <a:t>엑셀 다운로드 시 보이는 형태에 추가적으로 컬럼 출력되어야 하는 경우 있음</a:t>
            </a:r>
            <a:r>
              <a:rPr lang="en-US" altLang="ko-KR" sz="1100">
                <a:solidFill>
                  <a:srgbClr val="0D6EFD"/>
                </a:solidFill>
              </a:rPr>
              <a:t>.</a:t>
            </a:r>
            <a:r>
              <a:rPr lang="ko-KR" altLang="en-US" sz="1100">
                <a:solidFill>
                  <a:srgbClr val="0D6EFD"/>
                </a:solidFill>
              </a:rPr>
              <a:t> 체크 필요</a:t>
            </a:r>
            <a:endParaRPr lang="en-US" altLang="ko-KR" sz="1100">
              <a:solidFill>
                <a:srgbClr val="0D6EFD"/>
              </a:solidFill>
            </a:endParaRPr>
          </a:p>
        </p:txBody>
      </p:sp>
      <p:sp>
        <p:nvSpPr>
          <p:cNvPr id="7" name="TextBox 6">
            <a:extLst>
              <a:ext uri="{FF2B5EF4-FFF2-40B4-BE49-F238E27FC236}">
                <a16:creationId xmlns:a16="http://schemas.microsoft.com/office/drawing/2014/main" id="{AC58588F-BF96-670E-1698-CDD45BBF656D}"/>
              </a:ext>
            </a:extLst>
          </p:cNvPr>
          <p:cNvSpPr txBox="1"/>
          <p:nvPr/>
        </p:nvSpPr>
        <p:spPr>
          <a:xfrm>
            <a:off x="0" y="4806574"/>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a:t>
            </a:r>
            <a:r>
              <a:rPr lang="ko-KR" altLang="en-US" sz="800" b="1">
                <a:latin typeface="+mn-ea"/>
              </a:rPr>
              <a:t>게시판형 콘텐츠 공통</a:t>
            </a:r>
            <a:endParaRPr lang="ko-KR" altLang="en-US" sz="800" b="1" dirty="0">
              <a:latin typeface="+mn-ea"/>
            </a:endParaRPr>
          </a:p>
        </p:txBody>
      </p:sp>
    </p:spTree>
    <p:extLst>
      <p:ext uri="{BB962C8B-B14F-4D97-AF65-F5344CB8AC3E}">
        <p14:creationId xmlns:p14="http://schemas.microsoft.com/office/powerpoint/2010/main" val="3579033947"/>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공지사항 지정</a:t>
            </a:r>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공지</a:t>
            </a:r>
            <a:r>
              <a:rPr lang="en-US" altLang="ko-KR" dirty="0"/>
              <a:t>/</a:t>
            </a:r>
            <a:r>
              <a:rPr lang="ko-KR" altLang="en-US" dirty="0"/>
              <a:t>푸시 </a:t>
            </a:r>
            <a:r>
              <a:rPr lang="en-US" altLang="ko-KR" dirty="0"/>
              <a:t>&gt; </a:t>
            </a:r>
            <a:r>
              <a:rPr lang="ko-KR" altLang="en-US" dirty="0"/>
              <a:t>공지사항</a:t>
            </a:r>
            <a:r>
              <a:rPr lang="en-US" altLang="ko-KR" dirty="0"/>
              <a:t> </a:t>
            </a:r>
            <a:endParaRPr lang="ko-KR" altLang="en-US" dirty="0"/>
          </a:p>
        </p:txBody>
      </p:sp>
      <p:sp>
        <p:nvSpPr>
          <p:cNvPr id="7" name="Border">
            <a:extLst>
              <a:ext uri="{FF2B5EF4-FFF2-40B4-BE49-F238E27FC236}">
                <a16:creationId xmlns:a16="http://schemas.microsoft.com/office/drawing/2014/main" id="{2974E026-62E0-8EB9-05C8-FAB641E50BF5}"/>
              </a:ext>
            </a:extLst>
          </p:cNvPr>
          <p:cNvSpPr/>
          <p:nvPr/>
        </p:nvSpPr>
        <p:spPr>
          <a:xfrm>
            <a:off x="1374919" y="1060451"/>
            <a:ext cx="6620029" cy="5084574"/>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공지사항 지정</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9"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8" y="1668470"/>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7718" y="553591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5"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6958307" y="2940382"/>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2" name="Button">
            <a:extLst>
              <a:ext uri="{FF2B5EF4-FFF2-40B4-BE49-F238E27FC236}">
                <a16:creationId xmlns:a16="http://schemas.microsoft.com/office/drawing/2014/main" id="{44A2273B-E28B-6EAE-C673-4F4CD8FEF39A}"/>
              </a:ext>
            </a:extLst>
          </p:cNvPr>
          <p:cNvSpPr/>
          <p:nvPr/>
        </p:nvSpPr>
        <p:spPr>
          <a:xfrm>
            <a:off x="7386604" y="5708805"/>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aphicFrame>
        <p:nvGraphicFramePr>
          <p:cNvPr id="71"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3379068951"/>
              </p:ext>
            </p:extLst>
          </p:nvPr>
        </p:nvGraphicFramePr>
        <p:xfrm>
          <a:off x="1646788" y="3561438"/>
          <a:ext cx="6139495" cy="1668079"/>
        </p:xfrm>
        <a:graphic>
          <a:graphicData uri="http://schemas.openxmlformats.org/drawingml/2006/table">
            <a:tbl>
              <a:tblPr firstRow="1" bandRow="1">
                <a:tableStyleId>{F2DE63D5-997A-4646-A377-4702673A728D}</a:tableStyleId>
              </a:tblPr>
              <a:tblGrid>
                <a:gridCol w="1227899">
                  <a:extLst>
                    <a:ext uri="{9D8B030D-6E8A-4147-A177-3AD203B41FA5}">
                      <a16:colId xmlns:a16="http://schemas.microsoft.com/office/drawing/2014/main" val="3997906638"/>
                    </a:ext>
                  </a:extLst>
                </a:gridCol>
                <a:gridCol w="1227899">
                  <a:extLst>
                    <a:ext uri="{9D8B030D-6E8A-4147-A177-3AD203B41FA5}">
                      <a16:colId xmlns:a16="http://schemas.microsoft.com/office/drawing/2014/main" val="346551862"/>
                    </a:ext>
                  </a:extLst>
                </a:gridCol>
                <a:gridCol w="1227899">
                  <a:extLst>
                    <a:ext uri="{9D8B030D-6E8A-4147-A177-3AD203B41FA5}">
                      <a16:colId xmlns:a16="http://schemas.microsoft.com/office/drawing/2014/main" val="20002"/>
                    </a:ext>
                  </a:extLst>
                </a:gridCol>
                <a:gridCol w="1227899">
                  <a:extLst>
                    <a:ext uri="{9D8B030D-6E8A-4147-A177-3AD203B41FA5}">
                      <a16:colId xmlns:a16="http://schemas.microsoft.com/office/drawing/2014/main" val="20003"/>
                    </a:ext>
                  </a:extLst>
                </a:gridCol>
                <a:gridCol w="1227899">
                  <a:extLst>
                    <a:ext uri="{9D8B030D-6E8A-4147-A177-3AD203B41FA5}">
                      <a16:colId xmlns:a16="http://schemas.microsoft.com/office/drawing/2014/main" val="20004"/>
                    </a:ext>
                  </a:extLst>
                </a:gridCol>
              </a:tblGrid>
              <a:tr h="228991">
                <a:tc>
                  <a:txBody>
                    <a:bodyPr/>
                    <a:lstStyle/>
                    <a:p>
                      <a:pPr algn="ctr" latinLnBrk="1"/>
                      <a:r>
                        <a:rPr lang="ko-KR" altLang="en-US" sz="700" dirty="0"/>
                        <a:t>본부</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직급</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이름</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72" name="그룹 71"/>
          <p:cNvGrpSpPr/>
          <p:nvPr/>
        </p:nvGrpSpPr>
        <p:grpSpPr>
          <a:xfrm>
            <a:off x="6953771" y="3802027"/>
            <a:ext cx="425451" cy="215444"/>
            <a:chOff x="5681051" y="3551278"/>
            <a:chExt cx="425451" cy="215444"/>
          </a:xfrm>
        </p:grpSpPr>
        <p:sp>
          <p:nvSpPr>
            <p:cNvPr id="73"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74" name="TextBox 73"/>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grpSp>
        <p:nvGrpSpPr>
          <p:cNvPr id="33" name="그룹 32"/>
          <p:cNvGrpSpPr/>
          <p:nvPr/>
        </p:nvGrpSpPr>
        <p:grpSpPr>
          <a:xfrm>
            <a:off x="1616661" y="1819300"/>
            <a:ext cx="2893403" cy="344350"/>
            <a:chOff x="1550995" y="1528470"/>
            <a:chExt cx="2893403" cy="344350"/>
          </a:xfrm>
        </p:grpSpPr>
        <p:sp>
          <p:nvSpPr>
            <p:cNvPr id="35"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36"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7" name="TextBox 36">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38" name="그룹 37"/>
          <p:cNvGrpSpPr/>
          <p:nvPr/>
        </p:nvGrpSpPr>
        <p:grpSpPr>
          <a:xfrm>
            <a:off x="4923522" y="1819300"/>
            <a:ext cx="2893403" cy="344350"/>
            <a:chOff x="1550995" y="1528470"/>
            <a:chExt cx="2893403" cy="344350"/>
          </a:xfrm>
        </p:grpSpPr>
        <p:sp>
          <p:nvSpPr>
            <p:cNvPr id="39"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1"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2" name="TextBox 41">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본부</a:t>
              </a:r>
            </a:p>
          </p:txBody>
        </p:sp>
      </p:grpSp>
      <p:grpSp>
        <p:nvGrpSpPr>
          <p:cNvPr id="44" name="그룹 43"/>
          <p:cNvGrpSpPr/>
          <p:nvPr/>
        </p:nvGrpSpPr>
        <p:grpSpPr>
          <a:xfrm>
            <a:off x="1609165" y="2347039"/>
            <a:ext cx="2893403" cy="344350"/>
            <a:chOff x="1550995" y="1528470"/>
            <a:chExt cx="2893403" cy="344350"/>
          </a:xfrm>
        </p:grpSpPr>
        <p:sp>
          <p:nvSpPr>
            <p:cNvPr id="45"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6"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0" name="TextBox 49">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센터</a:t>
              </a:r>
            </a:p>
          </p:txBody>
        </p:sp>
      </p:grpSp>
      <p:grpSp>
        <p:nvGrpSpPr>
          <p:cNvPr id="58" name="그룹 57"/>
          <p:cNvGrpSpPr/>
          <p:nvPr/>
        </p:nvGrpSpPr>
        <p:grpSpPr>
          <a:xfrm>
            <a:off x="4916854" y="2374940"/>
            <a:ext cx="2893349" cy="336501"/>
            <a:chOff x="4919381" y="1851785"/>
            <a:chExt cx="2847733" cy="336501"/>
          </a:xfrm>
        </p:grpSpPr>
        <p:sp>
          <p:nvSpPr>
            <p:cNvPr id="59" name="직사각형 58">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60" name="TextBox 59">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이름</a:t>
              </a:r>
              <a:endParaRPr lang="en-US" altLang="ko-KR" sz="900" dirty="0">
                <a:latin typeface="+mn-ea"/>
              </a:endParaRPr>
            </a:p>
          </p:txBody>
        </p:sp>
      </p:grpSp>
    </p:spTree>
    <p:extLst>
      <p:ext uri="{BB962C8B-B14F-4D97-AF65-F5344CB8AC3E}">
        <p14:creationId xmlns:p14="http://schemas.microsoft.com/office/powerpoint/2010/main" val="610477826"/>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직사각형 63">
            <a:extLst>
              <a:ext uri="{FF2B5EF4-FFF2-40B4-BE49-F238E27FC236}">
                <a16:creationId xmlns:a16="http://schemas.microsoft.com/office/drawing/2014/main" id="{4D36B780-04F9-6267-5CDA-9F884236FAAF}"/>
              </a:ext>
            </a:extLst>
          </p:cNvPr>
          <p:cNvSpPr/>
          <p:nvPr/>
        </p:nvSpPr>
        <p:spPr>
          <a:xfrm>
            <a:off x="18663" y="1632857"/>
            <a:ext cx="9638522" cy="48612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4197213087"/>
              </p:ext>
            </p:extLst>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a:t>AG05010000000</a:t>
            </a:r>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a:t>장례현황</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ko-KR" altLang="en-US"/>
              <a:t>메인 </a:t>
            </a:r>
            <a:r>
              <a:rPr lang="en-US" altLang="ko-KR"/>
              <a:t>&gt; </a:t>
            </a:r>
            <a:r>
              <a:rPr lang="ko-KR" altLang="en-US"/>
              <a:t>로그인 </a:t>
            </a:r>
            <a:r>
              <a:rPr lang="en-US" altLang="ko-KR"/>
              <a:t>&gt; </a:t>
            </a:r>
            <a:r>
              <a:rPr lang="ko-KR" altLang="en-US"/>
              <a:t>로그인 후 랜딩화면 </a:t>
            </a:r>
            <a:r>
              <a:rPr lang="en-US" altLang="ko-KR"/>
              <a:t>(</a:t>
            </a:r>
            <a:r>
              <a:rPr lang="ko-KR" altLang="en-US"/>
              <a:t>장례현황 리스트</a:t>
            </a:r>
            <a:r>
              <a:rPr lang="en-US" altLang="ko-KR"/>
              <a:t>)</a:t>
            </a:r>
            <a:endParaRPr lang="ko-KR" altLang="en-US"/>
          </a:p>
        </p:txBody>
      </p:sp>
      <p:sp>
        <p:nvSpPr>
          <p:cNvPr id="5" name="Bell">
            <a:extLst>
              <a:ext uri="{FF2B5EF4-FFF2-40B4-BE49-F238E27FC236}">
                <a16:creationId xmlns:a16="http://schemas.microsoft.com/office/drawing/2014/main" id="{1AA543CB-FB10-B0DC-6848-7CD07DCB5A94}"/>
              </a:ext>
            </a:extLst>
          </p:cNvPr>
          <p:cNvSpPr>
            <a:spLocks noChangeAspect="1" noEditPoints="1"/>
          </p:cNvSpPr>
          <p:nvPr/>
        </p:nvSpPr>
        <p:spPr bwMode="auto">
          <a:xfrm>
            <a:off x="9303539" y="644365"/>
            <a:ext cx="199888" cy="239399"/>
          </a:xfrm>
          <a:custGeom>
            <a:avLst/>
            <a:gdLst>
              <a:gd name="T0" fmla="*/ 280 w 560"/>
              <a:gd name="T1" fmla="*/ 0 h 666"/>
              <a:gd name="T2" fmla="*/ 227 w 560"/>
              <a:gd name="T3" fmla="*/ 53 h 666"/>
              <a:gd name="T4" fmla="*/ 230 w 560"/>
              <a:gd name="T5" fmla="*/ 72 h 666"/>
              <a:gd name="T6" fmla="*/ 107 w 560"/>
              <a:gd name="T7" fmla="*/ 240 h 666"/>
              <a:gd name="T8" fmla="*/ 57 w 560"/>
              <a:gd name="T9" fmla="*/ 418 h 666"/>
              <a:gd name="T10" fmla="*/ 22 w 560"/>
              <a:gd name="T11" fmla="*/ 448 h 666"/>
              <a:gd name="T12" fmla="*/ 8 w 560"/>
              <a:gd name="T13" fmla="*/ 460 h 666"/>
              <a:gd name="T14" fmla="*/ 0 w 560"/>
              <a:gd name="T15" fmla="*/ 480 h 666"/>
              <a:gd name="T16" fmla="*/ 27 w 560"/>
              <a:gd name="T17" fmla="*/ 524 h 666"/>
              <a:gd name="T18" fmla="*/ 89 w 560"/>
              <a:gd name="T19" fmla="*/ 546 h 666"/>
              <a:gd name="T20" fmla="*/ 205 w 560"/>
              <a:gd name="T21" fmla="*/ 558 h 666"/>
              <a:gd name="T22" fmla="*/ 200 w 560"/>
              <a:gd name="T23" fmla="*/ 586 h 666"/>
              <a:gd name="T24" fmla="*/ 280 w 560"/>
              <a:gd name="T25" fmla="*/ 666 h 666"/>
              <a:gd name="T26" fmla="*/ 360 w 560"/>
              <a:gd name="T27" fmla="*/ 586 h 666"/>
              <a:gd name="T28" fmla="*/ 355 w 560"/>
              <a:gd name="T29" fmla="*/ 558 h 666"/>
              <a:gd name="T30" fmla="*/ 471 w 560"/>
              <a:gd name="T31" fmla="*/ 546 h 666"/>
              <a:gd name="T32" fmla="*/ 533 w 560"/>
              <a:gd name="T33" fmla="*/ 524 h 666"/>
              <a:gd name="T34" fmla="*/ 560 w 560"/>
              <a:gd name="T35" fmla="*/ 480 h 666"/>
              <a:gd name="T36" fmla="*/ 552 w 560"/>
              <a:gd name="T37" fmla="*/ 460 h 666"/>
              <a:gd name="T38" fmla="*/ 538 w 560"/>
              <a:gd name="T39" fmla="*/ 448 h 666"/>
              <a:gd name="T40" fmla="*/ 503 w 560"/>
              <a:gd name="T41" fmla="*/ 418 h 666"/>
              <a:gd name="T42" fmla="*/ 453 w 560"/>
              <a:gd name="T43" fmla="*/ 240 h 666"/>
              <a:gd name="T44" fmla="*/ 329 w 560"/>
              <a:gd name="T45" fmla="*/ 72 h 666"/>
              <a:gd name="T46" fmla="*/ 333 w 560"/>
              <a:gd name="T47" fmla="*/ 53 h 666"/>
              <a:gd name="T48" fmla="*/ 280 w 560"/>
              <a:gd name="T49" fmla="*/ 0 h 666"/>
              <a:gd name="T50" fmla="*/ 280 w 560"/>
              <a:gd name="T51" fmla="*/ 26 h 666"/>
              <a:gd name="T52" fmla="*/ 307 w 560"/>
              <a:gd name="T53" fmla="*/ 53 h 666"/>
              <a:gd name="T54" fmla="*/ 280 w 560"/>
              <a:gd name="T55" fmla="*/ 80 h 666"/>
              <a:gd name="T56" fmla="*/ 253 w 560"/>
              <a:gd name="T57" fmla="*/ 53 h 666"/>
              <a:gd name="T58" fmla="*/ 280 w 560"/>
              <a:gd name="T59" fmla="*/ 26 h 666"/>
              <a:gd name="T60" fmla="*/ 248 w 560"/>
              <a:gd name="T61" fmla="*/ 96 h 666"/>
              <a:gd name="T62" fmla="*/ 280 w 560"/>
              <a:gd name="T63" fmla="*/ 106 h 666"/>
              <a:gd name="T64" fmla="*/ 311 w 560"/>
              <a:gd name="T65" fmla="*/ 96 h 666"/>
              <a:gd name="T66" fmla="*/ 427 w 560"/>
              <a:gd name="T67" fmla="*/ 240 h 666"/>
              <a:gd name="T68" fmla="*/ 483 w 560"/>
              <a:gd name="T69" fmla="*/ 436 h 666"/>
              <a:gd name="T70" fmla="*/ 522 w 560"/>
              <a:gd name="T71" fmla="*/ 469 h 666"/>
              <a:gd name="T72" fmla="*/ 533 w 560"/>
              <a:gd name="T73" fmla="*/ 480 h 666"/>
              <a:gd name="T74" fmla="*/ 518 w 560"/>
              <a:gd name="T75" fmla="*/ 501 h 666"/>
              <a:gd name="T76" fmla="*/ 466 w 560"/>
              <a:gd name="T77" fmla="*/ 520 h 666"/>
              <a:gd name="T78" fmla="*/ 280 w 560"/>
              <a:gd name="T79" fmla="*/ 533 h 666"/>
              <a:gd name="T80" fmla="*/ 94 w 560"/>
              <a:gd name="T81" fmla="*/ 520 h 666"/>
              <a:gd name="T82" fmla="*/ 41 w 560"/>
              <a:gd name="T83" fmla="*/ 501 h 666"/>
              <a:gd name="T84" fmla="*/ 27 w 560"/>
              <a:gd name="T85" fmla="*/ 480 h 666"/>
              <a:gd name="T86" fmla="*/ 38 w 560"/>
              <a:gd name="T87" fmla="*/ 469 h 666"/>
              <a:gd name="T88" fmla="*/ 76 w 560"/>
              <a:gd name="T89" fmla="*/ 436 h 666"/>
              <a:gd name="T90" fmla="*/ 133 w 560"/>
              <a:gd name="T91" fmla="*/ 240 h 666"/>
              <a:gd name="T92" fmla="*/ 248 w 560"/>
              <a:gd name="T93" fmla="*/ 96 h 666"/>
              <a:gd name="T94" fmla="*/ 234 w 560"/>
              <a:gd name="T95" fmla="*/ 559 h 666"/>
              <a:gd name="T96" fmla="*/ 280 w 560"/>
              <a:gd name="T97" fmla="*/ 560 h 666"/>
              <a:gd name="T98" fmla="*/ 326 w 560"/>
              <a:gd name="T99" fmla="*/ 559 h 666"/>
              <a:gd name="T100" fmla="*/ 333 w 560"/>
              <a:gd name="T101" fmla="*/ 586 h 666"/>
              <a:gd name="T102" fmla="*/ 280 w 560"/>
              <a:gd name="T103" fmla="*/ 640 h 666"/>
              <a:gd name="T104" fmla="*/ 227 w 560"/>
              <a:gd name="T105" fmla="*/ 586 h 666"/>
              <a:gd name="T106" fmla="*/ 234 w 560"/>
              <a:gd name="T107" fmla="*/ 55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0" h="666">
                <a:moveTo>
                  <a:pt x="280" y="0"/>
                </a:moveTo>
                <a:cubicBezTo>
                  <a:pt x="251" y="0"/>
                  <a:pt x="227" y="24"/>
                  <a:pt x="227" y="53"/>
                </a:cubicBezTo>
                <a:cubicBezTo>
                  <a:pt x="227" y="60"/>
                  <a:pt x="228" y="66"/>
                  <a:pt x="230" y="72"/>
                </a:cubicBezTo>
                <a:cubicBezTo>
                  <a:pt x="155" y="92"/>
                  <a:pt x="107" y="157"/>
                  <a:pt x="107" y="240"/>
                </a:cubicBezTo>
                <a:cubicBezTo>
                  <a:pt x="107" y="344"/>
                  <a:pt x="81" y="392"/>
                  <a:pt x="57" y="418"/>
                </a:cubicBezTo>
                <a:cubicBezTo>
                  <a:pt x="45" y="432"/>
                  <a:pt x="32" y="440"/>
                  <a:pt x="22" y="448"/>
                </a:cubicBezTo>
                <a:cubicBezTo>
                  <a:pt x="17" y="452"/>
                  <a:pt x="12" y="455"/>
                  <a:pt x="8" y="460"/>
                </a:cubicBezTo>
                <a:cubicBezTo>
                  <a:pt x="4" y="465"/>
                  <a:pt x="0" y="472"/>
                  <a:pt x="0" y="480"/>
                </a:cubicBezTo>
                <a:cubicBezTo>
                  <a:pt x="0" y="498"/>
                  <a:pt x="11" y="514"/>
                  <a:pt x="27" y="524"/>
                </a:cubicBezTo>
                <a:cubicBezTo>
                  <a:pt x="43" y="534"/>
                  <a:pt x="64" y="541"/>
                  <a:pt x="89" y="546"/>
                </a:cubicBezTo>
                <a:cubicBezTo>
                  <a:pt x="121" y="553"/>
                  <a:pt x="161" y="556"/>
                  <a:pt x="205" y="558"/>
                </a:cubicBezTo>
                <a:cubicBezTo>
                  <a:pt x="202" y="567"/>
                  <a:pt x="200" y="576"/>
                  <a:pt x="200" y="586"/>
                </a:cubicBezTo>
                <a:cubicBezTo>
                  <a:pt x="200" y="630"/>
                  <a:pt x="236" y="666"/>
                  <a:pt x="280" y="666"/>
                </a:cubicBezTo>
                <a:cubicBezTo>
                  <a:pt x="324" y="666"/>
                  <a:pt x="360" y="630"/>
                  <a:pt x="360" y="586"/>
                </a:cubicBezTo>
                <a:cubicBezTo>
                  <a:pt x="360" y="576"/>
                  <a:pt x="358" y="567"/>
                  <a:pt x="355" y="558"/>
                </a:cubicBezTo>
                <a:cubicBezTo>
                  <a:pt x="399" y="556"/>
                  <a:pt x="439" y="553"/>
                  <a:pt x="471" y="546"/>
                </a:cubicBezTo>
                <a:cubicBezTo>
                  <a:pt x="496" y="541"/>
                  <a:pt x="517" y="534"/>
                  <a:pt x="533" y="524"/>
                </a:cubicBezTo>
                <a:cubicBezTo>
                  <a:pt x="549" y="514"/>
                  <a:pt x="560" y="498"/>
                  <a:pt x="560" y="480"/>
                </a:cubicBezTo>
                <a:cubicBezTo>
                  <a:pt x="560" y="472"/>
                  <a:pt x="556" y="465"/>
                  <a:pt x="552" y="460"/>
                </a:cubicBezTo>
                <a:cubicBezTo>
                  <a:pt x="548" y="455"/>
                  <a:pt x="543" y="452"/>
                  <a:pt x="538" y="448"/>
                </a:cubicBezTo>
                <a:cubicBezTo>
                  <a:pt x="527" y="440"/>
                  <a:pt x="515" y="432"/>
                  <a:pt x="503" y="418"/>
                </a:cubicBezTo>
                <a:cubicBezTo>
                  <a:pt x="479" y="392"/>
                  <a:pt x="453" y="344"/>
                  <a:pt x="453" y="240"/>
                </a:cubicBezTo>
                <a:cubicBezTo>
                  <a:pt x="453" y="157"/>
                  <a:pt x="404" y="92"/>
                  <a:pt x="329" y="72"/>
                </a:cubicBezTo>
                <a:cubicBezTo>
                  <a:pt x="332" y="66"/>
                  <a:pt x="333" y="60"/>
                  <a:pt x="333" y="53"/>
                </a:cubicBezTo>
                <a:cubicBezTo>
                  <a:pt x="333" y="24"/>
                  <a:pt x="309" y="0"/>
                  <a:pt x="280" y="0"/>
                </a:cubicBezTo>
                <a:close/>
                <a:moveTo>
                  <a:pt x="280" y="26"/>
                </a:moveTo>
                <a:cubicBezTo>
                  <a:pt x="295" y="26"/>
                  <a:pt x="307" y="38"/>
                  <a:pt x="307" y="53"/>
                </a:cubicBezTo>
                <a:cubicBezTo>
                  <a:pt x="307" y="68"/>
                  <a:pt x="295" y="80"/>
                  <a:pt x="280" y="80"/>
                </a:cubicBezTo>
                <a:cubicBezTo>
                  <a:pt x="265" y="80"/>
                  <a:pt x="253" y="68"/>
                  <a:pt x="253" y="53"/>
                </a:cubicBezTo>
                <a:cubicBezTo>
                  <a:pt x="253" y="38"/>
                  <a:pt x="265" y="26"/>
                  <a:pt x="280" y="26"/>
                </a:cubicBezTo>
                <a:close/>
                <a:moveTo>
                  <a:pt x="248" y="96"/>
                </a:moveTo>
                <a:cubicBezTo>
                  <a:pt x="257" y="102"/>
                  <a:pt x="268" y="106"/>
                  <a:pt x="280" y="106"/>
                </a:cubicBezTo>
                <a:cubicBezTo>
                  <a:pt x="292" y="106"/>
                  <a:pt x="302" y="102"/>
                  <a:pt x="311" y="96"/>
                </a:cubicBezTo>
                <a:cubicBezTo>
                  <a:pt x="382" y="109"/>
                  <a:pt x="427" y="163"/>
                  <a:pt x="427" y="240"/>
                </a:cubicBezTo>
                <a:cubicBezTo>
                  <a:pt x="427" y="349"/>
                  <a:pt x="454" y="405"/>
                  <a:pt x="483" y="436"/>
                </a:cubicBezTo>
                <a:cubicBezTo>
                  <a:pt x="498" y="452"/>
                  <a:pt x="512" y="462"/>
                  <a:pt x="522" y="469"/>
                </a:cubicBezTo>
                <a:cubicBezTo>
                  <a:pt x="527" y="472"/>
                  <a:pt x="530" y="476"/>
                  <a:pt x="533" y="480"/>
                </a:cubicBezTo>
                <a:cubicBezTo>
                  <a:pt x="533" y="488"/>
                  <a:pt x="530" y="494"/>
                  <a:pt x="518" y="501"/>
                </a:cubicBezTo>
                <a:cubicBezTo>
                  <a:pt x="507" y="509"/>
                  <a:pt x="489" y="515"/>
                  <a:pt x="466" y="520"/>
                </a:cubicBezTo>
                <a:cubicBezTo>
                  <a:pt x="419" y="530"/>
                  <a:pt x="353" y="533"/>
                  <a:pt x="280" y="533"/>
                </a:cubicBezTo>
                <a:cubicBezTo>
                  <a:pt x="207" y="533"/>
                  <a:pt x="140" y="530"/>
                  <a:pt x="94" y="520"/>
                </a:cubicBezTo>
                <a:cubicBezTo>
                  <a:pt x="71" y="515"/>
                  <a:pt x="53" y="509"/>
                  <a:pt x="41" y="501"/>
                </a:cubicBezTo>
                <a:cubicBezTo>
                  <a:pt x="30" y="494"/>
                  <a:pt x="27" y="488"/>
                  <a:pt x="27" y="480"/>
                </a:cubicBezTo>
                <a:cubicBezTo>
                  <a:pt x="28" y="476"/>
                  <a:pt x="35" y="472"/>
                  <a:pt x="38" y="469"/>
                </a:cubicBezTo>
                <a:cubicBezTo>
                  <a:pt x="47" y="462"/>
                  <a:pt x="62" y="452"/>
                  <a:pt x="76" y="436"/>
                </a:cubicBezTo>
                <a:cubicBezTo>
                  <a:pt x="105" y="405"/>
                  <a:pt x="133" y="349"/>
                  <a:pt x="133" y="240"/>
                </a:cubicBezTo>
                <a:cubicBezTo>
                  <a:pt x="133" y="163"/>
                  <a:pt x="178" y="109"/>
                  <a:pt x="248" y="96"/>
                </a:cubicBezTo>
                <a:close/>
                <a:moveTo>
                  <a:pt x="234" y="559"/>
                </a:moveTo>
                <a:cubicBezTo>
                  <a:pt x="249" y="559"/>
                  <a:pt x="264" y="560"/>
                  <a:pt x="280" y="560"/>
                </a:cubicBezTo>
                <a:cubicBezTo>
                  <a:pt x="296" y="560"/>
                  <a:pt x="311" y="559"/>
                  <a:pt x="326" y="559"/>
                </a:cubicBezTo>
                <a:cubicBezTo>
                  <a:pt x="330" y="567"/>
                  <a:pt x="333" y="576"/>
                  <a:pt x="333" y="586"/>
                </a:cubicBezTo>
                <a:cubicBezTo>
                  <a:pt x="333" y="616"/>
                  <a:pt x="310" y="640"/>
                  <a:pt x="280" y="640"/>
                </a:cubicBezTo>
                <a:cubicBezTo>
                  <a:pt x="250" y="640"/>
                  <a:pt x="227" y="616"/>
                  <a:pt x="227" y="586"/>
                </a:cubicBezTo>
                <a:cubicBezTo>
                  <a:pt x="227" y="576"/>
                  <a:pt x="229" y="567"/>
                  <a:pt x="234" y="559"/>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6" name="Profile Picture">
            <a:extLst>
              <a:ext uri="{FF2B5EF4-FFF2-40B4-BE49-F238E27FC236}">
                <a16:creationId xmlns:a16="http://schemas.microsoft.com/office/drawing/2014/main" id="{99D5F6C6-0CDB-76D1-4617-231E33391866}"/>
              </a:ext>
            </a:extLst>
          </p:cNvPr>
          <p:cNvGrpSpPr>
            <a:grpSpLocks noChangeAspect="1"/>
          </p:cNvGrpSpPr>
          <p:nvPr/>
        </p:nvGrpSpPr>
        <p:grpSpPr>
          <a:xfrm>
            <a:off x="8215150" y="644365"/>
            <a:ext cx="264373" cy="264373"/>
            <a:chOff x="5459192" y="1847688"/>
            <a:chExt cx="1371600" cy="1371600"/>
          </a:xfrm>
        </p:grpSpPr>
        <p:sp>
          <p:nvSpPr>
            <p:cNvPr id="7" name="Background">
              <a:extLst>
                <a:ext uri="{FF2B5EF4-FFF2-40B4-BE49-F238E27FC236}">
                  <a16:creationId xmlns:a16="http://schemas.microsoft.com/office/drawing/2014/main" id="{6CB6D4B7-F60D-F298-9FEA-12EDA8EC5506}"/>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8" name="Profile Icon">
              <a:extLst>
                <a:ext uri="{FF2B5EF4-FFF2-40B4-BE49-F238E27FC236}">
                  <a16:creationId xmlns:a16="http://schemas.microsoft.com/office/drawing/2014/main" id="{7FD32C24-776F-6A1C-E093-7BD0ADA49AD1}"/>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cxnSp>
        <p:nvCxnSpPr>
          <p:cNvPr id="10" name="직선 연결선 9">
            <a:extLst>
              <a:ext uri="{FF2B5EF4-FFF2-40B4-BE49-F238E27FC236}">
                <a16:creationId xmlns:a16="http://schemas.microsoft.com/office/drawing/2014/main" id="{8ED8EF0C-9A52-74B5-45CB-E2EE595CB8C1}"/>
              </a:ext>
            </a:extLst>
          </p:cNvPr>
          <p:cNvCxnSpPr/>
          <p:nvPr/>
        </p:nvCxnSpPr>
        <p:spPr>
          <a:xfrm>
            <a:off x="0" y="1017037"/>
            <a:ext cx="9686549" cy="0"/>
          </a:xfrm>
          <a:prstGeom prst="line">
            <a:avLst/>
          </a:prstGeom>
        </p:spPr>
        <p:style>
          <a:lnRef idx="1">
            <a:schemeClr val="dk1"/>
          </a:lnRef>
          <a:fillRef idx="0">
            <a:schemeClr val="dk1"/>
          </a:fillRef>
          <a:effectRef idx="0">
            <a:schemeClr val="dk1"/>
          </a:effectRef>
          <a:fontRef idx="minor">
            <a:schemeClr val="tx1"/>
          </a:fontRef>
        </p:style>
      </p:cxnSp>
      <p:pic>
        <p:nvPicPr>
          <p:cNvPr id="11" name="그림 10">
            <a:extLst>
              <a:ext uri="{FF2B5EF4-FFF2-40B4-BE49-F238E27FC236}">
                <a16:creationId xmlns:a16="http://schemas.microsoft.com/office/drawing/2014/main" id="{A9AA50C0-9B9F-BC68-A355-482F6205DEC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750" t="32090" r="63632" b="32555"/>
          <a:stretch/>
        </p:blipFill>
        <p:spPr>
          <a:xfrm>
            <a:off x="170285" y="644365"/>
            <a:ext cx="382166" cy="271463"/>
          </a:xfrm>
          <a:prstGeom prst="rect">
            <a:avLst/>
          </a:prstGeom>
        </p:spPr>
      </p:pic>
      <p:sp>
        <p:nvSpPr>
          <p:cNvPr id="12" name="타원 11">
            <a:extLst>
              <a:ext uri="{FF2B5EF4-FFF2-40B4-BE49-F238E27FC236}">
                <a16:creationId xmlns:a16="http://schemas.microsoft.com/office/drawing/2014/main" id="{A0BBE7C5-E8C5-71EC-9260-4B4676A9F4AF}"/>
              </a:ext>
            </a:extLst>
          </p:cNvPr>
          <p:cNvSpPr/>
          <p:nvPr/>
        </p:nvSpPr>
        <p:spPr>
          <a:xfrm>
            <a:off x="9462681" y="627820"/>
            <a:ext cx="55984" cy="5598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TextBox 13">
            <a:extLst>
              <a:ext uri="{FF2B5EF4-FFF2-40B4-BE49-F238E27FC236}">
                <a16:creationId xmlns:a16="http://schemas.microsoft.com/office/drawing/2014/main" id="{16A706BA-189A-1633-1533-DF9C3E6579E5}"/>
              </a:ext>
            </a:extLst>
          </p:cNvPr>
          <p:cNvSpPr txBox="1"/>
          <p:nvPr/>
        </p:nvSpPr>
        <p:spPr>
          <a:xfrm>
            <a:off x="8425945" y="653186"/>
            <a:ext cx="724878" cy="230832"/>
          </a:xfrm>
          <a:prstGeom prst="rect">
            <a:avLst/>
          </a:prstGeom>
          <a:noFill/>
        </p:spPr>
        <p:txBody>
          <a:bodyPr wrap="none" rtlCol="0">
            <a:spAutoFit/>
          </a:bodyPr>
          <a:lstStyle/>
          <a:p>
            <a:r>
              <a:rPr lang="ko-KR" altLang="en-US" sz="900"/>
              <a:t>토마스님 ▼</a:t>
            </a:r>
          </a:p>
        </p:txBody>
      </p:sp>
      <p:sp>
        <p:nvSpPr>
          <p:cNvPr id="20" name="TextBox 19">
            <a:extLst>
              <a:ext uri="{FF2B5EF4-FFF2-40B4-BE49-F238E27FC236}">
                <a16:creationId xmlns:a16="http://schemas.microsoft.com/office/drawing/2014/main" id="{1ACA6BF8-8E08-22C3-7C07-86023E317D43}"/>
              </a:ext>
            </a:extLst>
          </p:cNvPr>
          <p:cNvSpPr txBox="1"/>
          <p:nvPr/>
        </p:nvSpPr>
        <p:spPr>
          <a:xfrm>
            <a:off x="985846" y="656676"/>
            <a:ext cx="671979" cy="261610"/>
          </a:xfrm>
          <a:prstGeom prst="rect">
            <a:avLst/>
          </a:prstGeom>
          <a:noFill/>
        </p:spPr>
        <p:txBody>
          <a:bodyPr wrap="none" rtlCol="0">
            <a:spAutoFit/>
          </a:bodyPr>
          <a:lstStyle/>
          <a:p>
            <a:pPr algn="ctr"/>
            <a:r>
              <a:rPr lang="ko-KR" altLang="en-US" sz="1100"/>
              <a:t>장례현황</a:t>
            </a:r>
          </a:p>
        </p:txBody>
      </p:sp>
      <p:sp>
        <p:nvSpPr>
          <p:cNvPr id="21" name="TextBox 20">
            <a:extLst>
              <a:ext uri="{FF2B5EF4-FFF2-40B4-BE49-F238E27FC236}">
                <a16:creationId xmlns:a16="http://schemas.microsoft.com/office/drawing/2014/main" id="{A24D9DF6-D122-3259-A8B7-175DABBDB770}"/>
              </a:ext>
            </a:extLst>
          </p:cNvPr>
          <p:cNvSpPr txBox="1"/>
          <p:nvPr/>
        </p:nvSpPr>
        <p:spPr>
          <a:xfrm>
            <a:off x="2528838" y="656676"/>
            <a:ext cx="671979" cy="261610"/>
          </a:xfrm>
          <a:prstGeom prst="rect">
            <a:avLst/>
          </a:prstGeom>
          <a:noFill/>
        </p:spPr>
        <p:txBody>
          <a:bodyPr wrap="none" rtlCol="0">
            <a:spAutoFit/>
          </a:bodyPr>
          <a:lstStyle/>
          <a:p>
            <a:pPr algn="ctr"/>
            <a:r>
              <a:rPr lang="ko-KR" altLang="en-US" sz="1100"/>
              <a:t>상품검색</a:t>
            </a:r>
          </a:p>
        </p:txBody>
      </p:sp>
      <p:sp>
        <p:nvSpPr>
          <p:cNvPr id="22" name="TextBox 21">
            <a:extLst>
              <a:ext uri="{FF2B5EF4-FFF2-40B4-BE49-F238E27FC236}">
                <a16:creationId xmlns:a16="http://schemas.microsoft.com/office/drawing/2014/main" id="{B875D109-D430-67D8-578C-9A3E1ACE8C17}"/>
              </a:ext>
            </a:extLst>
          </p:cNvPr>
          <p:cNvSpPr txBox="1"/>
          <p:nvPr/>
        </p:nvSpPr>
        <p:spPr>
          <a:xfrm>
            <a:off x="3422162" y="656676"/>
            <a:ext cx="671979" cy="261610"/>
          </a:xfrm>
          <a:prstGeom prst="rect">
            <a:avLst/>
          </a:prstGeom>
          <a:noFill/>
        </p:spPr>
        <p:txBody>
          <a:bodyPr wrap="none" rtlCol="0">
            <a:spAutoFit/>
          </a:bodyPr>
          <a:lstStyle/>
          <a:p>
            <a:pPr algn="ctr"/>
            <a:r>
              <a:rPr lang="ko-KR" altLang="en-US" sz="1100"/>
              <a:t>장례식장</a:t>
            </a:r>
          </a:p>
        </p:txBody>
      </p:sp>
      <p:sp>
        <p:nvSpPr>
          <p:cNvPr id="27" name="TextBox 26">
            <a:extLst>
              <a:ext uri="{FF2B5EF4-FFF2-40B4-BE49-F238E27FC236}">
                <a16:creationId xmlns:a16="http://schemas.microsoft.com/office/drawing/2014/main" id="{160A6DE3-09DC-FDA2-8EF6-236A00930EE1}"/>
              </a:ext>
            </a:extLst>
          </p:cNvPr>
          <p:cNvSpPr txBox="1"/>
          <p:nvPr/>
        </p:nvSpPr>
        <p:spPr>
          <a:xfrm>
            <a:off x="4315486" y="656676"/>
            <a:ext cx="671979" cy="261610"/>
          </a:xfrm>
          <a:prstGeom prst="rect">
            <a:avLst/>
          </a:prstGeom>
          <a:noFill/>
        </p:spPr>
        <p:txBody>
          <a:bodyPr wrap="none" rtlCol="0">
            <a:spAutoFit/>
          </a:bodyPr>
          <a:lstStyle/>
          <a:p>
            <a:pPr algn="ctr"/>
            <a:r>
              <a:rPr lang="ko-KR" altLang="en-US" sz="1100"/>
              <a:t>재고관리</a:t>
            </a:r>
          </a:p>
        </p:txBody>
      </p:sp>
      <p:sp>
        <p:nvSpPr>
          <p:cNvPr id="28" name="TextBox 27">
            <a:extLst>
              <a:ext uri="{FF2B5EF4-FFF2-40B4-BE49-F238E27FC236}">
                <a16:creationId xmlns:a16="http://schemas.microsoft.com/office/drawing/2014/main" id="{B299A76E-4917-4470-185B-3C841CFDBDF9}"/>
              </a:ext>
            </a:extLst>
          </p:cNvPr>
          <p:cNvSpPr txBox="1"/>
          <p:nvPr/>
        </p:nvSpPr>
        <p:spPr>
          <a:xfrm>
            <a:off x="5208810" y="656676"/>
            <a:ext cx="718466" cy="261610"/>
          </a:xfrm>
          <a:prstGeom prst="rect">
            <a:avLst/>
          </a:prstGeom>
          <a:noFill/>
        </p:spPr>
        <p:txBody>
          <a:bodyPr wrap="none" rtlCol="0">
            <a:spAutoFit/>
          </a:bodyPr>
          <a:lstStyle/>
          <a:p>
            <a:pPr algn="ctr"/>
            <a:r>
              <a:rPr lang="ko-KR" altLang="en-US" sz="1100" dirty="0"/>
              <a:t>공지</a:t>
            </a:r>
            <a:r>
              <a:rPr lang="en-US" altLang="ko-KR" sz="1100" dirty="0"/>
              <a:t>/</a:t>
            </a:r>
            <a:r>
              <a:rPr lang="ko-KR" altLang="en-US" sz="1100" dirty="0" err="1"/>
              <a:t>푸시</a:t>
            </a:r>
            <a:endParaRPr lang="ko-KR" altLang="en-US" sz="1100" dirty="0"/>
          </a:p>
        </p:txBody>
      </p:sp>
      <p:sp>
        <p:nvSpPr>
          <p:cNvPr id="29" name="TextBox 28">
            <a:extLst>
              <a:ext uri="{FF2B5EF4-FFF2-40B4-BE49-F238E27FC236}">
                <a16:creationId xmlns:a16="http://schemas.microsoft.com/office/drawing/2014/main" id="{628F98D4-702B-844E-92DA-3373B01FCA35}"/>
              </a:ext>
            </a:extLst>
          </p:cNvPr>
          <p:cNvSpPr txBox="1"/>
          <p:nvPr/>
        </p:nvSpPr>
        <p:spPr>
          <a:xfrm>
            <a:off x="6148621" y="656676"/>
            <a:ext cx="671979" cy="261610"/>
          </a:xfrm>
          <a:prstGeom prst="rect">
            <a:avLst/>
          </a:prstGeom>
          <a:noFill/>
        </p:spPr>
        <p:txBody>
          <a:bodyPr wrap="none" rtlCol="0">
            <a:spAutoFit/>
          </a:bodyPr>
          <a:lstStyle/>
          <a:p>
            <a:pPr algn="ctr"/>
            <a:r>
              <a:rPr lang="ko-KR" altLang="en-US" sz="1100"/>
              <a:t>서류양식</a:t>
            </a:r>
          </a:p>
        </p:txBody>
      </p:sp>
      <p:sp>
        <p:nvSpPr>
          <p:cNvPr id="30" name="TextBox 29">
            <a:extLst>
              <a:ext uri="{FF2B5EF4-FFF2-40B4-BE49-F238E27FC236}">
                <a16:creationId xmlns:a16="http://schemas.microsoft.com/office/drawing/2014/main" id="{69E9FCBC-1FEE-067E-E01B-C8162232F7C2}"/>
              </a:ext>
            </a:extLst>
          </p:cNvPr>
          <p:cNvSpPr txBox="1"/>
          <p:nvPr/>
        </p:nvSpPr>
        <p:spPr>
          <a:xfrm>
            <a:off x="7041948" y="656676"/>
            <a:ext cx="550151" cy="261610"/>
          </a:xfrm>
          <a:prstGeom prst="rect">
            <a:avLst/>
          </a:prstGeom>
          <a:noFill/>
        </p:spPr>
        <p:txBody>
          <a:bodyPr wrap="none" rtlCol="0">
            <a:spAutoFit/>
          </a:bodyPr>
          <a:lstStyle/>
          <a:p>
            <a:pPr algn="ctr"/>
            <a:r>
              <a:rPr lang="ko-KR" altLang="en-US" sz="1100"/>
              <a:t>제어판</a:t>
            </a:r>
          </a:p>
        </p:txBody>
      </p:sp>
      <p:grpSp>
        <p:nvGrpSpPr>
          <p:cNvPr id="41" name="그룹 40">
            <a:extLst>
              <a:ext uri="{FF2B5EF4-FFF2-40B4-BE49-F238E27FC236}">
                <a16:creationId xmlns:a16="http://schemas.microsoft.com/office/drawing/2014/main" id="{4E7BFD08-29C1-EB75-EFEF-C0E7C4261B01}"/>
              </a:ext>
            </a:extLst>
          </p:cNvPr>
          <p:cNvGrpSpPr/>
          <p:nvPr/>
        </p:nvGrpSpPr>
        <p:grpSpPr>
          <a:xfrm>
            <a:off x="331318" y="2174433"/>
            <a:ext cx="2961916" cy="1162725"/>
            <a:chOff x="317241" y="2407298"/>
            <a:chExt cx="2547257" cy="1162725"/>
          </a:xfrm>
        </p:grpSpPr>
        <p:sp>
          <p:nvSpPr>
            <p:cNvPr id="31" name="사각형: 둥근 모서리 30">
              <a:extLst>
                <a:ext uri="{FF2B5EF4-FFF2-40B4-BE49-F238E27FC236}">
                  <a16:creationId xmlns:a16="http://schemas.microsoft.com/office/drawing/2014/main" id="{B11BDE9B-C316-3B1E-CF07-3DE4B6B9477B}"/>
                </a:ext>
              </a:extLst>
            </p:cNvPr>
            <p:cNvSpPr/>
            <p:nvPr/>
          </p:nvSpPr>
          <p:spPr>
            <a:xfrm>
              <a:off x="317241" y="2407298"/>
              <a:ext cx="2547257" cy="1162725"/>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32" name="TextBox 31">
              <a:extLst>
                <a:ext uri="{FF2B5EF4-FFF2-40B4-BE49-F238E27FC236}">
                  <a16:creationId xmlns:a16="http://schemas.microsoft.com/office/drawing/2014/main" id="{A25A96FA-290A-DBBE-206A-F5F2EB4CA4AA}"/>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 </a:t>
              </a:r>
              <a:r>
                <a:rPr lang="en-US" altLang="ko-KR" sz="900">
                  <a:solidFill>
                    <a:schemeClr val="tx1">
                      <a:lumMod val="75000"/>
                      <a:lumOff val="25000"/>
                    </a:schemeClr>
                  </a:solidFill>
                </a:rPr>
                <a:t>| </a:t>
              </a:r>
              <a:r>
                <a:rPr lang="ko-KR" altLang="en-US" sz="900">
                  <a:solidFill>
                    <a:schemeClr val="tx1">
                      <a:lumMod val="75000"/>
                      <a:lumOff val="25000"/>
                    </a:schemeClr>
                  </a:solidFill>
                </a:rPr>
                <a:t>배송</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33" name="TextBox 32">
              <a:extLst>
                <a:ext uri="{FF2B5EF4-FFF2-40B4-BE49-F238E27FC236}">
                  <a16:creationId xmlns:a16="http://schemas.microsoft.com/office/drawing/2014/main" id="{893574ED-719E-9A03-EB1C-C85335DC9725}"/>
                </a:ext>
              </a:extLst>
            </p:cNvPr>
            <p:cNvSpPr txBox="1"/>
            <p:nvPr/>
          </p:nvSpPr>
          <p:spPr>
            <a:xfrm>
              <a:off x="435007" y="2829615"/>
              <a:ext cx="500703"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36" name="TextBox 35">
              <a:extLst>
                <a:ext uri="{FF2B5EF4-FFF2-40B4-BE49-F238E27FC236}">
                  <a16:creationId xmlns:a16="http://schemas.microsoft.com/office/drawing/2014/main" id="{5B3986D3-7D25-DA79-5D91-B0F3D85D5221}"/>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38" name="직선 연결선 37">
              <a:extLst>
                <a:ext uri="{FF2B5EF4-FFF2-40B4-BE49-F238E27FC236}">
                  <a16:creationId xmlns:a16="http://schemas.microsoft.com/office/drawing/2014/main" id="{98BEA6B5-7FD0-C194-8AA2-5ADB841CC907}"/>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0" name="직사각형 39">
              <a:extLst>
                <a:ext uri="{FF2B5EF4-FFF2-40B4-BE49-F238E27FC236}">
                  <a16:creationId xmlns:a16="http://schemas.microsoft.com/office/drawing/2014/main" id="{27BE0630-7192-1757-83CC-35FD56A25943}"/>
                </a:ext>
              </a:extLst>
            </p:cNvPr>
            <p:cNvSpPr/>
            <p:nvPr/>
          </p:nvSpPr>
          <p:spPr>
            <a:xfrm>
              <a:off x="2229444" y="2539145"/>
              <a:ext cx="504427" cy="195942"/>
            </a:xfrm>
            <a:prstGeom prst="rect">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접수</a:t>
              </a:r>
            </a:p>
          </p:txBody>
        </p:sp>
      </p:grpSp>
      <p:grpSp>
        <p:nvGrpSpPr>
          <p:cNvPr id="52" name="그룹 51">
            <a:extLst>
              <a:ext uri="{FF2B5EF4-FFF2-40B4-BE49-F238E27FC236}">
                <a16:creationId xmlns:a16="http://schemas.microsoft.com/office/drawing/2014/main" id="{0A9EB601-7F64-3676-6014-9CDB6ECC3070}"/>
              </a:ext>
            </a:extLst>
          </p:cNvPr>
          <p:cNvGrpSpPr/>
          <p:nvPr/>
        </p:nvGrpSpPr>
        <p:grpSpPr>
          <a:xfrm>
            <a:off x="1847007" y="1231058"/>
            <a:ext cx="1415589" cy="267021"/>
            <a:chOff x="5626358" y="1231058"/>
            <a:chExt cx="1415589" cy="267021"/>
          </a:xfrm>
        </p:grpSpPr>
        <p:sp>
          <p:nvSpPr>
            <p:cNvPr id="46" name="Input">
              <a:extLst>
                <a:ext uri="{FF2B5EF4-FFF2-40B4-BE49-F238E27FC236}">
                  <a16:creationId xmlns:a16="http://schemas.microsoft.com/office/drawing/2014/main" id="{A6F06803-92B2-36CB-13C4-EA2C9BE7592E}"/>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50"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DDBF6471-4CB7-ED46-BC09-CE063CE3A434}"/>
                </a:ext>
              </a:extLst>
            </p:cNvPr>
            <p:cNvSpPr>
              <a:spLocks noChangeAspect="1" noEditPoints="1"/>
            </p:cNvSpPr>
            <p:nvPr>
              <p:custDataLst>
                <p:tags r:id="rId2"/>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53" name="그룹 52">
            <a:extLst>
              <a:ext uri="{FF2B5EF4-FFF2-40B4-BE49-F238E27FC236}">
                <a16:creationId xmlns:a16="http://schemas.microsoft.com/office/drawing/2014/main" id="{7926CB61-CDE3-9BC6-E703-E44E58E4CE27}"/>
              </a:ext>
            </a:extLst>
          </p:cNvPr>
          <p:cNvGrpSpPr/>
          <p:nvPr/>
        </p:nvGrpSpPr>
        <p:grpSpPr>
          <a:xfrm>
            <a:off x="3511734" y="1231058"/>
            <a:ext cx="1415589" cy="267021"/>
            <a:chOff x="5626358" y="1231058"/>
            <a:chExt cx="1415589" cy="267021"/>
          </a:xfrm>
        </p:grpSpPr>
        <p:sp>
          <p:nvSpPr>
            <p:cNvPr id="54" name="Input">
              <a:extLst>
                <a:ext uri="{FF2B5EF4-FFF2-40B4-BE49-F238E27FC236}">
                  <a16:creationId xmlns:a16="http://schemas.microsoft.com/office/drawing/2014/main" id="{8236BF3F-3D6B-9274-4E0F-78A2270B457C}"/>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55"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F1ACE36A-508C-1E67-A57B-E3FD5D4BF00D}"/>
                </a:ext>
              </a:extLst>
            </p:cNvPr>
            <p:cNvSpPr>
              <a:spLocks noChangeAspect="1" noEditPoints="1"/>
            </p:cNvSpPr>
            <p:nvPr>
              <p:custDataLst>
                <p:tags r:id="rId1"/>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57" name="Input">
            <a:extLst>
              <a:ext uri="{FF2B5EF4-FFF2-40B4-BE49-F238E27FC236}">
                <a16:creationId xmlns:a16="http://schemas.microsoft.com/office/drawing/2014/main" id="{925447E1-DC8F-F982-8EB2-CC7A9A852084}"/>
              </a:ext>
            </a:extLst>
          </p:cNvPr>
          <p:cNvSpPr/>
          <p:nvPr/>
        </p:nvSpPr>
        <p:spPr>
          <a:xfrm>
            <a:off x="8109675" y="1232939"/>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1" name="Input">
            <a:extLst>
              <a:ext uri="{FF2B5EF4-FFF2-40B4-BE49-F238E27FC236}">
                <a16:creationId xmlns:a16="http://schemas.microsoft.com/office/drawing/2014/main" id="{1663E430-68E4-24BF-1A9D-9CC11F3FE5BE}"/>
              </a:ext>
            </a:extLst>
          </p:cNvPr>
          <p:cNvSpPr/>
          <p:nvPr/>
        </p:nvSpPr>
        <p:spPr>
          <a:xfrm>
            <a:off x="6579140"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검색어입력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63" name="TextBox 62">
            <a:extLst>
              <a:ext uri="{FF2B5EF4-FFF2-40B4-BE49-F238E27FC236}">
                <a16:creationId xmlns:a16="http://schemas.microsoft.com/office/drawing/2014/main" id="{8BCBED11-4C18-FBBF-31D3-B2F80D44D807}"/>
              </a:ext>
            </a:extLst>
          </p:cNvPr>
          <p:cNvSpPr txBox="1"/>
          <p:nvPr/>
        </p:nvSpPr>
        <p:spPr>
          <a:xfrm>
            <a:off x="177330" y="1200599"/>
            <a:ext cx="1005403" cy="338554"/>
          </a:xfrm>
          <a:prstGeom prst="rect">
            <a:avLst/>
          </a:prstGeom>
          <a:noFill/>
        </p:spPr>
        <p:txBody>
          <a:bodyPr wrap="none" rtlCol="0">
            <a:spAutoFit/>
          </a:bodyPr>
          <a:lstStyle/>
          <a:p>
            <a:r>
              <a:rPr lang="ko-KR" altLang="en-US" sz="1600" dirty="0"/>
              <a:t>행사출고</a:t>
            </a:r>
            <a:endParaRPr lang="ko-KR" altLang="en-US" sz="1600" dirty="0">
              <a:solidFill>
                <a:schemeClr val="bg1">
                  <a:lumMod val="50000"/>
                </a:schemeClr>
              </a:solidFill>
            </a:endParaRPr>
          </a:p>
        </p:txBody>
      </p:sp>
      <p:sp>
        <p:nvSpPr>
          <p:cNvPr id="67" name="TextBox 66">
            <a:extLst>
              <a:ext uri="{FF2B5EF4-FFF2-40B4-BE49-F238E27FC236}">
                <a16:creationId xmlns:a16="http://schemas.microsoft.com/office/drawing/2014/main" id="{CE5A0A16-05CB-6044-0BE7-722C6CF6C9A3}"/>
              </a:ext>
            </a:extLst>
          </p:cNvPr>
          <p:cNvSpPr txBox="1"/>
          <p:nvPr/>
        </p:nvSpPr>
        <p:spPr>
          <a:xfrm>
            <a:off x="277389" y="1806436"/>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grpSp>
        <p:nvGrpSpPr>
          <p:cNvPr id="68" name="그룹 67">
            <a:extLst>
              <a:ext uri="{FF2B5EF4-FFF2-40B4-BE49-F238E27FC236}">
                <a16:creationId xmlns:a16="http://schemas.microsoft.com/office/drawing/2014/main" id="{10053851-D1DB-C7E6-A389-FDFB85EB22BF}"/>
              </a:ext>
            </a:extLst>
          </p:cNvPr>
          <p:cNvGrpSpPr/>
          <p:nvPr/>
        </p:nvGrpSpPr>
        <p:grpSpPr>
          <a:xfrm>
            <a:off x="3403603" y="2174433"/>
            <a:ext cx="2961916" cy="1162725"/>
            <a:chOff x="317241" y="2407298"/>
            <a:chExt cx="2547257" cy="1162725"/>
          </a:xfrm>
        </p:grpSpPr>
        <p:sp>
          <p:nvSpPr>
            <p:cNvPr id="69" name="사각형: 둥근 모서리 68">
              <a:extLst>
                <a:ext uri="{FF2B5EF4-FFF2-40B4-BE49-F238E27FC236}">
                  <a16:creationId xmlns:a16="http://schemas.microsoft.com/office/drawing/2014/main" id="{6BA83271-63FF-BC80-79C5-3684EE687CAC}"/>
                </a:ext>
              </a:extLst>
            </p:cNvPr>
            <p:cNvSpPr/>
            <p:nvPr/>
          </p:nvSpPr>
          <p:spPr>
            <a:xfrm>
              <a:off x="317241" y="2407298"/>
              <a:ext cx="2547257" cy="1162725"/>
            </a:xfrm>
            <a:prstGeom prst="roundRect">
              <a:avLst>
                <a:gd name="adj" fmla="val 3764"/>
              </a:avLst>
            </a:prstGeom>
            <a:ln>
              <a:solidFill>
                <a:srgbClr val="0DCA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70" name="TextBox 69">
              <a:extLst>
                <a:ext uri="{FF2B5EF4-FFF2-40B4-BE49-F238E27FC236}">
                  <a16:creationId xmlns:a16="http://schemas.microsoft.com/office/drawing/2014/main" id="{4523D496-FD5A-F5AC-F652-62F49C7A3C58}"/>
                </a:ext>
              </a:extLst>
            </p:cNvPr>
            <p:cNvSpPr txBox="1"/>
            <p:nvPr/>
          </p:nvSpPr>
          <p:spPr>
            <a:xfrm>
              <a:off x="1874416"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a:t>
              </a:r>
              <a:r>
                <a:rPr lang="en-US" altLang="ko-KR" sz="900">
                  <a:solidFill>
                    <a:schemeClr val="tx1">
                      <a:lumMod val="75000"/>
                      <a:lumOff val="25000"/>
                    </a:schemeClr>
                  </a:solidFill>
                </a:rPr>
                <a:t> |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71" name="TextBox 70">
              <a:extLst>
                <a:ext uri="{FF2B5EF4-FFF2-40B4-BE49-F238E27FC236}">
                  <a16:creationId xmlns:a16="http://schemas.microsoft.com/office/drawing/2014/main" id="{ED2796F8-5229-33C6-44B1-719014D9ED77}"/>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72" name="TextBox 71">
              <a:extLst>
                <a:ext uri="{FF2B5EF4-FFF2-40B4-BE49-F238E27FC236}">
                  <a16:creationId xmlns:a16="http://schemas.microsoft.com/office/drawing/2014/main" id="{69A3D496-79ED-7EE2-D035-39AD73C4EB7A}"/>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73" name="직선 연결선 72">
              <a:extLst>
                <a:ext uri="{FF2B5EF4-FFF2-40B4-BE49-F238E27FC236}">
                  <a16:creationId xmlns:a16="http://schemas.microsoft.com/office/drawing/2014/main" id="{321B2343-2493-2F73-F96E-15940D2B9B93}"/>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74" name="직사각형 73">
              <a:extLst>
                <a:ext uri="{FF2B5EF4-FFF2-40B4-BE49-F238E27FC236}">
                  <a16:creationId xmlns:a16="http://schemas.microsoft.com/office/drawing/2014/main" id="{25FB4A38-31D8-FD26-334F-D0454FBAAD9B}"/>
                </a:ext>
              </a:extLst>
            </p:cNvPr>
            <p:cNvSpPr/>
            <p:nvPr/>
          </p:nvSpPr>
          <p:spPr>
            <a:xfrm>
              <a:off x="2229444" y="2539145"/>
              <a:ext cx="504427" cy="195942"/>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a:t>
              </a:r>
            </a:p>
          </p:txBody>
        </p:sp>
      </p:grpSp>
      <p:sp>
        <p:nvSpPr>
          <p:cNvPr id="75" name="Excel">
            <a:extLst>
              <a:ext uri="{FF2B5EF4-FFF2-40B4-BE49-F238E27FC236}">
                <a16:creationId xmlns:a16="http://schemas.microsoft.com/office/drawing/2014/main" id="{30B863BA-7B17-876F-EBAF-D929898FA5CE}"/>
              </a:ext>
            </a:extLst>
          </p:cNvPr>
          <p:cNvSpPr>
            <a:spLocks noChangeAspect="1" noEditPoints="1"/>
          </p:cNvSpPr>
          <p:nvPr/>
        </p:nvSpPr>
        <p:spPr bwMode="auto">
          <a:xfrm>
            <a:off x="9238541" y="1758189"/>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90" name="그룹 89">
            <a:extLst>
              <a:ext uri="{FF2B5EF4-FFF2-40B4-BE49-F238E27FC236}">
                <a16:creationId xmlns:a16="http://schemas.microsoft.com/office/drawing/2014/main" id="{C788D233-05D9-9785-656B-3AE3C2D38F5D}"/>
              </a:ext>
            </a:extLst>
          </p:cNvPr>
          <p:cNvGrpSpPr/>
          <p:nvPr/>
        </p:nvGrpSpPr>
        <p:grpSpPr>
          <a:xfrm>
            <a:off x="6475888" y="2174433"/>
            <a:ext cx="2961916" cy="1162725"/>
            <a:chOff x="317241" y="2407298"/>
            <a:chExt cx="2547257" cy="1162725"/>
          </a:xfrm>
        </p:grpSpPr>
        <p:sp>
          <p:nvSpPr>
            <p:cNvPr id="91" name="사각형: 둥근 모서리 90">
              <a:extLst>
                <a:ext uri="{FF2B5EF4-FFF2-40B4-BE49-F238E27FC236}">
                  <a16:creationId xmlns:a16="http://schemas.microsoft.com/office/drawing/2014/main" id="{D2F2B15C-29FC-BB56-5EE3-9485C6B5253A}"/>
                </a:ext>
              </a:extLst>
            </p:cNvPr>
            <p:cNvSpPr/>
            <p:nvPr/>
          </p:nvSpPr>
          <p:spPr>
            <a:xfrm>
              <a:off x="317241" y="2407298"/>
              <a:ext cx="2547257" cy="1162725"/>
            </a:xfrm>
            <a:prstGeom prst="roundRect">
              <a:avLst>
                <a:gd name="adj" fmla="val 3764"/>
              </a:avLst>
            </a:prstGeom>
            <a:ln>
              <a:solidFill>
                <a:srgbClr val="10834E"/>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92" name="TextBox 91">
              <a:extLst>
                <a:ext uri="{FF2B5EF4-FFF2-40B4-BE49-F238E27FC236}">
                  <a16:creationId xmlns:a16="http://schemas.microsoft.com/office/drawing/2014/main" id="{1BC8A4EA-4B12-0A9E-2B97-E8D91CB40656}"/>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 </a:t>
              </a:r>
              <a:r>
                <a:rPr lang="en-US" altLang="ko-KR" sz="900">
                  <a:solidFill>
                    <a:schemeClr val="tx1">
                      <a:lumMod val="75000"/>
                      <a:lumOff val="25000"/>
                    </a:schemeClr>
                  </a:solidFill>
                </a:rPr>
                <a:t>| </a:t>
              </a:r>
              <a:r>
                <a:rPr lang="ko-KR" altLang="en-US" sz="900">
                  <a:solidFill>
                    <a:schemeClr val="tx1">
                      <a:lumMod val="75000"/>
                      <a:lumOff val="25000"/>
                    </a:schemeClr>
                  </a:solidFill>
                </a:rPr>
                <a:t>배송</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93" name="TextBox 92">
              <a:extLst>
                <a:ext uri="{FF2B5EF4-FFF2-40B4-BE49-F238E27FC236}">
                  <a16:creationId xmlns:a16="http://schemas.microsoft.com/office/drawing/2014/main" id="{1EC7DC86-DCFD-F2E4-59C8-5E3B19C57174}"/>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dirty="0">
                  <a:solidFill>
                    <a:schemeClr val="bg1">
                      <a:lumMod val="50000"/>
                    </a:schemeClr>
                  </a:solidFill>
                </a:rPr>
                <a:t>접수일</a:t>
              </a:r>
              <a:endParaRPr lang="en-US" altLang="ko-KR" sz="900" dirty="0">
                <a:solidFill>
                  <a:schemeClr val="bg1">
                    <a:lumMod val="50000"/>
                  </a:schemeClr>
                </a:solidFill>
              </a:endParaRPr>
            </a:p>
            <a:p>
              <a:pPr>
                <a:lnSpc>
                  <a:spcPct val="150000"/>
                </a:lnSpc>
              </a:pPr>
              <a:r>
                <a:rPr lang="ko-KR" altLang="en-US" sz="900" dirty="0">
                  <a:solidFill>
                    <a:schemeClr val="bg1">
                      <a:lumMod val="50000"/>
                    </a:schemeClr>
                  </a:solidFill>
                </a:rPr>
                <a:t>구분</a:t>
              </a:r>
              <a:endParaRPr lang="en-US" altLang="ko-KR" sz="900" dirty="0">
                <a:solidFill>
                  <a:schemeClr val="bg1">
                    <a:lumMod val="50000"/>
                  </a:schemeClr>
                </a:solidFill>
              </a:endParaRPr>
            </a:p>
            <a:p>
              <a:pPr>
                <a:lnSpc>
                  <a:spcPct val="150000"/>
                </a:lnSpc>
              </a:pPr>
              <a:r>
                <a:rPr lang="ko-KR" altLang="en-US" sz="900" dirty="0">
                  <a:solidFill>
                    <a:schemeClr val="bg1">
                      <a:lumMod val="50000"/>
                    </a:schemeClr>
                  </a:solidFill>
                </a:rPr>
                <a:t>장례식장</a:t>
              </a:r>
            </a:p>
          </p:txBody>
        </p:sp>
        <p:sp>
          <p:nvSpPr>
            <p:cNvPr id="94" name="TextBox 93">
              <a:extLst>
                <a:ext uri="{FF2B5EF4-FFF2-40B4-BE49-F238E27FC236}">
                  <a16:creationId xmlns:a16="http://schemas.microsoft.com/office/drawing/2014/main" id="{DE4CBF89-1C50-4E52-60D8-BA59DC490788}"/>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95" name="직선 연결선 94">
              <a:extLst>
                <a:ext uri="{FF2B5EF4-FFF2-40B4-BE49-F238E27FC236}">
                  <a16:creationId xmlns:a16="http://schemas.microsoft.com/office/drawing/2014/main" id="{0A353A39-A897-F4F0-F595-219ADBF8784D}"/>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6" name="직사각형 95">
              <a:extLst>
                <a:ext uri="{FF2B5EF4-FFF2-40B4-BE49-F238E27FC236}">
                  <a16:creationId xmlns:a16="http://schemas.microsoft.com/office/drawing/2014/main" id="{821D4074-FDF5-999C-7266-4662C451265E}"/>
                </a:ext>
              </a:extLst>
            </p:cNvPr>
            <p:cNvSpPr/>
            <p:nvPr/>
          </p:nvSpPr>
          <p:spPr>
            <a:xfrm>
              <a:off x="2229444" y="2539145"/>
              <a:ext cx="504427" cy="195942"/>
            </a:xfrm>
            <a:prstGeom prst="rect">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a:t>
              </a:r>
            </a:p>
          </p:txBody>
        </p:sp>
      </p:grpSp>
      <p:grpSp>
        <p:nvGrpSpPr>
          <p:cNvPr id="104" name="그룹 103">
            <a:extLst>
              <a:ext uri="{FF2B5EF4-FFF2-40B4-BE49-F238E27FC236}">
                <a16:creationId xmlns:a16="http://schemas.microsoft.com/office/drawing/2014/main" id="{66CBC741-9561-E03E-ED70-521AEEE0743E}"/>
              </a:ext>
            </a:extLst>
          </p:cNvPr>
          <p:cNvGrpSpPr/>
          <p:nvPr/>
        </p:nvGrpSpPr>
        <p:grpSpPr>
          <a:xfrm>
            <a:off x="331318" y="3471388"/>
            <a:ext cx="2961916" cy="1162725"/>
            <a:chOff x="317241" y="2407298"/>
            <a:chExt cx="2547257" cy="1162725"/>
          </a:xfrm>
        </p:grpSpPr>
        <p:sp>
          <p:nvSpPr>
            <p:cNvPr id="105" name="사각형: 둥근 모서리 104">
              <a:extLst>
                <a:ext uri="{FF2B5EF4-FFF2-40B4-BE49-F238E27FC236}">
                  <a16:creationId xmlns:a16="http://schemas.microsoft.com/office/drawing/2014/main" id="{E76C5EE6-5791-60C9-4E1B-2E1315C80AEE}"/>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06" name="TextBox 105">
              <a:extLst>
                <a:ext uri="{FF2B5EF4-FFF2-40B4-BE49-F238E27FC236}">
                  <a16:creationId xmlns:a16="http://schemas.microsoft.com/office/drawing/2014/main" id="{3D12BC63-3A0A-BA20-7F3A-FDE13627F61A}"/>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 </a:t>
              </a:r>
              <a:r>
                <a:rPr lang="en-US" altLang="ko-KR" sz="900">
                  <a:solidFill>
                    <a:schemeClr val="tx1">
                      <a:lumMod val="75000"/>
                      <a:lumOff val="25000"/>
                    </a:schemeClr>
                  </a:solidFill>
                </a:rPr>
                <a:t>|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07" name="TextBox 106">
              <a:extLst>
                <a:ext uri="{FF2B5EF4-FFF2-40B4-BE49-F238E27FC236}">
                  <a16:creationId xmlns:a16="http://schemas.microsoft.com/office/drawing/2014/main" id="{8160D781-3CEB-E396-F4FE-A5938348A672}"/>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08" name="TextBox 107">
              <a:extLst>
                <a:ext uri="{FF2B5EF4-FFF2-40B4-BE49-F238E27FC236}">
                  <a16:creationId xmlns:a16="http://schemas.microsoft.com/office/drawing/2014/main" id="{A1838F78-1ABF-81E7-660E-1776B9A802EB}"/>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09" name="직선 연결선 108">
              <a:extLst>
                <a:ext uri="{FF2B5EF4-FFF2-40B4-BE49-F238E27FC236}">
                  <a16:creationId xmlns:a16="http://schemas.microsoft.com/office/drawing/2014/main" id="{741D0738-D4A3-417F-87A5-8034BADB16AE}"/>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0" name="직사각형 109">
              <a:extLst>
                <a:ext uri="{FF2B5EF4-FFF2-40B4-BE49-F238E27FC236}">
                  <a16:creationId xmlns:a16="http://schemas.microsoft.com/office/drawing/2014/main" id="{15D42910-53F5-EBF0-A6CE-E051E45231C5}"/>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진행요청</a:t>
              </a:r>
            </a:p>
          </p:txBody>
        </p:sp>
      </p:grpSp>
      <p:grpSp>
        <p:nvGrpSpPr>
          <p:cNvPr id="111" name="그룹 110">
            <a:extLst>
              <a:ext uri="{FF2B5EF4-FFF2-40B4-BE49-F238E27FC236}">
                <a16:creationId xmlns:a16="http://schemas.microsoft.com/office/drawing/2014/main" id="{B062A7EB-BF30-EC38-C316-2AFED47C46C0}"/>
              </a:ext>
            </a:extLst>
          </p:cNvPr>
          <p:cNvGrpSpPr/>
          <p:nvPr/>
        </p:nvGrpSpPr>
        <p:grpSpPr>
          <a:xfrm>
            <a:off x="3403603" y="3471388"/>
            <a:ext cx="2961916" cy="1162725"/>
            <a:chOff x="317241" y="2407298"/>
            <a:chExt cx="2547257" cy="1162725"/>
          </a:xfrm>
        </p:grpSpPr>
        <p:sp>
          <p:nvSpPr>
            <p:cNvPr id="112" name="사각형: 둥근 모서리 111">
              <a:extLst>
                <a:ext uri="{FF2B5EF4-FFF2-40B4-BE49-F238E27FC236}">
                  <a16:creationId xmlns:a16="http://schemas.microsoft.com/office/drawing/2014/main" id="{59A7B6B1-CED5-412B-4F0C-6E84E39F319A}"/>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13" name="TextBox 112">
              <a:extLst>
                <a:ext uri="{FF2B5EF4-FFF2-40B4-BE49-F238E27FC236}">
                  <a16:creationId xmlns:a16="http://schemas.microsoft.com/office/drawing/2014/main" id="{729E2D76-EC5D-4498-895D-9A9822B3262D}"/>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 </a:t>
              </a:r>
              <a:r>
                <a:rPr lang="en-US" altLang="ko-KR" sz="900">
                  <a:solidFill>
                    <a:schemeClr val="tx1">
                      <a:lumMod val="75000"/>
                      <a:lumOff val="25000"/>
                    </a:schemeClr>
                  </a:solidFill>
                </a:rPr>
                <a:t>|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14" name="TextBox 113">
              <a:extLst>
                <a:ext uri="{FF2B5EF4-FFF2-40B4-BE49-F238E27FC236}">
                  <a16:creationId xmlns:a16="http://schemas.microsoft.com/office/drawing/2014/main" id="{C973A25C-84E3-62A6-66F6-FEE0191A99BC}"/>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15" name="TextBox 114">
              <a:extLst>
                <a:ext uri="{FF2B5EF4-FFF2-40B4-BE49-F238E27FC236}">
                  <a16:creationId xmlns:a16="http://schemas.microsoft.com/office/drawing/2014/main" id="{8F6563EA-CF3A-98FC-BAE6-B927EECAC34A}"/>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16" name="직선 연결선 115">
              <a:extLst>
                <a:ext uri="{FF2B5EF4-FFF2-40B4-BE49-F238E27FC236}">
                  <a16:creationId xmlns:a16="http://schemas.microsoft.com/office/drawing/2014/main" id="{EB244ABB-170F-AA5B-E265-EB48DBB3CA6E}"/>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7" name="직사각형 116">
              <a:extLst>
                <a:ext uri="{FF2B5EF4-FFF2-40B4-BE49-F238E27FC236}">
                  <a16:creationId xmlns:a16="http://schemas.microsoft.com/office/drawing/2014/main" id="{F1162B90-3245-5C3D-5AF3-1F4E48C8DE50}"/>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완료요청</a:t>
              </a:r>
            </a:p>
          </p:txBody>
        </p:sp>
      </p:grpSp>
      <p:grpSp>
        <p:nvGrpSpPr>
          <p:cNvPr id="118" name="그룹 117">
            <a:extLst>
              <a:ext uri="{FF2B5EF4-FFF2-40B4-BE49-F238E27FC236}">
                <a16:creationId xmlns:a16="http://schemas.microsoft.com/office/drawing/2014/main" id="{62AA04E5-087A-35CA-09A4-2F7A6E2A8A46}"/>
              </a:ext>
            </a:extLst>
          </p:cNvPr>
          <p:cNvGrpSpPr/>
          <p:nvPr/>
        </p:nvGrpSpPr>
        <p:grpSpPr>
          <a:xfrm>
            <a:off x="6475888" y="3471388"/>
            <a:ext cx="2961916" cy="1162725"/>
            <a:chOff x="317241" y="2407298"/>
            <a:chExt cx="2547257" cy="1162725"/>
          </a:xfrm>
        </p:grpSpPr>
        <p:sp>
          <p:nvSpPr>
            <p:cNvPr id="119" name="사각형: 둥근 모서리 118">
              <a:extLst>
                <a:ext uri="{FF2B5EF4-FFF2-40B4-BE49-F238E27FC236}">
                  <a16:creationId xmlns:a16="http://schemas.microsoft.com/office/drawing/2014/main" id="{0C950E2F-DDCC-5794-139E-5FA09116DFE0}"/>
                </a:ext>
              </a:extLst>
            </p:cNvPr>
            <p:cNvSpPr/>
            <p:nvPr/>
          </p:nvSpPr>
          <p:spPr>
            <a:xfrm>
              <a:off x="317241" y="2407298"/>
              <a:ext cx="2547257" cy="1162725"/>
            </a:xfrm>
            <a:prstGeom prst="roundRect">
              <a:avLst>
                <a:gd name="adj" fmla="val 3764"/>
              </a:avLst>
            </a:prstGeom>
            <a:ln>
              <a:solidFill>
                <a:srgbClr val="DC354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20" name="TextBox 119">
              <a:extLst>
                <a:ext uri="{FF2B5EF4-FFF2-40B4-BE49-F238E27FC236}">
                  <a16:creationId xmlns:a16="http://schemas.microsoft.com/office/drawing/2014/main" id="{E657CED8-AA18-F0DC-5A24-48F6F1A911CD}"/>
                </a:ext>
              </a:extLst>
            </p:cNvPr>
            <p:cNvSpPr txBox="1"/>
            <p:nvPr/>
          </p:nvSpPr>
          <p:spPr>
            <a:xfrm>
              <a:off x="1874359" y="2829615"/>
              <a:ext cx="917092"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 </a:t>
              </a:r>
              <a:r>
                <a:rPr lang="en-US" altLang="ko-KR" sz="900">
                  <a:solidFill>
                    <a:schemeClr val="tx1">
                      <a:lumMod val="75000"/>
                      <a:lumOff val="25000"/>
                    </a:schemeClr>
                  </a:solidFill>
                </a:rPr>
                <a:t>|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21" name="TextBox 120">
              <a:extLst>
                <a:ext uri="{FF2B5EF4-FFF2-40B4-BE49-F238E27FC236}">
                  <a16:creationId xmlns:a16="http://schemas.microsoft.com/office/drawing/2014/main" id="{DD37F243-92B7-5DEF-0572-3A2A3E455D2B}"/>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22" name="TextBox 121">
              <a:extLst>
                <a:ext uri="{FF2B5EF4-FFF2-40B4-BE49-F238E27FC236}">
                  <a16:creationId xmlns:a16="http://schemas.microsoft.com/office/drawing/2014/main" id="{11E7EDF9-1EAD-C56E-E565-51BB86A35F50}"/>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23" name="직선 연결선 122">
              <a:extLst>
                <a:ext uri="{FF2B5EF4-FFF2-40B4-BE49-F238E27FC236}">
                  <a16:creationId xmlns:a16="http://schemas.microsoft.com/office/drawing/2014/main" id="{97E3F19E-467A-31B0-AF17-B885796DDD85}"/>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4" name="직사각형 123">
              <a:extLst>
                <a:ext uri="{FF2B5EF4-FFF2-40B4-BE49-F238E27FC236}">
                  <a16:creationId xmlns:a16="http://schemas.microsoft.com/office/drawing/2014/main" id="{3FE3F13E-E2DE-894C-2A01-FB12BC4168E7}"/>
                </a:ext>
              </a:extLst>
            </p:cNvPr>
            <p:cNvSpPr/>
            <p:nvPr/>
          </p:nvSpPr>
          <p:spPr>
            <a:xfrm>
              <a:off x="2229444" y="2539145"/>
              <a:ext cx="504427" cy="19594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a:t>
              </a:r>
            </a:p>
          </p:txBody>
        </p:sp>
      </p:grpSp>
      <p:grpSp>
        <p:nvGrpSpPr>
          <p:cNvPr id="125" name="Select">
            <a:extLst>
              <a:ext uri="{FF2B5EF4-FFF2-40B4-BE49-F238E27FC236}">
                <a16:creationId xmlns:a16="http://schemas.microsoft.com/office/drawing/2014/main" id="{122921A0-3434-ABE7-E930-69ADAD3DA5A4}"/>
              </a:ext>
            </a:extLst>
          </p:cNvPr>
          <p:cNvGrpSpPr/>
          <p:nvPr/>
        </p:nvGrpSpPr>
        <p:grpSpPr>
          <a:xfrm>
            <a:off x="5042268" y="1228559"/>
            <a:ext cx="1421927" cy="267021"/>
            <a:chOff x="1797706" y="1281594"/>
            <a:chExt cx="1302680" cy="267021"/>
          </a:xfrm>
        </p:grpSpPr>
        <p:sp>
          <p:nvSpPr>
            <p:cNvPr id="126" name="Input">
              <a:extLst>
                <a:ext uri="{FF2B5EF4-FFF2-40B4-BE49-F238E27FC236}">
                  <a16:creationId xmlns:a16="http://schemas.microsoft.com/office/drawing/2014/main" id="{1585A7B3-FBAE-7CEF-25C0-71396CAF0D8B}"/>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27" name="Arrow Down">
              <a:extLst>
                <a:ext uri="{FF2B5EF4-FFF2-40B4-BE49-F238E27FC236}">
                  <a16:creationId xmlns:a16="http://schemas.microsoft.com/office/drawing/2014/main" id="{932B5292-6966-AEED-6800-6850B0009456}"/>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29" name="직사각형 128">
            <a:extLst>
              <a:ext uri="{FF2B5EF4-FFF2-40B4-BE49-F238E27FC236}">
                <a16:creationId xmlns:a16="http://schemas.microsoft.com/office/drawing/2014/main" id="{4C35A94F-2355-8588-184F-6C9A94BCC909}"/>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2" name="TextBox 1">
            <a:extLst>
              <a:ext uri="{FF2B5EF4-FFF2-40B4-BE49-F238E27FC236}">
                <a16:creationId xmlns:a16="http://schemas.microsoft.com/office/drawing/2014/main" id="{DA8F7C84-2706-01C2-EA8A-FB2A9756101A}"/>
              </a:ext>
            </a:extLst>
          </p:cNvPr>
          <p:cNvSpPr txBox="1"/>
          <p:nvPr/>
        </p:nvSpPr>
        <p:spPr>
          <a:xfrm>
            <a:off x="1879170" y="656676"/>
            <a:ext cx="428323" cy="261610"/>
          </a:xfrm>
          <a:prstGeom prst="rect">
            <a:avLst/>
          </a:prstGeom>
          <a:noFill/>
        </p:spPr>
        <p:txBody>
          <a:bodyPr wrap="none" rtlCol="0">
            <a:spAutoFit/>
          </a:bodyPr>
          <a:lstStyle/>
          <a:p>
            <a:pPr algn="ctr"/>
            <a:r>
              <a:rPr lang="ko-KR" altLang="en-US" sz="1100"/>
              <a:t>실적</a:t>
            </a:r>
          </a:p>
        </p:txBody>
      </p:sp>
      <p:sp>
        <p:nvSpPr>
          <p:cNvPr id="3" name="TextBox 2">
            <a:extLst>
              <a:ext uri="{FF2B5EF4-FFF2-40B4-BE49-F238E27FC236}">
                <a16:creationId xmlns:a16="http://schemas.microsoft.com/office/drawing/2014/main" id="{F4D19912-D1B4-D9B8-8729-1804F07489E2}"/>
              </a:ext>
            </a:extLst>
          </p:cNvPr>
          <p:cNvSpPr txBox="1"/>
          <p:nvPr/>
        </p:nvSpPr>
        <p:spPr>
          <a:xfrm>
            <a:off x="3263519" y="1249359"/>
            <a:ext cx="264816" cy="246221"/>
          </a:xfrm>
          <a:prstGeom prst="rect">
            <a:avLst/>
          </a:prstGeom>
          <a:noFill/>
        </p:spPr>
        <p:txBody>
          <a:bodyPr wrap="none" rtlCol="0">
            <a:spAutoFit/>
          </a:bodyPr>
          <a:lstStyle/>
          <a:p>
            <a:r>
              <a:rPr lang="en-US" altLang="ko-KR" sz="1000"/>
              <a:t>~</a:t>
            </a:r>
            <a:endParaRPr lang="ko-KR" altLang="en-US" sz="1000"/>
          </a:p>
        </p:txBody>
      </p:sp>
      <p:graphicFrame>
        <p:nvGraphicFramePr>
          <p:cNvPr id="45" name="표 32">
            <a:extLst>
              <a:ext uri="{FF2B5EF4-FFF2-40B4-BE49-F238E27FC236}">
                <a16:creationId xmlns:a16="http://schemas.microsoft.com/office/drawing/2014/main" id="{D4D5798E-A990-32F7-90B7-623FC95D29AB}"/>
              </a:ext>
            </a:extLst>
          </p:cNvPr>
          <p:cNvGraphicFramePr>
            <a:graphicFrameLocks noGrp="1"/>
          </p:cNvGraphicFramePr>
          <p:nvPr>
            <p:extLst>
              <p:ext uri="{D42A27DB-BD31-4B8C-83A1-F6EECF244321}">
                <p14:modId xmlns:p14="http://schemas.microsoft.com/office/powerpoint/2010/main" val="4172624539"/>
              </p:ext>
            </p:extLst>
          </p:nvPr>
        </p:nvGraphicFramePr>
        <p:xfrm>
          <a:off x="3563302" y="5918314"/>
          <a:ext cx="2589831" cy="230262"/>
        </p:xfrm>
        <a:graphic>
          <a:graphicData uri="http://schemas.openxmlformats.org/drawingml/2006/table">
            <a:tbl>
              <a:tblPr firstRow="1" bandRow="1">
                <a:tableStyleId>{5940675A-B579-460E-94D1-54222C63F5DA}</a:tableStyleId>
              </a:tblPr>
              <a:tblGrid>
                <a:gridCol w="287759">
                  <a:extLst>
                    <a:ext uri="{9D8B030D-6E8A-4147-A177-3AD203B41FA5}">
                      <a16:colId xmlns:a16="http://schemas.microsoft.com/office/drawing/2014/main" val="7174693"/>
                    </a:ext>
                  </a:extLst>
                </a:gridCol>
                <a:gridCol w="287759">
                  <a:extLst>
                    <a:ext uri="{9D8B030D-6E8A-4147-A177-3AD203B41FA5}">
                      <a16:colId xmlns:a16="http://schemas.microsoft.com/office/drawing/2014/main" val="3525280169"/>
                    </a:ext>
                  </a:extLst>
                </a:gridCol>
                <a:gridCol w="287759">
                  <a:extLst>
                    <a:ext uri="{9D8B030D-6E8A-4147-A177-3AD203B41FA5}">
                      <a16:colId xmlns:a16="http://schemas.microsoft.com/office/drawing/2014/main" val="4178428043"/>
                    </a:ext>
                  </a:extLst>
                </a:gridCol>
                <a:gridCol w="287759">
                  <a:extLst>
                    <a:ext uri="{9D8B030D-6E8A-4147-A177-3AD203B41FA5}">
                      <a16:colId xmlns:a16="http://schemas.microsoft.com/office/drawing/2014/main" val="523063152"/>
                    </a:ext>
                  </a:extLst>
                </a:gridCol>
                <a:gridCol w="287759">
                  <a:extLst>
                    <a:ext uri="{9D8B030D-6E8A-4147-A177-3AD203B41FA5}">
                      <a16:colId xmlns:a16="http://schemas.microsoft.com/office/drawing/2014/main" val="424825548"/>
                    </a:ext>
                  </a:extLst>
                </a:gridCol>
                <a:gridCol w="287759">
                  <a:extLst>
                    <a:ext uri="{9D8B030D-6E8A-4147-A177-3AD203B41FA5}">
                      <a16:colId xmlns:a16="http://schemas.microsoft.com/office/drawing/2014/main" val="1656796990"/>
                    </a:ext>
                  </a:extLst>
                </a:gridCol>
                <a:gridCol w="287759">
                  <a:extLst>
                    <a:ext uri="{9D8B030D-6E8A-4147-A177-3AD203B41FA5}">
                      <a16:colId xmlns:a16="http://schemas.microsoft.com/office/drawing/2014/main" val="2223618834"/>
                    </a:ext>
                  </a:extLst>
                </a:gridCol>
                <a:gridCol w="287759">
                  <a:extLst>
                    <a:ext uri="{9D8B030D-6E8A-4147-A177-3AD203B41FA5}">
                      <a16:colId xmlns:a16="http://schemas.microsoft.com/office/drawing/2014/main" val="2848013191"/>
                    </a:ext>
                  </a:extLst>
                </a:gridCol>
                <a:gridCol w="287759">
                  <a:extLst>
                    <a:ext uri="{9D8B030D-6E8A-4147-A177-3AD203B41FA5}">
                      <a16:colId xmlns:a16="http://schemas.microsoft.com/office/drawing/2014/main" val="1927018524"/>
                    </a:ext>
                  </a:extLst>
                </a:gridCol>
              </a:tblGrid>
              <a:tr h="230262">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5</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3147479015"/>
                  </a:ext>
                </a:extLst>
              </a:tr>
            </a:tbl>
          </a:graphicData>
        </a:graphic>
      </p:graphicFrame>
      <p:sp>
        <p:nvSpPr>
          <p:cNvPr id="47" name="Chevron Left">
            <a:extLst>
              <a:ext uri="{FF2B5EF4-FFF2-40B4-BE49-F238E27FC236}">
                <a16:creationId xmlns:a16="http://schemas.microsoft.com/office/drawing/2014/main" id="{2309432C-6C63-1E9C-165A-416702C5926D}"/>
              </a:ext>
            </a:extLst>
          </p:cNvPr>
          <p:cNvSpPr>
            <a:spLocks noChangeAspect="1"/>
          </p:cNvSpPr>
          <p:nvPr/>
        </p:nvSpPr>
        <p:spPr bwMode="auto">
          <a:xfrm>
            <a:off x="3659374"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8" name="Chevron Left">
            <a:extLst>
              <a:ext uri="{FF2B5EF4-FFF2-40B4-BE49-F238E27FC236}">
                <a16:creationId xmlns:a16="http://schemas.microsoft.com/office/drawing/2014/main" id="{33AD9969-0F01-0D07-165A-6FE41739EE3D}"/>
              </a:ext>
            </a:extLst>
          </p:cNvPr>
          <p:cNvSpPr>
            <a:spLocks noChangeAspect="1"/>
          </p:cNvSpPr>
          <p:nvPr/>
        </p:nvSpPr>
        <p:spPr bwMode="auto">
          <a:xfrm>
            <a:off x="3965989"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9" name="Chevron Left">
            <a:extLst>
              <a:ext uri="{FF2B5EF4-FFF2-40B4-BE49-F238E27FC236}">
                <a16:creationId xmlns:a16="http://schemas.microsoft.com/office/drawing/2014/main" id="{936A4B62-B54A-140D-6122-D262F192D400}"/>
              </a:ext>
            </a:extLst>
          </p:cNvPr>
          <p:cNvSpPr>
            <a:spLocks noChangeAspect="1"/>
          </p:cNvSpPr>
          <p:nvPr/>
        </p:nvSpPr>
        <p:spPr bwMode="auto">
          <a:xfrm>
            <a:off x="3697474"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1" name="Chevron Left">
            <a:extLst>
              <a:ext uri="{FF2B5EF4-FFF2-40B4-BE49-F238E27FC236}">
                <a16:creationId xmlns:a16="http://schemas.microsoft.com/office/drawing/2014/main" id="{DD7CDD86-48E6-3D10-46E6-9EB4E1A99DC6}"/>
              </a:ext>
            </a:extLst>
          </p:cNvPr>
          <p:cNvSpPr>
            <a:spLocks noChangeAspect="1"/>
          </p:cNvSpPr>
          <p:nvPr/>
        </p:nvSpPr>
        <p:spPr bwMode="auto">
          <a:xfrm rot="10800000">
            <a:off x="5959659"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6" name="Chevron Left">
            <a:extLst>
              <a:ext uri="{FF2B5EF4-FFF2-40B4-BE49-F238E27FC236}">
                <a16:creationId xmlns:a16="http://schemas.microsoft.com/office/drawing/2014/main" id="{51A1E354-41BA-9636-9CC5-A20783F64C2C}"/>
              </a:ext>
            </a:extLst>
          </p:cNvPr>
          <p:cNvSpPr>
            <a:spLocks noChangeAspect="1"/>
          </p:cNvSpPr>
          <p:nvPr/>
        </p:nvSpPr>
        <p:spPr bwMode="auto">
          <a:xfrm rot="10800000">
            <a:off x="5695906"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8" name="Chevron Left">
            <a:extLst>
              <a:ext uri="{FF2B5EF4-FFF2-40B4-BE49-F238E27FC236}">
                <a16:creationId xmlns:a16="http://schemas.microsoft.com/office/drawing/2014/main" id="{7012169C-498E-409F-DEE2-199481EDBD4C}"/>
              </a:ext>
            </a:extLst>
          </p:cNvPr>
          <p:cNvSpPr>
            <a:spLocks noChangeAspect="1"/>
          </p:cNvSpPr>
          <p:nvPr/>
        </p:nvSpPr>
        <p:spPr bwMode="auto">
          <a:xfrm rot="10800000">
            <a:off x="5997759"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9" name="사각형: 둥근 모서리 58">
            <a:extLst>
              <a:ext uri="{FF2B5EF4-FFF2-40B4-BE49-F238E27FC236}">
                <a16:creationId xmlns:a16="http://schemas.microsoft.com/office/drawing/2014/main" id="{3179E7D4-2E9C-AD9D-AD97-2471958E6D4F}"/>
              </a:ext>
            </a:extLst>
          </p:cNvPr>
          <p:cNvSpPr/>
          <p:nvPr/>
        </p:nvSpPr>
        <p:spPr>
          <a:xfrm>
            <a:off x="3564514" y="5901629"/>
            <a:ext cx="2580839" cy="249925"/>
          </a:xfrm>
          <a:prstGeom prst="roundRect">
            <a:avLst>
              <a:gd name="adj" fmla="val 11668"/>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직사각형 64">
            <a:extLst>
              <a:ext uri="{FF2B5EF4-FFF2-40B4-BE49-F238E27FC236}">
                <a16:creationId xmlns:a16="http://schemas.microsoft.com/office/drawing/2014/main" id="{67AE3C75-C3F0-93DF-75B0-2F01ACDACB5D}"/>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9" name="직사각형 38">
            <a:extLst>
              <a:ext uri="{FF2B5EF4-FFF2-40B4-BE49-F238E27FC236}">
                <a16:creationId xmlns:a16="http://schemas.microsoft.com/office/drawing/2014/main" id="{8B63E4FD-70C2-88D7-1B9B-43CD02E28E93}"/>
              </a:ext>
            </a:extLst>
          </p:cNvPr>
          <p:cNvSpPr/>
          <p:nvPr/>
        </p:nvSpPr>
        <p:spPr>
          <a:xfrm>
            <a:off x="1399856" y="1839151"/>
            <a:ext cx="586541" cy="195942"/>
          </a:xfrm>
          <a:prstGeom prst="rect">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접수</a:t>
            </a:r>
            <a:r>
              <a:rPr lang="en-US" altLang="ko-KR" sz="700">
                <a:sym typeface="Wingdings" panose="05000000000000000000" pitchFamily="2" charset="2"/>
              </a:rPr>
              <a:t>(</a:t>
            </a:r>
            <a:r>
              <a:rPr lang="en-US" altLang="ko-KR" sz="700"/>
              <a:t>000)</a:t>
            </a:r>
            <a:endParaRPr lang="ko-KR" altLang="en-US" sz="700"/>
          </a:p>
        </p:txBody>
      </p:sp>
      <p:sp>
        <p:nvSpPr>
          <p:cNvPr id="66" name="직사각형 65">
            <a:extLst>
              <a:ext uri="{FF2B5EF4-FFF2-40B4-BE49-F238E27FC236}">
                <a16:creationId xmlns:a16="http://schemas.microsoft.com/office/drawing/2014/main" id="{736FCD76-76FB-E727-D391-16D8FEF45A73}"/>
              </a:ext>
            </a:extLst>
          </p:cNvPr>
          <p:cNvSpPr/>
          <p:nvPr/>
        </p:nvSpPr>
        <p:spPr>
          <a:xfrm>
            <a:off x="2043669" y="1839151"/>
            <a:ext cx="586541" cy="195942"/>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 </a:t>
            </a:r>
            <a:r>
              <a:rPr lang="en-US" altLang="ko-KR" sz="700">
                <a:sym typeface="Wingdings" panose="05000000000000000000" pitchFamily="2" charset="2"/>
              </a:rPr>
              <a:t>(</a:t>
            </a:r>
            <a:r>
              <a:rPr lang="en-US" altLang="ko-KR" sz="700"/>
              <a:t>000)</a:t>
            </a:r>
            <a:endParaRPr lang="ko-KR" altLang="en-US" sz="700"/>
          </a:p>
        </p:txBody>
      </p:sp>
      <p:sp>
        <p:nvSpPr>
          <p:cNvPr id="76" name="직사각형 75">
            <a:extLst>
              <a:ext uri="{FF2B5EF4-FFF2-40B4-BE49-F238E27FC236}">
                <a16:creationId xmlns:a16="http://schemas.microsoft.com/office/drawing/2014/main" id="{858FEFCF-58A8-2ABF-5B16-EE9920EF99C1}"/>
              </a:ext>
            </a:extLst>
          </p:cNvPr>
          <p:cNvSpPr/>
          <p:nvPr/>
        </p:nvSpPr>
        <p:spPr>
          <a:xfrm>
            <a:off x="2678151" y="1839151"/>
            <a:ext cx="586541" cy="195942"/>
          </a:xfrm>
          <a:prstGeom prst="rect">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 </a:t>
            </a:r>
            <a:r>
              <a:rPr lang="en-US" altLang="ko-KR" sz="700">
                <a:sym typeface="Wingdings" panose="05000000000000000000" pitchFamily="2" charset="2"/>
              </a:rPr>
              <a:t>(</a:t>
            </a:r>
            <a:r>
              <a:rPr lang="en-US" altLang="ko-KR" sz="700"/>
              <a:t>000)</a:t>
            </a:r>
            <a:endParaRPr lang="ko-KR" altLang="en-US" sz="700"/>
          </a:p>
        </p:txBody>
      </p:sp>
      <p:sp>
        <p:nvSpPr>
          <p:cNvPr id="77" name="직사각형 76">
            <a:extLst>
              <a:ext uri="{FF2B5EF4-FFF2-40B4-BE49-F238E27FC236}">
                <a16:creationId xmlns:a16="http://schemas.microsoft.com/office/drawing/2014/main" id="{2239F887-AC5A-E095-4AB6-17B354D43002}"/>
              </a:ext>
            </a:extLst>
          </p:cNvPr>
          <p:cNvSpPr/>
          <p:nvPr/>
        </p:nvSpPr>
        <p:spPr>
          <a:xfrm>
            <a:off x="3335025" y="1839151"/>
            <a:ext cx="709715"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진행요청 </a:t>
            </a:r>
            <a:r>
              <a:rPr lang="en-US" altLang="ko-KR" sz="700">
                <a:sym typeface="Wingdings" panose="05000000000000000000" pitchFamily="2" charset="2"/>
              </a:rPr>
              <a:t>(</a:t>
            </a:r>
            <a:r>
              <a:rPr lang="en-US" altLang="ko-KR" sz="700"/>
              <a:t>000)</a:t>
            </a:r>
            <a:endParaRPr lang="ko-KR" altLang="en-US" sz="700"/>
          </a:p>
        </p:txBody>
      </p:sp>
      <p:sp>
        <p:nvSpPr>
          <p:cNvPr id="78" name="직사각형 77">
            <a:extLst>
              <a:ext uri="{FF2B5EF4-FFF2-40B4-BE49-F238E27FC236}">
                <a16:creationId xmlns:a16="http://schemas.microsoft.com/office/drawing/2014/main" id="{601929BC-A53F-B876-A74F-F89EE72AF7A3}"/>
              </a:ext>
            </a:extLst>
          </p:cNvPr>
          <p:cNvSpPr/>
          <p:nvPr/>
        </p:nvSpPr>
        <p:spPr>
          <a:xfrm>
            <a:off x="4090804" y="1839151"/>
            <a:ext cx="709715"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완료요청 </a:t>
            </a:r>
            <a:r>
              <a:rPr lang="en-US" altLang="ko-KR" sz="700">
                <a:sym typeface="Wingdings" panose="05000000000000000000" pitchFamily="2" charset="2"/>
              </a:rPr>
              <a:t>(</a:t>
            </a:r>
            <a:r>
              <a:rPr lang="en-US" altLang="ko-KR" sz="700"/>
              <a:t>000)</a:t>
            </a:r>
            <a:endParaRPr lang="ko-KR" altLang="en-US" sz="700"/>
          </a:p>
        </p:txBody>
      </p:sp>
      <p:sp>
        <p:nvSpPr>
          <p:cNvPr id="79" name="직사각형 78">
            <a:extLst>
              <a:ext uri="{FF2B5EF4-FFF2-40B4-BE49-F238E27FC236}">
                <a16:creationId xmlns:a16="http://schemas.microsoft.com/office/drawing/2014/main" id="{1C051E10-2900-6F11-5857-29A67E1CF91B}"/>
              </a:ext>
            </a:extLst>
          </p:cNvPr>
          <p:cNvSpPr/>
          <p:nvPr/>
        </p:nvSpPr>
        <p:spPr>
          <a:xfrm>
            <a:off x="4869322" y="1839151"/>
            <a:ext cx="709715" cy="19594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 </a:t>
            </a:r>
            <a:r>
              <a:rPr lang="en-US" altLang="ko-KR" sz="700">
                <a:sym typeface="Wingdings" panose="05000000000000000000" pitchFamily="2" charset="2"/>
              </a:rPr>
              <a:t>(</a:t>
            </a:r>
            <a:r>
              <a:rPr lang="en-US" altLang="ko-KR" sz="700"/>
              <a:t>000)</a:t>
            </a:r>
            <a:endParaRPr lang="ko-KR" altLang="en-US" sz="700"/>
          </a:p>
        </p:txBody>
      </p:sp>
    </p:spTree>
    <p:extLst>
      <p:ext uri="{BB962C8B-B14F-4D97-AF65-F5344CB8AC3E}">
        <p14:creationId xmlns:p14="http://schemas.microsoft.com/office/powerpoint/2010/main" val="916919228"/>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사각형: 둥근 모서리 43">
            <a:extLst>
              <a:ext uri="{FF2B5EF4-FFF2-40B4-BE49-F238E27FC236}">
                <a16:creationId xmlns:a16="http://schemas.microsoft.com/office/drawing/2014/main" id="{2412881E-AFAB-9071-6645-A66370824CB4}"/>
              </a:ext>
            </a:extLst>
          </p:cNvPr>
          <p:cNvSpPr/>
          <p:nvPr/>
        </p:nvSpPr>
        <p:spPr>
          <a:xfrm>
            <a:off x="235211" y="1588344"/>
            <a:ext cx="9209155" cy="4822018"/>
          </a:xfrm>
          <a:prstGeom prst="roundRect">
            <a:avLst>
              <a:gd name="adj" fmla="val 3764"/>
            </a:avLst>
          </a:prstGeom>
          <a:solidFill>
            <a:schemeClr val="bg1">
              <a:lumMod val="75000"/>
            </a:schemeClr>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endParaRPr lang="ko-KR" altLang="en-US"/>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a:t>메인 </a:t>
            </a:r>
            <a:r>
              <a:rPr lang="en-US" altLang="ko-KR"/>
              <a:t>&gt; </a:t>
            </a:r>
            <a:r>
              <a:rPr lang="ko-KR" altLang="en-US"/>
              <a:t>장례식장 </a:t>
            </a:r>
            <a:r>
              <a:rPr lang="en-US" altLang="ko-KR"/>
              <a:t>&gt; </a:t>
            </a:r>
            <a:r>
              <a:rPr lang="ko-KR" altLang="en-US"/>
              <a:t>장례식장 상세보기</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a:t>-</a:t>
            </a:r>
            <a:endParaRPr lang="ko-KR" altLang="en-US"/>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a:t>장례식장명 </a:t>
            </a:r>
            <a:r>
              <a:rPr lang="en-US" altLang="ko-KR"/>
              <a:t>– </a:t>
            </a:r>
            <a:r>
              <a:rPr lang="ko-KR" altLang="en-US"/>
              <a:t>장례식장</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1005403" cy="338554"/>
          </a:xfrm>
          <a:prstGeom prst="rect">
            <a:avLst/>
          </a:prstGeom>
          <a:noFill/>
        </p:spPr>
        <p:txBody>
          <a:bodyPr wrap="none" rtlCol="0">
            <a:spAutoFit/>
          </a:bodyPr>
          <a:lstStyle/>
          <a:p>
            <a:r>
              <a:rPr lang="ko-KR" altLang="en-US" sz="1600" dirty="0"/>
              <a:t>행사출고</a:t>
            </a:r>
          </a:p>
        </p:txBody>
      </p:sp>
      <p:sp>
        <p:nvSpPr>
          <p:cNvPr id="92" name="사각형: 둥근 모서리 300">
            <a:extLst>
              <a:ext uri="{FF2B5EF4-FFF2-40B4-BE49-F238E27FC236}">
                <a16:creationId xmlns:a16="http://schemas.microsoft.com/office/drawing/2014/main" id="{2562AFEA-73FE-7F33-80A7-6E471F496512}"/>
              </a:ext>
            </a:extLst>
          </p:cNvPr>
          <p:cNvSpPr/>
          <p:nvPr/>
        </p:nvSpPr>
        <p:spPr>
          <a:xfrm>
            <a:off x="179704" y="1217286"/>
            <a:ext cx="9313086" cy="240194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TextBox 92">
            <a:extLst>
              <a:ext uri="{FF2B5EF4-FFF2-40B4-BE49-F238E27FC236}">
                <a16:creationId xmlns:a16="http://schemas.microsoft.com/office/drawing/2014/main" id="{8AAEFCDB-C2D5-FDAF-B075-435EE43A9BE9}"/>
              </a:ext>
            </a:extLst>
          </p:cNvPr>
          <p:cNvSpPr txBox="1"/>
          <p:nvPr/>
        </p:nvSpPr>
        <p:spPr>
          <a:xfrm>
            <a:off x="235211" y="1310258"/>
            <a:ext cx="748923" cy="261610"/>
          </a:xfrm>
          <a:prstGeom prst="rect">
            <a:avLst/>
          </a:prstGeom>
          <a:noFill/>
        </p:spPr>
        <p:txBody>
          <a:bodyPr wrap="none" rtlCol="0">
            <a:spAutoFit/>
          </a:bodyPr>
          <a:lstStyle/>
          <a:p>
            <a:r>
              <a:rPr lang="ko-KR" altLang="en-US" sz="1100" dirty="0">
                <a:solidFill>
                  <a:srgbClr val="0D6EFD"/>
                </a:solidFill>
              </a:rPr>
              <a:t>출고정보</a:t>
            </a:r>
          </a:p>
        </p:txBody>
      </p:sp>
      <p:cxnSp>
        <p:nvCxnSpPr>
          <p:cNvPr id="94" name="직선 연결선 93">
            <a:extLst>
              <a:ext uri="{FF2B5EF4-FFF2-40B4-BE49-F238E27FC236}">
                <a16:creationId xmlns:a16="http://schemas.microsoft.com/office/drawing/2014/main" id="{159DFBE7-65C2-6831-9FB8-42DCAE3D58EE}"/>
              </a:ext>
            </a:extLst>
          </p:cNvPr>
          <p:cNvCxnSpPr>
            <a:cxnSpLocks/>
          </p:cNvCxnSpPr>
          <p:nvPr/>
        </p:nvCxnSpPr>
        <p:spPr>
          <a:xfrm>
            <a:off x="304735" y="1637566"/>
            <a:ext cx="9008191"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41" name="Input">
            <a:extLst>
              <a:ext uri="{FF2B5EF4-FFF2-40B4-BE49-F238E27FC236}">
                <a16:creationId xmlns:a16="http://schemas.microsoft.com/office/drawing/2014/main" id="{8CDFC965-D529-82D9-438E-C3064CA19C87}"/>
              </a:ext>
            </a:extLst>
          </p:cNvPr>
          <p:cNvSpPr/>
          <p:nvPr/>
        </p:nvSpPr>
        <p:spPr>
          <a:xfrm>
            <a:off x="6565484" y="2507027"/>
            <a:ext cx="925408"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행사번호 조회</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142" name="Input">
            <a:extLst>
              <a:ext uri="{FF2B5EF4-FFF2-40B4-BE49-F238E27FC236}">
                <a16:creationId xmlns:a16="http://schemas.microsoft.com/office/drawing/2014/main" id="{8CDFC965-D529-82D9-438E-C3064CA19C87}"/>
              </a:ext>
            </a:extLst>
          </p:cNvPr>
          <p:cNvSpPr/>
          <p:nvPr/>
        </p:nvSpPr>
        <p:spPr>
          <a:xfrm>
            <a:off x="8392748" y="2507027"/>
            <a:ext cx="925408"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2" name="그룹 1"/>
          <p:cNvGrpSpPr/>
          <p:nvPr/>
        </p:nvGrpSpPr>
        <p:grpSpPr>
          <a:xfrm>
            <a:off x="8282785" y="3114095"/>
            <a:ext cx="1145334" cy="340368"/>
            <a:chOff x="8279818" y="3294971"/>
            <a:chExt cx="1145334" cy="340368"/>
          </a:xfrm>
        </p:grpSpPr>
        <p:sp>
          <p:nvSpPr>
            <p:cNvPr id="143" name="사각형: 둥근 모서리 132">
              <a:extLst>
                <a:ext uri="{FF2B5EF4-FFF2-40B4-BE49-F238E27FC236}">
                  <a16:creationId xmlns:a16="http://schemas.microsoft.com/office/drawing/2014/main" id="{5A65E626-3A7C-C34D-14D1-4A250BC967AD}"/>
                </a:ext>
              </a:extLst>
            </p:cNvPr>
            <p:cNvSpPr/>
            <p:nvPr/>
          </p:nvSpPr>
          <p:spPr>
            <a:xfrm>
              <a:off x="8279818" y="3294971"/>
              <a:ext cx="1145333" cy="340368"/>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5" name="타원 144">
              <a:extLst>
                <a:ext uri="{FF2B5EF4-FFF2-40B4-BE49-F238E27FC236}">
                  <a16:creationId xmlns:a16="http://schemas.microsoft.com/office/drawing/2014/main" id="{EC04B802-4C7C-CBDA-6E3E-43F43855B0B1}"/>
                </a:ext>
              </a:extLst>
            </p:cNvPr>
            <p:cNvSpPr/>
            <p:nvPr/>
          </p:nvSpPr>
          <p:spPr>
            <a:xfrm>
              <a:off x="8339284" y="334335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8" name="Add">
              <a:extLst>
                <a:ext uri="{FF2B5EF4-FFF2-40B4-BE49-F238E27FC236}">
                  <a16:creationId xmlns:a16="http://schemas.microsoft.com/office/drawing/2014/main" id="{2DFB3AE3-CFE0-9E9E-0619-15A0DA2FA47E}"/>
                </a:ext>
              </a:extLst>
            </p:cNvPr>
            <p:cNvSpPr>
              <a:spLocks noChangeAspect="1"/>
            </p:cNvSpPr>
            <p:nvPr/>
          </p:nvSpPr>
          <p:spPr bwMode="auto">
            <a:xfrm>
              <a:off x="8406569" y="3409841"/>
              <a:ext cx="113896" cy="11389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49" name="TextBox 148">
              <a:extLst>
                <a:ext uri="{FF2B5EF4-FFF2-40B4-BE49-F238E27FC236}">
                  <a16:creationId xmlns:a16="http://schemas.microsoft.com/office/drawing/2014/main" id="{F2481150-8FCC-3AAD-9FA5-F04B028E5D0E}"/>
                </a:ext>
              </a:extLst>
            </p:cNvPr>
            <p:cNvSpPr txBox="1"/>
            <p:nvPr/>
          </p:nvSpPr>
          <p:spPr>
            <a:xfrm>
              <a:off x="8547989" y="3344133"/>
              <a:ext cx="877163" cy="230832"/>
            </a:xfrm>
            <a:prstGeom prst="rect">
              <a:avLst/>
            </a:prstGeom>
            <a:noFill/>
          </p:spPr>
          <p:txBody>
            <a:bodyPr wrap="none" rtlCol="0">
              <a:spAutoFit/>
            </a:bodyPr>
            <a:lstStyle/>
            <a:p>
              <a:r>
                <a:rPr lang="ko-KR" altLang="en-US" sz="900" dirty="0">
                  <a:solidFill>
                    <a:schemeClr val="bg1"/>
                  </a:solidFill>
                </a:rPr>
                <a:t>상품코드추가</a:t>
              </a:r>
            </a:p>
          </p:txBody>
        </p:sp>
      </p:grpSp>
      <p:grpSp>
        <p:nvGrpSpPr>
          <p:cNvPr id="37" name="그룹 36"/>
          <p:cNvGrpSpPr/>
          <p:nvPr/>
        </p:nvGrpSpPr>
        <p:grpSpPr>
          <a:xfrm>
            <a:off x="363808" y="2433479"/>
            <a:ext cx="2882167" cy="348309"/>
            <a:chOff x="4838790" y="2154002"/>
            <a:chExt cx="2882167" cy="348309"/>
          </a:xfrm>
        </p:grpSpPr>
        <p:sp>
          <p:nvSpPr>
            <p:cNvPr id="38" name="Input">
              <a:extLst>
                <a:ext uri="{FF2B5EF4-FFF2-40B4-BE49-F238E27FC236}">
                  <a16:creationId xmlns:a16="http://schemas.microsoft.com/office/drawing/2014/main" id="{A517BDF3-D86B-DD96-7697-14A68C0248E2}"/>
                </a:ext>
              </a:extLst>
            </p:cNvPr>
            <p:cNvSpPr/>
            <p:nvPr/>
          </p:nvSpPr>
          <p:spPr>
            <a:xfrm>
              <a:off x="4838790"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3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1"/>
              </p:custDataLst>
            </p:nvPr>
          </p:nvSpPr>
          <p:spPr bwMode="auto">
            <a:xfrm>
              <a:off x="5862183" y="229429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40" name="TextBox 39">
              <a:extLst>
                <a:ext uri="{FF2B5EF4-FFF2-40B4-BE49-F238E27FC236}">
                  <a16:creationId xmlns:a16="http://schemas.microsoft.com/office/drawing/2014/main" id="{14A06912-87B8-8738-C44B-BB08B3B10D16}"/>
                </a:ext>
              </a:extLst>
            </p:cNvPr>
            <p:cNvSpPr txBox="1"/>
            <p:nvPr/>
          </p:nvSpPr>
          <p:spPr>
            <a:xfrm>
              <a:off x="6141847" y="2254898"/>
              <a:ext cx="264816" cy="246221"/>
            </a:xfrm>
            <a:prstGeom prst="rect">
              <a:avLst/>
            </a:prstGeom>
            <a:noFill/>
          </p:spPr>
          <p:txBody>
            <a:bodyPr wrap="none" rtlCol="0">
              <a:spAutoFit/>
            </a:bodyPr>
            <a:lstStyle/>
            <a:p>
              <a:r>
                <a:rPr lang="en-US" altLang="ko-KR" sz="1000" dirty="0"/>
                <a:t>~</a:t>
              </a:r>
              <a:endParaRPr lang="ko-KR" altLang="en-US" sz="1000" dirty="0"/>
            </a:p>
          </p:txBody>
        </p:sp>
        <p:sp>
          <p:nvSpPr>
            <p:cNvPr id="41" name="TextBox 40">
              <a:extLst>
                <a:ext uri="{FF2B5EF4-FFF2-40B4-BE49-F238E27FC236}">
                  <a16:creationId xmlns:a16="http://schemas.microsoft.com/office/drawing/2014/main" id="{F567954C-D147-8D8B-F011-93CD27065101}"/>
                </a:ext>
              </a:extLst>
            </p:cNvPr>
            <p:cNvSpPr txBox="1"/>
            <p:nvPr/>
          </p:nvSpPr>
          <p:spPr>
            <a:xfrm>
              <a:off x="4896745" y="2154002"/>
              <a:ext cx="359517" cy="138499"/>
            </a:xfrm>
            <a:prstGeom prst="rect">
              <a:avLst/>
            </a:prstGeom>
            <a:solidFill>
              <a:schemeClr val="bg1"/>
            </a:solidFill>
          </p:spPr>
          <p:txBody>
            <a:bodyPr wrap="none" lIns="36000" tIns="0" bIns="0" rtlCol="0">
              <a:spAutoFit/>
            </a:bodyPr>
            <a:lstStyle/>
            <a:p>
              <a:r>
                <a:rPr lang="ko-KR" altLang="en-US" sz="900" dirty="0"/>
                <a:t>일자</a:t>
              </a:r>
            </a:p>
          </p:txBody>
        </p:sp>
        <p:sp>
          <p:nvSpPr>
            <p:cNvPr id="42" name="Input">
              <a:extLst>
                <a:ext uri="{FF2B5EF4-FFF2-40B4-BE49-F238E27FC236}">
                  <a16:creationId xmlns:a16="http://schemas.microsoft.com/office/drawing/2014/main" id="{A517BDF3-D86B-DD96-7697-14A68C0248E2}"/>
                </a:ext>
              </a:extLst>
            </p:cNvPr>
            <p:cNvSpPr/>
            <p:nvPr/>
          </p:nvSpPr>
          <p:spPr>
            <a:xfrm>
              <a:off x="6480223" y="2235290"/>
              <a:ext cx="124073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43"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2"/>
              </p:custDataLst>
            </p:nvPr>
          </p:nvSpPr>
          <p:spPr bwMode="auto">
            <a:xfrm>
              <a:off x="7527974" y="231238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45" name="그룹 44"/>
          <p:cNvGrpSpPr/>
          <p:nvPr/>
        </p:nvGrpSpPr>
        <p:grpSpPr>
          <a:xfrm>
            <a:off x="371478" y="1785624"/>
            <a:ext cx="2893403" cy="344350"/>
            <a:chOff x="1550995" y="1528470"/>
            <a:chExt cx="2893403" cy="344350"/>
          </a:xfrm>
        </p:grpSpPr>
        <p:sp>
          <p:nvSpPr>
            <p:cNvPr id="46"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7"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8" name="TextBox 47">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49" name="그룹 48"/>
          <p:cNvGrpSpPr/>
          <p:nvPr/>
        </p:nvGrpSpPr>
        <p:grpSpPr>
          <a:xfrm>
            <a:off x="3414547" y="1791335"/>
            <a:ext cx="2893403" cy="344350"/>
            <a:chOff x="1550995" y="1528470"/>
            <a:chExt cx="2893403" cy="344350"/>
          </a:xfrm>
        </p:grpSpPr>
        <p:sp>
          <p:nvSpPr>
            <p:cNvPr id="50"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1"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2" name="TextBox 51">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본부</a:t>
              </a:r>
            </a:p>
          </p:txBody>
        </p:sp>
      </p:grpSp>
      <p:grpSp>
        <p:nvGrpSpPr>
          <p:cNvPr id="53" name="그룹 52"/>
          <p:cNvGrpSpPr/>
          <p:nvPr/>
        </p:nvGrpSpPr>
        <p:grpSpPr>
          <a:xfrm>
            <a:off x="6435458" y="1797961"/>
            <a:ext cx="2893403" cy="344350"/>
            <a:chOff x="1550995" y="1528470"/>
            <a:chExt cx="2893403" cy="344350"/>
          </a:xfrm>
        </p:grpSpPr>
        <p:sp>
          <p:nvSpPr>
            <p:cNvPr id="54"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5"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6" name="TextBox 55">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센터</a:t>
              </a:r>
            </a:p>
          </p:txBody>
        </p:sp>
      </p:grpSp>
      <p:grpSp>
        <p:nvGrpSpPr>
          <p:cNvPr id="57" name="그룹 56"/>
          <p:cNvGrpSpPr/>
          <p:nvPr/>
        </p:nvGrpSpPr>
        <p:grpSpPr>
          <a:xfrm>
            <a:off x="3411583" y="2455248"/>
            <a:ext cx="2893349" cy="336501"/>
            <a:chOff x="4919381" y="1851785"/>
            <a:chExt cx="2847733" cy="336501"/>
          </a:xfrm>
        </p:grpSpPr>
        <p:sp>
          <p:nvSpPr>
            <p:cNvPr id="58" name="직사각형 57">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59" name="TextBox 58">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행사번호</a:t>
              </a:r>
              <a:endParaRPr lang="en-US" altLang="ko-KR" sz="900" dirty="0">
                <a:latin typeface="+mn-ea"/>
              </a:endParaRPr>
            </a:p>
          </p:txBody>
        </p:sp>
      </p:grpSp>
    </p:spTree>
    <p:extLst>
      <p:ext uri="{BB962C8B-B14F-4D97-AF65-F5344CB8AC3E}">
        <p14:creationId xmlns:p14="http://schemas.microsoft.com/office/powerpoint/2010/main" val="3108893572"/>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endParaRPr lang="ko-KR" altLang="en-US"/>
          </a:p>
        </p:txBody>
      </p:sp>
      <p:sp>
        <p:nvSpPr>
          <p:cNvPr id="15" name="텍스트 개체 틀 14"/>
          <p:cNvSpPr>
            <a:spLocks noGrp="1"/>
          </p:cNvSpPr>
          <p:nvPr>
            <p:ph type="body" sz="quarter" idx="11"/>
          </p:nvPr>
        </p:nvSpPr>
        <p:spPr/>
        <p:txBody>
          <a:bodyPr/>
          <a:lstStyle/>
          <a:p>
            <a:endParaRPr lang="ko-KR" altLang="en-US"/>
          </a:p>
        </p:txBody>
      </p:sp>
      <p:sp>
        <p:nvSpPr>
          <p:cNvPr id="16" name="텍스트 개체 틀 15"/>
          <p:cNvSpPr>
            <a:spLocks noGrp="1"/>
          </p:cNvSpPr>
          <p:nvPr>
            <p:ph type="body" sz="quarter" idx="12"/>
          </p:nvPr>
        </p:nvSpPr>
        <p:spPr/>
        <p:txBody>
          <a:bodyPr/>
          <a:lstStyle/>
          <a:p>
            <a:r>
              <a:rPr lang="ko-KR" altLang="en-US" dirty="0"/>
              <a:t>상품코드 추가</a:t>
            </a:r>
            <a:r>
              <a:rPr lang="en-US" altLang="ko-KR" dirty="0"/>
              <a:t>(</a:t>
            </a:r>
            <a:r>
              <a:rPr lang="ko-KR" altLang="en-US" dirty="0"/>
              <a:t>행사출고</a:t>
            </a:r>
            <a:r>
              <a:rPr lang="en-US" altLang="ko-KR" dirty="0"/>
              <a:t>)</a:t>
            </a:r>
            <a:endParaRPr lang="ko-KR" altLang="en-US" dirty="0"/>
          </a:p>
        </p:txBody>
      </p:sp>
      <p:sp>
        <p:nvSpPr>
          <p:cNvPr id="17" name="텍스트 개체 틀 16"/>
          <p:cNvSpPr>
            <a:spLocks noGrp="1"/>
          </p:cNvSpPr>
          <p:nvPr>
            <p:ph type="body" sz="quarter" idx="13"/>
          </p:nvPr>
        </p:nvSpPr>
        <p:spPr/>
        <p:txBody>
          <a:bodyPr/>
          <a:lstStyle/>
          <a:p>
            <a:r>
              <a:rPr lang="ko-KR" altLang="en-US" dirty="0"/>
              <a:t>행사출고 </a:t>
            </a:r>
            <a:r>
              <a:rPr lang="en-US" altLang="ko-KR" dirty="0"/>
              <a:t>&gt; </a:t>
            </a:r>
            <a:r>
              <a:rPr lang="ko-KR" altLang="en-US" dirty="0"/>
              <a:t>상품코드 추가</a:t>
            </a:r>
          </a:p>
        </p:txBody>
      </p:sp>
      <p:sp>
        <p:nvSpPr>
          <p:cNvPr id="7" name="Border">
            <a:extLst>
              <a:ext uri="{FF2B5EF4-FFF2-40B4-BE49-F238E27FC236}">
                <a16:creationId xmlns:a16="http://schemas.microsoft.com/office/drawing/2014/main" id="{2974E026-62E0-8EB9-05C8-FAB641E50BF5}"/>
              </a:ext>
            </a:extLst>
          </p:cNvPr>
          <p:cNvSpPr/>
          <p:nvPr/>
        </p:nvSpPr>
        <p:spPr>
          <a:xfrm>
            <a:off x="1374919" y="1060451"/>
            <a:ext cx="6620029" cy="5084574"/>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상품코드 추가</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B3C4CC26-7E4B-7B46-B2E5-67CE61040631}"/>
              </a:ext>
            </a:extLst>
          </p:cNvPr>
          <p:cNvCxnSpPr/>
          <p:nvPr/>
        </p:nvCxnSpPr>
        <p:spPr>
          <a:xfrm>
            <a:off x="1377718" y="553591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5"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6934226" y="2956002"/>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2" name="Button">
            <a:extLst>
              <a:ext uri="{FF2B5EF4-FFF2-40B4-BE49-F238E27FC236}">
                <a16:creationId xmlns:a16="http://schemas.microsoft.com/office/drawing/2014/main" id="{44A2273B-E28B-6EAE-C673-4F4CD8FEF39A}"/>
              </a:ext>
            </a:extLst>
          </p:cNvPr>
          <p:cNvSpPr/>
          <p:nvPr/>
        </p:nvSpPr>
        <p:spPr>
          <a:xfrm>
            <a:off x="7386604" y="5708805"/>
            <a:ext cx="471532" cy="310539"/>
          </a:xfrm>
          <a:prstGeom prst="roundRect">
            <a:avLst>
              <a:gd name="adj" fmla="val 11182"/>
            </a:avLst>
          </a:prstGeom>
          <a:solidFill>
            <a:srgbClr val="0D6EFD"/>
          </a:solidFill>
          <a:ln w="6350">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graphicFrame>
        <p:nvGraphicFramePr>
          <p:cNvPr id="71"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2063521876"/>
              </p:ext>
            </p:extLst>
          </p:nvPr>
        </p:nvGraphicFramePr>
        <p:xfrm>
          <a:off x="1646788" y="3561438"/>
          <a:ext cx="6139497" cy="1668079"/>
        </p:xfrm>
        <a:graphic>
          <a:graphicData uri="http://schemas.openxmlformats.org/drawingml/2006/table">
            <a:tbl>
              <a:tblPr firstRow="1" bandRow="1">
                <a:tableStyleId>{F2DE63D5-997A-4646-A377-4702673A728D}</a:tableStyleId>
              </a:tblPr>
              <a:tblGrid>
                <a:gridCol w="877071">
                  <a:extLst>
                    <a:ext uri="{9D8B030D-6E8A-4147-A177-3AD203B41FA5}">
                      <a16:colId xmlns:a16="http://schemas.microsoft.com/office/drawing/2014/main" val="3997906638"/>
                    </a:ext>
                  </a:extLst>
                </a:gridCol>
                <a:gridCol w="877071">
                  <a:extLst>
                    <a:ext uri="{9D8B030D-6E8A-4147-A177-3AD203B41FA5}">
                      <a16:colId xmlns:a16="http://schemas.microsoft.com/office/drawing/2014/main" val="346551862"/>
                    </a:ext>
                  </a:extLst>
                </a:gridCol>
                <a:gridCol w="877071">
                  <a:extLst>
                    <a:ext uri="{9D8B030D-6E8A-4147-A177-3AD203B41FA5}">
                      <a16:colId xmlns:a16="http://schemas.microsoft.com/office/drawing/2014/main" val="20002"/>
                    </a:ext>
                  </a:extLst>
                </a:gridCol>
                <a:gridCol w="877071">
                  <a:extLst>
                    <a:ext uri="{9D8B030D-6E8A-4147-A177-3AD203B41FA5}">
                      <a16:colId xmlns:a16="http://schemas.microsoft.com/office/drawing/2014/main" val="20003"/>
                    </a:ext>
                  </a:extLst>
                </a:gridCol>
                <a:gridCol w="877071">
                  <a:extLst>
                    <a:ext uri="{9D8B030D-6E8A-4147-A177-3AD203B41FA5}">
                      <a16:colId xmlns:a16="http://schemas.microsoft.com/office/drawing/2014/main" val="20004"/>
                    </a:ext>
                  </a:extLst>
                </a:gridCol>
                <a:gridCol w="877071">
                  <a:extLst>
                    <a:ext uri="{9D8B030D-6E8A-4147-A177-3AD203B41FA5}">
                      <a16:colId xmlns:a16="http://schemas.microsoft.com/office/drawing/2014/main" val="20005"/>
                    </a:ext>
                  </a:extLst>
                </a:gridCol>
                <a:gridCol w="877071">
                  <a:extLst>
                    <a:ext uri="{9D8B030D-6E8A-4147-A177-3AD203B41FA5}">
                      <a16:colId xmlns:a16="http://schemas.microsoft.com/office/drawing/2014/main" val="20006"/>
                    </a:ext>
                  </a:extLst>
                </a:gridCol>
              </a:tblGrid>
              <a:tr h="228991">
                <a:tc>
                  <a:txBody>
                    <a:bodyPr/>
                    <a:lstStyle/>
                    <a:p>
                      <a:pPr algn="ctr" latinLnBrk="1"/>
                      <a:r>
                        <a:rPr lang="ko-KR" altLang="en-US" sz="700" dirty="0"/>
                        <a:t>물류센터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상품코드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대분류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소분류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수량 입력</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700" dirty="0"/>
                        <a:t>[0000]</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72" name="그룹 71"/>
          <p:cNvGrpSpPr/>
          <p:nvPr/>
        </p:nvGrpSpPr>
        <p:grpSpPr>
          <a:xfrm>
            <a:off x="7147447" y="3808377"/>
            <a:ext cx="425451" cy="215444"/>
            <a:chOff x="5681051" y="3551278"/>
            <a:chExt cx="425451" cy="215444"/>
          </a:xfrm>
        </p:grpSpPr>
        <p:sp>
          <p:nvSpPr>
            <p:cNvPr id="73"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74" name="TextBox 73"/>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sp>
        <p:nvSpPr>
          <p:cNvPr id="38" name="Button">
            <a:extLst>
              <a:ext uri="{FF2B5EF4-FFF2-40B4-BE49-F238E27FC236}">
                <a16:creationId xmlns:a16="http://schemas.microsoft.com/office/drawing/2014/main" id="{44A2273B-E28B-6EAE-C673-4F4CD8FEF39A}"/>
              </a:ext>
            </a:extLst>
          </p:cNvPr>
          <p:cNvSpPr/>
          <p:nvPr/>
        </p:nvSpPr>
        <p:spPr>
          <a:xfrm>
            <a:off x="6693860" y="5708804"/>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39" name="Separator">
            <a:extLst>
              <a:ext uri="{FF2B5EF4-FFF2-40B4-BE49-F238E27FC236}">
                <a16:creationId xmlns:a16="http://schemas.microsoft.com/office/drawing/2014/main" id="{9BC15299-4C47-1F76-4362-D69FEA51F7BB}"/>
              </a:ext>
            </a:extLst>
          </p:cNvPr>
          <p:cNvCxnSpPr/>
          <p:nvPr/>
        </p:nvCxnSpPr>
        <p:spPr>
          <a:xfrm>
            <a:off x="1374918"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grpSp>
        <p:nvGrpSpPr>
          <p:cNvPr id="44" name="그룹 43"/>
          <p:cNvGrpSpPr/>
          <p:nvPr/>
        </p:nvGrpSpPr>
        <p:grpSpPr>
          <a:xfrm>
            <a:off x="1626186" y="1838089"/>
            <a:ext cx="2893403" cy="344350"/>
            <a:chOff x="1550995" y="1528470"/>
            <a:chExt cx="2893403" cy="344350"/>
          </a:xfrm>
        </p:grpSpPr>
        <p:sp>
          <p:nvSpPr>
            <p:cNvPr id="45"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6"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0" name="TextBox 49">
              <a:extLst>
                <a:ext uri="{FF2B5EF4-FFF2-40B4-BE49-F238E27FC236}">
                  <a16:creationId xmlns:a16="http://schemas.microsoft.com/office/drawing/2014/main" id="{93F9F44E-7546-B5A0-A972-6CCC032692A0}"/>
                </a:ext>
              </a:extLst>
            </p:cNvPr>
            <p:cNvSpPr txBox="1"/>
            <p:nvPr/>
          </p:nvSpPr>
          <p:spPr>
            <a:xfrm>
              <a:off x="1608355" y="1528470"/>
              <a:ext cx="590349" cy="138499"/>
            </a:xfrm>
            <a:prstGeom prst="rect">
              <a:avLst/>
            </a:prstGeom>
            <a:solidFill>
              <a:schemeClr val="bg1"/>
            </a:solidFill>
          </p:spPr>
          <p:txBody>
            <a:bodyPr wrap="none" lIns="36000" tIns="0" bIns="0" rtlCol="0">
              <a:spAutoFit/>
            </a:bodyPr>
            <a:lstStyle/>
            <a:p>
              <a:r>
                <a:rPr lang="ko-KR" altLang="en-US" sz="900" dirty="0"/>
                <a:t>물류센터</a:t>
              </a:r>
            </a:p>
          </p:txBody>
        </p:sp>
      </p:grpSp>
      <p:grpSp>
        <p:nvGrpSpPr>
          <p:cNvPr id="58" name="그룹 57"/>
          <p:cNvGrpSpPr/>
          <p:nvPr/>
        </p:nvGrpSpPr>
        <p:grpSpPr>
          <a:xfrm>
            <a:off x="4923522" y="1838089"/>
            <a:ext cx="2893403" cy="344350"/>
            <a:chOff x="1550995" y="1528470"/>
            <a:chExt cx="2893403" cy="344350"/>
          </a:xfrm>
        </p:grpSpPr>
        <p:sp>
          <p:nvSpPr>
            <p:cNvPr id="59"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0"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1" name="TextBox 60">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err="1"/>
                <a:t>대분류</a:t>
              </a:r>
              <a:endParaRPr lang="ko-KR" altLang="en-US" sz="900" dirty="0"/>
            </a:p>
          </p:txBody>
        </p:sp>
      </p:grpSp>
      <p:grpSp>
        <p:nvGrpSpPr>
          <p:cNvPr id="62" name="그룹 61"/>
          <p:cNvGrpSpPr/>
          <p:nvPr/>
        </p:nvGrpSpPr>
        <p:grpSpPr>
          <a:xfrm>
            <a:off x="1609165" y="2365828"/>
            <a:ext cx="2893403" cy="344350"/>
            <a:chOff x="1550995" y="1528470"/>
            <a:chExt cx="2893403" cy="344350"/>
          </a:xfrm>
        </p:grpSpPr>
        <p:sp>
          <p:nvSpPr>
            <p:cNvPr id="63"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4"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5" name="TextBox 64">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중분류</a:t>
              </a:r>
            </a:p>
          </p:txBody>
        </p:sp>
      </p:grpSp>
      <p:grpSp>
        <p:nvGrpSpPr>
          <p:cNvPr id="66" name="그룹 65"/>
          <p:cNvGrpSpPr/>
          <p:nvPr/>
        </p:nvGrpSpPr>
        <p:grpSpPr>
          <a:xfrm>
            <a:off x="4919792" y="2387266"/>
            <a:ext cx="2893403" cy="344350"/>
            <a:chOff x="1550995" y="1528470"/>
            <a:chExt cx="2893403" cy="344350"/>
          </a:xfrm>
        </p:grpSpPr>
        <p:sp>
          <p:nvSpPr>
            <p:cNvPr id="67"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8"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9" name="TextBox 68">
              <a:extLst>
                <a:ext uri="{FF2B5EF4-FFF2-40B4-BE49-F238E27FC236}">
                  <a16:creationId xmlns:a16="http://schemas.microsoft.com/office/drawing/2014/main" id="{93F9F44E-7546-B5A0-A972-6CCC032692A0}"/>
                </a:ext>
              </a:extLst>
            </p:cNvPr>
            <p:cNvSpPr txBox="1"/>
            <p:nvPr/>
          </p:nvSpPr>
          <p:spPr>
            <a:xfrm>
              <a:off x="1608355" y="1528470"/>
              <a:ext cx="474933" cy="138499"/>
            </a:xfrm>
            <a:prstGeom prst="rect">
              <a:avLst/>
            </a:prstGeom>
            <a:solidFill>
              <a:schemeClr val="bg1"/>
            </a:solidFill>
          </p:spPr>
          <p:txBody>
            <a:bodyPr wrap="none" lIns="36000" tIns="0" bIns="0" rtlCol="0">
              <a:spAutoFit/>
            </a:bodyPr>
            <a:lstStyle/>
            <a:p>
              <a:r>
                <a:rPr lang="ko-KR" altLang="en-US" sz="900" dirty="0"/>
                <a:t>소분류</a:t>
              </a:r>
            </a:p>
          </p:txBody>
        </p:sp>
      </p:grpSp>
      <p:grpSp>
        <p:nvGrpSpPr>
          <p:cNvPr id="70" name="그룹 69"/>
          <p:cNvGrpSpPr/>
          <p:nvPr/>
        </p:nvGrpSpPr>
        <p:grpSpPr>
          <a:xfrm>
            <a:off x="1600621" y="2884643"/>
            <a:ext cx="2893349" cy="336501"/>
            <a:chOff x="4919381" y="1851785"/>
            <a:chExt cx="2847733" cy="336501"/>
          </a:xfrm>
        </p:grpSpPr>
        <p:sp>
          <p:nvSpPr>
            <p:cNvPr id="75" name="직사각형 74">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76" name="TextBox 75">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상품코드명</a:t>
              </a:r>
              <a:endParaRPr lang="en-US" altLang="ko-KR" sz="900" dirty="0">
                <a:latin typeface="+mn-ea"/>
              </a:endParaRPr>
            </a:p>
          </p:txBody>
        </p:sp>
      </p:grpSp>
    </p:spTree>
    <p:extLst>
      <p:ext uri="{BB962C8B-B14F-4D97-AF65-F5344CB8AC3E}">
        <p14:creationId xmlns:p14="http://schemas.microsoft.com/office/powerpoint/2010/main" val="54519085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텍스트 개체 틀 15"/>
          <p:cNvSpPr>
            <a:spLocks noGrp="1"/>
          </p:cNvSpPr>
          <p:nvPr>
            <p:ph type="body" sz="quarter" idx="10"/>
          </p:nvPr>
        </p:nvSpPr>
        <p:spPr/>
        <p:txBody>
          <a:bodyPr/>
          <a:lstStyle/>
          <a:p>
            <a:r>
              <a:rPr lang="ko-KR" altLang="en-US" dirty="0" err="1" smtClean="0"/>
              <a:t>본부입력</a:t>
            </a:r>
            <a:endParaRPr lang="ko-KR" altLang="en-US" dirty="0"/>
          </a:p>
        </p:txBody>
      </p:sp>
      <p:sp>
        <p:nvSpPr>
          <p:cNvPr id="3" name="텍스트 개체 틀 2"/>
          <p:cNvSpPr>
            <a:spLocks noGrp="1"/>
          </p:cNvSpPr>
          <p:nvPr>
            <p:ph type="body" sz="quarter" idx="11"/>
          </p:nvPr>
        </p:nvSpPr>
        <p:spPr/>
        <p:txBody>
          <a:bodyPr/>
          <a:lstStyle/>
          <a:p>
            <a:endParaRPr lang="ko-KR" altLang="en-US"/>
          </a:p>
        </p:txBody>
      </p:sp>
      <p:sp>
        <p:nvSpPr>
          <p:cNvPr id="4" name="텍스트 개체 틀 3"/>
          <p:cNvSpPr>
            <a:spLocks noGrp="1"/>
          </p:cNvSpPr>
          <p:nvPr>
            <p:ph type="body" sz="quarter" idx="12"/>
          </p:nvPr>
        </p:nvSpPr>
        <p:spPr/>
        <p:txBody>
          <a:bodyPr/>
          <a:lstStyle/>
          <a:p>
            <a:endParaRPr lang="ko-KR" altLang="en-US"/>
          </a:p>
        </p:txBody>
      </p:sp>
      <p:sp>
        <p:nvSpPr>
          <p:cNvPr id="5" name="텍스트 개체 틀 4"/>
          <p:cNvSpPr>
            <a:spLocks noGrp="1"/>
          </p:cNvSpPr>
          <p:nvPr>
            <p:ph type="body" sz="quarter" idx="13"/>
          </p:nvPr>
        </p:nvSpPr>
        <p:spPr/>
        <p:txBody>
          <a:bodyPr/>
          <a:lstStyle/>
          <a:p>
            <a:endParaRPr lang="ko-KR" altLang="en-US"/>
          </a:p>
        </p:txBody>
      </p:sp>
      <p:sp>
        <p:nvSpPr>
          <p:cNvPr id="7" name="Border">
            <a:extLst>
              <a:ext uri="{FF2B5EF4-FFF2-40B4-BE49-F238E27FC236}">
                <a16:creationId xmlns:a16="http://schemas.microsoft.com/office/drawing/2014/main" id="{2974E026-62E0-8EB9-05C8-FAB641E50BF5}"/>
              </a:ext>
            </a:extLst>
          </p:cNvPr>
          <p:cNvSpPr/>
          <p:nvPr/>
        </p:nvSpPr>
        <p:spPr>
          <a:xfrm>
            <a:off x="1374917" y="1060451"/>
            <a:ext cx="6620029" cy="3447605"/>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smtClean="0">
                <a:solidFill>
                  <a:srgbClr val="5F5F5F"/>
                </a:solidFill>
                <a:latin typeface="Segoe UI" panose="020B0502040204020203" pitchFamily="34" charset="0"/>
                <a:cs typeface="Segoe UI" panose="020B0502040204020203" pitchFamily="34" charset="0"/>
              </a:rPr>
              <a:t>본부 </a:t>
            </a:r>
            <a:r>
              <a:rPr lang="ko-KR" altLang="en-US" sz="1300" dirty="0">
                <a:solidFill>
                  <a:srgbClr val="5F5F5F"/>
                </a:solidFill>
                <a:latin typeface="Segoe UI" panose="020B0502040204020203" pitchFamily="34" charset="0"/>
                <a:cs typeface="Segoe UI" panose="020B0502040204020203" pitchFamily="34" charset="0"/>
              </a:rPr>
              <a:t>입력</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4916" y="3832695"/>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04578" y="125765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6825609" y="3196913"/>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저장</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883133358"/>
              </p:ext>
            </p:extLst>
          </p:nvPr>
        </p:nvGraphicFramePr>
        <p:xfrm>
          <a:off x="9686549" y="526664"/>
          <a:ext cx="2505451" cy="3804126"/>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계산식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진행상품</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금액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 금액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공제금액</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할인금액</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납입부금</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Javascript</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경고창</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문구는 바뀔 수 있습니다</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본부 매출이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0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인 경우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추가</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공제 금액이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맞아</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본부 입력을 하지 않아도 되게</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4" name="Button">
            <a:extLst>
              <a:ext uri="{FF2B5EF4-FFF2-40B4-BE49-F238E27FC236}">
                <a16:creationId xmlns:a16="http://schemas.microsoft.com/office/drawing/2014/main" id="{44A2273B-E28B-6EAE-C673-4F4CD8FEF39A}"/>
              </a:ext>
            </a:extLst>
          </p:cNvPr>
          <p:cNvSpPr/>
          <p:nvPr/>
        </p:nvSpPr>
        <p:spPr>
          <a:xfrm>
            <a:off x="7420905" y="4005583"/>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25" name="TextBox 24">
            <a:extLst>
              <a:ext uri="{FF2B5EF4-FFF2-40B4-BE49-F238E27FC236}">
                <a16:creationId xmlns:a16="http://schemas.microsoft.com/office/drawing/2014/main" id="{796719D4-8FEA-5593-22D7-A020F760B112}"/>
              </a:ext>
            </a:extLst>
          </p:cNvPr>
          <p:cNvSpPr txBox="1"/>
          <p:nvPr/>
        </p:nvSpPr>
        <p:spPr>
          <a:xfrm>
            <a:off x="1629593" y="2034152"/>
            <a:ext cx="2027332" cy="184666"/>
          </a:xfrm>
          <a:prstGeom prst="rect">
            <a:avLst/>
          </a:prstGeom>
          <a:solidFill>
            <a:schemeClr val="bg1"/>
          </a:solidFill>
          <a:ln w="6350">
            <a:solidFill>
              <a:schemeClr val="bg1"/>
            </a:solidFill>
          </a:ln>
        </p:spPr>
        <p:txBody>
          <a:bodyPr wrap="none" lIns="72000" tIns="0" rIns="72000" bIns="0" rtlCol="0">
            <a:spAutoFit/>
          </a:bodyPr>
          <a:lstStyle/>
          <a:p>
            <a:r>
              <a:rPr lang="ko-KR" altLang="en-US" sz="1200" dirty="0" err="1" smtClean="0">
                <a:latin typeface="+mn-ea"/>
              </a:rPr>
              <a:t>현장수금액</a:t>
            </a:r>
            <a:r>
              <a:rPr lang="ko-KR" altLang="en-US" sz="1200" dirty="0" smtClean="0">
                <a:latin typeface="+mn-ea"/>
              </a:rPr>
              <a:t> </a:t>
            </a:r>
            <a:r>
              <a:rPr lang="en-US" altLang="ko-KR" sz="1200" dirty="0" smtClean="0">
                <a:latin typeface="+mn-ea"/>
              </a:rPr>
              <a:t>: </a:t>
            </a:r>
            <a:r>
              <a:rPr lang="en-US" altLang="ko-KR" sz="1200" b="1" dirty="0" smtClean="0">
                <a:solidFill>
                  <a:srgbClr val="0D6EFD"/>
                </a:solidFill>
                <a:latin typeface="+mj-ea"/>
              </a:rPr>
              <a:t>3,400,000  </a:t>
            </a:r>
            <a:r>
              <a:rPr lang="ko-KR" altLang="en-US" sz="1200" b="1" dirty="0" smtClean="0">
                <a:solidFill>
                  <a:srgbClr val="0D6EFD"/>
                </a:solidFill>
                <a:latin typeface="+mj-ea"/>
              </a:rPr>
              <a:t>원</a:t>
            </a:r>
            <a:endParaRPr lang="ko-KR" altLang="en-US" sz="1200" b="1" dirty="0">
              <a:solidFill>
                <a:srgbClr val="0D6EFD"/>
              </a:solidFill>
              <a:latin typeface="+mj-ea"/>
            </a:endParaRPr>
          </a:p>
        </p:txBody>
      </p:sp>
      <p:sp>
        <p:nvSpPr>
          <p:cNvPr id="30" name="직사각형 29">
            <a:extLst>
              <a:ext uri="{FF2B5EF4-FFF2-40B4-BE49-F238E27FC236}">
                <a16:creationId xmlns:a16="http://schemas.microsoft.com/office/drawing/2014/main" id="{B4584510-78E7-630D-F832-A803A27E1453}"/>
              </a:ext>
            </a:extLst>
          </p:cNvPr>
          <p:cNvSpPr/>
          <p:nvPr/>
        </p:nvSpPr>
        <p:spPr>
          <a:xfrm>
            <a:off x="1629593" y="2497272"/>
            <a:ext cx="281353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1000" dirty="0">
                <a:solidFill>
                  <a:schemeClr val="bg1">
                    <a:lumMod val="50000"/>
                  </a:schemeClr>
                </a:solidFill>
                <a:latin typeface="+mn-ea"/>
                <a:cs typeface="Segoe UI" panose="020B0502040204020203" pitchFamily="34" charset="0"/>
              </a:rPr>
              <a:t>Value</a:t>
            </a:r>
          </a:p>
        </p:txBody>
      </p:sp>
      <p:sp>
        <p:nvSpPr>
          <p:cNvPr id="31" name="TextBox 30">
            <a:extLst>
              <a:ext uri="{FF2B5EF4-FFF2-40B4-BE49-F238E27FC236}">
                <a16:creationId xmlns:a16="http://schemas.microsoft.com/office/drawing/2014/main" id="{796719D4-8FEA-5593-22D7-A020F760B112}"/>
              </a:ext>
            </a:extLst>
          </p:cNvPr>
          <p:cNvSpPr txBox="1"/>
          <p:nvPr/>
        </p:nvSpPr>
        <p:spPr>
          <a:xfrm>
            <a:off x="1684276" y="2424125"/>
            <a:ext cx="589439"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smtClean="0">
                <a:latin typeface="+mn-ea"/>
              </a:rPr>
              <a:t>본사 금액</a:t>
            </a:r>
            <a:endParaRPr lang="en-US" altLang="ko-KR" sz="800" dirty="0">
              <a:latin typeface="+mn-ea"/>
            </a:endParaRPr>
          </a:p>
        </p:txBody>
      </p:sp>
      <p:sp>
        <p:nvSpPr>
          <p:cNvPr id="33" name="직사각형 32">
            <a:extLst>
              <a:ext uri="{FF2B5EF4-FFF2-40B4-BE49-F238E27FC236}">
                <a16:creationId xmlns:a16="http://schemas.microsoft.com/office/drawing/2014/main" id="{B4584510-78E7-630D-F832-A803A27E1453}"/>
              </a:ext>
            </a:extLst>
          </p:cNvPr>
          <p:cNvSpPr/>
          <p:nvPr/>
        </p:nvSpPr>
        <p:spPr>
          <a:xfrm>
            <a:off x="4891046" y="2508941"/>
            <a:ext cx="281353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1000" dirty="0">
                <a:solidFill>
                  <a:schemeClr val="bg1">
                    <a:lumMod val="50000"/>
                  </a:schemeClr>
                </a:solidFill>
                <a:latin typeface="+mn-ea"/>
                <a:cs typeface="Segoe UI" panose="020B0502040204020203" pitchFamily="34" charset="0"/>
              </a:rPr>
              <a:t>Value</a:t>
            </a:r>
          </a:p>
        </p:txBody>
      </p:sp>
      <p:sp>
        <p:nvSpPr>
          <p:cNvPr id="35" name="TextBox 34">
            <a:extLst>
              <a:ext uri="{FF2B5EF4-FFF2-40B4-BE49-F238E27FC236}">
                <a16:creationId xmlns:a16="http://schemas.microsoft.com/office/drawing/2014/main" id="{796719D4-8FEA-5593-22D7-A020F760B112}"/>
              </a:ext>
            </a:extLst>
          </p:cNvPr>
          <p:cNvSpPr txBox="1"/>
          <p:nvPr/>
        </p:nvSpPr>
        <p:spPr>
          <a:xfrm>
            <a:off x="4945729" y="2435794"/>
            <a:ext cx="589439"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smtClean="0">
                <a:latin typeface="+mn-ea"/>
              </a:rPr>
              <a:t>본부 금액</a:t>
            </a:r>
            <a:endParaRPr lang="en-US" altLang="ko-KR" sz="800" dirty="0">
              <a:latin typeface="+mn-ea"/>
            </a:endParaRPr>
          </a:p>
        </p:txBody>
      </p:sp>
      <p:sp>
        <p:nvSpPr>
          <p:cNvPr id="26" name="직사각형 25">
            <a:extLst>
              <a:ext uri="{FF2B5EF4-FFF2-40B4-BE49-F238E27FC236}">
                <a16:creationId xmlns:a16="http://schemas.microsoft.com/office/drawing/2014/main" id="{1B73946F-3AEA-C9FF-D901-3CBEF85C9B08}"/>
              </a:ext>
            </a:extLst>
          </p:cNvPr>
          <p:cNvSpPr/>
          <p:nvPr/>
        </p:nvSpPr>
        <p:spPr>
          <a:xfrm>
            <a:off x="1534343" y="193252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29" name="직사각형 28">
            <a:extLst>
              <a:ext uri="{FF2B5EF4-FFF2-40B4-BE49-F238E27FC236}">
                <a16:creationId xmlns:a16="http://schemas.microsoft.com/office/drawing/2014/main" id="{1B73946F-3AEA-C9FF-D901-3CBEF85C9B08}"/>
              </a:ext>
            </a:extLst>
          </p:cNvPr>
          <p:cNvSpPr/>
          <p:nvPr/>
        </p:nvSpPr>
        <p:spPr>
          <a:xfrm>
            <a:off x="4755229" y="507026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2</a:t>
            </a:r>
            <a:endParaRPr lang="ko-KR" altLang="en-US" sz="600" dirty="0"/>
          </a:p>
        </p:txBody>
      </p:sp>
      <p:sp>
        <p:nvSpPr>
          <p:cNvPr id="2" name="TextBox 1"/>
          <p:cNvSpPr txBox="1"/>
          <p:nvPr/>
        </p:nvSpPr>
        <p:spPr>
          <a:xfrm>
            <a:off x="4945729" y="5207233"/>
            <a:ext cx="3617979" cy="1015663"/>
          </a:xfrm>
          <a:prstGeom prst="rect">
            <a:avLst/>
          </a:prstGeom>
          <a:noFill/>
          <a:ln>
            <a:solidFill>
              <a:schemeClr val="tx1">
                <a:lumMod val="95000"/>
                <a:lumOff val="5000"/>
              </a:schemeClr>
            </a:solidFill>
          </a:ln>
        </p:spPr>
        <p:txBody>
          <a:bodyPr wrap="square" rtlCol="0" anchor="ctr">
            <a:spAutoFit/>
          </a:bodyPr>
          <a:lstStyle/>
          <a:p>
            <a:pPr algn="ctr"/>
            <a:endParaRPr lang="en-US" altLang="ko-KR" sz="1000" dirty="0" smtClean="0"/>
          </a:p>
          <a:p>
            <a:pPr algn="ctr"/>
            <a:endParaRPr lang="en-US" altLang="ko-KR" sz="1000" dirty="0"/>
          </a:p>
          <a:p>
            <a:pPr algn="ctr"/>
            <a:r>
              <a:rPr lang="ko-KR" altLang="en-US" sz="1000" dirty="0" smtClean="0"/>
              <a:t>합산 금액이 현장 수금액과 맞지 않습니다</a:t>
            </a:r>
            <a:r>
              <a:rPr lang="en-US" altLang="ko-KR" sz="1000" dirty="0" smtClean="0"/>
              <a:t>.</a:t>
            </a:r>
          </a:p>
          <a:p>
            <a:pPr algn="ctr"/>
            <a:r>
              <a:rPr lang="ko-KR" altLang="en-US" sz="1000" dirty="0" smtClean="0"/>
              <a:t>확인 해주세요</a:t>
            </a:r>
            <a:r>
              <a:rPr lang="en-US" altLang="ko-KR" sz="1000" dirty="0" smtClean="0"/>
              <a:t> </a:t>
            </a:r>
          </a:p>
          <a:p>
            <a:pPr algn="ctr"/>
            <a:endParaRPr lang="en-US" altLang="ko-KR" sz="1000" dirty="0" smtClean="0"/>
          </a:p>
          <a:p>
            <a:pPr algn="ctr"/>
            <a:endParaRPr lang="ko-KR" altLang="en-US" sz="1000" dirty="0"/>
          </a:p>
        </p:txBody>
      </p:sp>
    </p:spTree>
    <p:extLst>
      <p:ext uri="{BB962C8B-B14F-4D97-AF65-F5344CB8AC3E}">
        <p14:creationId xmlns:p14="http://schemas.microsoft.com/office/powerpoint/2010/main" val="3855017721"/>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직사각형 16"/>
          <p:cNvSpPr/>
          <p:nvPr/>
        </p:nvSpPr>
        <p:spPr>
          <a:xfrm>
            <a:off x="3558069" y="658624"/>
            <a:ext cx="3765509" cy="5799726"/>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6" name="텍스트 개체 틀 5"/>
          <p:cNvSpPr>
            <a:spLocks noGrp="1"/>
          </p:cNvSpPr>
          <p:nvPr>
            <p:ph type="body" sz="quarter" idx="10"/>
          </p:nvPr>
        </p:nvSpPr>
        <p:spPr/>
        <p:txBody>
          <a:bodyPr>
            <a:normAutofit/>
          </a:bodyPr>
          <a:lstStyle/>
          <a:p>
            <a:r>
              <a:rPr lang="en-US" altLang="ko-KR" dirty="0"/>
              <a:t>RQ-MENU-2400</a:t>
            </a:r>
          </a:p>
          <a:p>
            <a:endParaRPr lang="ko-KR" altLang="en-US" dirty="0"/>
          </a:p>
        </p:txBody>
      </p:sp>
      <p:sp>
        <p:nvSpPr>
          <p:cNvPr id="7" name="텍스트 개체 틀 6"/>
          <p:cNvSpPr>
            <a:spLocks noGrp="1"/>
          </p:cNvSpPr>
          <p:nvPr>
            <p:ph type="body" sz="quarter" idx="11"/>
          </p:nvPr>
        </p:nvSpPr>
        <p:spPr/>
        <p:txBody>
          <a:bodyPr>
            <a:normAutofit/>
          </a:bodyPr>
          <a:lstStyle/>
          <a:p>
            <a:r>
              <a:rPr lang="en-US" altLang="ko-KR" dirty="0"/>
              <a:t>AG12000000000</a:t>
            </a:r>
            <a:endParaRPr lang="ko-KR" altLang="en-US" dirty="0"/>
          </a:p>
        </p:txBody>
      </p:sp>
      <p:sp>
        <p:nvSpPr>
          <p:cNvPr id="8" name="텍스트 개체 틀 7"/>
          <p:cNvSpPr>
            <a:spLocks noGrp="1"/>
          </p:cNvSpPr>
          <p:nvPr>
            <p:ph type="body" sz="quarter" idx="12"/>
          </p:nvPr>
        </p:nvSpPr>
        <p:spPr/>
        <p:txBody>
          <a:bodyPr/>
          <a:lstStyle/>
          <a:p>
            <a:endParaRPr lang="ko-KR" altLang="en-US" dirty="0"/>
          </a:p>
        </p:txBody>
      </p:sp>
      <p:sp>
        <p:nvSpPr>
          <p:cNvPr id="9" name="텍스트 개체 틀 8"/>
          <p:cNvSpPr>
            <a:spLocks noGrp="1"/>
          </p:cNvSpPr>
          <p:nvPr>
            <p:ph type="body" sz="quarter" idx="13"/>
          </p:nvPr>
        </p:nvSpPr>
        <p:spPr/>
        <p:txBody>
          <a:bodyPr/>
          <a:lstStyle/>
          <a:p>
            <a:endParaRPr lang="ko-KR" altLang="en-US"/>
          </a:p>
        </p:txBody>
      </p:sp>
      <p:graphicFrame>
        <p:nvGraphicFramePr>
          <p:cNvPr id="10" name="표 9">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12" name="TextBox 11">
            <a:extLst>
              <a:ext uri="{FF2B5EF4-FFF2-40B4-BE49-F238E27FC236}">
                <a16:creationId xmlns:a16="http://schemas.microsoft.com/office/drawing/2014/main" id="{FF041447-3ED3-8C4B-6C4C-1BFD21965B5F}"/>
              </a:ext>
            </a:extLst>
          </p:cNvPr>
          <p:cNvSpPr txBox="1"/>
          <p:nvPr/>
        </p:nvSpPr>
        <p:spPr>
          <a:xfrm>
            <a:off x="2333025" y="679618"/>
            <a:ext cx="816249" cy="338554"/>
          </a:xfrm>
          <a:prstGeom prst="rect">
            <a:avLst/>
          </a:prstGeom>
          <a:noFill/>
        </p:spPr>
        <p:txBody>
          <a:bodyPr wrap="none" rtlCol="0">
            <a:spAutoFit/>
          </a:bodyPr>
          <a:lstStyle/>
          <a:p>
            <a:r>
              <a:rPr lang="en-US" altLang="ko-KR" sz="1600" b="1" dirty="0">
                <a:solidFill>
                  <a:srgbClr val="3272DD"/>
                </a:solidFill>
              </a:rPr>
              <a:t>Mobile</a:t>
            </a:r>
            <a:endParaRPr lang="ko-KR" altLang="en-US" sz="1600" b="1" dirty="0">
              <a:solidFill>
                <a:srgbClr val="3272DD"/>
              </a:solidFill>
            </a:endParaRPr>
          </a:p>
        </p:txBody>
      </p:sp>
      <p:sp>
        <p:nvSpPr>
          <p:cNvPr id="13" name="Navigation Bar Container"/>
          <p:cNvSpPr/>
          <p:nvPr/>
        </p:nvSpPr>
        <p:spPr>
          <a:xfrm>
            <a:off x="3558069" y="658624"/>
            <a:ext cx="3765509" cy="356561"/>
          </a:xfrm>
          <a:prstGeom prst="rect">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chemeClr val="tx1"/>
              </a:solidFill>
              <a:latin typeface="Segoe UI" panose="020B0502040204020203" pitchFamily="34" charset="0"/>
              <a:cs typeface="Segoe UI" panose="020B0502040204020203" pitchFamily="34" charset="0"/>
            </a:endParaRPr>
          </a:p>
        </p:txBody>
      </p:sp>
      <p:sp>
        <p:nvSpPr>
          <p:cNvPr id="15" name="TextBox 14"/>
          <p:cNvSpPr txBox="1"/>
          <p:nvPr/>
        </p:nvSpPr>
        <p:spPr>
          <a:xfrm>
            <a:off x="3559410" y="679618"/>
            <a:ext cx="3706470" cy="307777"/>
          </a:xfrm>
          <a:prstGeom prst="rect">
            <a:avLst/>
          </a:prstGeom>
          <a:noFill/>
        </p:spPr>
        <p:txBody>
          <a:bodyPr wrap="square" rtlCol="0">
            <a:spAutoFit/>
          </a:bodyPr>
          <a:lstStyle/>
          <a:p>
            <a:pPr algn="ctr"/>
            <a:r>
              <a:rPr lang="en-US" altLang="ko-KR" sz="1400">
                <a:solidFill>
                  <a:schemeClr val="bg1"/>
                </a:solidFill>
              </a:rPr>
              <a:t>A+</a:t>
            </a:r>
            <a:r>
              <a:rPr lang="ko-KR" altLang="en-US" sz="1400" dirty="0">
                <a:solidFill>
                  <a:schemeClr val="bg1"/>
                </a:solidFill>
              </a:rPr>
              <a:t>라이프 만족도평가</a:t>
            </a:r>
          </a:p>
        </p:txBody>
      </p:sp>
      <p:sp>
        <p:nvSpPr>
          <p:cNvPr id="23" name="직사각형 22"/>
          <p:cNvSpPr/>
          <p:nvPr/>
        </p:nvSpPr>
        <p:spPr>
          <a:xfrm>
            <a:off x="3558069" y="1015185"/>
            <a:ext cx="3765509" cy="5443165"/>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4" name="직사각형 23"/>
          <p:cNvSpPr/>
          <p:nvPr/>
        </p:nvSpPr>
        <p:spPr>
          <a:xfrm>
            <a:off x="3558069" y="1097155"/>
            <a:ext cx="3765509" cy="1025788"/>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12" name="직사각형 111"/>
          <p:cNvSpPr/>
          <p:nvPr/>
        </p:nvSpPr>
        <p:spPr>
          <a:xfrm>
            <a:off x="3558069" y="2222548"/>
            <a:ext cx="3765509" cy="4235802"/>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8" name="직사각형 17">
            <a:extLst>
              <a:ext uri="{FF2B5EF4-FFF2-40B4-BE49-F238E27FC236}">
                <a16:creationId xmlns:a16="http://schemas.microsoft.com/office/drawing/2014/main" id="{A093E023-F5FF-B404-98FE-93AE95A627C3}"/>
              </a:ext>
            </a:extLst>
          </p:cNvPr>
          <p:cNvSpPr/>
          <p:nvPr/>
        </p:nvSpPr>
        <p:spPr>
          <a:xfrm>
            <a:off x="3697450" y="1253114"/>
            <a:ext cx="106638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19" name="TextBox 18">
            <a:extLst>
              <a:ext uri="{FF2B5EF4-FFF2-40B4-BE49-F238E27FC236}">
                <a16:creationId xmlns:a16="http://schemas.microsoft.com/office/drawing/2014/main" id="{A7842E80-DF4E-D06D-DF4D-B6B7761C9FB8}"/>
              </a:ext>
            </a:extLst>
          </p:cNvPr>
          <p:cNvSpPr txBox="1"/>
          <p:nvPr/>
        </p:nvSpPr>
        <p:spPr>
          <a:xfrm>
            <a:off x="3739184" y="1189993"/>
            <a:ext cx="343264" cy="123111"/>
          </a:xfrm>
          <a:prstGeom prst="rect">
            <a:avLst/>
          </a:prstGeom>
          <a:solidFill>
            <a:schemeClr val="bg1"/>
          </a:solidFill>
        </p:spPr>
        <p:txBody>
          <a:bodyPr wrap="square" lIns="0" tIns="0" rIns="0" bIns="0" rtlCol="0">
            <a:spAutoFit/>
          </a:bodyPr>
          <a:lstStyle/>
          <a:p>
            <a:pPr algn="ctr"/>
            <a:r>
              <a:rPr lang="ko-KR" altLang="en-US" sz="800" dirty="0">
                <a:latin typeface="+mn-ea"/>
              </a:rPr>
              <a:t>단체</a:t>
            </a:r>
            <a:endParaRPr lang="en-US" altLang="ko-KR" sz="800" dirty="0">
              <a:latin typeface="+mn-ea"/>
            </a:endParaRPr>
          </a:p>
        </p:txBody>
      </p:sp>
      <p:sp>
        <p:nvSpPr>
          <p:cNvPr id="31" name="직사각형 30">
            <a:extLst>
              <a:ext uri="{FF2B5EF4-FFF2-40B4-BE49-F238E27FC236}">
                <a16:creationId xmlns:a16="http://schemas.microsoft.com/office/drawing/2014/main" id="{A093E023-F5FF-B404-98FE-93AE95A627C3}"/>
              </a:ext>
            </a:extLst>
          </p:cNvPr>
          <p:cNvSpPr/>
          <p:nvPr/>
        </p:nvSpPr>
        <p:spPr>
          <a:xfrm>
            <a:off x="4857135" y="1255899"/>
            <a:ext cx="106638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32" name="TextBox 31">
            <a:extLst>
              <a:ext uri="{FF2B5EF4-FFF2-40B4-BE49-F238E27FC236}">
                <a16:creationId xmlns:a16="http://schemas.microsoft.com/office/drawing/2014/main" id="{A7842E80-DF4E-D06D-DF4D-B6B7761C9FB8}"/>
              </a:ext>
            </a:extLst>
          </p:cNvPr>
          <p:cNvSpPr txBox="1"/>
          <p:nvPr/>
        </p:nvSpPr>
        <p:spPr>
          <a:xfrm>
            <a:off x="4898868" y="1192778"/>
            <a:ext cx="702631" cy="123111"/>
          </a:xfrm>
          <a:prstGeom prst="rect">
            <a:avLst/>
          </a:prstGeom>
          <a:solidFill>
            <a:schemeClr val="bg1"/>
          </a:solidFill>
        </p:spPr>
        <p:txBody>
          <a:bodyPr wrap="square" lIns="0" tIns="0" rIns="0" bIns="0" rtlCol="0">
            <a:spAutoFit/>
          </a:bodyPr>
          <a:lstStyle/>
          <a:p>
            <a:pPr algn="ctr"/>
            <a:r>
              <a:rPr lang="ko-KR" altLang="en-US" sz="800">
                <a:latin typeface="+mn-ea"/>
              </a:rPr>
              <a:t>담당 의전팀장</a:t>
            </a:r>
            <a:endParaRPr lang="en-US" altLang="ko-KR" sz="800" dirty="0">
              <a:latin typeface="+mn-ea"/>
            </a:endParaRPr>
          </a:p>
        </p:txBody>
      </p:sp>
      <p:sp>
        <p:nvSpPr>
          <p:cNvPr id="33" name="직사각형 32">
            <a:extLst>
              <a:ext uri="{FF2B5EF4-FFF2-40B4-BE49-F238E27FC236}">
                <a16:creationId xmlns:a16="http://schemas.microsoft.com/office/drawing/2014/main" id="{A093E023-F5FF-B404-98FE-93AE95A627C3}"/>
              </a:ext>
            </a:extLst>
          </p:cNvPr>
          <p:cNvSpPr/>
          <p:nvPr/>
        </p:nvSpPr>
        <p:spPr>
          <a:xfrm>
            <a:off x="6069150" y="1253114"/>
            <a:ext cx="1066381"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34" name="TextBox 33">
            <a:extLst>
              <a:ext uri="{FF2B5EF4-FFF2-40B4-BE49-F238E27FC236}">
                <a16:creationId xmlns:a16="http://schemas.microsoft.com/office/drawing/2014/main" id="{A7842E80-DF4E-D06D-DF4D-B6B7761C9FB8}"/>
              </a:ext>
            </a:extLst>
          </p:cNvPr>
          <p:cNvSpPr txBox="1"/>
          <p:nvPr/>
        </p:nvSpPr>
        <p:spPr>
          <a:xfrm>
            <a:off x="6110884" y="1189993"/>
            <a:ext cx="343264" cy="123111"/>
          </a:xfrm>
          <a:prstGeom prst="rect">
            <a:avLst/>
          </a:prstGeom>
          <a:solidFill>
            <a:schemeClr val="bg1"/>
          </a:solidFill>
        </p:spPr>
        <p:txBody>
          <a:bodyPr wrap="square" lIns="0" tIns="0" rIns="0" bIns="0" rtlCol="0">
            <a:spAutoFit/>
          </a:bodyPr>
          <a:lstStyle/>
          <a:p>
            <a:pPr algn="ctr"/>
            <a:r>
              <a:rPr lang="ko-KR" altLang="en-US" sz="800" dirty="0">
                <a:latin typeface="+mn-ea"/>
              </a:rPr>
              <a:t>고인명</a:t>
            </a:r>
            <a:endParaRPr lang="en-US" altLang="ko-KR" sz="800" dirty="0">
              <a:latin typeface="+mn-ea"/>
            </a:endParaRPr>
          </a:p>
        </p:txBody>
      </p:sp>
      <p:sp>
        <p:nvSpPr>
          <p:cNvPr id="35" name="직사각형 34">
            <a:extLst>
              <a:ext uri="{FF2B5EF4-FFF2-40B4-BE49-F238E27FC236}">
                <a16:creationId xmlns:a16="http://schemas.microsoft.com/office/drawing/2014/main" id="{A093E023-F5FF-B404-98FE-93AE95A627C3}"/>
              </a:ext>
            </a:extLst>
          </p:cNvPr>
          <p:cNvSpPr/>
          <p:nvPr/>
        </p:nvSpPr>
        <p:spPr>
          <a:xfrm>
            <a:off x="3697449" y="1751969"/>
            <a:ext cx="1647448"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36" name="TextBox 35">
            <a:extLst>
              <a:ext uri="{FF2B5EF4-FFF2-40B4-BE49-F238E27FC236}">
                <a16:creationId xmlns:a16="http://schemas.microsoft.com/office/drawing/2014/main" id="{A7842E80-DF4E-D06D-DF4D-B6B7761C9FB8}"/>
              </a:ext>
            </a:extLst>
          </p:cNvPr>
          <p:cNvSpPr txBox="1"/>
          <p:nvPr/>
        </p:nvSpPr>
        <p:spPr>
          <a:xfrm>
            <a:off x="3739183" y="1688848"/>
            <a:ext cx="538674" cy="123111"/>
          </a:xfrm>
          <a:prstGeom prst="rect">
            <a:avLst/>
          </a:prstGeom>
          <a:solidFill>
            <a:schemeClr val="bg1"/>
          </a:solidFill>
        </p:spPr>
        <p:txBody>
          <a:bodyPr wrap="square" lIns="0" tIns="0" rIns="0" bIns="0" rtlCol="0">
            <a:spAutoFit/>
          </a:bodyPr>
          <a:lstStyle/>
          <a:p>
            <a:pPr algn="ctr"/>
            <a:r>
              <a:rPr lang="ko-KR" altLang="en-US" sz="800">
                <a:latin typeface="+mn-ea"/>
              </a:rPr>
              <a:t>장례식장</a:t>
            </a:r>
            <a:endParaRPr lang="en-US" altLang="ko-KR" sz="800" dirty="0">
              <a:latin typeface="+mn-ea"/>
            </a:endParaRPr>
          </a:p>
        </p:txBody>
      </p:sp>
      <p:sp>
        <p:nvSpPr>
          <p:cNvPr id="37" name="직사각형 36">
            <a:extLst>
              <a:ext uri="{FF2B5EF4-FFF2-40B4-BE49-F238E27FC236}">
                <a16:creationId xmlns:a16="http://schemas.microsoft.com/office/drawing/2014/main" id="{A093E023-F5FF-B404-98FE-93AE95A627C3}"/>
              </a:ext>
            </a:extLst>
          </p:cNvPr>
          <p:cNvSpPr/>
          <p:nvPr/>
        </p:nvSpPr>
        <p:spPr>
          <a:xfrm>
            <a:off x="5487966" y="1751969"/>
            <a:ext cx="1597035"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0000-00-00-00</a:t>
            </a:r>
          </a:p>
        </p:txBody>
      </p:sp>
      <p:sp>
        <p:nvSpPr>
          <p:cNvPr id="38" name="TextBox 37">
            <a:extLst>
              <a:ext uri="{FF2B5EF4-FFF2-40B4-BE49-F238E27FC236}">
                <a16:creationId xmlns:a16="http://schemas.microsoft.com/office/drawing/2014/main" id="{A7842E80-DF4E-D06D-DF4D-B6B7761C9FB8}"/>
              </a:ext>
            </a:extLst>
          </p:cNvPr>
          <p:cNvSpPr txBox="1"/>
          <p:nvPr/>
        </p:nvSpPr>
        <p:spPr>
          <a:xfrm>
            <a:off x="5513384" y="1702360"/>
            <a:ext cx="491456" cy="123111"/>
          </a:xfrm>
          <a:prstGeom prst="rect">
            <a:avLst/>
          </a:prstGeom>
          <a:solidFill>
            <a:schemeClr val="bg1"/>
          </a:solidFill>
        </p:spPr>
        <p:txBody>
          <a:bodyPr wrap="square" lIns="0" tIns="0" rIns="0" bIns="0" rtlCol="0">
            <a:spAutoFit/>
          </a:bodyPr>
          <a:lstStyle/>
          <a:p>
            <a:pPr algn="ctr"/>
            <a:r>
              <a:rPr lang="ko-KR" altLang="en-US" sz="800" dirty="0">
                <a:latin typeface="+mn-ea"/>
              </a:rPr>
              <a:t>접수일시</a:t>
            </a:r>
            <a:endParaRPr lang="en-US" altLang="ko-KR" sz="800" dirty="0">
              <a:latin typeface="+mn-ea"/>
            </a:endParaRPr>
          </a:p>
        </p:txBody>
      </p:sp>
      <p:grpSp>
        <p:nvGrpSpPr>
          <p:cNvPr id="52" name="그룹 51"/>
          <p:cNvGrpSpPr/>
          <p:nvPr/>
        </p:nvGrpSpPr>
        <p:grpSpPr>
          <a:xfrm>
            <a:off x="3768636" y="2360095"/>
            <a:ext cx="208913" cy="148459"/>
            <a:chOff x="385568" y="3351129"/>
            <a:chExt cx="241285" cy="171463"/>
          </a:xfrm>
        </p:grpSpPr>
        <p:sp>
          <p:nvSpPr>
            <p:cNvPr id="53" name="사각형: 둥근 모서리 132">
              <a:extLst>
                <a:ext uri="{FF2B5EF4-FFF2-40B4-BE49-F238E27FC236}">
                  <a16:creationId xmlns:a16="http://schemas.microsoft.com/office/drawing/2014/main" id="{5A65E626-3A7C-C34D-14D1-4A250BC967AD}"/>
                </a:ext>
              </a:extLst>
            </p:cNvPr>
            <p:cNvSpPr/>
            <p:nvPr/>
          </p:nvSpPr>
          <p:spPr>
            <a:xfrm>
              <a:off x="385568" y="3351129"/>
              <a:ext cx="241285" cy="171463"/>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53">
              <a:extLst>
                <a:ext uri="{FF2B5EF4-FFF2-40B4-BE49-F238E27FC236}">
                  <a16:creationId xmlns:a16="http://schemas.microsoft.com/office/drawing/2014/main" id="{EC04B802-4C7C-CBDA-6E3E-43F43855B0B1}"/>
                </a:ext>
              </a:extLst>
            </p:cNvPr>
            <p:cNvSpPr/>
            <p:nvPr/>
          </p:nvSpPr>
          <p:spPr>
            <a:xfrm>
              <a:off x="422029" y="3376509"/>
              <a:ext cx="167375" cy="1230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900" dirty="0">
                  <a:solidFill>
                    <a:srgbClr val="0D6EFD"/>
                  </a:solidFill>
                </a:rPr>
                <a:t>1</a:t>
              </a:r>
              <a:endParaRPr lang="ko-KR" altLang="en-US" sz="900" dirty="0">
                <a:solidFill>
                  <a:srgbClr val="0D6EFD"/>
                </a:solidFill>
              </a:endParaRPr>
            </a:p>
          </p:txBody>
        </p:sp>
      </p:grpSp>
      <p:sp>
        <p:nvSpPr>
          <p:cNvPr id="55" name="직사각형 54"/>
          <p:cNvSpPr/>
          <p:nvPr/>
        </p:nvSpPr>
        <p:spPr>
          <a:xfrm>
            <a:off x="4008520" y="2293783"/>
            <a:ext cx="3127011" cy="307777"/>
          </a:xfrm>
          <a:prstGeom prst="rect">
            <a:avLst/>
          </a:prstGeom>
        </p:spPr>
        <p:txBody>
          <a:bodyPr wrap="square">
            <a:spAutoFit/>
          </a:bodyPr>
          <a:lstStyle/>
          <a:p>
            <a:r>
              <a:rPr lang="ko-KR" altLang="en-US" sz="700" b="1" dirty="0"/>
              <a:t>이번 장례 접수 시 저희 상담원이 신속하고 친절하게 업무처리를 하였으며</a:t>
            </a:r>
            <a:r>
              <a:rPr lang="en-US" altLang="ko-KR" sz="700" b="1" dirty="0"/>
              <a:t>, </a:t>
            </a:r>
          </a:p>
          <a:p>
            <a:r>
              <a:rPr lang="ko-KR" altLang="en-US" sz="700" b="1" dirty="0"/>
              <a:t>담당 의전팀장도 장례식장에 </a:t>
            </a:r>
            <a:r>
              <a:rPr lang="en-US" altLang="ko-KR" sz="700" b="1" dirty="0"/>
              <a:t>2</a:t>
            </a:r>
            <a:r>
              <a:rPr lang="ko-KR" altLang="en-US" sz="700" b="1" dirty="0"/>
              <a:t>시간 이내로 도착하였습니까</a:t>
            </a:r>
            <a:r>
              <a:rPr lang="en-US" altLang="ko-KR" sz="500" b="1" dirty="0"/>
              <a:t>?</a:t>
            </a:r>
          </a:p>
        </p:txBody>
      </p:sp>
      <p:sp>
        <p:nvSpPr>
          <p:cNvPr id="56" name="Input">
            <a:extLst>
              <a:ext uri="{FF2B5EF4-FFF2-40B4-BE49-F238E27FC236}">
                <a16:creationId xmlns:a16="http://schemas.microsoft.com/office/drawing/2014/main" id="{DFAFF919-A723-FB98-320A-094FD86E6017}"/>
              </a:ext>
            </a:extLst>
          </p:cNvPr>
          <p:cNvSpPr/>
          <p:nvPr/>
        </p:nvSpPr>
        <p:spPr>
          <a:xfrm>
            <a:off x="5037884" y="2620134"/>
            <a:ext cx="1603347" cy="283303"/>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dirty="0">
                <a:solidFill>
                  <a:schemeClr val="bg1"/>
                </a:solidFill>
                <a:latin typeface="Segoe UI" panose="020B0502040204020203" pitchFamily="34" charset="0"/>
                <a:cs typeface="Segoe UI" panose="020B0502040204020203" pitchFamily="34" charset="0"/>
              </a:rPr>
              <a:t>예</a:t>
            </a:r>
            <a:endParaRPr lang="en-US" altLang="ko-KR" sz="900" dirty="0">
              <a:solidFill>
                <a:schemeClr val="bg1"/>
              </a:solidFill>
              <a:latin typeface="Segoe UI" panose="020B0502040204020203" pitchFamily="34" charset="0"/>
              <a:cs typeface="Segoe UI" panose="020B0502040204020203" pitchFamily="34" charset="0"/>
            </a:endParaRPr>
          </a:p>
        </p:txBody>
      </p:sp>
      <p:sp>
        <p:nvSpPr>
          <p:cNvPr id="57" name="Input">
            <a:extLst>
              <a:ext uri="{FF2B5EF4-FFF2-40B4-BE49-F238E27FC236}">
                <a16:creationId xmlns:a16="http://schemas.microsoft.com/office/drawing/2014/main" id="{DFAFF919-A723-FB98-320A-094FD86E6017}"/>
              </a:ext>
            </a:extLst>
          </p:cNvPr>
          <p:cNvSpPr/>
          <p:nvPr/>
        </p:nvSpPr>
        <p:spPr>
          <a:xfrm>
            <a:off x="4138799" y="2615593"/>
            <a:ext cx="679975" cy="283303"/>
          </a:xfrm>
          <a:prstGeom prst="roundRect">
            <a:avLst>
              <a:gd name="adj" fmla="val 10785"/>
            </a:avLst>
          </a:prstGeom>
          <a:solidFill>
            <a:schemeClr val="tx1">
              <a:lumMod val="65000"/>
              <a:lumOff val="35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dirty="0">
                <a:solidFill>
                  <a:schemeClr val="bg1"/>
                </a:solidFill>
                <a:latin typeface="Segoe UI" panose="020B0502040204020203" pitchFamily="34" charset="0"/>
                <a:cs typeface="Segoe UI" panose="020B0502040204020203" pitchFamily="34" charset="0"/>
              </a:rPr>
              <a:t>아니오</a:t>
            </a:r>
            <a:endParaRPr lang="en-US" altLang="ko-KR" sz="900" dirty="0">
              <a:solidFill>
                <a:schemeClr val="bg1"/>
              </a:solidFill>
              <a:latin typeface="Segoe UI" panose="020B0502040204020203" pitchFamily="34" charset="0"/>
              <a:cs typeface="Segoe UI" panose="020B0502040204020203" pitchFamily="34" charset="0"/>
            </a:endParaRPr>
          </a:p>
        </p:txBody>
      </p:sp>
      <p:grpSp>
        <p:nvGrpSpPr>
          <p:cNvPr id="58" name="그룹 57"/>
          <p:cNvGrpSpPr/>
          <p:nvPr/>
        </p:nvGrpSpPr>
        <p:grpSpPr>
          <a:xfrm>
            <a:off x="3758364" y="3056016"/>
            <a:ext cx="208913" cy="148459"/>
            <a:chOff x="385568" y="3351129"/>
            <a:chExt cx="241285" cy="171463"/>
          </a:xfrm>
        </p:grpSpPr>
        <p:sp>
          <p:nvSpPr>
            <p:cNvPr id="59" name="사각형: 둥근 모서리 132">
              <a:extLst>
                <a:ext uri="{FF2B5EF4-FFF2-40B4-BE49-F238E27FC236}">
                  <a16:creationId xmlns:a16="http://schemas.microsoft.com/office/drawing/2014/main" id="{5A65E626-3A7C-C34D-14D1-4A250BC967AD}"/>
                </a:ext>
              </a:extLst>
            </p:cNvPr>
            <p:cNvSpPr/>
            <p:nvPr/>
          </p:nvSpPr>
          <p:spPr>
            <a:xfrm>
              <a:off x="385568" y="3351129"/>
              <a:ext cx="241285" cy="171463"/>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타원 59">
              <a:extLst>
                <a:ext uri="{FF2B5EF4-FFF2-40B4-BE49-F238E27FC236}">
                  <a16:creationId xmlns:a16="http://schemas.microsoft.com/office/drawing/2014/main" id="{EC04B802-4C7C-CBDA-6E3E-43F43855B0B1}"/>
                </a:ext>
              </a:extLst>
            </p:cNvPr>
            <p:cNvSpPr/>
            <p:nvPr/>
          </p:nvSpPr>
          <p:spPr>
            <a:xfrm>
              <a:off x="422029" y="3376509"/>
              <a:ext cx="167375" cy="1230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900" dirty="0">
                  <a:solidFill>
                    <a:srgbClr val="0D6EFD"/>
                  </a:solidFill>
                </a:rPr>
                <a:t>2</a:t>
              </a:r>
              <a:endParaRPr lang="ko-KR" altLang="en-US" sz="900" dirty="0">
                <a:solidFill>
                  <a:srgbClr val="0D6EFD"/>
                </a:solidFill>
              </a:endParaRPr>
            </a:p>
          </p:txBody>
        </p:sp>
      </p:grpSp>
      <p:sp>
        <p:nvSpPr>
          <p:cNvPr id="61" name="직사각형 60"/>
          <p:cNvSpPr/>
          <p:nvPr/>
        </p:nvSpPr>
        <p:spPr>
          <a:xfrm>
            <a:off x="3998248" y="2989704"/>
            <a:ext cx="3137283" cy="307777"/>
          </a:xfrm>
          <a:prstGeom prst="rect">
            <a:avLst/>
          </a:prstGeom>
        </p:spPr>
        <p:txBody>
          <a:bodyPr wrap="square">
            <a:spAutoFit/>
          </a:bodyPr>
          <a:lstStyle/>
          <a:p>
            <a:r>
              <a:rPr lang="ko-KR" altLang="en-US" sz="700" b="1" dirty="0"/>
              <a:t>장례가 진행되는 동안 담당 의전팀장이 자리를 비우지 않고 장례절차</a:t>
            </a:r>
            <a:r>
              <a:rPr lang="en-US" altLang="ko-KR" sz="700" b="1" dirty="0"/>
              <a:t>,</a:t>
            </a:r>
            <a:r>
              <a:rPr lang="ko-KR" altLang="en-US" sz="700" b="1" dirty="0"/>
              <a:t> </a:t>
            </a:r>
            <a:endParaRPr lang="en-US" altLang="ko-KR" sz="700" b="1" dirty="0"/>
          </a:p>
          <a:p>
            <a:r>
              <a:rPr lang="ko-KR" altLang="en-US" sz="700" b="1" dirty="0"/>
              <a:t>일정 등에 대해서 충분하게 설명을 했습니까</a:t>
            </a:r>
            <a:r>
              <a:rPr lang="en-US" altLang="ko-KR" sz="700" b="1" dirty="0"/>
              <a:t>?</a:t>
            </a:r>
            <a:endParaRPr lang="en-US" altLang="ko-KR" sz="600" b="1" dirty="0"/>
          </a:p>
        </p:txBody>
      </p:sp>
      <p:sp>
        <p:nvSpPr>
          <p:cNvPr id="62" name="Input">
            <a:extLst>
              <a:ext uri="{FF2B5EF4-FFF2-40B4-BE49-F238E27FC236}">
                <a16:creationId xmlns:a16="http://schemas.microsoft.com/office/drawing/2014/main" id="{DFAFF919-A723-FB98-320A-094FD86E6017}"/>
              </a:ext>
            </a:extLst>
          </p:cNvPr>
          <p:cNvSpPr/>
          <p:nvPr/>
        </p:nvSpPr>
        <p:spPr>
          <a:xfrm>
            <a:off x="5031705" y="3344365"/>
            <a:ext cx="1603347" cy="283303"/>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dirty="0">
                <a:solidFill>
                  <a:schemeClr val="bg1"/>
                </a:solidFill>
                <a:latin typeface="Segoe UI" panose="020B0502040204020203" pitchFamily="34" charset="0"/>
                <a:cs typeface="Segoe UI" panose="020B0502040204020203" pitchFamily="34" charset="0"/>
              </a:rPr>
              <a:t>예</a:t>
            </a:r>
            <a:endParaRPr lang="en-US" altLang="ko-KR" sz="900" dirty="0">
              <a:solidFill>
                <a:schemeClr val="bg1"/>
              </a:solidFill>
              <a:latin typeface="Segoe UI" panose="020B0502040204020203" pitchFamily="34" charset="0"/>
              <a:cs typeface="Segoe UI" panose="020B0502040204020203" pitchFamily="34" charset="0"/>
            </a:endParaRPr>
          </a:p>
        </p:txBody>
      </p:sp>
      <p:sp>
        <p:nvSpPr>
          <p:cNvPr id="63" name="Input">
            <a:extLst>
              <a:ext uri="{FF2B5EF4-FFF2-40B4-BE49-F238E27FC236}">
                <a16:creationId xmlns:a16="http://schemas.microsoft.com/office/drawing/2014/main" id="{DFAFF919-A723-FB98-320A-094FD86E6017}"/>
              </a:ext>
            </a:extLst>
          </p:cNvPr>
          <p:cNvSpPr/>
          <p:nvPr/>
        </p:nvSpPr>
        <p:spPr>
          <a:xfrm>
            <a:off x="4138798" y="3344365"/>
            <a:ext cx="679975" cy="283303"/>
          </a:xfrm>
          <a:prstGeom prst="roundRect">
            <a:avLst>
              <a:gd name="adj" fmla="val 10785"/>
            </a:avLst>
          </a:prstGeom>
          <a:solidFill>
            <a:schemeClr val="tx1">
              <a:lumMod val="65000"/>
              <a:lumOff val="35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dirty="0">
                <a:solidFill>
                  <a:schemeClr val="bg1"/>
                </a:solidFill>
                <a:latin typeface="Segoe UI" panose="020B0502040204020203" pitchFamily="34" charset="0"/>
                <a:cs typeface="Segoe UI" panose="020B0502040204020203" pitchFamily="34" charset="0"/>
              </a:rPr>
              <a:t>아니오</a:t>
            </a:r>
            <a:endParaRPr lang="en-US" altLang="ko-KR" sz="900" dirty="0">
              <a:solidFill>
                <a:schemeClr val="bg1"/>
              </a:solidFill>
              <a:latin typeface="Segoe UI" panose="020B0502040204020203" pitchFamily="34" charset="0"/>
              <a:cs typeface="Segoe UI" panose="020B0502040204020203" pitchFamily="34" charset="0"/>
            </a:endParaRPr>
          </a:p>
        </p:txBody>
      </p:sp>
      <p:grpSp>
        <p:nvGrpSpPr>
          <p:cNvPr id="64" name="그룹 63"/>
          <p:cNvGrpSpPr/>
          <p:nvPr/>
        </p:nvGrpSpPr>
        <p:grpSpPr>
          <a:xfrm>
            <a:off x="3768636" y="3828222"/>
            <a:ext cx="208913" cy="148459"/>
            <a:chOff x="385568" y="3351129"/>
            <a:chExt cx="241285" cy="171463"/>
          </a:xfrm>
        </p:grpSpPr>
        <p:sp>
          <p:nvSpPr>
            <p:cNvPr id="65" name="사각형: 둥근 모서리 132">
              <a:extLst>
                <a:ext uri="{FF2B5EF4-FFF2-40B4-BE49-F238E27FC236}">
                  <a16:creationId xmlns:a16="http://schemas.microsoft.com/office/drawing/2014/main" id="{5A65E626-3A7C-C34D-14D1-4A250BC967AD}"/>
                </a:ext>
              </a:extLst>
            </p:cNvPr>
            <p:cNvSpPr/>
            <p:nvPr/>
          </p:nvSpPr>
          <p:spPr>
            <a:xfrm>
              <a:off x="385568" y="3351129"/>
              <a:ext cx="241285" cy="171463"/>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타원 65">
              <a:extLst>
                <a:ext uri="{FF2B5EF4-FFF2-40B4-BE49-F238E27FC236}">
                  <a16:creationId xmlns:a16="http://schemas.microsoft.com/office/drawing/2014/main" id="{EC04B802-4C7C-CBDA-6E3E-43F43855B0B1}"/>
                </a:ext>
              </a:extLst>
            </p:cNvPr>
            <p:cNvSpPr/>
            <p:nvPr/>
          </p:nvSpPr>
          <p:spPr>
            <a:xfrm>
              <a:off x="422029" y="3376509"/>
              <a:ext cx="167375" cy="1230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900" dirty="0">
                  <a:solidFill>
                    <a:srgbClr val="0D6EFD"/>
                  </a:solidFill>
                </a:rPr>
                <a:t>3</a:t>
              </a:r>
              <a:endParaRPr lang="ko-KR" altLang="en-US" sz="900" dirty="0">
                <a:solidFill>
                  <a:srgbClr val="0D6EFD"/>
                </a:solidFill>
              </a:endParaRPr>
            </a:p>
          </p:txBody>
        </p:sp>
      </p:grpSp>
      <p:sp>
        <p:nvSpPr>
          <p:cNvPr id="67" name="직사각형 66"/>
          <p:cNvSpPr/>
          <p:nvPr/>
        </p:nvSpPr>
        <p:spPr>
          <a:xfrm>
            <a:off x="4008520" y="3755516"/>
            <a:ext cx="3137283" cy="307777"/>
          </a:xfrm>
          <a:prstGeom prst="rect">
            <a:avLst/>
          </a:prstGeom>
        </p:spPr>
        <p:txBody>
          <a:bodyPr wrap="square">
            <a:spAutoFit/>
          </a:bodyPr>
          <a:lstStyle/>
          <a:p>
            <a:r>
              <a:rPr lang="ko-KR" altLang="en-US" sz="700" b="1" dirty="0"/>
              <a:t>이번 장례를 치루면서 고객님께서 전체적인 점수를 주신다면 별 다섯개 중에 몇 개를 주실 수 있습니까</a:t>
            </a:r>
            <a:r>
              <a:rPr lang="en-US" altLang="ko-KR" sz="700" b="1" dirty="0"/>
              <a:t>?</a:t>
            </a:r>
          </a:p>
        </p:txBody>
      </p:sp>
      <p:grpSp>
        <p:nvGrpSpPr>
          <p:cNvPr id="68" name="그룹 67"/>
          <p:cNvGrpSpPr/>
          <p:nvPr/>
        </p:nvGrpSpPr>
        <p:grpSpPr>
          <a:xfrm>
            <a:off x="4094320" y="4103943"/>
            <a:ext cx="2281932" cy="328948"/>
            <a:chOff x="682235" y="4693503"/>
            <a:chExt cx="962535" cy="253032"/>
          </a:xfrm>
        </p:grpSpPr>
        <p:sp>
          <p:nvSpPr>
            <p:cNvPr id="69" name="Button">
              <a:extLst>
                <a:ext uri="{FF2B5EF4-FFF2-40B4-BE49-F238E27FC236}">
                  <a16:creationId xmlns:a16="http://schemas.microsoft.com/office/drawing/2014/main" id="{9F3AA0D7-EF63-1F7B-2B1D-6639027D93FF}"/>
                </a:ext>
              </a:extLst>
            </p:cNvPr>
            <p:cNvSpPr/>
            <p:nvPr/>
          </p:nvSpPr>
          <p:spPr>
            <a:xfrm>
              <a:off x="682235" y="4693503"/>
              <a:ext cx="962535" cy="253032"/>
            </a:xfrm>
            <a:prstGeom prst="roundRect">
              <a:avLst>
                <a:gd name="adj" fmla="val 11182"/>
              </a:avLst>
            </a:prstGeom>
            <a:solidFill>
              <a:schemeClr val="bg1"/>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700" dirty="0">
                <a:solidFill>
                  <a:schemeClr val="tx1"/>
                </a:solidFill>
                <a:latin typeface="Segoe UI" panose="020B0502040204020203" pitchFamily="34" charset="0"/>
                <a:cs typeface="Segoe UI" panose="020B0502040204020203" pitchFamily="34" charset="0"/>
              </a:endParaRPr>
            </a:p>
          </p:txBody>
        </p:sp>
        <p:grpSp>
          <p:nvGrpSpPr>
            <p:cNvPr id="70" name="Star Rating" descr="&lt;SmartSettings&gt;&lt;SmartOptions&gt;&lt;Code&gt;H4sIAAAAAAAEAO29B2AcSZYlJi9tynt/SvVK1+B0oQiAYBMk2JBAEOzBiM3mkuwdaUcjKasqgcplVmVdZhZAzO2dvPfee++999577733ujudTif33/8/XGZkAWz2zkrayZ4hgKrIHz9+fB8/ItZNsbxIvyimddVU5+34y/PzYpqPz5ZtXler8cvqKq9fVsWyPfyNE2n7+rpp80Xnz/FJVZb5tC2qZTP+PF/mdTHtNnm1XrbFwsJ+ndeX1FXTbfYmf9ftbPzdYjmrrprxs6peuBe+uy7PGWnG8otq+na9Gr9eZHV7+q7Nlw0hI52dZ9P8671F41q2dVV+zU7Hp5f5ssXLv3GyzBZ5s6IP07D1b5z84t84SelZrSdlMU2nZdY00ubLFRM0fRT8+SRrcnlDX+SX6+Iya/P07FU2K6on67atlmnTZnWz43/yWbpcl+Xhbd7b/Zrv7X3N9+59zff2v+Z796Pv9d/kKfx2tpyVef3dOlut8jqdzvPp23x2Ms+WF/nMbxGFJBNbXeZ1XczydFJVZXq2LNqtM39ewdxp0/lglJ4dr1YpdXvHAfTmHc+EGGLM8Ppv48UAGTzCyVuviQyvspZ+fz3PVnnDdAk+oMHkV2m33RYBHb/OIe/5TD6SjjwUI2jiKc7TrW4v47PG9dABMQCGQS3btOZ3CM0eTPmjN3Lz3L2bHs9m6Udn02r5UTpVIY+33TzZRJ8IhzBtG4/Dfv+TAArmJNbX2fNskpdpyf9+1uOGMSHNLbY+kgE++mgIEoMYf5HVF8VS8XyZzWb0zpb/1fh5ft6OgtbjN9Wq88mr4mJOrXYG0fZG+nldrVdpMTW/xUfRfWFrCLQFFB9L92sdT+9jHlPvUx1X7/MnFSG2SD9J7w+hFVOtDkw4wK2PdliGmsHJ6kEbK7sQVMPjn6U77/u2Mlv6yWcbmHjs/7Gph45BGB7tLo9282B9YNHB7r7v29/sYDtWbHiwe7eZWh9adLR77/v2Nzvaju0dHu2924zWhxYd7b33ffubHW3HYxge7f5tRutDi452/33f/mZH2/Fzhkd7/zaj9aFFR3v/fd/+WqON91Hn7bpepm29ziNY/JL+R3lpXGn/GXA4FPp5Ri/dDN7785dscgYvq2KWPi2aVdXkW8M+HhynDY7I7ypu580O2AYSWyQig7uNw+u3D4aMh33UWA8hcdTnZqLc4EJtVZOfJg80bfLlLK9H4oUd1xdNmg+TMQgD6kAwBE6aNUGjzrgwDf5rSvf0F/5CH5ph7ZunI3BiY/a92+Fn4usG5j7iM+PZCBecPwjcN683AY/Z6Y3AfWt2E/CYWdwI3DceNwGPWaGNwH1dfRPwmNLfCNxXjTcBh47tN/khRXV4BjTk14nuzNN775UZrQz762vcuxTsPW7WC4pCro/Cj008f17VaTvPSQfI8NNGcOgAuduHYjSWZm26pH6UnonSyyalZ2k69LNJCg314zrVtGLQTK9d+fWWrffeq/W992q9/16t73dad9qLhezxJ/94Bd0v08O/RvMjeCIs2s6LZizkpX+jMoQsyrO6Wri+tlxfXcPYM3IDnGa++jxvm/RqnhOnKbsJk2TTdp2V5XVKEXdFLN9WaZZ+hPGnQoCPPEa0/USYEY9ST3JMnujdSJ2LvE1/sXFyPO7yTJzHRZ1PlVvcp3FB91ilA0BZQj89jMj2+5OahLrBT5B6uV5MiOrVeXpeUKZ6JkqXvsrIAOerOifz33LL6bquc2uW35/yMOm3J3n/wyHdepOngGfgVVLLt9DCAx3jAQQi6TMi3U8WTUG6bMtxSMxAmGcDTDwyoE8+GRiOeQa637uxezw3oIDnlmjgGUDl3q1QwXMLdPC8B0p4BtDavzVaeG6JGp73RA/PAIr33wtFPO+BJp6vgWokUow9t2h2Q5MNXw981VOE5lHFfVtnCU/zPurng3XI6yH9MUovs3Kdp0cUTAzlHgYA7HUB7L0ngHtdAPfeE8B+F8D+ewK43wUwmHKOzOBNVlJN0lCOAU9kxk7KPKt7aYCvZYJ9b2eSTd9eUOZpOYMZZv9nlU+L88L422nRpJdCmvcxu+peEjFb4/h09Ix6nqxobhw9XsQqBTkGcBWQGcCLY3wemRkIBreLp2DwDAhFW1+/txCZHBR1ONbRIYLsrd+fVHU+/qKp3tQFyWybjxf4PZIWE7ADyua8WMIvfW8saRWFaFaOX1E4RXmfk2rxJedqmFDvx979D4kVnubn2bpsRWb6LTYk6t6XiV//3DCx5L8GmXgkXK7d/H+cpdFbfCTdJ+T6D2Z6PPEEsP98nU6fDaSI8fy/V9Q6f76XnCBuLrKy+EEu4daVSaxQLM0fXBSUnk1fVld5/bJCLCOx79cQEZaNSJweTQ/cLBvO2MUFwcGCoh0QBzyidaJwomKxwdFyfY7fXK82a3geNlqB8WTFHSG1g3BCyqrlFdXBsByP98arClpIcpM75wCXITWIBl+1RdmMyby+yBZBagRtg5TF+zuIjDz30qRQsauzNl80RlkJap/bzzcINUjoARjWYubZgBSeQa1mnhvex4MM4xb4vuCcOf14/Jk3Spkl+viTT24RCd2iPzyexUj9zr5XfH8D9fyHzcw0W6p2ea2gBhbYYs+NtDPPLceEx4rIe0rH8bqVDzYKQuyR3uz7N3YbtETX/Mf9FTQfhOQWc2ye96ALnqatkSJihCGj1tbjj1vOmXksnQWQEfDdj0zSzuSfbxSw2POeA8Pj9ynDes8R4emz89CK7qbnFrG//9ilnwg99yw9TYb+h0lPuyrw/xt63rP0NGsYP0x62nWT/9/Qc9/S06zy/DDpaVeW/n9Dz/uWnmYd7IdJT7v29v8Zet6y6S2bbQy0us970BiT3SHNe07oYCjHM7Upreg/tyDD109K47kVAW9BuMHhOkf1pjF/rfT5LT6aZu10nm6dfPnF6btpvuJYKH93+zQIwqXn1cVFXo9P67qqtz56lhVYdKSV3cJGyukv3vkl9CcJ5XKaS6TcEC2mrUklNeOPRtTvCOlMOJJbd9iLi8eqeOKJWzwfGN6/yu1C6uMmpzXSOj//jLWZv0L/0d0jO56vG9jrEMIWETKzbnXu4HtnqoaFza1rDnBf4IXyavWN9MZjMFaH65vFeO9GjK2f9/4Yh4v73xDGumK6AWPrSb0/xuo0fLMY62LqBoytr/L+GKtZ/mYx1rXVDRhbb+B2GHt/6q/045f8P+Hqar5EOAAA&lt;/Code&gt;&lt;CodeSignature&gt;gCGp/SkDkPNHjeicFNGuktzAKGDGyFU9+RC8rAAVf7nZUQQkUJ5rL29hPtuCMssvzIObEr/ZtURhFZiukez/AXTgYJwd2FPnn3AsKcmbuJaOFJT7Mj+52DGQuLZ0voMNLjZdoHn4E930oh/FeBtrHDiBhDuhKknayPDpUQ9dk4aTbYlJzdlFqxpDOvTV4U9VUWo91AlTccbGfagbYryy9Lxv1OqvVo53x7glMBw4XP5RRs7WWt9kTh44LJ9q+OtJyXM0Mq4THShfVTLwKcqIF/xUEzHOyvwRtNpSKaSWe0uK9Aq2klR/zI89GmFZ+OmaLSsIiSwmOBJZbyCJBrWU2Q==&lt;/CodeSignature&gt;&lt;/SmartOptions&gt;&lt;/SmartSettings&gt;"/>
            <p:cNvGrpSpPr>
              <a:grpSpLocks/>
            </p:cNvGrpSpPr>
            <p:nvPr/>
          </p:nvGrpSpPr>
          <p:grpSpPr bwMode="auto">
            <a:xfrm>
              <a:off x="734453" y="4742970"/>
              <a:ext cx="869432" cy="144016"/>
              <a:chOff x="508000" y="1397000"/>
              <a:chExt cx="869432" cy="144016"/>
            </a:xfrm>
          </p:grpSpPr>
          <p:sp>
            <p:nvSpPr>
              <p:cNvPr id="71" name="Star 5"/>
              <p:cNvSpPr>
                <a:spLocks/>
              </p:cNvSpPr>
              <p:nvPr/>
            </p:nvSpPr>
            <p:spPr bwMode="auto">
              <a:xfrm>
                <a:off x="1233416" y="1397000"/>
                <a:ext cx="144016" cy="144016"/>
              </a:xfrm>
              <a:prstGeom prst="star5">
                <a:avLst/>
              </a:prstGeom>
              <a:solidFill>
                <a:schemeClr val="bg1"/>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72" name="Star 4"/>
              <p:cNvSpPr>
                <a:spLocks/>
              </p:cNvSpPr>
              <p:nvPr/>
            </p:nvSpPr>
            <p:spPr bwMode="auto">
              <a:xfrm>
                <a:off x="1052062" y="1397000"/>
                <a:ext cx="144016" cy="144016"/>
              </a:xfrm>
              <a:prstGeom prst="star5">
                <a:avLst/>
              </a:prstGeom>
              <a:solidFill>
                <a:srgbClr val="808080"/>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73" name="Star 3"/>
              <p:cNvSpPr>
                <a:spLocks/>
              </p:cNvSpPr>
              <p:nvPr/>
            </p:nvSpPr>
            <p:spPr bwMode="auto">
              <a:xfrm>
                <a:off x="870708" y="1397000"/>
                <a:ext cx="144016" cy="144016"/>
              </a:xfrm>
              <a:prstGeom prst="star5">
                <a:avLst/>
              </a:prstGeom>
              <a:solidFill>
                <a:srgbClr val="808080"/>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74" name="Star 2"/>
              <p:cNvSpPr>
                <a:spLocks/>
              </p:cNvSpPr>
              <p:nvPr/>
            </p:nvSpPr>
            <p:spPr bwMode="auto">
              <a:xfrm>
                <a:off x="689354" y="1397000"/>
                <a:ext cx="144016" cy="144016"/>
              </a:xfrm>
              <a:prstGeom prst="star5">
                <a:avLst/>
              </a:prstGeom>
              <a:solidFill>
                <a:srgbClr val="808080"/>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75" name="Star 1"/>
              <p:cNvSpPr>
                <a:spLocks/>
              </p:cNvSpPr>
              <p:nvPr/>
            </p:nvSpPr>
            <p:spPr bwMode="auto">
              <a:xfrm>
                <a:off x="508000" y="1397000"/>
                <a:ext cx="144016" cy="144016"/>
              </a:xfrm>
              <a:prstGeom prst="star5">
                <a:avLst/>
              </a:prstGeom>
              <a:solidFill>
                <a:srgbClr val="808080"/>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grpSp>
      <p:grpSp>
        <p:nvGrpSpPr>
          <p:cNvPr id="108" name="그룹 107"/>
          <p:cNvGrpSpPr/>
          <p:nvPr/>
        </p:nvGrpSpPr>
        <p:grpSpPr>
          <a:xfrm>
            <a:off x="3758363" y="4505429"/>
            <a:ext cx="208913" cy="148459"/>
            <a:chOff x="385568" y="3351129"/>
            <a:chExt cx="241285" cy="171463"/>
          </a:xfrm>
        </p:grpSpPr>
        <p:sp>
          <p:nvSpPr>
            <p:cNvPr id="109" name="사각형: 둥근 모서리 132">
              <a:extLst>
                <a:ext uri="{FF2B5EF4-FFF2-40B4-BE49-F238E27FC236}">
                  <a16:creationId xmlns:a16="http://schemas.microsoft.com/office/drawing/2014/main" id="{5A65E626-3A7C-C34D-14D1-4A250BC967AD}"/>
                </a:ext>
              </a:extLst>
            </p:cNvPr>
            <p:cNvSpPr/>
            <p:nvPr/>
          </p:nvSpPr>
          <p:spPr>
            <a:xfrm>
              <a:off x="385568" y="3351129"/>
              <a:ext cx="241285" cy="171463"/>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타원 109">
              <a:extLst>
                <a:ext uri="{FF2B5EF4-FFF2-40B4-BE49-F238E27FC236}">
                  <a16:creationId xmlns:a16="http://schemas.microsoft.com/office/drawing/2014/main" id="{EC04B802-4C7C-CBDA-6E3E-43F43855B0B1}"/>
                </a:ext>
              </a:extLst>
            </p:cNvPr>
            <p:cNvSpPr/>
            <p:nvPr/>
          </p:nvSpPr>
          <p:spPr>
            <a:xfrm>
              <a:off x="422029" y="3376509"/>
              <a:ext cx="167375" cy="1230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900" dirty="0">
                  <a:solidFill>
                    <a:srgbClr val="0D6EFD"/>
                  </a:solidFill>
                </a:rPr>
                <a:t>4</a:t>
              </a:r>
              <a:endParaRPr lang="ko-KR" altLang="en-US" sz="900" dirty="0">
                <a:solidFill>
                  <a:srgbClr val="0D6EFD"/>
                </a:solidFill>
              </a:endParaRPr>
            </a:p>
          </p:txBody>
        </p:sp>
      </p:grpSp>
      <p:sp>
        <p:nvSpPr>
          <p:cNvPr id="111" name="직사각형 110"/>
          <p:cNvSpPr/>
          <p:nvPr/>
        </p:nvSpPr>
        <p:spPr>
          <a:xfrm>
            <a:off x="3998247" y="4483875"/>
            <a:ext cx="3137283" cy="307777"/>
          </a:xfrm>
          <a:prstGeom prst="rect">
            <a:avLst/>
          </a:prstGeom>
        </p:spPr>
        <p:txBody>
          <a:bodyPr wrap="square">
            <a:spAutoFit/>
          </a:bodyPr>
          <a:lstStyle/>
          <a:p>
            <a:r>
              <a:rPr lang="ko-KR" altLang="en-US" sz="700" b="1" dirty="0"/>
              <a:t>불편하셨다거나 혹은 저희 </a:t>
            </a:r>
            <a:r>
              <a:rPr lang="en-US" altLang="ko-KR" sz="700" b="1" dirty="0"/>
              <a:t>A+</a:t>
            </a:r>
            <a:r>
              <a:rPr lang="ko-KR" altLang="en-US" sz="700" b="1" dirty="0"/>
              <a:t>라이프 효담 상조에 남겨주실 말씀이 있으십니까</a:t>
            </a:r>
            <a:r>
              <a:rPr lang="en-US" altLang="ko-KR" sz="700" b="1" dirty="0"/>
              <a:t>? </a:t>
            </a:r>
          </a:p>
        </p:txBody>
      </p:sp>
      <p:sp>
        <p:nvSpPr>
          <p:cNvPr id="113" name="Text Area"/>
          <p:cNvSpPr/>
          <p:nvPr/>
        </p:nvSpPr>
        <p:spPr>
          <a:xfrm>
            <a:off x="4044084" y="4830285"/>
            <a:ext cx="3101719" cy="956650"/>
          </a:xfrm>
          <a:prstGeom prst="rect">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91440" bIns="5080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700" noProof="1">
                <a:solidFill>
                  <a:srgbClr val="5F5F5F"/>
                </a:solidFill>
                <a:latin typeface="Segoe UI" panose="020B0502040204020203" pitchFamily="34" charset="0"/>
                <a:cs typeface="Segoe UI" panose="020B0502040204020203" pitchFamily="34" charset="0"/>
              </a:rPr>
              <a:t>내용을 입력해주세요</a:t>
            </a:r>
            <a:r>
              <a:rPr lang="en-US" altLang="ko-KR" sz="700" noProof="1">
                <a:solidFill>
                  <a:srgbClr val="5F5F5F"/>
                </a:solidFill>
                <a:latin typeface="Segoe UI" panose="020B0502040204020203" pitchFamily="34" charset="0"/>
                <a:cs typeface="Segoe UI" panose="020B0502040204020203" pitchFamily="34" charset="0"/>
              </a:rPr>
              <a:t>.</a:t>
            </a:r>
            <a:endParaRPr lang="en-US" sz="700" noProof="1">
              <a:solidFill>
                <a:srgbClr val="5F5F5F"/>
              </a:solidFill>
              <a:latin typeface="Segoe UI" panose="020B0502040204020203" pitchFamily="34" charset="0"/>
              <a:cs typeface="Segoe UI" panose="020B0502040204020203" pitchFamily="34" charset="0"/>
            </a:endParaRPr>
          </a:p>
        </p:txBody>
      </p:sp>
      <p:sp>
        <p:nvSpPr>
          <p:cNvPr id="114" name="Input">
            <a:extLst>
              <a:ext uri="{FF2B5EF4-FFF2-40B4-BE49-F238E27FC236}">
                <a16:creationId xmlns:a16="http://schemas.microsoft.com/office/drawing/2014/main" id="{DFAFF919-A723-FB98-320A-094FD86E6017}"/>
              </a:ext>
            </a:extLst>
          </p:cNvPr>
          <p:cNvSpPr/>
          <p:nvPr/>
        </p:nvSpPr>
        <p:spPr>
          <a:xfrm>
            <a:off x="3561849" y="6026489"/>
            <a:ext cx="1028562" cy="414673"/>
          </a:xfrm>
          <a:prstGeom prst="roundRect">
            <a:avLst>
              <a:gd name="adj" fmla="val 0"/>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1100" dirty="0">
                <a:solidFill>
                  <a:schemeClr val="bg1"/>
                </a:solidFill>
                <a:latin typeface="Segoe UI" panose="020B0502040204020203" pitchFamily="34" charset="0"/>
                <a:cs typeface="Segoe UI" panose="020B0502040204020203" pitchFamily="34" charset="0"/>
              </a:rPr>
              <a:t>취소</a:t>
            </a:r>
            <a:endParaRPr lang="en-US" altLang="ko-KR" sz="1100" dirty="0">
              <a:solidFill>
                <a:schemeClr val="bg1"/>
              </a:solidFill>
              <a:latin typeface="Segoe UI" panose="020B0502040204020203" pitchFamily="34" charset="0"/>
              <a:cs typeface="Segoe UI" panose="020B0502040204020203" pitchFamily="34" charset="0"/>
            </a:endParaRPr>
          </a:p>
        </p:txBody>
      </p:sp>
      <p:sp>
        <p:nvSpPr>
          <p:cNvPr id="116" name="Input">
            <a:extLst>
              <a:ext uri="{FF2B5EF4-FFF2-40B4-BE49-F238E27FC236}">
                <a16:creationId xmlns:a16="http://schemas.microsoft.com/office/drawing/2014/main" id="{DFAFF919-A723-FB98-320A-094FD86E6017}"/>
              </a:ext>
            </a:extLst>
          </p:cNvPr>
          <p:cNvSpPr/>
          <p:nvPr/>
        </p:nvSpPr>
        <p:spPr>
          <a:xfrm>
            <a:off x="4591050" y="6028174"/>
            <a:ext cx="2732527" cy="421617"/>
          </a:xfrm>
          <a:prstGeom prst="roundRect">
            <a:avLst>
              <a:gd name="adj" fmla="val 0"/>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1100" dirty="0">
                <a:solidFill>
                  <a:schemeClr val="bg1"/>
                </a:solidFill>
                <a:latin typeface="Segoe UI" panose="020B0502040204020203" pitchFamily="34" charset="0"/>
                <a:cs typeface="Segoe UI" panose="020B0502040204020203" pitchFamily="34" charset="0"/>
              </a:rPr>
              <a:t>저장</a:t>
            </a:r>
            <a:endParaRPr lang="en-US" altLang="ko-KR" sz="110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423501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제목 5">
            <a:extLst>
              <a:ext uri="{FF2B5EF4-FFF2-40B4-BE49-F238E27FC236}">
                <a16:creationId xmlns:a16="http://schemas.microsoft.com/office/drawing/2014/main" id="{85282DD2-C302-16A8-E179-BC716A4D9030}"/>
              </a:ext>
            </a:extLst>
          </p:cNvPr>
          <p:cNvSpPr>
            <a:spLocks noGrp="1"/>
          </p:cNvSpPr>
          <p:nvPr>
            <p:ph type="ctrTitle"/>
          </p:nvPr>
        </p:nvSpPr>
        <p:spPr/>
        <p:txBody>
          <a:bodyPr/>
          <a:lstStyle/>
          <a:p>
            <a:r>
              <a:rPr lang="ko-KR" altLang="en-US"/>
              <a:t>메인 및 로그인</a:t>
            </a:r>
          </a:p>
        </p:txBody>
      </p:sp>
    </p:spTree>
    <p:extLst>
      <p:ext uri="{BB962C8B-B14F-4D97-AF65-F5344CB8AC3E}">
        <p14:creationId xmlns:p14="http://schemas.microsoft.com/office/powerpoint/2010/main" val="33741547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886A71D2-6002-D84D-42DE-DB5EFE21D02F}"/>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536984" y="1150976"/>
            <a:ext cx="8492456" cy="477700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68D0D89-C97E-682D-38DA-7119BADD8ADE}"/>
              </a:ext>
            </a:extLst>
          </p:cNvPr>
          <p:cNvSpPr txBox="1"/>
          <p:nvPr/>
        </p:nvSpPr>
        <p:spPr>
          <a:xfrm>
            <a:off x="3249861" y="3144215"/>
            <a:ext cx="3036162" cy="769441"/>
          </a:xfrm>
          <a:prstGeom prst="rect">
            <a:avLst/>
          </a:prstGeom>
          <a:noFill/>
        </p:spPr>
        <p:txBody>
          <a:bodyPr wrap="square">
            <a:spAutoFit/>
          </a:bodyPr>
          <a:lstStyle/>
          <a:p>
            <a:pPr algn="ctr"/>
            <a:r>
              <a:rPr lang="ko-KR" altLang="en-US" sz="2000"/>
              <a:t>믿음과 신뢰를 다하는 기업</a:t>
            </a:r>
          </a:p>
          <a:p>
            <a:pPr algn="ctr"/>
            <a:r>
              <a:rPr lang="ko-KR" altLang="en-US" sz="2400">
                <a:latin typeface="Pretendard ExtraBold" panose="02000903000000020004" pitchFamily="50" charset="-127"/>
                <a:ea typeface="Pretendard ExtraBold" panose="02000903000000020004" pitchFamily="50" charset="-127"/>
                <a:cs typeface="Pretendard ExtraBold" panose="02000903000000020004" pitchFamily="50" charset="-127"/>
              </a:rPr>
              <a:t>꿈꾸던 라이프의 시작</a:t>
            </a:r>
          </a:p>
        </p:txBody>
      </p:sp>
      <p:grpSp>
        <p:nvGrpSpPr>
          <p:cNvPr id="58" name="그룹 57">
            <a:extLst>
              <a:ext uri="{FF2B5EF4-FFF2-40B4-BE49-F238E27FC236}">
                <a16:creationId xmlns:a16="http://schemas.microsoft.com/office/drawing/2014/main" id="{A8C66F62-0515-63C5-9F31-3BAC3409603A}"/>
              </a:ext>
            </a:extLst>
          </p:cNvPr>
          <p:cNvGrpSpPr/>
          <p:nvPr/>
        </p:nvGrpSpPr>
        <p:grpSpPr>
          <a:xfrm>
            <a:off x="3502399" y="2114577"/>
            <a:ext cx="2530188" cy="844630"/>
            <a:chOff x="3600153" y="2114577"/>
            <a:chExt cx="2530188" cy="844630"/>
          </a:xfrm>
        </p:grpSpPr>
        <p:pic>
          <p:nvPicPr>
            <p:cNvPr id="11" name="그림 10">
              <a:extLst>
                <a:ext uri="{FF2B5EF4-FFF2-40B4-BE49-F238E27FC236}">
                  <a16:creationId xmlns:a16="http://schemas.microsoft.com/office/drawing/2014/main" id="{CF9D3CD0-5F39-7D32-36A5-34B289FB3EB0}"/>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600153" y="2114577"/>
              <a:ext cx="1468920" cy="844630"/>
            </a:xfrm>
            <a:prstGeom prst="rect">
              <a:avLst/>
            </a:prstGeom>
          </p:spPr>
        </p:pic>
        <p:sp>
          <p:nvSpPr>
            <p:cNvPr id="15" name="TextBox 14">
              <a:extLst>
                <a:ext uri="{FF2B5EF4-FFF2-40B4-BE49-F238E27FC236}">
                  <a16:creationId xmlns:a16="http://schemas.microsoft.com/office/drawing/2014/main" id="{DD38F740-386B-9C36-F71F-A401F9D0B49C}"/>
                </a:ext>
              </a:extLst>
            </p:cNvPr>
            <p:cNvSpPr txBox="1"/>
            <p:nvPr/>
          </p:nvSpPr>
          <p:spPr>
            <a:xfrm>
              <a:off x="4910135" y="2395626"/>
              <a:ext cx="1220206" cy="276999"/>
            </a:xfrm>
            <a:prstGeom prst="rect">
              <a:avLst/>
            </a:prstGeom>
            <a:noFill/>
          </p:spPr>
          <p:txBody>
            <a:bodyPr wrap="none" rtlCol="0">
              <a:spAutoFit/>
            </a:bodyPr>
            <a:lstStyle/>
            <a:p>
              <a:r>
                <a:rPr lang="en-US" altLang="ko-KR" sz="1200">
                  <a:latin typeface="+mn-ea"/>
                  <a:cs typeface="Pretendard ExtraBold" panose="02000903000000020004" pitchFamily="50" charset="-127"/>
                </a:rPr>
                <a:t>_ </a:t>
              </a:r>
              <a:r>
                <a:rPr lang="ko-KR" altLang="en-US" sz="1200">
                  <a:latin typeface="+mn-ea"/>
                  <a:cs typeface="Pretendard ExtraBold" panose="02000903000000020004" pitchFamily="50" charset="-127"/>
                </a:rPr>
                <a:t>의전관리시스템</a:t>
              </a:r>
              <a:endParaRPr lang="ko-KR" altLang="en-US" sz="1200"/>
            </a:p>
          </p:txBody>
        </p:sp>
      </p:grpSp>
      <p:grpSp>
        <p:nvGrpSpPr>
          <p:cNvPr id="6" name="Placeholder">
            <a:extLst>
              <a:ext uri="{FF2B5EF4-FFF2-40B4-BE49-F238E27FC236}">
                <a16:creationId xmlns:a16="http://schemas.microsoft.com/office/drawing/2014/main" id="{5F64E54E-00E9-48F6-CC13-F27029639FF5}"/>
              </a:ext>
            </a:extLst>
          </p:cNvPr>
          <p:cNvGrpSpPr>
            <a:grpSpLocks/>
          </p:cNvGrpSpPr>
          <p:nvPr/>
        </p:nvGrpSpPr>
        <p:grpSpPr bwMode="auto">
          <a:xfrm>
            <a:off x="541176" y="1147665"/>
            <a:ext cx="8490857" cy="4767944"/>
            <a:chOff x="508000" y="1397000"/>
            <a:chExt cx="1008112" cy="1008112"/>
          </a:xfrm>
          <a:solidFill>
            <a:srgbClr val="FFFFFF"/>
          </a:solidFill>
        </p:grpSpPr>
        <p:sp>
          <p:nvSpPr>
            <p:cNvPr id="7" name="Border">
              <a:extLst>
                <a:ext uri="{FF2B5EF4-FFF2-40B4-BE49-F238E27FC236}">
                  <a16:creationId xmlns:a16="http://schemas.microsoft.com/office/drawing/2014/main" id="{5CD678B8-71AE-1542-5179-3959ECC52B02}"/>
                </a:ext>
              </a:extLst>
            </p:cNvPr>
            <p:cNvSpPr>
              <a:spLocks/>
            </p:cNvSpPr>
            <p:nvPr/>
          </p:nvSpPr>
          <p:spPr bwMode="auto">
            <a:xfrm>
              <a:off x="508000" y="1397000"/>
              <a:ext cx="1008112" cy="1008112"/>
            </a:xfrm>
            <a:prstGeom prst="rect">
              <a:avLst/>
            </a:prstGeom>
            <a:no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8" name="Line 2">
              <a:extLst>
                <a:ext uri="{FF2B5EF4-FFF2-40B4-BE49-F238E27FC236}">
                  <a16:creationId xmlns:a16="http://schemas.microsoft.com/office/drawing/2014/main" id="{5021C149-89A4-E450-75D4-E55A9C94D308}"/>
                </a:ext>
              </a:extLst>
            </p:cNvPr>
            <p:cNvSpPr>
              <a:spLocks/>
            </p:cNvSpPr>
            <p:nvPr/>
          </p:nvSpPr>
          <p:spPr bwMode="auto">
            <a:xfrm>
              <a:off x="508000" y="1397000"/>
              <a:ext cx="1008112" cy="1008112"/>
            </a:xfrm>
            <a:custGeom>
              <a:avLst/>
              <a:gdLst>
                <a:gd name="connsiteX0" fmla="*/ 0 w 1008112"/>
                <a:gd name="connsiteY0" fmla="*/ 1008112 h 1008112"/>
                <a:gd name="connsiteX1" fmla="*/ 1008112 w 1008112"/>
                <a:gd name="connsiteY1" fmla="*/ 0 h 1008112"/>
              </a:gdLst>
              <a:ahLst/>
              <a:cxnLst>
                <a:cxn ang="0">
                  <a:pos x="connsiteX0" y="connsiteY0"/>
                </a:cxn>
                <a:cxn ang="0">
                  <a:pos x="connsiteX1" y="connsiteY1"/>
                </a:cxn>
              </a:cxnLst>
              <a:rect l="l" t="t" r="r" b="b"/>
              <a:pathLst>
                <a:path w="1008112" h="1008112">
                  <a:moveTo>
                    <a:pt x="0" y="1008112"/>
                  </a:moveTo>
                  <a:lnTo>
                    <a:pt x="1008112" y="0"/>
                  </a:lnTo>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9" name="Line 1">
              <a:extLst>
                <a:ext uri="{FF2B5EF4-FFF2-40B4-BE49-F238E27FC236}">
                  <a16:creationId xmlns:a16="http://schemas.microsoft.com/office/drawing/2014/main" id="{74042658-1761-6D0A-A7F1-E594CAA4D152}"/>
                </a:ext>
              </a:extLst>
            </p:cNvPr>
            <p:cNvSpPr>
              <a:spLocks/>
            </p:cNvSpPr>
            <p:nvPr/>
          </p:nvSpPr>
          <p:spPr bwMode="auto">
            <a:xfrm>
              <a:off x="508000" y="1397000"/>
              <a:ext cx="1008112" cy="1008112"/>
            </a:xfrm>
            <a:custGeom>
              <a:avLst/>
              <a:gdLst>
                <a:gd name="connsiteX0" fmla="*/ 1008112 w 1008112"/>
                <a:gd name="connsiteY0" fmla="*/ 1008112 h 1008112"/>
                <a:gd name="connsiteX1" fmla="*/ 0 w 1008112"/>
                <a:gd name="connsiteY1" fmla="*/ 0 h 1008112"/>
              </a:gdLst>
              <a:ahLst/>
              <a:cxnLst>
                <a:cxn ang="0">
                  <a:pos x="connsiteX0" y="connsiteY0"/>
                </a:cxn>
                <a:cxn ang="0">
                  <a:pos x="connsiteX1" y="connsiteY1"/>
                </a:cxn>
              </a:cxnLst>
              <a:rect l="l" t="t" r="r" b="b"/>
              <a:pathLst>
                <a:path w="1008112" h="1008112">
                  <a:moveTo>
                    <a:pt x="1008112" y="1008112"/>
                  </a:moveTo>
                  <a:lnTo>
                    <a:pt x="0" y="0"/>
                  </a:lnTo>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3236884710"/>
              </p:ext>
            </p:extLst>
          </p:nvPr>
        </p:nvGraphicFramePr>
        <p:xfrm>
          <a:off x="9692640" y="526664"/>
          <a:ext cx="2476500" cy="3476882"/>
        </p:xfrm>
        <a:graphic>
          <a:graphicData uri="http://schemas.openxmlformats.org/drawingml/2006/table">
            <a:tbl>
              <a:tblPr>
                <a:tableStyleId>{5C22544A-7EE6-4342-B048-85BDC9FD1C3A}</a:tableStyleId>
              </a:tblPr>
              <a:tblGrid>
                <a:gridCol w="320256">
                  <a:extLst>
                    <a:ext uri="{9D8B030D-6E8A-4147-A177-3AD203B41FA5}">
                      <a16:colId xmlns:a16="http://schemas.microsoft.com/office/drawing/2014/main" val="20000"/>
                    </a:ext>
                  </a:extLst>
                </a:gridCol>
                <a:gridCol w="2156244">
                  <a:extLst>
                    <a:ext uri="{9D8B030D-6E8A-4147-A177-3AD203B41FA5}">
                      <a16:colId xmlns:a16="http://schemas.microsoft.com/office/drawing/2014/main" val="20001"/>
                    </a:ext>
                  </a:extLst>
                </a:gridCol>
              </a:tblGrid>
              <a:tr h="709032">
                <a:tc gridSpan="2">
                  <a:txBody>
                    <a:bodyPr/>
                    <a:lstStyle/>
                    <a:p>
                      <a:pPr latinLnBrk="1"/>
                      <a:r>
                        <a:rPr lang="ko-KR" altLang="en-US" sz="800" b="1" dirty="0">
                          <a:latin typeface="Pretendard" panose="02000503000000020004" pitchFamily="50" charset="-127"/>
                          <a:ea typeface="Pretendard" panose="02000503000000020004" pitchFamily="50" charset="-127"/>
                          <a:cs typeface="Pretendard" panose="02000503000000020004" pitchFamily="50" charset="-127"/>
                        </a:rPr>
                        <a:t>앱 </a:t>
                      </a:r>
                      <a:r>
                        <a:rPr lang="ko-KR" altLang="en-US" sz="800" b="1" dirty="0" err="1">
                          <a:latin typeface="Pretendard" panose="02000503000000020004" pitchFamily="50" charset="-127"/>
                          <a:ea typeface="Pretendard" panose="02000503000000020004" pitchFamily="50" charset="-127"/>
                          <a:cs typeface="Pretendard" panose="02000503000000020004" pitchFamily="50" charset="-127"/>
                        </a:rPr>
                        <a:t>스플래시</a:t>
                      </a:r>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a:t>
                      </a:r>
                      <a:r>
                        <a:rPr lang="ko-KR" altLang="en-US" sz="800" b="1" dirty="0" err="1">
                          <a:latin typeface="Pretendard" panose="02000503000000020004" pitchFamily="50" charset="-127"/>
                          <a:ea typeface="Pretendard" panose="02000503000000020004" pitchFamily="50" charset="-127"/>
                          <a:cs typeface="Pretendard" panose="02000503000000020004" pitchFamily="50" charset="-127"/>
                        </a:rPr>
                        <a:t>런쳐</a:t>
                      </a:r>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1" dirty="0">
                          <a:latin typeface="Pretendard" panose="02000503000000020004" pitchFamily="50" charset="-127"/>
                          <a:ea typeface="Pretendard" panose="02000503000000020004" pitchFamily="50" charset="-127"/>
                          <a:cs typeface="Pretendard" panose="02000503000000020004" pitchFamily="50" charset="-127"/>
                        </a:rPr>
                        <a:t>이미지</a:t>
                      </a:r>
                      <a:endParaRPr lang="en-US" altLang="ko-KR" sz="800" b="1" dirty="0">
                        <a:latin typeface="Pretendard" panose="02000503000000020004" pitchFamily="50" charset="-127"/>
                        <a:ea typeface="Pretendard" panose="02000503000000020004" pitchFamily="50" charset="-127"/>
                        <a:cs typeface="Pretendard" panose="02000503000000020004" pitchFamily="50" charset="-127"/>
                      </a:endParaRPr>
                    </a:p>
                    <a:p>
                      <a:pPr marL="93663" indent="-93663" latinLnBrk="1">
                        <a:buFontTx/>
                        <a:buChar char="-"/>
                      </a:pP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ERP</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에서 비밀번호 변경이 되어 있다면 </a:t>
                      </a:r>
                      <a:r>
                        <a:rPr lang="ko-KR" altLang="en-US" sz="800" b="0" dirty="0" err="1">
                          <a:latin typeface="Pretendard" panose="02000503000000020004" pitchFamily="50" charset="-127"/>
                          <a:ea typeface="Pretendard" panose="02000503000000020004" pitchFamily="50" charset="-127"/>
                          <a:cs typeface="Pretendard" panose="02000503000000020004" pitchFamily="50" charset="-127"/>
                        </a:rPr>
                        <a:t>로그인화면으로</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marL="93663" indent="-93663" latinLnBrk="1">
                        <a:buFontTx/>
                        <a:buChar char="-"/>
                      </a:pP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계정의 변동이 없고</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자동로그인 체크가 되어 있다면 </a:t>
                      </a:r>
                      <a:r>
                        <a:rPr lang="ko-KR" altLang="en-US" sz="800" b="0" dirty="0" err="1">
                          <a:latin typeface="Pretendard" panose="02000503000000020004" pitchFamily="50" charset="-127"/>
                          <a:ea typeface="Pretendard" panose="02000503000000020004" pitchFamily="50" charset="-127"/>
                          <a:cs typeface="Pretendard" panose="02000503000000020004" pitchFamily="50" charset="-127"/>
                        </a:rPr>
                        <a:t>계정별</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 랜딩 화면으로</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marL="93663" indent="-93663" latinLnBrk="1">
                        <a:buFontTx/>
                        <a:buChar char="-"/>
                      </a:pP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푸시는 계정 아이디 기준으로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Native</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 알림 진행</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marL="93663" indent="-93663" latinLnBrk="1">
                        <a:buFontTx/>
                        <a:buChar char="-"/>
                      </a:pP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본 화면은 히스토리에 남지 않음</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r>
                        <a:rPr lang="en-US" altLang="ko-KR" sz="800" b="0" dirty="0" err="1">
                          <a:latin typeface="Pretendard" panose="02000503000000020004" pitchFamily="50" charset="-127"/>
                          <a:ea typeface="Pretendard" panose="02000503000000020004" pitchFamily="50" charset="-127"/>
                          <a:cs typeface="Pretendard" panose="02000503000000020004" pitchFamily="50" charset="-127"/>
                        </a:rPr>
                        <a:t>history.back</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(-1))</a:t>
                      </a:r>
                    </a:p>
                    <a:p>
                      <a:pPr marL="93663" indent="-93663" latinLnBrk="1">
                        <a:buFontTx/>
                        <a:buChar char="-"/>
                      </a:pP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자동 로그인 여부 체크</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marL="93663" indent="-93663" latinLnBrk="1">
                        <a:buFontTx/>
                        <a:buChar char="-"/>
                      </a:pP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자동로그인 된 경우 계정상태</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만료여부</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비번변경 등</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 이슈 없었는지 체크 필요</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현재 앱의 버전을 노출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업데이트가 있을 경우 노출</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업데이트하기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대상 버전</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서버와의 통신상태 불량 또는 서버응답이 없을 경우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Comment</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Autofit/>
          </a:bodyPr>
          <a:lstStyle/>
          <a:p>
            <a:r>
              <a:rPr lang="en-US" altLang="ko-KR" dirty="0"/>
              <a:t>RQ-COM-0800</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AG01000000000</a:t>
            </a:r>
          </a:p>
          <a:p>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a:t>앱런쳐</a:t>
            </a:r>
            <a:r>
              <a:rPr lang="en-US" altLang="ko-KR" dirty="0"/>
              <a:t>	</a:t>
            </a:r>
            <a:endParaRPr lang="ko-KR" altLang="en-US" dirty="0"/>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dirty="0"/>
              <a:t>-</a:t>
            </a:r>
            <a:endParaRPr lang="ko-KR" altLang="en-US" dirty="0"/>
          </a:p>
        </p:txBody>
      </p:sp>
      <p:graphicFrame>
        <p:nvGraphicFramePr>
          <p:cNvPr id="32" name="표 31">
            <a:extLst>
              <a:ext uri="{FF2B5EF4-FFF2-40B4-BE49-F238E27FC236}">
                <a16:creationId xmlns:a16="http://schemas.microsoft.com/office/drawing/2014/main" id="{1EE6ED80-C43F-9BBC-3245-94C59BD409C6}"/>
              </a:ext>
            </a:extLst>
          </p:cNvPr>
          <p:cNvGraphicFramePr>
            <a:graphicFrameLocks noGrp="1"/>
          </p:cNvGraphicFramePr>
          <p:nvPr>
            <p:extLst>
              <p:ext uri="{D42A27DB-BD31-4B8C-83A1-F6EECF244321}">
                <p14:modId xmlns:p14="http://schemas.microsoft.com/office/powerpoint/2010/main" val="1616359983"/>
              </p:ext>
            </p:extLst>
          </p:nvPr>
        </p:nvGraphicFramePr>
        <p:xfrm>
          <a:off x="12233825" y="-12610"/>
          <a:ext cx="2160000" cy="474576"/>
        </p:xfrm>
        <a:graphic>
          <a:graphicData uri="http://schemas.openxmlformats.org/drawingml/2006/table">
            <a:tbl>
              <a:tblPr firstRow="1" bandRow="1">
                <a:tableStyleId>{5C22544A-7EE6-4342-B048-85BDC9FD1C3A}</a:tableStyleId>
              </a:tblPr>
              <a:tblGrid>
                <a:gridCol w="2160000">
                  <a:extLst>
                    <a:ext uri="{9D8B030D-6E8A-4147-A177-3AD203B41FA5}">
                      <a16:colId xmlns:a16="http://schemas.microsoft.com/office/drawing/2014/main" val="2323469845"/>
                    </a:ext>
                  </a:extLst>
                </a:gridCol>
              </a:tblGrid>
              <a:tr h="276456">
                <a:tc>
                  <a:txBody>
                    <a:bodyPr/>
                    <a:lstStyle/>
                    <a:p>
                      <a:pPr latinLnBrk="1"/>
                      <a:r>
                        <a:rPr lang="ko-KR" altLang="en-US" sz="800">
                          <a:latin typeface="+mj-ea"/>
                          <a:ea typeface="+mj-ea"/>
                        </a:rPr>
                        <a:t>마킹일자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070C0"/>
                    </a:solidFill>
                  </a:tcPr>
                </a:tc>
                <a:extLst>
                  <a:ext uri="{0D108BD9-81ED-4DB2-BD59-A6C34878D82A}">
                    <a16:rowId xmlns:a16="http://schemas.microsoft.com/office/drawing/2014/main" val="2765649797"/>
                  </a:ext>
                </a:extLst>
              </a:tr>
              <a:tr h="187609">
                <a:tc>
                  <a:txBody>
                    <a:bodyPr/>
                    <a:lstStyle/>
                    <a:p>
                      <a:pPr marL="85725" indent="-85725">
                        <a:buFontTx/>
                        <a:buChar char="-"/>
                      </a:pPr>
                      <a:r>
                        <a:rPr lang="ko-KR" altLang="en-US" sz="700">
                          <a:gradFill>
                            <a:gsLst>
                              <a:gs pos="0">
                                <a:schemeClr val="tx1"/>
                              </a:gs>
                              <a:gs pos="100000">
                                <a:schemeClr val="tx1"/>
                              </a:gs>
                            </a:gsLst>
                            <a:lin ang="5400000" scaled="1"/>
                          </a:gradFill>
                          <a:latin typeface="+mn-ea"/>
                          <a:ea typeface="+mn-ea"/>
                        </a:rPr>
                        <a:t>마킹 내용</a:t>
                      </a:r>
                      <a:endParaRPr lang="ko-KR" altLang="en-US" sz="700">
                        <a:solidFill>
                          <a:schemeClr val="tx1"/>
                        </a:solidFill>
                        <a:latin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11482796"/>
                  </a:ext>
                </a:extLst>
              </a:tr>
            </a:tbl>
          </a:graphicData>
        </a:graphic>
      </p:graphicFrame>
      <p:sp>
        <p:nvSpPr>
          <p:cNvPr id="27" name="직사각형 26">
            <a:extLst>
              <a:ext uri="{FF2B5EF4-FFF2-40B4-BE49-F238E27FC236}">
                <a16:creationId xmlns:a16="http://schemas.microsoft.com/office/drawing/2014/main" id="{8F4A7C69-9C5E-D936-0DFA-11677CE7BBE2}"/>
              </a:ext>
            </a:extLst>
          </p:cNvPr>
          <p:cNvSpPr/>
          <p:nvPr/>
        </p:nvSpPr>
        <p:spPr>
          <a:xfrm>
            <a:off x="3550992" y="4809254"/>
            <a:ext cx="2503224" cy="333350"/>
          </a:xfrm>
          <a:prstGeom prst="rect">
            <a:avLst/>
          </a:prstGeom>
          <a:solidFill>
            <a:srgbClr val="0D6EF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t>업데이트 하기 </a:t>
            </a:r>
            <a:r>
              <a:rPr lang="en-US" altLang="ko-KR" sz="1000"/>
              <a:t>(1.2.2)</a:t>
            </a:r>
            <a:endParaRPr lang="ko-KR" altLang="en-US" sz="1000"/>
          </a:p>
        </p:txBody>
      </p:sp>
      <p:sp>
        <p:nvSpPr>
          <p:cNvPr id="50" name="직사각형 49">
            <a:extLst>
              <a:ext uri="{FF2B5EF4-FFF2-40B4-BE49-F238E27FC236}">
                <a16:creationId xmlns:a16="http://schemas.microsoft.com/office/drawing/2014/main" id="{1D672455-ED63-C10D-CA41-243B85124330}"/>
              </a:ext>
            </a:extLst>
          </p:cNvPr>
          <p:cNvSpPr/>
          <p:nvPr/>
        </p:nvSpPr>
        <p:spPr>
          <a:xfrm>
            <a:off x="192528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1" name="직사각형 50">
            <a:extLst>
              <a:ext uri="{FF2B5EF4-FFF2-40B4-BE49-F238E27FC236}">
                <a16:creationId xmlns:a16="http://schemas.microsoft.com/office/drawing/2014/main" id="{832DDACF-F87C-AC90-C9B8-4B12AB758E41}"/>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57" name="TextBox 56">
            <a:extLst>
              <a:ext uri="{FF2B5EF4-FFF2-40B4-BE49-F238E27FC236}">
                <a16:creationId xmlns:a16="http://schemas.microsoft.com/office/drawing/2014/main" id="{3FA54D3F-D014-3D98-0E31-27BE674D5CC6}"/>
              </a:ext>
            </a:extLst>
          </p:cNvPr>
          <p:cNvSpPr txBox="1"/>
          <p:nvPr/>
        </p:nvSpPr>
        <p:spPr>
          <a:xfrm>
            <a:off x="4340838" y="4145519"/>
            <a:ext cx="867545" cy="230832"/>
          </a:xfrm>
          <a:prstGeom prst="rect">
            <a:avLst/>
          </a:prstGeom>
          <a:noFill/>
        </p:spPr>
        <p:txBody>
          <a:bodyPr wrap="none" rtlCol="0">
            <a:spAutoFit/>
          </a:bodyPr>
          <a:lstStyle/>
          <a:p>
            <a:pPr algn="ctr"/>
            <a:r>
              <a:rPr lang="ko-KR" altLang="en-US" sz="900"/>
              <a:t>현재버전</a:t>
            </a:r>
            <a:r>
              <a:rPr lang="en-US" altLang="ko-KR" sz="900"/>
              <a:t>: 1.2.1</a:t>
            </a:r>
            <a:endParaRPr lang="ko-KR" altLang="en-US" sz="900"/>
          </a:p>
        </p:txBody>
      </p:sp>
      <p:sp>
        <p:nvSpPr>
          <p:cNvPr id="59" name="직사각형 58">
            <a:extLst>
              <a:ext uri="{FF2B5EF4-FFF2-40B4-BE49-F238E27FC236}">
                <a16:creationId xmlns:a16="http://schemas.microsoft.com/office/drawing/2014/main" id="{D0AE3A94-7092-C646-E727-81119C34B434}"/>
              </a:ext>
            </a:extLst>
          </p:cNvPr>
          <p:cNvSpPr/>
          <p:nvPr/>
        </p:nvSpPr>
        <p:spPr>
          <a:xfrm>
            <a:off x="4176061" y="41915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60" name="직사각형 59">
            <a:extLst>
              <a:ext uri="{FF2B5EF4-FFF2-40B4-BE49-F238E27FC236}">
                <a16:creationId xmlns:a16="http://schemas.microsoft.com/office/drawing/2014/main" id="{9DD000ED-DE72-A26C-8E92-E05E960D14DA}"/>
              </a:ext>
            </a:extLst>
          </p:cNvPr>
          <p:cNvSpPr/>
          <p:nvPr/>
        </p:nvSpPr>
        <p:spPr>
          <a:xfrm>
            <a:off x="6004861" y="473273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64" name="TextBox 63">
            <a:extLst>
              <a:ext uri="{FF2B5EF4-FFF2-40B4-BE49-F238E27FC236}">
                <a16:creationId xmlns:a16="http://schemas.microsoft.com/office/drawing/2014/main" id="{8FE331BF-B590-46D8-2C91-9E1332662091}"/>
              </a:ext>
            </a:extLst>
          </p:cNvPr>
          <p:cNvSpPr txBox="1"/>
          <p:nvPr/>
        </p:nvSpPr>
        <p:spPr>
          <a:xfrm>
            <a:off x="3337299" y="5341947"/>
            <a:ext cx="2930610" cy="483850"/>
          </a:xfrm>
          <a:prstGeom prst="rect">
            <a:avLst/>
          </a:prstGeom>
          <a:solidFill>
            <a:schemeClr val="bg1"/>
          </a:solidFill>
        </p:spPr>
        <p:txBody>
          <a:bodyPr wrap="none" rtlCol="0">
            <a:spAutoFit/>
          </a:bodyPr>
          <a:lstStyle/>
          <a:p>
            <a:pPr algn="ctr">
              <a:lnSpc>
                <a:spcPct val="150000"/>
              </a:lnSpc>
            </a:pPr>
            <a:r>
              <a:rPr lang="ko-KR" altLang="en-US" sz="900">
                <a:solidFill>
                  <a:srgbClr val="DC3545"/>
                </a:solidFill>
              </a:rPr>
              <a:t>현재 서버 점검 중이거나</a:t>
            </a:r>
            <a:r>
              <a:rPr lang="en-US" altLang="ko-KR" sz="900">
                <a:solidFill>
                  <a:srgbClr val="DC3545"/>
                </a:solidFill>
              </a:rPr>
              <a:t>, </a:t>
            </a:r>
            <a:r>
              <a:rPr lang="ko-KR" altLang="en-US" sz="900">
                <a:solidFill>
                  <a:srgbClr val="DC3545"/>
                </a:solidFill>
              </a:rPr>
              <a:t>서버와의 접속이 원할하지 않습니다</a:t>
            </a:r>
            <a:r>
              <a:rPr lang="en-US" altLang="ko-KR" sz="900">
                <a:solidFill>
                  <a:srgbClr val="DC3545"/>
                </a:solidFill>
              </a:rPr>
              <a:t>.</a:t>
            </a:r>
          </a:p>
          <a:p>
            <a:pPr algn="ctr">
              <a:lnSpc>
                <a:spcPct val="150000"/>
              </a:lnSpc>
            </a:pPr>
            <a:r>
              <a:rPr lang="ko-KR" altLang="en-US" sz="900">
                <a:solidFill>
                  <a:srgbClr val="DC3545"/>
                </a:solidFill>
              </a:rPr>
              <a:t>잠시 후 다시 시도해 주세요</a:t>
            </a:r>
            <a:r>
              <a:rPr lang="en-US" altLang="ko-KR" sz="900">
                <a:solidFill>
                  <a:srgbClr val="DC3545"/>
                </a:solidFill>
              </a:rPr>
              <a:t>.</a:t>
            </a:r>
            <a:endParaRPr lang="ko-KR" altLang="en-US" sz="900">
              <a:solidFill>
                <a:srgbClr val="DC3545"/>
              </a:solidFill>
            </a:endParaRPr>
          </a:p>
        </p:txBody>
      </p:sp>
      <p:sp>
        <p:nvSpPr>
          <p:cNvPr id="62" name="직사각형 61">
            <a:extLst>
              <a:ext uri="{FF2B5EF4-FFF2-40B4-BE49-F238E27FC236}">
                <a16:creationId xmlns:a16="http://schemas.microsoft.com/office/drawing/2014/main" id="{0D84301D-227B-073B-8F44-73E95FFA8243}"/>
              </a:ext>
            </a:extLst>
          </p:cNvPr>
          <p:cNvSpPr/>
          <p:nvPr/>
        </p:nvSpPr>
        <p:spPr>
          <a:xfrm>
            <a:off x="6195361" y="527689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Tree>
    <p:extLst>
      <p:ext uri="{BB962C8B-B14F-4D97-AF65-F5344CB8AC3E}">
        <p14:creationId xmlns:p14="http://schemas.microsoft.com/office/powerpoint/2010/main" val="3268758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그림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34" y="519275"/>
            <a:ext cx="4683128" cy="6015330"/>
          </a:xfrm>
          <a:prstGeom prst="rect">
            <a:avLst/>
          </a:prstGeom>
        </p:spPr>
      </p:pic>
      <p:pic>
        <p:nvPicPr>
          <p:cNvPr id="11" name="그림 10">
            <a:extLst>
              <a:ext uri="{FF2B5EF4-FFF2-40B4-BE49-F238E27FC236}">
                <a16:creationId xmlns:a16="http://schemas.microsoft.com/office/drawing/2014/main" id="{CF9D3CD0-5F39-7D32-36A5-34B289FB3E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10358" y="2121231"/>
            <a:ext cx="1468920" cy="844630"/>
          </a:xfrm>
          <a:prstGeom prst="rect">
            <a:avLst/>
          </a:prstGeom>
        </p:spPr>
      </p:pic>
      <p:grpSp>
        <p:nvGrpSpPr>
          <p:cNvPr id="6" name="Placeholder">
            <a:extLst>
              <a:ext uri="{FF2B5EF4-FFF2-40B4-BE49-F238E27FC236}">
                <a16:creationId xmlns:a16="http://schemas.microsoft.com/office/drawing/2014/main" id="{5F64E54E-00E9-48F6-CC13-F27029639FF5}"/>
              </a:ext>
            </a:extLst>
          </p:cNvPr>
          <p:cNvGrpSpPr>
            <a:grpSpLocks/>
          </p:cNvGrpSpPr>
          <p:nvPr/>
        </p:nvGrpSpPr>
        <p:grpSpPr bwMode="auto">
          <a:xfrm>
            <a:off x="0" y="503854"/>
            <a:ext cx="4693298" cy="5980922"/>
            <a:chOff x="508000" y="1397000"/>
            <a:chExt cx="1008112" cy="1008112"/>
          </a:xfrm>
          <a:solidFill>
            <a:srgbClr val="FFFFFF"/>
          </a:solidFill>
        </p:grpSpPr>
        <p:sp>
          <p:nvSpPr>
            <p:cNvPr id="7" name="Border">
              <a:extLst>
                <a:ext uri="{FF2B5EF4-FFF2-40B4-BE49-F238E27FC236}">
                  <a16:creationId xmlns:a16="http://schemas.microsoft.com/office/drawing/2014/main" id="{5CD678B8-71AE-1542-5179-3959ECC52B02}"/>
                </a:ext>
              </a:extLst>
            </p:cNvPr>
            <p:cNvSpPr>
              <a:spLocks/>
            </p:cNvSpPr>
            <p:nvPr/>
          </p:nvSpPr>
          <p:spPr bwMode="auto">
            <a:xfrm>
              <a:off x="508000" y="1397000"/>
              <a:ext cx="1008112" cy="1008112"/>
            </a:xfrm>
            <a:prstGeom prst="rect">
              <a:avLst/>
            </a:prstGeom>
            <a:no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8" name="Line 2">
              <a:extLst>
                <a:ext uri="{FF2B5EF4-FFF2-40B4-BE49-F238E27FC236}">
                  <a16:creationId xmlns:a16="http://schemas.microsoft.com/office/drawing/2014/main" id="{5021C149-89A4-E450-75D4-E55A9C94D308}"/>
                </a:ext>
              </a:extLst>
            </p:cNvPr>
            <p:cNvSpPr>
              <a:spLocks/>
            </p:cNvSpPr>
            <p:nvPr/>
          </p:nvSpPr>
          <p:spPr bwMode="auto">
            <a:xfrm>
              <a:off x="508000" y="1397000"/>
              <a:ext cx="1008112" cy="1008112"/>
            </a:xfrm>
            <a:custGeom>
              <a:avLst/>
              <a:gdLst>
                <a:gd name="connsiteX0" fmla="*/ 0 w 1008112"/>
                <a:gd name="connsiteY0" fmla="*/ 1008112 h 1008112"/>
                <a:gd name="connsiteX1" fmla="*/ 1008112 w 1008112"/>
                <a:gd name="connsiteY1" fmla="*/ 0 h 1008112"/>
              </a:gdLst>
              <a:ahLst/>
              <a:cxnLst>
                <a:cxn ang="0">
                  <a:pos x="connsiteX0" y="connsiteY0"/>
                </a:cxn>
                <a:cxn ang="0">
                  <a:pos x="connsiteX1" y="connsiteY1"/>
                </a:cxn>
              </a:cxnLst>
              <a:rect l="l" t="t" r="r" b="b"/>
              <a:pathLst>
                <a:path w="1008112" h="1008112">
                  <a:moveTo>
                    <a:pt x="0" y="1008112"/>
                  </a:moveTo>
                  <a:lnTo>
                    <a:pt x="1008112" y="0"/>
                  </a:lnTo>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9" name="Line 1">
              <a:extLst>
                <a:ext uri="{FF2B5EF4-FFF2-40B4-BE49-F238E27FC236}">
                  <a16:creationId xmlns:a16="http://schemas.microsoft.com/office/drawing/2014/main" id="{74042658-1761-6D0A-A7F1-E594CAA4D152}"/>
                </a:ext>
              </a:extLst>
            </p:cNvPr>
            <p:cNvSpPr>
              <a:spLocks/>
            </p:cNvSpPr>
            <p:nvPr/>
          </p:nvSpPr>
          <p:spPr bwMode="auto">
            <a:xfrm>
              <a:off x="508000" y="1397000"/>
              <a:ext cx="1008112" cy="1008112"/>
            </a:xfrm>
            <a:custGeom>
              <a:avLst/>
              <a:gdLst>
                <a:gd name="connsiteX0" fmla="*/ 1008112 w 1008112"/>
                <a:gd name="connsiteY0" fmla="*/ 1008112 h 1008112"/>
                <a:gd name="connsiteX1" fmla="*/ 0 w 1008112"/>
                <a:gd name="connsiteY1" fmla="*/ 0 h 1008112"/>
              </a:gdLst>
              <a:ahLst/>
              <a:cxnLst>
                <a:cxn ang="0">
                  <a:pos x="connsiteX0" y="connsiteY0"/>
                </a:cxn>
                <a:cxn ang="0">
                  <a:pos x="connsiteX1" y="connsiteY1"/>
                </a:cxn>
              </a:cxnLst>
              <a:rect l="l" t="t" r="r" b="b"/>
              <a:pathLst>
                <a:path w="1008112" h="1008112">
                  <a:moveTo>
                    <a:pt x="1008112" y="1008112"/>
                  </a:moveTo>
                  <a:lnTo>
                    <a:pt x="0" y="0"/>
                  </a:lnTo>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3561010294"/>
              </p:ext>
            </p:extLst>
          </p:nvPr>
        </p:nvGraphicFramePr>
        <p:xfrm>
          <a:off x="9692640" y="526664"/>
          <a:ext cx="2499360" cy="3714830"/>
        </p:xfrm>
        <a:graphic>
          <a:graphicData uri="http://schemas.openxmlformats.org/drawingml/2006/table">
            <a:tbl>
              <a:tblPr>
                <a:tableStyleId>{5C22544A-7EE6-4342-B048-85BDC9FD1C3A}</a:tableStyleId>
              </a:tblPr>
              <a:tblGrid>
                <a:gridCol w="323212">
                  <a:extLst>
                    <a:ext uri="{9D8B030D-6E8A-4147-A177-3AD203B41FA5}">
                      <a16:colId xmlns:a16="http://schemas.microsoft.com/office/drawing/2014/main" val="20000"/>
                    </a:ext>
                  </a:extLst>
                </a:gridCol>
                <a:gridCol w="2176148">
                  <a:extLst>
                    <a:ext uri="{9D8B030D-6E8A-4147-A177-3AD203B41FA5}">
                      <a16:colId xmlns:a16="http://schemas.microsoft.com/office/drawing/2014/main" val="20001"/>
                    </a:ext>
                  </a:extLst>
                </a:gridCol>
              </a:tblGrid>
              <a:tr h="709032">
                <a:tc gridSpan="2">
                  <a:txBody>
                    <a:bodyPr/>
                    <a:lstStyle/>
                    <a:p>
                      <a:pPr latinLnBrk="1"/>
                      <a:r>
                        <a:rPr lang="ko-KR" altLang="en-US" sz="800" b="1" dirty="0">
                          <a:latin typeface="Pretendard" panose="02000503000000020004" pitchFamily="50" charset="-127"/>
                          <a:ea typeface="Pretendard" panose="02000503000000020004" pitchFamily="50" charset="-127"/>
                          <a:cs typeface="Pretendard" panose="02000503000000020004" pitchFamily="50" charset="-127"/>
                        </a:rPr>
                        <a:t>로그인 페이지</a:t>
                      </a:r>
                      <a:endParaRPr lang="en-US" altLang="ko-KR" sz="800" b="1"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1" dirty="0">
                          <a:latin typeface="Pretendard" panose="02000503000000020004" pitchFamily="50" charset="-127"/>
                          <a:ea typeface="Pretendard" panose="02000503000000020004" pitchFamily="50" charset="-127"/>
                          <a:cs typeface="Pretendard" panose="02000503000000020004" pitchFamily="50" charset="-127"/>
                        </a:rPr>
                        <a:t>계정 선택이 없어지고</a:t>
                      </a:r>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1" dirty="0">
                          <a:latin typeface="Pretendard" panose="02000503000000020004" pitchFamily="50" charset="-127"/>
                          <a:ea typeface="Pretendard" panose="02000503000000020004" pitchFamily="50" charset="-127"/>
                          <a:cs typeface="Pretendard" panose="02000503000000020004" pitchFamily="50" charset="-127"/>
                        </a:rPr>
                        <a:t>입력한 아이디를 기준으로 </a:t>
                      </a:r>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Load</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스플래시 이미지를 재사용해도 무방</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해상도가 작은 단말기</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예</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핸드폰</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의 경우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영역 감춰짐</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퍼블리싱</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반응형</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아이디 입력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비밀번호 입력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자동로그인 체크된 경우 자동로그인 됨</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조건</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93663" marR="0" lvl="0" indent="-93663" algn="l" defTabSz="955675" rtl="0" eaLnBrk="0" fontAlgn="base" latinLnBrk="1" hangingPunct="0">
                        <a:lnSpc>
                          <a:spcPct val="100000"/>
                        </a:lnSpc>
                        <a:spcBef>
                          <a:spcPct val="20000"/>
                        </a:spcBef>
                        <a:spcAft>
                          <a:spcPct val="0"/>
                        </a:spcAft>
                        <a:buClrTx/>
                        <a:buSzTx/>
                        <a:buFont typeface="Wingdings" pitchFamily="2" charset="2"/>
                        <a:buAutoNum type="arabicPeriod"/>
                        <a:tabLst/>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설정 후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ERP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또는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PC</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화면에서 정보 수정 없을 것</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93663" marR="0" lvl="0" indent="-93663" algn="l" defTabSz="955675" rtl="0" eaLnBrk="0" fontAlgn="base" latinLnBrk="1" hangingPunct="0">
                        <a:lnSpc>
                          <a:spcPct val="100000"/>
                        </a:lnSpc>
                        <a:spcBef>
                          <a:spcPct val="20000"/>
                        </a:spcBef>
                        <a:spcAft>
                          <a:spcPct val="0"/>
                        </a:spcAft>
                        <a:buClrTx/>
                        <a:buSzTx/>
                        <a:buFont typeface="Wingdings" pitchFamily="2" charset="2"/>
                        <a:buAutoNum type="arabicPeriod"/>
                        <a:tabLst/>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회원정보가 유효할 것</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퇴사 또는 만료</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로그인 후 계정별 랜딩화면으로 이동</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ERP</a:t>
                      </a: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에서 비밀번호 변경사항이 체크되었거나</a:t>
                      </a: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계정만료</a:t>
                      </a: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퇴사</a:t>
                      </a: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가 되었을 경우</a:t>
                      </a: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메시지 나타남</a:t>
                      </a: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퇴사 등의 이유로 만료되면 로그인 되지 않음</a:t>
                      </a: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6-1 : </a:t>
                      </a: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로그인 에러 시 출력 메시지</a:t>
                      </a: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Autofit/>
          </a:bodyPr>
          <a:lstStyle/>
          <a:p>
            <a:r>
              <a:rPr lang="en-US" altLang="ko-KR" dirty="0"/>
              <a:t>RQ-COM-0800</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Autofit/>
          </a:bodyPr>
          <a:lstStyle/>
          <a:p>
            <a:r>
              <a:rPr lang="en-US" altLang="ko-KR" dirty="0"/>
              <a:t>AG02000000000</a:t>
            </a:r>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a:t>메인</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dirty="0"/>
              <a:t>-</a:t>
            </a:r>
            <a:endParaRPr lang="ko-KR" altLang="en-US" dirty="0"/>
          </a:p>
        </p:txBody>
      </p:sp>
      <p:graphicFrame>
        <p:nvGraphicFramePr>
          <p:cNvPr id="32" name="표 31">
            <a:extLst>
              <a:ext uri="{FF2B5EF4-FFF2-40B4-BE49-F238E27FC236}">
                <a16:creationId xmlns:a16="http://schemas.microsoft.com/office/drawing/2014/main" id="{1EE6ED80-C43F-9BBC-3245-94C59BD409C6}"/>
              </a:ext>
            </a:extLst>
          </p:cNvPr>
          <p:cNvGraphicFramePr>
            <a:graphicFrameLocks noGrp="1"/>
          </p:cNvGraphicFramePr>
          <p:nvPr/>
        </p:nvGraphicFramePr>
        <p:xfrm>
          <a:off x="12233825" y="-12610"/>
          <a:ext cx="2160000" cy="474576"/>
        </p:xfrm>
        <a:graphic>
          <a:graphicData uri="http://schemas.openxmlformats.org/drawingml/2006/table">
            <a:tbl>
              <a:tblPr firstRow="1" bandRow="1">
                <a:tableStyleId>{5C22544A-7EE6-4342-B048-85BDC9FD1C3A}</a:tableStyleId>
              </a:tblPr>
              <a:tblGrid>
                <a:gridCol w="2160000">
                  <a:extLst>
                    <a:ext uri="{9D8B030D-6E8A-4147-A177-3AD203B41FA5}">
                      <a16:colId xmlns:a16="http://schemas.microsoft.com/office/drawing/2014/main" val="2323469845"/>
                    </a:ext>
                  </a:extLst>
                </a:gridCol>
              </a:tblGrid>
              <a:tr h="276456">
                <a:tc>
                  <a:txBody>
                    <a:bodyPr/>
                    <a:lstStyle/>
                    <a:p>
                      <a:pPr latinLnBrk="1"/>
                      <a:r>
                        <a:rPr lang="ko-KR" altLang="en-US" sz="800" dirty="0">
                          <a:latin typeface="+mj-ea"/>
                          <a:ea typeface="+mj-ea"/>
                        </a:rPr>
                        <a:t>마킹일자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070C0"/>
                    </a:solidFill>
                  </a:tcPr>
                </a:tc>
                <a:extLst>
                  <a:ext uri="{0D108BD9-81ED-4DB2-BD59-A6C34878D82A}">
                    <a16:rowId xmlns:a16="http://schemas.microsoft.com/office/drawing/2014/main" val="2765649797"/>
                  </a:ext>
                </a:extLst>
              </a:tr>
              <a:tr h="187609">
                <a:tc>
                  <a:txBody>
                    <a:bodyPr/>
                    <a:lstStyle/>
                    <a:p>
                      <a:pPr marL="85725" indent="-85725">
                        <a:buFontTx/>
                        <a:buChar char="-"/>
                      </a:pPr>
                      <a:r>
                        <a:rPr lang="ko-KR" altLang="en-US" sz="700" dirty="0">
                          <a:gradFill>
                            <a:gsLst>
                              <a:gs pos="0">
                                <a:schemeClr val="tx1"/>
                              </a:gs>
                              <a:gs pos="100000">
                                <a:schemeClr val="tx1"/>
                              </a:gs>
                            </a:gsLst>
                            <a:lin ang="5400000" scaled="1"/>
                          </a:gradFill>
                          <a:latin typeface="+mn-ea"/>
                          <a:ea typeface="+mn-ea"/>
                        </a:rPr>
                        <a:t>마킹 내용</a:t>
                      </a:r>
                      <a:endParaRPr lang="ko-KR" altLang="en-US" sz="700" dirty="0">
                        <a:solidFill>
                          <a:schemeClr val="tx1"/>
                        </a:solidFill>
                        <a:latin typeface="+mn-ea"/>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11482796"/>
                  </a:ext>
                </a:extLst>
              </a:tr>
            </a:tbl>
          </a:graphicData>
        </a:graphic>
      </p:graphicFrame>
      <p:sp>
        <p:nvSpPr>
          <p:cNvPr id="4" name="TextBox 3">
            <a:extLst>
              <a:ext uri="{FF2B5EF4-FFF2-40B4-BE49-F238E27FC236}">
                <a16:creationId xmlns:a16="http://schemas.microsoft.com/office/drawing/2014/main" id="{668D0D89-C97E-682D-38DA-7119BADD8ADE}"/>
              </a:ext>
            </a:extLst>
          </p:cNvPr>
          <p:cNvSpPr txBox="1"/>
          <p:nvPr/>
        </p:nvSpPr>
        <p:spPr>
          <a:xfrm>
            <a:off x="644483" y="3086439"/>
            <a:ext cx="3370080" cy="769441"/>
          </a:xfrm>
          <a:prstGeom prst="rect">
            <a:avLst/>
          </a:prstGeom>
          <a:noFill/>
        </p:spPr>
        <p:txBody>
          <a:bodyPr wrap="square">
            <a:spAutoFit/>
          </a:bodyPr>
          <a:lstStyle/>
          <a:p>
            <a:pPr algn="ctr"/>
            <a:r>
              <a:rPr lang="ko-KR" altLang="en-US" sz="2000" b="1" dirty="0">
                <a:latin typeface="+mn-ea"/>
              </a:rPr>
              <a:t>믿음과 신뢰를 다하는 기</a:t>
            </a:r>
            <a:r>
              <a:rPr lang="ko-KR" altLang="en-US" sz="2000" dirty="0">
                <a:latin typeface="+mn-ea"/>
              </a:rPr>
              <a:t>업</a:t>
            </a:r>
          </a:p>
          <a:p>
            <a:pPr algn="ctr"/>
            <a:r>
              <a:rPr lang="ko-KR" altLang="en-US" sz="2400" dirty="0">
                <a:latin typeface="+mn-ea"/>
                <a:cs typeface="Pretendard ExtraBold" panose="02000903000000020004" pitchFamily="50" charset="-127"/>
              </a:rPr>
              <a:t>꿈꾸던 라이프의 시작!!</a:t>
            </a:r>
          </a:p>
        </p:txBody>
      </p:sp>
      <p:sp>
        <p:nvSpPr>
          <p:cNvPr id="15" name="TextBox 14">
            <a:extLst>
              <a:ext uri="{FF2B5EF4-FFF2-40B4-BE49-F238E27FC236}">
                <a16:creationId xmlns:a16="http://schemas.microsoft.com/office/drawing/2014/main" id="{DD38F740-386B-9C36-F71F-A401F9D0B49C}"/>
              </a:ext>
            </a:extLst>
          </p:cNvPr>
          <p:cNvSpPr txBox="1"/>
          <p:nvPr/>
        </p:nvSpPr>
        <p:spPr>
          <a:xfrm>
            <a:off x="7020340" y="2402280"/>
            <a:ext cx="1220206" cy="276999"/>
          </a:xfrm>
          <a:prstGeom prst="rect">
            <a:avLst/>
          </a:prstGeom>
          <a:noFill/>
        </p:spPr>
        <p:txBody>
          <a:bodyPr wrap="none" rtlCol="0">
            <a:spAutoFit/>
          </a:bodyPr>
          <a:lstStyle/>
          <a:p>
            <a:r>
              <a:rPr lang="en-US" altLang="ko-KR" sz="1200">
                <a:latin typeface="+mn-ea"/>
                <a:cs typeface="Pretendard ExtraBold" panose="02000903000000020004" pitchFamily="50" charset="-127"/>
              </a:rPr>
              <a:t>_ </a:t>
            </a:r>
            <a:r>
              <a:rPr lang="ko-KR" altLang="en-US" sz="1200">
                <a:latin typeface="+mn-ea"/>
                <a:cs typeface="Pretendard ExtraBold" panose="02000903000000020004" pitchFamily="50" charset="-127"/>
              </a:rPr>
              <a:t>의전관리시스템</a:t>
            </a:r>
            <a:endParaRPr lang="ko-KR" altLang="en-US" sz="1200"/>
          </a:p>
        </p:txBody>
      </p:sp>
      <p:sp>
        <p:nvSpPr>
          <p:cNvPr id="18" name="Input">
            <a:extLst>
              <a:ext uri="{FF2B5EF4-FFF2-40B4-BE49-F238E27FC236}">
                <a16:creationId xmlns:a16="http://schemas.microsoft.com/office/drawing/2014/main" id="{4E20D564-F22B-F357-08C0-B5CC149E7B3B}"/>
              </a:ext>
            </a:extLst>
          </p:cNvPr>
          <p:cNvSpPr/>
          <p:nvPr/>
        </p:nvSpPr>
        <p:spPr>
          <a:xfrm>
            <a:off x="5888301" y="2835806"/>
            <a:ext cx="2504700" cy="303894"/>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아이디</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21" name="Input">
            <a:extLst>
              <a:ext uri="{FF2B5EF4-FFF2-40B4-BE49-F238E27FC236}">
                <a16:creationId xmlns:a16="http://schemas.microsoft.com/office/drawing/2014/main" id="{19CB5A89-156D-C730-A796-22FBD0FF34E3}"/>
              </a:ext>
            </a:extLst>
          </p:cNvPr>
          <p:cNvSpPr/>
          <p:nvPr/>
        </p:nvSpPr>
        <p:spPr>
          <a:xfrm>
            <a:off x="5888301" y="3396057"/>
            <a:ext cx="2504700" cy="303894"/>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비밀번호</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27" name="직사각형 26">
            <a:extLst>
              <a:ext uri="{FF2B5EF4-FFF2-40B4-BE49-F238E27FC236}">
                <a16:creationId xmlns:a16="http://schemas.microsoft.com/office/drawing/2014/main" id="{8F4A7C69-9C5E-D936-0DFA-11677CE7BBE2}"/>
              </a:ext>
            </a:extLst>
          </p:cNvPr>
          <p:cNvSpPr/>
          <p:nvPr/>
        </p:nvSpPr>
        <p:spPr>
          <a:xfrm>
            <a:off x="5888301" y="4095071"/>
            <a:ext cx="2503224" cy="333350"/>
          </a:xfrm>
          <a:prstGeom prst="rect">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t>로그인</a:t>
            </a:r>
          </a:p>
        </p:txBody>
      </p:sp>
      <p:sp>
        <p:nvSpPr>
          <p:cNvPr id="50" name="직사각형 49">
            <a:extLst>
              <a:ext uri="{FF2B5EF4-FFF2-40B4-BE49-F238E27FC236}">
                <a16:creationId xmlns:a16="http://schemas.microsoft.com/office/drawing/2014/main" id="{1D672455-ED63-C10D-CA41-243B85124330}"/>
              </a:ext>
            </a:extLst>
          </p:cNvPr>
          <p:cNvSpPr/>
          <p:nvPr/>
        </p:nvSpPr>
        <p:spPr>
          <a:xfrm>
            <a:off x="4270497" y="72481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1" name="직사각형 50">
            <a:extLst>
              <a:ext uri="{FF2B5EF4-FFF2-40B4-BE49-F238E27FC236}">
                <a16:creationId xmlns:a16="http://schemas.microsoft.com/office/drawing/2014/main" id="{832DDACF-F87C-AC90-C9B8-4B12AB758E41}"/>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53" name="직사각형 52">
            <a:extLst>
              <a:ext uri="{FF2B5EF4-FFF2-40B4-BE49-F238E27FC236}">
                <a16:creationId xmlns:a16="http://schemas.microsoft.com/office/drawing/2014/main" id="{C4743ACC-01D9-89CA-103D-15175D3958AC}"/>
              </a:ext>
            </a:extLst>
          </p:cNvPr>
          <p:cNvSpPr/>
          <p:nvPr/>
        </p:nvSpPr>
        <p:spPr>
          <a:xfrm>
            <a:off x="8366354" y="274449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54" name="직사각형 53">
            <a:extLst>
              <a:ext uri="{FF2B5EF4-FFF2-40B4-BE49-F238E27FC236}">
                <a16:creationId xmlns:a16="http://schemas.microsoft.com/office/drawing/2014/main" id="{BBF0FBC3-B9D9-CE82-A14B-404ADAF0FA33}"/>
              </a:ext>
            </a:extLst>
          </p:cNvPr>
          <p:cNvSpPr/>
          <p:nvPr/>
        </p:nvSpPr>
        <p:spPr>
          <a:xfrm>
            <a:off x="8366354" y="332299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55" name="직사각형 54">
            <a:extLst>
              <a:ext uri="{FF2B5EF4-FFF2-40B4-BE49-F238E27FC236}">
                <a16:creationId xmlns:a16="http://schemas.microsoft.com/office/drawing/2014/main" id="{A9DC983C-7BDC-75A9-8372-7B98203BFF8B}"/>
              </a:ext>
            </a:extLst>
          </p:cNvPr>
          <p:cNvSpPr/>
          <p:nvPr/>
        </p:nvSpPr>
        <p:spPr>
          <a:xfrm>
            <a:off x="8366354" y="400413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5</a:t>
            </a:r>
            <a:endParaRPr lang="ko-KR" altLang="en-US" sz="600"/>
          </a:p>
        </p:txBody>
      </p:sp>
      <p:sp>
        <p:nvSpPr>
          <p:cNvPr id="2" name="TextBox 1">
            <a:extLst>
              <a:ext uri="{FF2B5EF4-FFF2-40B4-BE49-F238E27FC236}">
                <a16:creationId xmlns:a16="http://schemas.microsoft.com/office/drawing/2014/main" id="{5A78CF9B-EA47-7495-EE60-959637AC4A0D}"/>
              </a:ext>
            </a:extLst>
          </p:cNvPr>
          <p:cNvSpPr txBox="1"/>
          <p:nvPr/>
        </p:nvSpPr>
        <p:spPr>
          <a:xfrm>
            <a:off x="5822993" y="4513676"/>
            <a:ext cx="1984839" cy="369332"/>
          </a:xfrm>
          <a:prstGeom prst="rect">
            <a:avLst/>
          </a:prstGeom>
          <a:noFill/>
        </p:spPr>
        <p:txBody>
          <a:bodyPr wrap="none" rtlCol="0">
            <a:spAutoFit/>
          </a:bodyPr>
          <a:lstStyle/>
          <a:p>
            <a:r>
              <a:rPr lang="ko-KR" altLang="en-US"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계정에 대한 변경사항이 발견되었습니다</a:t>
            </a:r>
            <a:r>
              <a:rPr lang="en-US" altLang="ko-KR"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a:t>
            </a:r>
          </a:p>
          <a:p>
            <a:r>
              <a:rPr lang="ko-KR" altLang="en-US"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불편하시더라도 다시 로그인 해 주세요</a:t>
            </a:r>
            <a:r>
              <a:rPr lang="en-US" altLang="ko-KR"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3" name="직사각형 2">
            <a:extLst>
              <a:ext uri="{FF2B5EF4-FFF2-40B4-BE49-F238E27FC236}">
                <a16:creationId xmlns:a16="http://schemas.microsoft.com/office/drawing/2014/main" id="{649E2A59-5DFE-E325-4E26-4C1D80151A5A}"/>
              </a:ext>
            </a:extLst>
          </p:cNvPr>
          <p:cNvSpPr/>
          <p:nvPr/>
        </p:nvSpPr>
        <p:spPr>
          <a:xfrm>
            <a:off x="7808515" y="456247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6</a:t>
            </a:r>
            <a:endParaRPr lang="ko-KR" altLang="en-US" sz="600"/>
          </a:p>
        </p:txBody>
      </p:sp>
      <p:sp>
        <p:nvSpPr>
          <p:cNvPr id="34" name="TextBox 33">
            <a:extLst>
              <a:ext uri="{FF2B5EF4-FFF2-40B4-BE49-F238E27FC236}">
                <a16:creationId xmlns:a16="http://schemas.microsoft.com/office/drawing/2014/main" id="{268603C1-F084-FBE1-0BD9-AB0FD4372F58}"/>
              </a:ext>
            </a:extLst>
          </p:cNvPr>
          <p:cNvSpPr txBox="1"/>
          <p:nvPr/>
        </p:nvSpPr>
        <p:spPr>
          <a:xfrm>
            <a:off x="5822993" y="4989538"/>
            <a:ext cx="2959465" cy="507831"/>
          </a:xfrm>
          <a:prstGeom prst="rect">
            <a:avLst/>
          </a:prstGeom>
          <a:noFill/>
        </p:spPr>
        <p:txBody>
          <a:bodyPr wrap="none" rtlCol="0">
            <a:spAutoFit/>
          </a:bodyPr>
          <a:lstStyle/>
          <a:p>
            <a:r>
              <a:rPr lang="ko-KR" altLang="en-US"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입력하신 내용과 일치하는 계정정보를 찾을 수 없습니다</a:t>
            </a:r>
            <a:r>
              <a:rPr lang="en-US" altLang="ko-KR"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a:t>
            </a:r>
          </a:p>
          <a:p>
            <a:r>
              <a:rPr lang="ko-KR" altLang="en-US"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다시 입력해 주세요</a:t>
            </a:r>
            <a:r>
              <a:rPr lang="en-US" altLang="ko-KR"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a:t>
            </a:r>
          </a:p>
          <a:p>
            <a:r>
              <a:rPr lang="ko-KR" altLang="en-US"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이 메시지가 반복적으로 나타날 경우 관리자에게 문의해 주세요</a:t>
            </a:r>
            <a:r>
              <a:rPr lang="en-US" altLang="ko-KR"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solidFill>
                <a:srgbClr val="DC3545"/>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36" name="직사각형 35">
            <a:extLst>
              <a:ext uri="{FF2B5EF4-FFF2-40B4-BE49-F238E27FC236}">
                <a16:creationId xmlns:a16="http://schemas.microsoft.com/office/drawing/2014/main" id="{5EC37825-984B-F6B3-25DE-645185606FE0}"/>
              </a:ext>
            </a:extLst>
          </p:cNvPr>
          <p:cNvSpPr/>
          <p:nvPr/>
        </p:nvSpPr>
        <p:spPr>
          <a:xfrm>
            <a:off x="5822993" y="4991879"/>
            <a:ext cx="3013097" cy="52251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직사각형 34">
            <a:extLst>
              <a:ext uri="{FF2B5EF4-FFF2-40B4-BE49-F238E27FC236}">
                <a16:creationId xmlns:a16="http://schemas.microsoft.com/office/drawing/2014/main" id="{32029A3D-C0DD-B81B-1CEA-FB923606902F}"/>
              </a:ext>
            </a:extLst>
          </p:cNvPr>
          <p:cNvSpPr/>
          <p:nvPr/>
        </p:nvSpPr>
        <p:spPr>
          <a:xfrm>
            <a:off x="8782458" y="4924481"/>
            <a:ext cx="190500" cy="13011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6-1</a:t>
            </a:r>
            <a:endParaRPr lang="ko-KR" altLang="en-US" sz="600">
              <a:solidFill>
                <a:srgbClr val="FF0000"/>
              </a:solidFill>
            </a:endParaRPr>
          </a:p>
        </p:txBody>
      </p:sp>
      <p:sp>
        <p:nvSpPr>
          <p:cNvPr id="37" name="Checkbox">
            <a:extLst>
              <a:ext uri="{FF2B5EF4-FFF2-40B4-BE49-F238E27FC236}">
                <a16:creationId xmlns:a16="http://schemas.microsoft.com/office/drawing/2014/main" id="{5C3AB1D8-5EDE-F7D8-B0E6-311ED0C31E72}"/>
              </a:ext>
            </a:extLst>
          </p:cNvPr>
          <p:cNvSpPr>
            <a:spLocks noChangeAspect="1" noEditPoints="1"/>
          </p:cNvSpPr>
          <p:nvPr/>
        </p:nvSpPr>
        <p:spPr bwMode="auto">
          <a:xfrm>
            <a:off x="5888301" y="3834352"/>
            <a:ext cx="138303" cy="138303"/>
          </a:xfrm>
          <a:custGeom>
            <a:avLst/>
            <a:gdLst>
              <a:gd name="T0" fmla="*/ 247 w 635"/>
              <a:gd name="T1" fmla="*/ 494 h 635"/>
              <a:gd name="T2" fmla="*/ 71 w 635"/>
              <a:gd name="T3" fmla="*/ 318 h 635"/>
              <a:gd name="T4" fmla="*/ 120 w 635"/>
              <a:gd name="T5" fmla="*/ 268 h 635"/>
              <a:gd name="T6" fmla="*/ 247 w 635"/>
              <a:gd name="T7" fmla="*/ 394 h 635"/>
              <a:gd name="T8" fmla="*/ 515 w 635"/>
              <a:gd name="T9" fmla="*/ 127 h 635"/>
              <a:gd name="T10" fmla="*/ 564 w 635"/>
              <a:gd name="T11" fmla="*/ 176 h 635"/>
              <a:gd name="T12" fmla="*/ 247 w 635"/>
              <a:gd name="T13" fmla="*/ 494 h 635"/>
              <a:gd name="T14" fmla="*/ 564 w 635"/>
              <a:gd name="T15" fmla="*/ 0 h 635"/>
              <a:gd name="T16" fmla="*/ 71 w 635"/>
              <a:gd name="T17" fmla="*/ 0 h 635"/>
              <a:gd name="T18" fmla="*/ 0 w 635"/>
              <a:gd name="T19" fmla="*/ 71 h 635"/>
              <a:gd name="T20" fmla="*/ 0 w 635"/>
              <a:gd name="T21" fmla="*/ 564 h 635"/>
              <a:gd name="T22" fmla="*/ 71 w 635"/>
              <a:gd name="T23" fmla="*/ 635 h 635"/>
              <a:gd name="T24" fmla="*/ 564 w 635"/>
              <a:gd name="T25" fmla="*/ 635 h 635"/>
              <a:gd name="T26" fmla="*/ 635 w 635"/>
              <a:gd name="T27" fmla="*/ 564 h 635"/>
              <a:gd name="T28" fmla="*/ 635 w 635"/>
              <a:gd name="T29" fmla="*/ 71 h 635"/>
              <a:gd name="T30" fmla="*/ 564 w 635"/>
              <a:gd name="T31" fmla="*/ 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5" h="635">
                <a:moveTo>
                  <a:pt x="247" y="494"/>
                </a:moveTo>
                <a:lnTo>
                  <a:pt x="71" y="318"/>
                </a:lnTo>
                <a:lnTo>
                  <a:pt x="120" y="268"/>
                </a:lnTo>
                <a:lnTo>
                  <a:pt x="247" y="394"/>
                </a:lnTo>
                <a:lnTo>
                  <a:pt x="515" y="127"/>
                </a:lnTo>
                <a:lnTo>
                  <a:pt x="564" y="176"/>
                </a:lnTo>
                <a:lnTo>
                  <a:pt x="247" y="494"/>
                </a:lnTo>
                <a:close/>
                <a:moveTo>
                  <a:pt x="564" y="0"/>
                </a:moveTo>
                <a:lnTo>
                  <a:pt x="71" y="0"/>
                </a:lnTo>
                <a:cubicBezTo>
                  <a:pt x="32" y="0"/>
                  <a:pt x="0" y="32"/>
                  <a:pt x="0" y="71"/>
                </a:cubicBezTo>
                <a:lnTo>
                  <a:pt x="0" y="564"/>
                </a:lnTo>
                <a:cubicBezTo>
                  <a:pt x="0" y="603"/>
                  <a:pt x="32" y="635"/>
                  <a:pt x="71" y="635"/>
                </a:cubicBezTo>
                <a:lnTo>
                  <a:pt x="564" y="635"/>
                </a:lnTo>
                <a:cubicBezTo>
                  <a:pt x="603" y="635"/>
                  <a:pt x="635" y="603"/>
                  <a:pt x="635" y="564"/>
                </a:cubicBezTo>
                <a:lnTo>
                  <a:pt x="635" y="71"/>
                </a:lnTo>
                <a:cubicBezTo>
                  <a:pt x="635" y="32"/>
                  <a:pt x="603" y="0"/>
                  <a:pt x="564" y="0"/>
                </a:cubicBezTo>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dirty="0">
              <a:latin typeface="Segoe UI" panose="020B0502040204020203" pitchFamily="34" charset="0"/>
              <a:cs typeface="Segoe UI" panose="020B0502040204020203" pitchFamily="34" charset="0"/>
            </a:endParaRPr>
          </a:p>
        </p:txBody>
      </p:sp>
      <p:sp>
        <p:nvSpPr>
          <p:cNvPr id="38" name="TextBox 37">
            <a:extLst>
              <a:ext uri="{FF2B5EF4-FFF2-40B4-BE49-F238E27FC236}">
                <a16:creationId xmlns:a16="http://schemas.microsoft.com/office/drawing/2014/main" id="{F4209E06-FA01-BB8D-5931-A9830BDDB4D1}"/>
              </a:ext>
            </a:extLst>
          </p:cNvPr>
          <p:cNvSpPr txBox="1"/>
          <p:nvPr/>
        </p:nvSpPr>
        <p:spPr>
          <a:xfrm>
            <a:off x="6017273" y="3787836"/>
            <a:ext cx="681597" cy="230832"/>
          </a:xfrm>
          <a:prstGeom prst="rect">
            <a:avLst/>
          </a:prstGeom>
          <a:noFill/>
        </p:spPr>
        <p:txBody>
          <a:bodyPr wrap="none" rtlCol="0">
            <a:spAutoFit/>
          </a:bodyPr>
          <a:lstStyle/>
          <a:p>
            <a:r>
              <a:rPr lang="ko-KR" altLang="en-US" sz="900">
                <a:solidFill>
                  <a:schemeClr val="tx1">
                    <a:lumMod val="50000"/>
                    <a:lumOff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자동로그인</a:t>
            </a:r>
          </a:p>
        </p:txBody>
      </p:sp>
      <p:sp>
        <p:nvSpPr>
          <p:cNvPr id="39" name="직사각형 38">
            <a:extLst>
              <a:ext uri="{FF2B5EF4-FFF2-40B4-BE49-F238E27FC236}">
                <a16:creationId xmlns:a16="http://schemas.microsoft.com/office/drawing/2014/main" id="{1B8F4A1E-224A-0855-6D26-82316DD3623A}"/>
              </a:ext>
            </a:extLst>
          </p:cNvPr>
          <p:cNvSpPr/>
          <p:nvPr/>
        </p:nvSpPr>
        <p:spPr>
          <a:xfrm>
            <a:off x="6603620" y="378252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sp>
        <p:nvSpPr>
          <p:cNvPr id="40" name="직사각형 39">
            <a:extLst>
              <a:ext uri="{FF2B5EF4-FFF2-40B4-BE49-F238E27FC236}">
                <a16:creationId xmlns:a16="http://schemas.microsoft.com/office/drawing/2014/main" id="{43546A7E-B1B7-1C93-5D09-B3DB0DFF0A62}"/>
              </a:ext>
            </a:extLst>
          </p:cNvPr>
          <p:cNvSpPr/>
          <p:nvPr/>
        </p:nvSpPr>
        <p:spPr>
          <a:xfrm>
            <a:off x="192528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Tree>
    <p:extLst>
      <p:ext uri="{BB962C8B-B14F-4D97-AF65-F5344CB8AC3E}">
        <p14:creationId xmlns:p14="http://schemas.microsoft.com/office/powerpoint/2010/main" val="42303374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표 1">
            <a:extLst>
              <a:ext uri="{FF2B5EF4-FFF2-40B4-BE49-F238E27FC236}">
                <a16:creationId xmlns:a16="http://schemas.microsoft.com/office/drawing/2014/main" id="{C5C3EA17-9853-394B-CD06-A118AB3A17BD}"/>
              </a:ext>
            </a:extLst>
          </p:cNvPr>
          <p:cNvGraphicFramePr>
            <a:graphicFrameLocks noGrp="1"/>
          </p:cNvGraphicFramePr>
          <p:nvPr>
            <p:extLst>
              <p:ext uri="{D42A27DB-BD31-4B8C-83A1-F6EECF244321}">
                <p14:modId xmlns:p14="http://schemas.microsoft.com/office/powerpoint/2010/main" val="4289746982"/>
              </p:ext>
            </p:extLst>
          </p:nvPr>
        </p:nvGraphicFramePr>
        <p:xfrm>
          <a:off x="189737" y="577435"/>
          <a:ext cx="11849862" cy="5915123"/>
        </p:xfrm>
        <a:graphic>
          <a:graphicData uri="http://schemas.openxmlformats.org/drawingml/2006/table">
            <a:tbl>
              <a:tblPr firstRow="1" bandRow="1">
                <a:tableStyleId>{5C22544A-7EE6-4342-B048-85BDC9FD1C3A}</a:tableStyleId>
              </a:tblPr>
              <a:tblGrid>
                <a:gridCol w="664037">
                  <a:extLst>
                    <a:ext uri="{9D8B030D-6E8A-4147-A177-3AD203B41FA5}">
                      <a16:colId xmlns:a16="http://schemas.microsoft.com/office/drawing/2014/main" val="20000"/>
                    </a:ext>
                  </a:extLst>
                </a:gridCol>
                <a:gridCol w="1185608">
                  <a:extLst>
                    <a:ext uri="{9D8B030D-6E8A-4147-A177-3AD203B41FA5}">
                      <a16:colId xmlns:a16="http://schemas.microsoft.com/office/drawing/2014/main" val="20001"/>
                    </a:ext>
                  </a:extLst>
                </a:gridCol>
                <a:gridCol w="7442996">
                  <a:extLst>
                    <a:ext uri="{9D8B030D-6E8A-4147-A177-3AD203B41FA5}">
                      <a16:colId xmlns:a16="http://schemas.microsoft.com/office/drawing/2014/main" val="20002"/>
                    </a:ext>
                  </a:extLst>
                </a:gridCol>
                <a:gridCol w="1402273">
                  <a:extLst>
                    <a:ext uri="{9D8B030D-6E8A-4147-A177-3AD203B41FA5}">
                      <a16:colId xmlns:a16="http://schemas.microsoft.com/office/drawing/2014/main" val="4151455996"/>
                    </a:ext>
                  </a:extLst>
                </a:gridCol>
                <a:gridCol w="1154948">
                  <a:extLst>
                    <a:ext uri="{9D8B030D-6E8A-4147-A177-3AD203B41FA5}">
                      <a16:colId xmlns:a16="http://schemas.microsoft.com/office/drawing/2014/main" val="20003"/>
                    </a:ext>
                  </a:extLst>
                </a:gridCol>
              </a:tblGrid>
              <a:tr h="256032">
                <a:tc>
                  <a:txBody>
                    <a:bodyPr/>
                    <a:lstStyle/>
                    <a:p>
                      <a:pPr algn="ctr" latinLnBrk="1"/>
                      <a:r>
                        <a:rPr lang="ko-KR" altLang="en-US" sz="800" b="1" dirty="0">
                          <a:solidFill>
                            <a:schemeClr val="bg1"/>
                          </a:solidFill>
                          <a:latin typeface="+mj-ea"/>
                          <a:ea typeface="+mj-ea"/>
                        </a:rPr>
                        <a:t>버전</a:t>
                      </a: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pPr algn="ctr" latinLnBrk="1"/>
                      <a:r>
                        <a:rPr lang="ko-KR" altLang="en-US" sz="800" b="1" dirty="0">
                          <a:solidFill>
                            <a:schemeClr val="bg1"/>
                          </a:solidFill>
                          <a:latin typeface="+mj-ea"/>
                          <a:ea typeface="+mj-ea"/>
                        </a:rPr>
                        <a:t>제</a:t>
                      </a:r>
                      <a:r>
                        <a:rPr lang="en-US" altLang="ko-KR" sz="800" b="1" dirty="0">
                          <a:solidFill>
                            <a:schemeClr val="bg1"/>
                          </a:solidFill>
                          <a:latin typeface="+mj-ea"/>
                          <a:ea typeface="+mj-ea"/>
                        </a:rPr>
                        <a:t>/</a:t>
                      </a:r>
                      <a:r>
                        <a:rPr lang="ko-KR" altLang="en-US" sz="800" b="1" dirty="0">
                          <a:solidFill>
                            <a:schemeClr val="bg1"/>
                          </a:solidFill>
                          <a:latin typeface="+mj-ea"/>
                          <a:ea typeface="+mj-ea"/>
                        </a:rPr>
                        <a:t>개정일자</a:t>
                      </a: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pPr algn="ctr" latinLnBrk="1"/>
                      <a:r>
                        <a:rPr lang="ko-KR" altLang="en-US" sz="800" b="1" dirty="0">
                          <a:solidFill>
                            <a:schemeClr val="bg1"/>
                          </a:solidFill>
                          <a:latin typeface="+mj-ea"/>
                          <a:ea typeface="+mj-ea"/>
                        </a:rPr>
                        <a:t>사유 및 내용</a:t>
                      </a: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pPr algn="ctr" latinLnBrk="1"/>
                      <a:r>
                        <a:rPr lang="ko-KR" altLang="en-US" sz="800" b="1" dirty="0">
                          <a:solidFill>
                            <a:schemeClr val="bg1"/>
                          </a:solidFill>
                          <a:latin typeface="+mj-ea"/>
                          <a:ea typeface="+mj-ea"/>
                        </a:rPr>
                        <a:t>페이지</a:t>
                      </a: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pPr algn="ctr" latinLnBrk="1"/>
                      <a:r>
                        <a:rPr lang="ko-KR" altLang="en-US" sz="800" b="1" dirty="0">
                          <a:solidFill>
                            <a:schemeClr val="bg1"/>
                          </a:solidFill>
                          <a:latin typeface="+mj-ea"/>
                          <a:ea typeface="+mj-ea"/>
                        </a:rPr>
                        <a:t>작성자</a:t>
                      </a: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extLst>
                  <a:ext uri="{0D108BD9-81ED-4DB2-BD59-A6C34878D82A}">
                    <a16:rowId xmlns:a16="http://schemas.microsoft.com/office/drawing/2014/main" val="10000"/>
                  </a:ext>
                </a:extLst>
              </a:tr>
              <a:tr h="256032">
                <a:tc>
                  <a:txBody>
                    <a:bodyPr/>
                    <a:lstStyle/>
                    <a:p>
                      <a:pPr algn="ctr" latinLnBrk="1"/>
                      <a:r>
                        <a:rPr lang="en-US" altLang="ko-KR" sz="800" b="0">
                          <a:solidFill>
                            <a:schemeClr val="tx1"/>
                          </a:solidFill>
                          <a:latin typeface="+mj-ea"/>
                          <a:ea typeface="+mj-ea"/>
                        </a:rPr>
                        <a:t>0.5</a:t>
                      </a:r>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r>
                        <a:rPr lang="en-US" altLang="ko-KR" sz="800" b="0">
                          <a:solidFill>
                            <a:schemeClr val="tx1"/>
                          </a:solidFill>
                          <a:latin typeface="+mj-ea"/>
                          <a:ea typeface="+mj-ea"/>
                        </a:rPr>
                        <a:t>2022.10.18</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r>
                        <a:rPr lang="ko-KR" altLang="en-US" sz="800" b="0" dirty="0" err="1">
                          <a:solidFill>
                            <a:schemeClr val="tx1"/>
                          </a:solidFill>
                          <a:latin typeface="+mj-ea"/>
                          <a:ea typeface="+mj-ea"/>
                        </a:rPr>
                        <a:t>최초작성</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r>
                        <a:rPr lang="ko-KR" altLang="en-US" sz="800" b="0" dirty="0">
                          <a:solidFill>
                            <a:schemeClr val="tx1"/>
                          </a:solidFill>
                          <a:latin typeface="+mj-ea"/>
                          <a:ea typeface="+mj-ea"/>
                        </a:rPr>
                        <a:t>이재영</a:t>
                      </a: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56032">
                <a:tc>
                  <a:txBody>
                    <a:bodyPr/>
                    <a:lstStyle/>
                    <a:p>
                      <a:pPr algn="ctr" latinLnBrk="1"/>
                      <a:r>
                        <a:rPr lang="en-US" altLang="ko-KR" sz="800" b="0" dirty="0">
                          <a:solidFill>
                            <a:schemeClr val="tx1"/>
                          </a:solidFill>
                          <a:latin typeface="+mj-ea"/>
                          <a:ea typeface="+mj-ea"/>
                        </a:rPr>
                        <a:t>0.65</a:t>
                      </a:r>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r>
                        <a:rPr lang="en-US" altLang="ko-KR" sz="800" b="0" dirty="0">
                          <a:solidFill>
                            <a:schemeClr val="tx1"/>
                          </a:solidFill>
                          <a:latin typeface="+mj-ea"/>
                          <a:ea typeface="+mj-ea"/>
                        </a:rPr>
                        <a:t>2022.11.08</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r>
                        <a:rPr lang="ko-KR" altLang="en-US" sz="800" b="0" dirty="0">
                          <a:solidFill>
                            <a:schemeClr val="tx1"/>
                          </a:solidFill>
                          <a:latin typeface="+mj-ea"/>
                          <a:ea typeface="+mj-ea"/>
                        </a:rPr>
                        <a:t>재고관리 </a:t>
                      </a:r>
                      <a:r>
                        <a:rPr lang="ko-KR" altLang="en-US" sz="800" b="0">
                          <a:solidFill>
                            <a:schemeClr val="tx1"/>
                          </a:solidFill>
                          <a:latin typeface="+mj-ea"/>
                          <a:ea typeface="+mj-ea"/>
                        </a:rPr>
                        <a:t>외 업데이트</a:t>
                      </a:r>
                      <a:r>
                        <a:rPr lang="en-US" altLang="ko-KR" sz="800" b="0">
                          <a:solidFill>
                            <a:schemeClr val="tx1"/>
                          </a:solidFill>
                          <a:latin typeface="+mj-ea"/>
                          <a:ea typeface="+mj-ea"/>
                        </a:rPr>
                        <a:t>- 2022.11.10 </a:t>
                      </a:r>
                      <a:r>
                        <a:rPr lang="ko-KR" altLang="en-US" sz="800" b="0">
                          <a:solidFill>
                            <a:schemeClr val="tx1"/>
                          </a:solidFill>
                          <a:latin typeface="+mj-ea"/>
                          <a:ea typeface="+mj-ea"/>
                        </a:rPr>
                        <a:t>리뷰용</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r>
                        <a:rPr lang="ko-KR" altLang="en-US" sz="800" b="0" dirty="0">
                          <a:solidFill>
                            <a:schemeClr val="tx1"/>
                          </a:solidFill>
                          <a:latin typeface="+mj-ea"/>
                          <a:ea typeface="+mj-ea"/>
                        </a:rPr>
                        <a:t>이재영</a:t>
                      </a: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282419">
                <a:tc>
                  <a:txBody>
                    <a:bodyPr/>
                    <a:lstStyle/>
                    <a:p>
                      <a:pPr algn="ctr" latinLnBrk="1"/>
                      <a:r>
                        <a:rPr lang="en-US" altLang="ko-KR" sz="800" b="0">
                          <a:solidFill>
                            <a:schemeClr val="tx1"/>
                          </a:solidFill>
                          <a:latin typeface="+mj-ea"/>
                          <a:ea typeface="+mj-ea"/>
                        </a:rPr>
                        <a:t>0.66</a:t>
                      </a:r>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r>
                        <a:rPr lang="en-US" altLang="ko-KR" sz="800" b="0">
                          <a:solidFill>
                            <a:schemeClr val="tx1"/>
                          </a:solidFill>
                          <a:latin typeface="+mj-ea"/>
                          <a:ea typeface="+mj-ea"/>
                        </a:rPr>
                        <a:t>2022.11.09</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r>
                        <a:rPr lang="ko-KR" altLang="en-US" sz="800" b="0">
                          <a:solidFill>
                            <a:schemeClr val="tx1"/>
                          </a:solidFill>
                          <a:latin typeface="+mj-ea"/>
                          <a:ea typeface="+mj-ea"/>
                        </a:rPr>
                        <a:t>재고관리 </a:t>
                      </a:r>
                      <a:r>
                        <a:rPr lang="en-US" altLang="ko-KR" sz="800" b="0">
                          <a:solidFill>
                            <a:schemeClr val="tx1"/>
                          </a:solidFill>
                          <a:latin typeface="+mj-ea"/>
                          <a:ea typeface="+mj-ea"/>
                        </a:rPr>
                        <a:t>Append</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r>
                        <a:rPr lang="ko-KR" altLang="en-US" sz="800" b="0">
                          <a:solidFill>
                            <a:schemeClr val="tx1"/>
                          </a:solidFill>
                          <a:latin typeface="+mj-ea"/>
                          <a:ea typeface="+mj-ea"/>
                        </a:rPr>
                        <a:t>이재영</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256032">
                <a:tc>
                  <a:txBody>
                    <a:bodyPr/>
                    <a:lstStyle/>
                    <a:p>
                      <a:pPr algn="ctr" latinLnBrk="1"/>
                      <a:r>
                        <a:rPr lang="en-US" altLang="ko-KR" sz="800" b="0">
                          <a:solidFill>
                            <a:schemeClr val="tx1"/>
                          </a:solidFill>
                          <a:latin typeface="+mj-ea"/>
                          <a:ea typeface="+mj-ea"/>
                        </a:rPr>
                        <a:t>0.7</a:t>
                      </a:r>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r>
                        <a:rPr lang="en-US" altLang="ko-KR" sz="800" b="0">
                          <a:solidFill>
                            <a:schemeClr val="tx1"/>
                          </a:solidFill>
                          <a:latin typeface="+mj-ea"/>
                          <a:ea typeface="+mj-ea"/>
                        </a:rPr>
                        <a:t>2022.11.18</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r>
                        <a:rPr lang="ko-KR" altLang="en-US" sz="800" b="0" dirty="0">
                          <a:solidFill>
                            <a:schemeClr val="tx1"/>
                          </a:solidFill>
                          <a:latin typeface="+mj-ea"/>
                          <a:ea typeface="+mj-ea"/>
                        </a:rPr>
                        <a:t>회의록 반영 </a:t>
                      </a:r>
                      <a:r>
                        <a:rPr lang="en-US" altLang="ko-KR" sz="800" b="0" dirty="0">
                          <a:solidFill>
                            <a:schemeClr val="tx1"/>
                          </a:solidFill>
                          <a:latin typeface="+mj-ea"/>
                          <a:ea typeface="+mj-ea"/>
                        </a:rPr>
                        <a:t>: </a:t>
                      </a:r>
                      <a:r>
                        <a:rPr lang="ko-KR" altLang="en-US" sz="800" b="0" dirty="0">
                          <a:solidFill>
                            <a:schemeClr val="tx1"/>
                          </a:solidFill>
                          <a:latin typeface="+mj-ea"/>
                          <a:ea typeface="+mj-ea"/>
                        </a:rPr>
                        <a:t>의전관리통합시스템구축회의록</a:t>
                      </a:r>
                      <a:r>
                        <a:rPr lang="en-US" altLang="ko-KR" sz="800" b="0" dirty="0">
                          <a:solidFill>
                            <a:schemeClr val="tx1"/>
                          </a:solidFill>
                          <a:latin typeface="+mj-ea"/>
                          <a:ea typeface="+mj-ea"/>
                        </a:rPr>
                        <a:t>_20221118.docx</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r>
                        <a:rPr lang="ko-KR" altLang="en-US" sz="800" b="0">
                          <a:solidFill>
                            <a:schemeClr val="tx1"/>
                          </a:solidFill>
                          <a:latin typeface="+mj-ea"/>
                          <a:ea typeface="+mj-ea"/>
                        </a:rPr>
                        <a:t>이재영</a:t>
                      </a: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l" latinLnBrk="1">
                        <a:buNone/>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9544709"/>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57495790"/>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38635514"/>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1441809"/>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6255781"/>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31457324"/>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sym typeface="Wingdings" panose="05000000000000000000" pitchFamily="2" charset="2"/>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51376438"/>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sym typeface="Wingdings" panose="05000000000000000000" pitchFamily="2" charset="2"/>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41542320"/>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sym typeface="Wingdings" panose="05000000000000000000" pitchFamily="2" charset="2"/>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97603429"/>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sym typeface="Wingdings" panose="05000000000000000000" pitchFamily="2" charset="2"/>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62833295"/>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sym typeface="Wingdings" panose="05000000000000000000" pitchFamily="2" charset="2"/>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40584362"/>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sym typeface="Wingdings" panose="05000000000000000000" pitchFamily="2" charset="2"/>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17651815"/>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sym typeface="Wingdings" panose="05000000000000000000" pitchFamily="2" charset="2"/>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35364564"/>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sym typeface="Wingdings" panose="05000000000000000000" pitchFamily="2" charset="2"/>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96669372"/>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sym typeface="Wingdings" panose="05000000000000000000" pitchFamily="2" charset="2"/>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28700" rtl="0" eaLnBrk="1" fontAlgn="auto" latinLnBrk="1" hangingPunct="1">
                        <a:lnSpc>
                          <a:spcPct val="100000"/>
                        </a:lnSpc>
                        <a:spcBef>
                          <a:spcPts val="0"/>
                        </a:spcBef>
                        <a:spcAft>
                          <a:spcPts val="0"/>
                        </a:spcAft>
                        <a:buClrTx/>
                        <a:buSzTx/>
                        <a:buFontTx/>
                        <a:buNone/>
                        <a:tabLst/>
                        <a:defRPr/>
                      </a:pPr>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351163"/>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baseline="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2963183"/>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en-US" altLang="ko-KR"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84923469"/>
                  </a:ext>
                </a:extLst>
              </a:tr>
              <a:tr h="256032">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latinLnBrk="1"/>
                      <a:endParaRPr lang="ko-KR" altLang="en-US" sz="800" b="0" dirty="0">
                        <a:solidFill>
                          <a:schemeClr val="tx1"/>
                        </a:solidFill>
                        <a:latin typeface="+mj-ea"/>
                        <a:ea typeface="+mj-ea"/>
                      </a:endParaRPr>
                    </a:p>
                  </a:txBody>
                  <a:tcPr marL="96378" marR="96378" marT="48006" marB="48006">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24358808"/>
                  </a:ext>
                </a:extLst>
              </a:tr>
            </a:tbl>
          </a:graphicData>
        </a:graphic>
      </p:graphicFrame>
      <p:sp>
        <p:nvSpPr>
          <p:cNvPr id="3" name="제목 3">
            <a:extLst>
              <a:ext uri="{FF2B5EF4-FFF2-40B4-BE49-F238E27FC236}">
                <a16:creationId xmlns:a16="http://schemas.microsoft.com/office/drawing/2014/main" id="{74759A5E-F9D9-32F8-3B83-2744CA0FE6FE}"/>
              </a:ext>
            </a:extLst>
          </p:cNvPr>
          <p:cNvSpPr txBox="1">
            <a:spLocks/>
          </p:cNvSpPr>
          <p:nvPr/>
        </p:nvSpPr>
        <p:spPr bwMode="auto">
          <a:xfrm>
            <a:off x="189738" y="100236"/>
            <a:ext cx="2067687" cy="423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37883" tIns="37883" rIns="37883" bIns="37883" numCol="1" anchor="ctr" anchorCtr="0" compatLnSpc="1">
            <a:prstTxWarp prst="textNoShape">
              <a:avLst/>
            </a:prstTxWarp>
            <a:spAutoFit/>
          </a:bodyPr>
          <a:lstStyle>
            <a:lvl1pPr algn="ctr" defTabSz="1028700" rtl="0" eaLnBrk="0" fontAlgn="base" latinLnBrk="1" hangingPunct="0">
              <a:spcBef>
                <a:spcPct val="0"/>
              </a:spcBef>
              <a:spcAft>
                <a:spcPct val="0"/>
              </a:spcAft>
              <a:defRPr sz="5000" kern="1200">
                <a:solidFill>
                  <a:schemeClr val="tx1"/>
                </a:solidFill>
                <a:latin typeface="맑은 고딕" pitchFamily="50" charset="-127"/>
                <a:ea typeface="맑은 고딕" pitchFamily="50" charset="-127"/>
                <a:cs typeface="+mj-cs"/>
              </a:defRPr>
            </a:lvl1pPr>
            <a:lvl2pPr algn="ctr" defTabSz="1028700" rtl="0" eaLnBrk="0" fontAlgn="base" latinLnBrk="1" hangingPunct="0">
              <a:spcBef>
                <a:spcPct val="0"/>
              </a:spcBef>
              <a:spcAft>
                <a:spcPct val="0"/>
              </a:spcAft>
              <a:defRPr sz="5000">
                <a:solidFill>
                  <a:schemeClr val="tx1"/>
                </a:solidFill>
                <a:latin typeface="하나 CM" pitchFamily="18" charset="-127"/>
                <a:ea typeface="하나 CM" pitchFamily="18" charset="-127"/>
              </a:defRPr>
            </a:lvl2pPr>
            <a:lvl3pPr algn="ctr" defTabSz="1028700" rtl="0" eaLnBrk="0" fontAlgn="base" latinLnBrk="1" hangingPunct="0">
              <a:spcBef>
                <a:spcPct val="0"/>
              </a:spcBef>
              <a:spcAft>
                <a:spcPct val="0"/>
              </a:spcAft>
              <a:defRPr sz="5000">
                <a:solidFill>
                  <a:schemeClr val="tx1"/>
                </a:solidFill>
                <a:latin typeface="하나 CM" pitchFamily="18" charset="-127"/>
                <a:ea typeface="하나 CM" pitchFamily="18" charset="-127"/>
              </a:defRPr>
            </a:lvl3pPr>
            <a:lvl4pPr algn="ctr" defTabSz="1028700" rtl="0" eaLnBrk="0" fontAlgn="base" latinLnBrk="1" hangingPunct="0">
              <a:spcBef>
                <a:spcPct val="0"/>
              </a:spcBef>
              <a:spcAft>
                <a:spcPct val="0"/>
              </a:spcAft>
              <a:defRPr sz="5000">
                <a:solidFill>
                  <a:schemeClr val="tx1"/>
                </a:solidFill>
                <a:latin typeface="하나 CM" pitchFamily="18" charset="-127"/>
                <a:ea typeface="하나 CM" pitchFamily="18" charset="-127"/>
              </a:defRPr>
            </a:lvl4pPr>
            <a:lvl5pPr algn="ctr" defTabSz="1028700" rtl="0" eaLnBrk="0" fontAlgn="base" latinLnBrk="1" hangingPunct="0">
              <a:spcBef>
                <a:spcPct val="0"/>
              </a:spcBef>
              <a:spcAft>
                <a:spcPct val="0"/>
              </a:spcAft>
              <a:defRPr sz="5000">
                <a:solidFill>
                  <a:schemeClr val="tx1"/>
                </a:solidFill>
                <a:latin typeface="하나 CM" pitchFamily="18" charset="-127"/>
                <a:ea typeface="하나 CM" pitchFamily="18" charset="-127"/>
              </a:defRPr>
            </a:lvl5pPr>
            <a:lvl6pPr marL="457200" algn="ctr" defTabSz="1028700" rtl="0" fontAlgn="base" latinLnBrk="1">
              <a:spcBef>
                <a:spcPct val="0"/>
              </a:spcBef>
              <a:spcAft>
                <a:spcPct val="0"/>
              </a:spcAft>
              <a:defRPr sz="5000">
                <a:solidFill>
                  <a:schemeClr val="tx1"/>
                </a:solidFill>
                <a:latin typeface="하나 CM" pitchFamily="18" charset="-127"/>
                <a:ea typeface="하나 CM" pitchFamily="18" charset="-127"/>
              </a:defRPr>
            </a:lvl6pPr>
            <a:lvl7pPr marL="914400" algn="ctr" defTabSz="1028700" rtl="0" fontAlgn="base" latinLnBrk="1">
              <a:spcBef>
                <a:spcPct val="0"/>
              </a:spcBef>
              <a:spcAft>
                <a:spcPct val="0"/>
              </a:spcAft>
              <a:defRPr sz="5000">
                <a:solidFill>
                  <a:schemeClr val="tx1"/>
                </a:solidFill>
                <a:latin typeface="하나 CM" pitchFamily="18" charset="-127"/>
                <a:ea typeface="하나 CM" pitchFamily="18" charset="-127"/>
              </a:defRPr>
            </a:lvl7pPr>
            <a:lvl8pPr marL="1371600" algn="ctr" defTabSz="1028700" rtl="0" fontAlgn="base" latinLnBrk="1">
              <a:spcBef>
                <a:spcPct val="0"/>
              </a:spcBef>
              <a:spcAft>
                <a:spcPct val="0"/>
              </a:spcAft>
              <a:defRPr sz="5000">
                <a:solidFill>
                  <a:schemeClr val="tx1"/>
                </a:solidFill>
                <a:latin typeface="하나 CM" pitchFamily="18" charset="-127"/>
                <a:ea typeface="하나 CM" pitchFamily="18" charset="-127"/>
              </a:defRPr>
            </a:lvl8pPr>
            <a:lvl9pPr marL="1828800" algn="ctr" defTabSz="1028700" rtl="0" fontAlgn="base" latinLnBrk="1">
              <a:spcBef>
                <a:spcPct val="0"/>
              </a:spcBef>
              <a:spcAft>
                <a:spcPct val="0"/>
              </a:spcAft>
              <a:defRPr sz="5000">
                <a:solidFill>
                  <a:schemeClr val="tx1"/>
                </a:solidFill>
                <a:latin typeface="하나 CM" pitchFamily="18" charset="-127"/>
                <a:ea typeface="하나 CM" pitchFamily="18" charset="-127"/>
              </a:defRPr>
            </a:lvl9pPr>
          </a:lstStyle>
          <a:p>
            <a:pPr algn="l" eaLnBrk="1" latinLnBrk="0" hangingPunct="1">
              <a:lnSpc>
                <a:spcPct val="150000"/>
              </a:lnSpc>
            </a:pPr>
            <a:r>
              <a:rPr lang="ko-KR" altLang="en-US" sz="1700" noProof="1">
                <a:latin typeface="+mj-ea"/>
                <a:ea typeface="+mj-ea"/>
              </a:rPr>
              <a:t>제</a:t>
            </a:r>
            <a:r>
              <a:rPr lang="en-US" altLang="ko-KR" sz="1700" noProof="1">
                <a:latin typeface="+mj-ea"/>
                <a:ea typeface="+mj-ea"/>
              </a:rPr>
              <a:t>/</a:t>
            </a:r>
            <a:r>
              <a:rPr lang="ko-KR" altLang="en-US" sz="1700" noProof="1">
                <a:latin typeface="+mj-ea"/>
                <a:ea typeface="+mj-ea"/>
              </a:rPr>
              <a:t>개정이력</a:t>
            </a:r>
          </a:p>
        </p:txBody>
      </p:sp>
    </p:spTree>
    <p:extLst>
      <p:ext uri="{BB962C8B-B14F-4D97-AF65-F5344CB8AC3E}">
        <p14:creationId xmlns:p14="http://schemas.microsoft.com/office/powerpoint/2010/main" val="342918761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4" name="그룹 153">
            <a:extLst>
              <a:ext uri="{FF2B5EF4-FFF2-40B4-BE49-F238E27FC236}">
                <a16:creationId xmlns:a16="http://schemas.microsoft.com/office/drawing/2014/main" id="{6311B6DB-6937-534B-FA27-8799ED9DA27F}"/>
              </a:ext>
            </a:extLst>
          </p:cNvPr>
          <p:cNvGrpSpPr/>
          <p:nvPr/>
        </p:nvGrpSpPr>
        <p:grpSpPr>
          <a:xfrm>
            <a:off x="18663" y="1632857"/>
            <a:ext cx="9638522" cy="4861249"/>
            <a:chOff x="18663" y="1632857"/>
            <a:chExt cx="9638522" cy="4861249"/>
          </a:xfrm>
        </p:grpSpPr>
        <p:sp>
          <p:nvSpPr>
            <p:cNvPr id="155" name="직사각형 154">
              <a:extLst>
                <a:ext uri="{FF2B5EF4-FFF2-40B4-BE49-F238E27FC236}">
                  <a16:creationId xmlns:a16="http://schemas.microsoft.com/office/drawing/2014/main" id="{00F72C1C-F515-0819-AE2E-D4E55FC4EED1}"/>
                </a:ext>
              </a:extLst>
            </p:cNvPr>
            <p:cNvSpPr/>
            <p:nvPr/>
          </p:nvSpPr>
          <p:spPr>
            <a:xfrm>
              <a:off x="18663" y="1632857"/>
              <a:ext cx="9638522" cy="48612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156" name="그룹 155">
              <a:extLst>
                <a:ext uri="{FF2B5EF4-FFF2-40B4-BE49-F238E27FC236}">
                  <a16:creationId xmlns:a16="http://schemas.microsoft.com/office/drawing/2014/main" id="{37756E1F-6F85-E747-4D20-770D3A325377}"/>
                </a:ext>
              </a:extLst>
            </p:cNvPr>
            <p:cNvGrpSpPr/>
            <p:nvPr/>
          </p:nvGrpSpPr>
          <p:grpSpPr>
            <a:xfrm>
              <a:off x="331318" y="2174433"/>
              <a:ext cx="2961916" cy="1162725"/>
              <a:chOff x="317241" y="2407298"/>
              <a:chExt cx="2547257" cy="1162725"/>
            </a:xfrm>
          </p:grpSpPr>
          <p:sp>
            <p:nvSpPr>
              <p:cNvPr id="232" name="사각형: 둥근 모서리 231">
                <a:extLst>
                  <a:ext uri="{FF2B5EF4-FFF2-40B4-BE49-F238E27FC236}">
                    <a16:creationId xmlns:a16="http://schemas.microsoft.com/office/drawing/2014/main" id="{FBB26F1E-7C42-E498-CFAF-6EC46F1B7827}"/>
                  </a:ext>
                </a:extLst>
              </p:cNvPr>
              <p:cNvSpPr/>
              <p:nvPr/>
            </p:nvSpPr>
            <p:spPr>
              <a:xfrm>
                <a:off x="317241" y="2407298"/>
                <a:ext cx="2547257" cy="1162725"/>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33" name="TextBox 232">
                <a:extLst>
                  <a:ext uri="{FF2B5EF4-FFF2-40B4-BE49-F238E27FC236}">
                    <a16:creationId xmlns:a16="http://schemas.microsoft.com/office/drawing/2014/main" id="{5A846294-A2A3-FC02-4024-8E4507EBD366}"/>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234" name="TextBox 233">
                <a:extLst>
                  <a:ext uri="{FF2B5EF4-FFF2-40B4-BE49-F238E27FC236}">
                    <a16:creationId xmlns:a16="http://schemas.microsoft.com/office/drawing/2014/main" id="{86C54E3A-B154-A056-6CB0-471882DC5FF4}"/>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235" name="TextBox 234">
                <a:extLst>
                  <a:ext uri="{FF2B5EF4-FFF2-40B4-BE49-F238E27FC236}">
                    <a16:creationId xmlns:a16="http://schemas.microsoft.com/office/drawing/2014/main" id="{24CAB4CE-413E-580F-FF1C-02D0121E0E99}"/>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236" name="직선 연결선 235">
                <a:extLst>
                  <a:ext uri="{FF2B5EF4-FFF2-40B4-BE49-F238E27FC236}">
                    <a16:creationId xmlns:a16="http://schemas.microsoft.com/office/drawing/2014/main" id="{85514441-99BE-61C1-6BCA-8AD11CA4D16B}"/>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37" name="직사각형 236">
                <a:extLst>
                  <a:ext uri="{FF2B5EF4-FFF2-40B4-BE49-F238E27FC236}">
                    <a16:creationId xmlns:a16="http://schemas.microsoft.com/office/drawing/2014/main" id="{91F96C14-78B1-5FBD-F2DA-0F5BD379EEF8}"/>
                  </a:ext>
                </a:extLst>
              </p:cNvPr>
              <p:cNvSpPr/>
              <p:nvPr/>
            </p:nvSpPr>
            <p:spPr>
              <a:xfrm>
                <a:off x="2229444" y="2539145"/>
                <a:ext cx="504427" cy="195942"/>
              </a:xfrm>
              <a:prstGeom prst="rect">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접수</a:t>
                </a:r>
              </a:p>
            </p:txBody>
          </p:sp>
        </p:grpSp>
        <p:sp>
          <p:nvSpPr>
            <p:cNvPr id="164" name="TextBox 163">
              <a:extLst>
                <a:ext uri="{FF2B5EF4-FFF2-40B4-BE49-F238E27FC236}">
                  <a16:creationId xmlns:a16="http://schemas.microsoft.com/office/drawing/2014/main" id="{0C59FF96-F054-E41B-C8B3-02AE6DD8AFD5}"/>
                </a:ext>
              </a:extLst>
            </p:cNvPr>
            <p:cNvSpPr txBox="1"/>
            <p:nvPr/>
          </p:nvSpPr>
          <p:spPr>
            <a:xfrm>
              <a:off x="277389" y="1806436"/>
              <a:ext cx="683200" cy="215444"/>
            </a:xfrm>
            <a:prstGeom prst="rect">
              <a:avLst/>
            </a:prstGeom>
            <a:noFill/>
          </p:spPr>
          <p:txBody>
            <a:bodyPr wrap="none" rtlCol="0">
              <a:spAutoFit/>
            </a:bodyPr>
            <a:lstStyle/>
            <a:p>
              <a:r>
                <a:rPr lang="ko-KR" altLang="en-US" sz="800">
                  <a:solidFill>
                    <a:schemeClr val="bg1">
                      <a:lumMod val="50000"/>
                    </a:schemeClr>
                  </a:solidFill>
                </a:rPr>
                <a:t>총 </a:t>
              </a:r>
              <a:r>
                <a:rPr lang="en-US" altLang="ko-KR" sz="800">
                  <a:solidFill>
                    <a:schemeClr val="bg1">
                      <a:lumMod val="50000"/>
                    </a:schemeClr>
                  </a:solidFill>
                </a:rPr>
                <a:t>0,000</a:t>
              </a:r>
              <a:r>
                <a:rPr lang="ko-KR" altLang="en-US" sz="800">
                  <a:solidFill>
                    <a:schemeClr val="bg1">
                      <a:lumMod val="50000"/>
                    </a:schemeClr>
                  </a:solidFill>
                </a:rPr>
                <a:t>건</a:t>
              </a:r>
              <a:endParaRPr lang="ko-KR" altLang="en-US" sz="800"/>
            </a:p>
          </p:txBody>
        </p:sp>
        <p:grpSp>
          <p:nvGrpSpPr>
            <p:cNvPr id="165" name="그룹 164">
              <a:extLst>
                <a:ext uri="{FF2B5EF4-FFF2-40B4-BE49-F238E27FC236}">
                  <a16:creationId xmlns:a16="http://schemas.microsoft.com/office/drawing/2014/main" id="{CBE7A875-9BC9-8BD3-15C6-DF9582AC90EA}"/>
                </a:ext>
              </a:extLst>
            </p:cNvPr>
            <p:cNvGrpSpPr/>
            <p:nvPr/>
          </p:nvGrpSpPr>
          <p:grpSpPr>
            <a:xfrm>
              <a:off x="3403603" y="2174433"/>
              <a:ext cx="2961916" cy="1162725"/>
              <a:chOff x="317241" y="2407298"/>
              <a:chExt cx="2547257" cy="1162725"/>
            </a:xfrm>
          </p:grpSpPr>
          <p:sp>
            <p:nvSpPr>
              <p:cNvPr id="226" name="사각형: 둥근 모서리 225">
                <a:extLst>
                  <a:ext uri="{FF2B5EF4-FFF2-40B4-BE49-F238E27FC236}">
                    <a16:creationId xmlns:a16="http://schemas.microsoft.com/office/drawing/2014/main" id="{2D8328D4-A772-A510-30EA-E31CA410F2F6}"/>
                  </a:ext>
                </a:extLst>
              </p:cNvPr>
              <p:cNvSpPr/>
              <p:nvPr/>
            </p:nvSpPr>
            <p:spPr>
              <a:xfrm>
                <a:off x="317241" y="2407298"/>
                <a:ext cx="2547257" cy="1162725"/>
              </a:xfrm>
              <a:prstGeom prst="roundRect">
                <a:avLst>
                  <a:gd name="adj" fmla="val 3764"/>
                </a:avLst>
              </a:prstGeom>
              <a:ln>
                <a:solidFill>
                  <a:srgbClr val="0DCA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27" name="TextBox 226">
                <a:extLst>
                  <a:ext uri="{FF2B5EF4-FFF2-40B4-BE49-F238E27FC236}">
                    <a16:creationId xmlns:a16="http://schemas.microsoft.com/office/drawing/2014/main" id="{2EB69BA8-0A4E-C1E8-A319-B65B7444F389}"/>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228" name="TextBox 227">
                <a:extLst>
                  <a:ext uri="{FF2B5EF4-FFF2-40B4-BE49-F238E27FC236}">
                    <a16:creationId xmlns:a16="http://schemas.microsoft.com/office/drawing/2014/main" id="{AA0EB3EC-8EFF-93AB-C8C6-E8F496D35768}"/>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229" name="TextBox 228">
                <a:extLst>
                  <a:ext uri="{FF2B5EF4-FFF2-40B4-BE49-F238E27FC236}">
                    <a16:creationId xmlns:a16="http://schemas.microsoft.com/office/drawing/2014/main" id="{3716BEFF-CD47-89CA-2E5B-06BAA7A0E97E}"/>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230" name="직선 연결선 229">
                <a:extLst>
                  <a:ext uri="{FF2B5EF4-FFF2-40B4-BE49-F238E27FC236}">
                    <a16:creationId xmlns:a16="http://schemas.microsoft.com/office/drawing/2014/main" id="{31D9D365-EFCE-BCE2-77D8-869146733F2D}"/>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31" name="직사각형 230">
                <a:extLst>
                  <a:ext uri="{FF2B5EF4-FFF2-40B4-BE49-F238E27FC236}">
                    <a16:creationId xmlns:a16="http://schemas.microsoft.com/office/drawing/2014/main" id="{2063E60A-AF0E-00DE-0C3E-B9B700EDFC67}"/>
                  </a:ext>
                </a:extLst>
              </p:cNvPr>
              <p:cNvSpPr/>
              <p:nvPr/>
            </p:nvSpPr>
            <p:spPr>
              <a:xfrm>
                <a:off x="2229444" y="2539145"/>
                <a:ext cx="504427" cy="195942"/>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a:t>
                </a:r>
              </a:p>
            </p:txBody>
          </p:sp>
        </p:grpSp>
        <p:sp>
          <p:nvSpPr>
            <p:cNvPr id="166" name="Excel">
              <a:extLst>
                <a:ext uri="{FF2B5EF4-FFF2-40B4-BE49-F238E27FC236}">
                  <a16:creationId xmlns:a16="http://schemas.microsoft.com/office/drawing/2014/main" id="{5444407E-DF03-3140-98B9-85A5E5621688}"/>
                </a:ext>
              </a:extLst>
            </p:cNvPr>
            <p:cNvSpPr>
              <a:spLocks noChangeAspect="1" noEditPoints="1"/>
            </p:cNvSpPr>
            <p:nvPr/>
          </p:nvSpPr>
          <p:spPr bwMode="auto">
            <a:xfrm>
              <a:off x="9238541" y="1758189"/>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168" name="그룹 167">
              <a:extLst>
                <a:ext uri="{FF2B5EF4-FFF2-40B4-BE49-F238E27FC236}">
                  <a16:creationId xmlns:a16="http://schemas.microsoft.com/office/drawing/2014/main" id="{452EEDF6-B3CB-3BA8-E0BE-E88D17DEB82E}"/>
                </a:ext>
              </a:extLst>
            </p:cNvPr>
            <p:cNvGrpSpPr/>
            <p:nvPr/>
          </p:nvGrpSpPr>
          <p:grpSpPr>
            <a:xfrm>
              <a:off x="6475888" y="2174433"/>
              <a:ext cx="2961916" cy="1162725"/>
              <a:chOff x="317241" y="2407298"/>
              <a:chExt cx="2547257" cy="1162725"/>
            </a:xfrm>
          </p:grpSpPr>
          <p:sp>
            <p:nvSpPr>
              <p:cNvPr id="220" name="사각형: 둥근 모서리 219">
                <a:extLst>
                  <a:ext uri="{FF2B5EF4-FFF2-40B4-BE49-F238E27FC236}">
                    <a16:creationId xmlns:a16="http://schemas.microsoft.com/office/drawing/2014/main" id="{8C24950C-4485-56AA-958D-3DDA8173A001}"/>
                  </a:ext>
                </a:extLst>
              </p:cNvPr>
              <p:cNvSpPr/>
              <p:nvPr/>
            </p:nvSpPr>
            <p:spPr>
              <a:xfrm>
                <a:off x="317241" y="2407298"/>
                <a:ext cx="2547257" cy="1162725"/>
              </a:xfrm>
              <a:prstGeom prst="roundRect">
                <a:avLst>
                  <a:gd name="adj" fmla="val 3764"/>
                </a:avLst>
              </a:prstGeom>
              <a:ln>
                <a:solidFill>
                  <a:srgbClr val="10834E"/>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21" name="TextBox 220">
                <a:extLst>
                  <a:ext uri="{FF2B5EF4-FFF2-40B4-BE49-F238E27FC236}">
                    <a16:creationId xmlns:a16="http://schemas.microsoft.com/office/drawing/2014/main" id="{374CDB7D-C171-8441-0F6E-31B81CA55555}"/>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222" name="TextBox 221">
                <a:extLst>
                  <a:ext uri="{FF2B5EF4-FFF2-40B4-BE49-F238E27FC236}">
                    <a16:creationId xmlns:a16="http://schemas.microsoft.com/office/drawing/2014/main" id="{362432A4-68CF-083F-F2DF-5776D1DB7CA7}"/>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223" name="TextBox 222">
                <a:extLst>
                  <a:ext uri="{FF2B5EF4-FFF2-40B4-BE49-F238E27FC236}">
                    <a16:creationId xmlns:a16="http://schemas.microsoft.com/office/drawing/2014/main" id="{6D7A9400-FBAF-6DA8-445F-CA26934D92D9}"/>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224" name="직선 연결선 223">
                <a:extLst>
                  <a:ext uri="{FF2B5EF4-FFF2-40B4-BE49-F238E27FC236}">
                    <a16:creationId xmlns:a16="http://schemas.microsoft.com/office/drawing/2014/main" id="{801D417A-8987-8F9F-474A-77695D05009C}"/>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25" name="직사각형 224">
                <a:extLst>
                  <a:ext uri="{FF2B5EF4-FFF2-40B4-BE49-F238E27FC236}">
                    <a16:creationId xmlns:a16="http://schemas.microsoft.com/office/drawing/2014/main" id="{FCDA38A6-9EA8-DB83-1F33-3571512B5017}"/>
                  </a:ext>
                </a:extLst>
              </p:cNvPr>
              <p:cNvSpPr/>
              <p:nvPr/>
            </p:nvSpPr>
            <p:spPr>
              <a:xfrm>
                <a:off x="2229444" y="2539145"/>
                <a:ext cx="504427" cy="195942"/>
              </a:xfrm>
              <a:prstGeom prst="rect">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a:t>
                </a:r>
              </a:p>
            </p:txBody>
          </p:sp>
        </p:grpSp>
        <p:grpSp>
          <p:nvGrpSpPr>
            <p:cNvPr id="169" name="그룹 168">
              <a:extLst>
                <a:ext uri="{FF2B5EF4-FFF2-40B4-BE49-F238E27FC236}">
                  <a16:creationId xmlns:a16="http://schemas.microsoft.com/office/drawing/2014/main" id="{C87CD9E2-0A0E-454C-E2A0-1F448157C7D6}"/>
                </a:ext>
              </a:extLst>
            </p:cNvPr>
            <p:cNvGrpSpPr/>
            <p:nvPr/>
          </p:nvGrpSpPr>
          <p:grpSpPr>
            <a:xfrm>
              <a:off x="331318" y="3471388"/>
              <a:ext cx="2961916" cy="1162725"/>
              <a:chOff x="317241" y="2407298"/>
              <a:chExt cx="2547257" cy="1162725"/>
            </a:xfrm>
          </p:grpSpPr>
          <p:sp>
            <p:nvSpPr>
              <p:cNvPr id="214" name="사각형: 둥근 모서리 213">
                <a:extLst>
                  <a:ext uri="{FF2B5EF4-FFF2-40B4-BE49-F238E27FC236}">
                    <a16:creationId xmlns:a16="http://schemas.microsoft.com/office/drawing/2014/main" id="{D42E2191-6388-E9EA-BBCB-A1513FE1CAC6}"/>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15" name="TextBox 214">
                <a:extLst>
                  <a:ext uri="{FF2B5EF4-FFF2-40B4-BE49-F238E27FC236}">
                    <a16:creationId xmlns:a16="http://schemas.microsoft.com/office/drawing/2014/main" id="{2FA07595-5230-7DBC-9F76-E5F5A22B36E2}"/>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216" name="TextBox 215">
                <a:extLst>
                  <a:ext uri="{FF2B5EF4-FFF2-40B4-BE49-F238E27FC236}">
                    <a16:creationId xmlns:a16="http://schemas.microsoft.com/office/drawing/2014/main" id="{E1EFC375-F8C6-F8A4-E9F2-8883E2303C87}"/>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217" name="TextBox 216">
                <a:extLst>
                  <a:ext uri="{FF2B5EF4-FFF2-40B4-BE49-F238E27FC236}">
                    <a16:creationId xmlns:a16="http://schemas.microsoft.com/office/drawing/2014/main" id="{5A1D4D48-EA70-C5D1-7B70-A411D795DA0A}"/>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218" name="직선 연결선 217">
                <a:extLst>
                  <a:ext uri="{FF2B5EF4-FFF2-40B4-BE49-F238E27FC236}">
                    <a16:creationId xmlns:a16="http://schemas.microsoft.com/office/drawing/2014/main" id="{83BC203A-B240-E890-C882-F7CE31C435EE}"/>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19" name="직사각형 218">
                <a:extLst>
                  <a:ext uri="{FF2B5EF4-FFF2-40B4-BE49-F238E27FC236}">
                    <a16:creationId xmlns:a16="http://schemas.microsoft.com/office/drawing/2014/main" id="{774CEF28-E921-C99E-C209-A08ABEB3AE20}"/>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진행요청</a:t>
                </a:r>
              </a:p>
            </p:txBody>
          </p:sp>
        </p:grpSp>
        <p:grpSp>
          <p:nvGrpSpPr>
            <p:cNvPr id="170" name="그룹 169">
              <a:extLst>
                <a:ext uri="{FF2B5EF4-FFF2-40B4-BE49-F238E27FC236}">
                  <a16:creationId xmlns:a16="http://schemas.microsoft.com/office/drawing/2014/main" id="{F3AEF2EA-A110-C0BF-A45E-7B9DB239E888}"/>
                </a:ext>
              </a:extLst>
            </p:cNvPr>
            <p:cNvGrpSpPr/>
            <p:nvPr/>
          </p:nvGrpSpPr>
          <p:grpSpPr>
            <a:xfrm>
              <a:off x="3403603" y="3471388"/>
              <a:ext cx="2961916" cy="1162725"/>
              <a:chOff x="317241" y="2407298"/>
              <a:chExt cx="2547257" cy="1162725"/>
            </a:xfrm>
          </p:grpSpPr>
          <p:sp>
            <p:nvSpPr>
              <p:cNvPr id="203" name="사각형: 둥근 모서리 202">
                <a:extLst>
                  <a:ext uri="{FF2B5EF4-FFF2-40B4-BE49-F238E27FC236}">
                    <a16:creationId xmlns:a16="http://schemas.microsoft.com/office/drawing/2014/main" id="{DC2E98F7-4FFB-EF72-4D79-D3DFE0645105}"/>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04" name="TextBox 203">
                <a:extLst>
                  <a:ext uri="{FF2B5EF4-FFF2-40B4-BE49-F238E27FC236}">
                    <a16:creationId xmlns:a16="http://schemas.microsoft.com/office/drawing/2014/main" id="{C8133287-B44A-F105-7950-33C8D7800F53}"/>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205" name="TextBox 204">
                <a:extLst>
                  <a:ext uri="{FF2B5EF4-FFF2-40B4-BE49-F238E27FC236}">
                    <a16:creationId xmlns:a16="http://schemas.microsoft.com/office/drawing/2014/main" id="{40643B4F-6EFC-B1F7-97D8-695726437B89}"/>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206" name="TextBox 205">
                <a:extLst>
                  <a:ext uri="{FF2B5EF4-FFF2-40B4-BE49-F238E27FC236}">
                    <a16:creationId xmlns:a16="http://schemas.microsoft.com/office/drawing/2014/main" id="{9995C380-BE8A-66FA-D1AA-F12EE2B891CC}"/>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210" name="직선 연결선 209">
                <a:extLst>
                  <a:ext uri="{FF2B5EF4-FFF2-40B4-BE49-F238E27FC236}">
                    <a16:creationId xmlns:a16="http://schemas.microsoft.com/office/drawing/2014/main" id="{2EC0C30F-8E45-C311-1159-1401E036FD8A}"/>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12" name="직사각형 211">
                <a:extLst>
                  <a:ext uri="{FF2B5EF4-FFF2-40B4-BE49-F238E27FC236}">
                    <a16:creationId xmlns:a16="http://schemas.microsoft.com/office/drawing/2014/main" id="{DA6E598A-34D9-6526-0379-58A90161B2BC}"/>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승인요청</a:t>
                </a:r>
              </a:p>
            </p:txBody>
          </p:sp>
        </p:grpSp>
        <p:grpSp>
          <p:nvGrpSpPr>
            <p:cNvPr id="176" name="그룹 175">
              <a:extLst>
                <a:ext uri="{FF2B5EF4-FFF2-40B4-BE49-F238E27FC236}">
                  <a16:creationId xmlns:a16="http://schemas.microsoft.com/office/drawing/2014/main" id="{BD856079-E9C5-20B0-F768-E6DF911809EB}"/>
                </a:ext>
              </a:extLst>
            </p:cNvPr>
            <p:cNvGrpSpPr/>
            <p:nvPr/>
          </p:nvGrpSpPr>
          <p:grpSpPr>
            <a:xfrm>
              <a:off x="6475888" y="3471388"/>
              <a:ext cx="2961916" cy="1162725"/>
              <a:chOff x="317241" y="2407298"/>
              <a:chExt cx="2547257" cy="1162725"/>
            </a:xfrm>
          </p:grpSpPr>
          <p:sp>
            <p:nvSpPr>
              <p:cNvPr id="189" name="사각형: 둥근 모서리 188">
                <a:extLst>
                  <a:ext uri="{FF2B5EF4-FFF2-40B4-BE49-F238E27FC236}">
                    <a16:creationId xmlns:a16="http://schemas.microsoft.com/office/drawing/2014/main" id="{DCC1E7FC-DB9F-3865-3D7F-2C17A3CD7CA0}"/>
                  </a:ext>
                </a:extLst>
              </p:cNvPr>
              <p:cNvSpPr/>
              <p:nvPr/>
            </p:nvSpPr>
            <p:spPr>
              <a:xfrm>
                <a:off x="317241" y="2407298"/>
                <a:ext cx="2547257" cy="1162725"/>
              </a:xfrm>
              <a:prstGeom prst="roundRect">
                <a:avLst>
                  <a:gd name="adj" fmla="val 3764"/>
                </a:avLst>
              </a:prstGeom>
              <a:ln>
                <a:solidFill>
                  <a:srgbClr val="DC354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90" name="TextBox 189">
                <a:extLst>
                  <a:ext uri="{FF2B5EF4-FFF2-40B4-BE49-F238E27FC236}">
                    <a16:creationId xmlns:a16="http://schemas.microsoft.com/office/drawing/2014/main" id="{5B4BE740-515C-052B-0D3C-6F28BB5F1812}"/>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91" name="TextBox 190">
                <a:extLst>
                  <a:ext uri="{FF2B5EF4-FFF2-40B4-BE49-F238E27FC236}">
                    <a16:creationId xmlns:a16="http://schemas.microsoft.com/office/drawing/2014/main" id="{C2DE3A41-E17B-CDB9-012F-108EEF4EEE00}"/>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92" name="TextBox 191">
                <a:extLst>
                  <a:ext uri="{FF2B5EF4-FFF2-40B4-BE49-F238E27FC236}">
                    <a16:creationId xmlns:a16="http://schemas.microsoft.com/office/drawing/2014/main" id="{1570BFF4-349A-B15D-1A4F-BF83BB966ED7}"/>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93" name="직선 연결선 192">
                <a:extLst>
                  <a:ext uri="{FF2B5EF4-FFF2-40B4-BE49-F238E27FC236}">
                    <a16:creationId xmlns:a16="http://schemas.microsoft.com/office/drawing/2014/main" id="{6B079F4C-7057-9D5F-A14E-05337FFDCC64}"/>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94" name="직사각형 193">
                <a:extLst>
                  <a:ext uri="{FF2B5EF4-FFF2-40B4-BE49-F238E27FC236}">
                    <a16:creationId xmlns:a16="http://schemas.microsoft.com/office/drawing/2014/main" id="{F4F3D5B2-FBA7-79AF-2B96-DB04A326C562}"/>
                  </a:ext>
                </a:extLst>
              </p:cNvPr>
              <p:cNvSpPr/>
              <p:nvPr/>
            </p:nvSpPr>
            <p:spPr>
              <a:xfrm>
                <a:off x="2229444" y="2539145"/>
                <a:ext cx="504427" cy="19594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a:t>
                </a:r>
              </a:p>
            </p:txBody>
          </p:sp>
        </p:grpSp>
        <p:sp>
          <p:nvSpPr>
            <p:cNvPr id="183" name="직사각형 182">
              <a:extLst>
                <a:ext uri="{FF2B5EF4-FFF2-40B4-BE49-F238E27FC236}">
                  <a16:creationId xmlns:a16="http://schemas.microsoft.com/office/drawing/2014/main" id="{892E2557-3725-A82E-E603-4FF8D40AC489}"/>
                </a:ext>
              </a:extLst>
            </p:cNvPr>
            <p:cNvSpPr/>
            <p:nvPr/>
          </p:nvSpPr>
          <p:spPr>
            <a:xfrm>
              <a:off x="9342554" y="342124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85" name="사각형: 둥근 모서리 184">
              <a:extLst>
                <a:ext uri="{FF2B5EF4-FFF2-40B4-BE49-F238E27FC236}">
                  <a16:creationId xmlns:a16="http://schemas.microsoft.com/office/drawing/2014/main" id="{30706A52-3706-605C-C8A7-D25F3FBD8E12}"/>
                </a:ext>
              </a:extLst>
            </p:cNvPr>
            <p:cNvSpPr/>
            <p:nvPr/>
          </p:nvSpPr>
          <p:spPr>
            <a:xfrm>
              <a:off x="8518849" y="5985061"/>
              <a:ext cx="867748"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6" name="타원 185">
              <a:extLst>
                <a:ext uri="{FF2B5EF4-FFF2-40B4-BE49-F238E27FC236}">
                  <a16:creationId xmlns:a16="http://schemas.microsoft.com/office/drawing/2014/main" id="{6F24A105-4C7B-D087-C9FE-9D9BAF689321}"/>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7" name="Add">
              <a:extLst>
                <a:ext uri="{FF2B5EF4-FFF2-40B4-BE49-F238E27FC236}">
                  <a16:creationId xmlns:a16="http://schemas.microsoft.com/office/drawing/2014/main" id="{E878E6CD-217F-4CF1-1EC8-878D32D87B08}"/>
                </a:ext>
              </a:extLst>
            </p:cNvPr>
            <p:cNvSpPr>
              <a:spLocks noChangeAspect="1"/>
            </p:cNvSpPr>
            <p:nvPr/>
          </p:nvSpPr>
          <p:spPr bwMode="auto">
            <a:xfrm>
              <a:off x="8645599" y="6099931"/>
              <a:ext cx="113896" cy="11389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88" name="TextBox 187">
              <a:extLst>
                <a:ext uri="{FF2B5EF4-FFF2-40B4-BE49-F238E27FC236}">
                  <a16:creationId xmlns:a16="http://schemas.microsoft.com/office/drawing/2014/main" id="{290366EB-13A3-4839-7BC5-61CB0F8A5B4C}"/>
                </a:ext>
              </a:extLst>
            </p:cNvPr>
            <p:cNvSpPr txBox="1"/>
            <p:nvPr/>
          </p:nvSpPr>
          <p:spPr>
            <a:xfrm>
              <a:off x="8793413" y="6034223"/>
              <a:ext cx="582211" cy="230832"/>
            </a:xfrm>
            <a:prstGeom prst="rect">
              <a:avLst/>
            </a:prstGeom>
            <a:noFill/>
          </p:spPr>
          <p:txBody>
            <a:bodyPr wrap="none" rtlCol="0">
              <a:spAutoFit/>
            </a:bodyPr>
            <a:lstStyle/>
            <a:p>
              <a:r>
                <a:rPr lang="ko-KR" altLang="en-US" sz="900">
                  <a:solidFill>
                    <a:schemeClr val="bg1"/>
                  </a:solidFill>
                </a:rPr>
                <a:t>신규접수</a:t>
              </a:r>
            </a:p>
          </p:txBody>
        </p:sp>
      </p:grpSp>
      <p:sp>
        <p:nvSpPr>
          <p:cNvPr id="238" name="Window Body" descr="&lt;SmartSettings&gt;&lt;SmartResize anchorLeft=&quot;Absolute&quot; anchorTop=&quot;Absolute&quot; anchorRight=&quot;Absolute&quot; anchorBottom=&quot;Absolute&quot; /&gt;&lt;/SmartSettings&gt;">
            <a:extLst>
              <a:ext uri="{FF2B5EF4-FFF2-40B4-BE49-F238E27FC236}">
                <a16:creationId xmlns:a16="http://schemas.microsoft.com/office/drawing/2014/main" id="{42C44A5D-5153-9403-CB0E-CFF00BDCB306}"/>
              </a:ext>
            </a:extLst>
          </p:cNvPr>
          <p:cNvSpPr/>
          <p:nvPr>
            <p:custDataLst>
              <p:tags r:id="rId1"/>
            </p:custDataLst>
          </p:nvPr>
        </p:nvSpPr>
        <p:spPr>
          <a:xfrm>
            <a:off x="11320" y="1390262"/>
            <a:ext cx="8477894" cy="5115733"/>
          </a:xfrm>
          <a:prstGeom prst="rect">
            <a:avLst/>
          </a:prstGeom>
          <a:solidFill>
            <a:srgbClr val="000000">
              <a:alpha val="50196"/>
            </a:srgb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b="1" i="1">
              <a:solidFill>
                <a:schemeClr val="bg1"/>
              </a:solidFill>
              <a:latin typeface="맑은 고딕" panose="020B0503020000020004" pitchFamily="50" charset="-127"/>
              <a:cs typeface="Segoe UI" panose="020B0502040204020203" pitchFamily="34" charset="0"/>
            </a:endParaRPr>
          </a:p>
        </p:txBody>
      </p:sp>
      <p:sp>
        <p:nvSpPr>
          <p:cNvPr id="153" name="직사각형 152">
            <a:extLst>
              <a:ext uri="{FF2B5EF4-FFF2-40B4-BE49-F238E27FC236}">
                <a16:creationId xmlns:a16="http://schemas.microsoft.com/office/drawing/2014/main" id="{3EE6473E-93BA-9E42-95FE-3A3C7EA5829C}"/>
              </a:ext>
            </a:extLst>
          </p:cNvPr>
          <p:cNvSpPr/>
          <p:nvPr/>
        </p:nvSpPr>
        <p:spPr>
          <a:xfrm>
            <a:off x="4331604" y="1319357"/>
            <a:ext cx="5239427" cy="5157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28" name="직선 연결선 127">
            <a:extLst>
              <a:ext uri="{FF2B5EF4-FFF2-40B4-BE49-F238E27FC236}">
                <a16:creationId xmlns:a16="http://schemas.microsoft.com/office/drawing/2014/main" id="{942AEFCF-918A-C374-B24D-33667FE8DF09}"/>
              </a:ext>
            </a:extLst>
          </p:cNvPr>
          <p:cNvCxnSpPr>
            <a:cxnSpLocks/>
          </p:cNvCxnSpPr>
          <p:nvPr/>
        </p:nvCxnSpPr>
        <p:spPr>
          <a:xfrm>
            <a:off x="0" y="1378057"/>
            <a:ext cx="9686549" cy="0"/>
          </a:xfrm>
          <a:prstGeom prst="line">
            <a:avLst/>
          </a:prstGeom>
        </p:spPr>
        <p:style>
          <a:lnRef idx="1">
            <a:schemeClr val="dk1"/>
          </a:lnRef>
          <a:fillRef idx="0">
            <a:schemeClr val="dk1"/>
          </a:fillRef>
          <a:effectRef idx="0">
            <a:schemeClr val="dk1"/>
          </a:effectRef>
          <a:fontRef idx="minor">
            <a:schemeClr val="tx1"/>
          </a:fontRef>
        </p:style>
      </p:cxnSp>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r>
              <a:rPr lang="en-US" altLang="ko-KR" dirty="0"/>
              <a:t>-</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AG04030100000</a:t>
            </a:r>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a:t>알림</a:t>
            </a:r>
            <a:r>
              <a:rPr lang="en-US" altLang="ko-KR" dirty="0"/>
              <a:t>(</a:t>
            </a:r>
            <a:r>
              <a:rPr lang="ko-KR" altLang="en-US" dirty="0"/>
              <a:t>푸시</a:t>
            </a:r>
            <a:r>
              <a:rPr lang="en-US" altLang="ko-KR" dirty="0"/>
              <a:t>)</a:t>
            </a:r>
            <a:r>
              <a:rPr lang="ko-KR" altLang="en-US" dirty="0"/>
              <a:t>리스트</a:t>
            </a:r>
            <a:r>
              <a:rPr lang="en-US" altLang="ko-KR" dirty="0"/>
              <a:t>- </a:t>
            </a:r>
            <a:r>
              <a:rPr lang="ko-KR" altLang="en-US" dirty="0"/>
              <a:t>메시지</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dirty="0"/>
              <a:t>-</a:t>
            </a:r>
            <a:endParaRPr lang="ko-KR" altLang="en-US" dirty="0"/>
          </a:p>
        </p:txBody>
      </p:sp>
      <p:sp>
        <p:nvSpPr>
          <p:cNvPr id="2" name="TextBox 1">
            <a:extLst>
              <a:ext uri="{FF2B5EF4-FFF2-40B4-BE49-F238E27FC236}">
                <a16:creationId xmlns:a16="http://schemas.microsoft.com/office/drawing/2014/main" id="{61EE2BF9-A38B-4389-F386-857FF5864C74}"/>
              </a:ext>
            </a:extLst>
          </p:cNvPr>
          <p:cNvSpPr txBox="1"/>
          <p:nvPr/>
        </p:nvSpPr>
        <p:spPr>
          <a:xfrm>
            <a:off x="0" y="662755"/>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Header – </a:t>
            </a:r>
            <a:r>
              <a:rPr lang="ko-KR" altLang="en-US" sz="800" b="1">
                <a:latin typeface="+mn-ea"/>
              </a:rPr>
              <a:t>공통</a:t>
            </a:r>
          </a:p>
        </p:txBody>
      </p:sp>
      <p:sp>
        <p:nvSpPr>
          <p:cNvPr id="54" name="직사각형 53">
            <a:extLst>
              <a:ext uri="{FF2B5EF4-FFF2-40B4-BE49-F238E27FC236}">
                <a16:creationId xmlns:a16="http://schemas.microsoft.com/office/drawing/2014/main" id="{4DD4F509-9844-7CC4-ECBD-CDC4934B0E36}"/>
              </a:ext>
            </a:extLst>
          </p:cNvPr>
          <p:cNvSpPr/>
          <p:nvPr/>
        </p:nvSpPr>
        <p:spPr>
          <a:xfrm>
            <a:off x="178392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5" name="직사각형 54">
            <a:extLst>
              <a:ext uri="{FF2B5EF4-FFF2-40B4-BE49-F238E27FC236}">
                <a16:creationId xmlns:a16="http://schemas.microsoft.com/office/drawing/2014/main" id="{1E34DF8A-532D-E622-0511-A1CF9C2C9F99}"/>
              </a:ext>
            </a:extLst>
          </p:cNvPr>
          <p:cNvSpPr/>
          <p:nvPr/>
        </p:nvSpPr>
        <p:spPr>
          <a:xfrm>
            <a:off x="1974420" y="6606270"/>
            <a:ext cx="190500" cy="13011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26" name="타원 125">
            <a:extLst>
              <a:ext uri="{FF2B5EF4-FFF2-40B4-BE49-F238E27FC236}">
                <a16:creationId xmlns:a16="http://schemas.microsoft.com/office/drawing/2014/main" id="{89DD1D42-8723-13F8-5E3C-9252000C9CCB}"/>
              </a:ext>
            </a:extLst>
          </p:cNvPr>
          <p:cNvSpPr/>
          <p:nvPr/>
        </p:nvSpPr>
        <p:spPr>
          <a:xfrm>
            <a:off x="9468853" y="1023770"/>
            <a:ext cx="55984" cy="5598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6" name="TextBox 145">
            <a:extLst>
              <a:ext uri="{FF2B5EF4-FFF2-40B4-BE49-F238E27FC236}">
                <a16:creationId xmlns:a16="http://schemas.microsoft.com/office/drawing/2014/main" id="{719B6102-46FD-4AC5-380C-254F5232E7AD}"/>
              </a:ext>
            </a:extLst>
          </p:cNvPr>
          <p:cNvSpPr txBox="1"/>
          <p:nvPr/>
        </p:nvSpPr>
        <p:spPr>
          <a:xfrm>
            <a:off x="4478600" y="1965997"/>
            <a:ext cx="1338828" cy="215444"/>
          </a:xfrm>
          <a:prstGeom prst="rect">
            <a:avLst/>
          </a:prstGeom>
          <a:noFill/>
        </p:spPr>
        <p:txBody>
          <a:bodyPr wrap="none" rtlCol="0">
            <a:spAutoFit/>
          </a:bodyP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총 </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0,000</a:t>
            </a:r>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건 중 </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000</a:t>
            </a:r>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건 안읽음</a:t>
            </a:r>
          </a:p>
        </p:txBody>
      </p:sp>
      <p:grpSp>
        <p:nvGrpSpPr>
          <p:cNvPr id="151" name="그룹 150">
            <a:extLst>
              <a:ext uri="{FF2B5EF4-FFF2-40B4-BE49-F238E27FC236}">
                <a16:creationId xmlns:a16="http://schemas.microsoft.com/office/drawing/2014/main" id="{DC36D21B-BC00-4DE7-D327-B4A9A4D84575}"/>
              </a:ext>
            </a:extLst>
          </p:cNvPr>
          <p:cNvGrpSpPr/>
          <p:nvPr/>
        </p:nvGrpSpPr>
        <p:grpSpPr>
          <a:xfrm>
            <a:off x="4564491" y="2181444"/>
            <a:ext cx="4829020" cy="524380"/>
            <a:chOff x="4762849" y="2049786"/>
            <a:chExt cx="4829020" cy="524380"/>
          </a:xfrm>
        </p:grpSpPr>
        <p:sp>
          <p:nvSpPr>
            <p:cNvPr id="144" name="Rounded Panel">
              <a:extLst>
                <a:ext uri="{FF2B5EF4-FFF2-40B4-BE49-F238E27FC236}">
                  <a16:creationId xmlns:a16="http://schemas.microsoft.com/office/drawing/2014/main" id="{AD9E78F1-4822-6B64-54FD-74EBC38D9647}"/>
                </a:ext>
              </a:extLst>
            </p:cNvPr>
            <p:cNvSpPr/>
            <p:nvPr/>
          </p:nvSpPr>
          <p:spPr>
            <a:xfrm>
              <a:off x="4762849" y="2049786"/>
              <a:ext cx="4829020" cy="524380"/>
            </a:xfrm>
            <a:prstGeom prst="roundRect">
              <a:avLst>
                <a:gd name="adj" fmla="val 1843"/>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sp>
          <p:nvSpPr>
            <p:cNvPr id="145" name="TextBox 144">
              <a:extLst>
                <a:ext uri="{FF2B5EF4-FFF2-40B4-BE49-F238E27FC236}">
                  <a16:creationId xmlns:a16="http://schemas.microsoft.com/office/drawing/2014/main" id="{09FACA9F-EC88-98A9-9008-712570291622}"/>
                </a:ext>
              </a:extLst>
            </p:cNvPr>
            <p:cNvSpPr txBox="1"/>
            <p:nvPr/>
          </p:nvSpPr>
          <p:spPr>
            <a:xfrm>
              <a:off x="4823950" y="2293894"/>
              <a:ext cx="2610010" cy="230832"/>
            </a:xfrm>
            <a:prstGeom prst="rect">
              <a:avLst/>
            </a:prstGeom>
            <a:noFill/>
          </p:spPr>
          <p:txBody>
            <a:bodyPr wrap="none" rtlCol="0">
              <a:spAutoFit/>
            </a:bodyPr>
            <a:lstStyle/>
            <a:p>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의전관리 시스템에 신규 접수건이 있습니다</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바로가기</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49" name="TextBox 148">
              <a:extLst>
                <a:ext uri="{FF2B5EF4-FFF2-40B4-BE49-F238E27FC236}">
                  <a16:creationId xmlns:a16="http://schemas.microsoft.com/office/drawing/2014/main" id="{5A884F89-8788-8E88-A996-DA780DE4BE97}"/>
                </a:ext>
              </a:extLst>
            </p:cNvPr>
            <p:cNvSpPr txBox="1"/>
            <p:nvPr/>
          </p:nvSpPr>
          <p:spPr>
            <a:xfrm>
              <a:off x="4816917" y="2123590"/>
              <a:ext cx="537327" cy="215444"/>
            </a:xfrm>
            <a:prstGeom prst="rect">
              <a:avLst/>
            </a:prstGeom>
            <a:noFill/>
          </p:spPr>
          <p:txBody>
            <a:bodyPr wrap="none" rtlCol="0">
              <a:spAutoFit/>
            </a:bodyP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자동발송</a:t>
              </a:r>
            </a:p>
          </p:txBody>
        </p:sp>
        <p:sp>
          <p:nvSpPr>
            <p:cNvPr id="150" name="TextBox 149">
              <a:extLst>
                <a:ext uri="{FF2B5EF4-FFF2-40B4-BE49-F238E27FC236}">
                  <a16:creationId xmlns:a16="http://schemas.microsoft.com/office/drawing/2014/main" id="{1F8C8EF4-35E1-A8E7-BFB6-E432D22BBEF6}"/>
                </a:ext>
              </a:extLst>
            </p:cNvPr>
            <p:cNvSpPr txBox="1"/>
            <p:nvPr/>
          </p:nvSpPr>
          <p:spPr>
            <a:xfrm>
              <a:off x="8563239" y="2123590"/>
              <a:ext cx="981359" cy="215444"/>
            </a:xfrm>
            <a:prstGeom prst="rect">
              <a:avLst/>
            </a:prstGeom>
            <a:noFill/>
          </p:spPr>
          <p:txBody>
            <a:bodyPr wrap="none" rtlCol="0">
              <a:spAutoFit/>
            </a:bodyPr>
            <a:lstStyle/>
            <a:p>
              <a:pPr algn="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2022.12.31 23:59</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grpSp>
        <p:nvGrpSpPr>
          <p:cNvPr id="157" name="그룹 156">
            <a:extLst>
              <a:ext uri="{FF2B5EF4-FFF2-40B4-BE49-F238E27FC236}">
                <a16:creationId xmlns:a16="http://schemas.microsoft.com/office/drawing/2014/main" id="{E274B0A4-AB91-24F1-0082-0806FA76C978}"/>
              </a:ext>
            </a:extLst>
          </p:cNvPr>
          <p:cNvGrpSpPr/>
          <p:nvPr/>
        </p:nvGrpSpPr>
        <p:grpSpPr>
          <a:xfrm>
            <a:off x="4564491" y="2787934"/>
            <a:ext cx="4829020" cy="524380"/>
            <a:chOff x="4762849" y="2049786"/>
            <a:chExt cx="4829020" cy="524380"/>
          </a:xfrm>
        </p:grpSpPr>
        <p:sp>
          <p:nvSpPr>
            <p:cNvPr id="158" name="Rounded Panel">
              <a:extLst>
                <a:ext uri="{FF2B5EF4-FFF2-40B4-BE49-F238E27FC236}">
                  <a16:creationId xmlns:a16="http://schemas.microsoft.com/office/drawing/2014/main" id="{9B899C7D-513A-32AB-88CE-528C361DEEB3}"/>
                </a:ext>
              </a:extLst>
            </p:cNvPr>
            <p:cNvSpPr/>
            <p:nvPr/>
          </p:nvSpPr>
          <p:spPr>
            <a:xfrm>
              <a:off x="4762849" y="2049786"/>
              <a:ext cx="4829020" cy="524380"/>
            </a:xfrm>
            <a:prstGeom prst="roundRect">
              <a:avLst>
                <a:gd name="adj" fmla="val 1843"/>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sp>
          <p:nvSpPr>
            <p:cNvPr id="159" name="TextBox 158">
              <a:extLst>
                <a:ext uri="{FF2B5EF4-FFF2-40B4-BE49-F238E27FC236}">
                  <a16:creationId xmlns:a16="http://schemas.microsoft.com/office/drawing/2014/main" id="{A9273785-184D-2239-9A69-0DB2F984B8FF}"/>
                </a:ext>
              </a:extLst>
            </p:cNvPr>
            <p:cNvSpPr txBox="1"/>
            <p:nvPr/>
          </p:nvSpPr>
          <p:spPr>
            <a:xfrm>
              <a:off x="4823950" y="2303225"/>
              <a:ext cx="2610010" cy="230832"/>
            </a:xfrm>
            <a:prstGeom prst="rect">
              <a:avLst/>
            </a:prstGeom>
            <a:noFill/>
          </p:spPr>
          <p:txBody>
            <a:bodyPr wrap="none" rtlCol="0">
              <a:spAutoFit/>
            </a:bodyPr>
            <a:lstStyle/>
            <a:p>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의전관리 시스템에 신규 접수건이 있습니다</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바로가기</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60" name="TextBox 159">
              <a:extLst>
                <a:ext uri="{FF2B5EF4-FFF2-40B4-BE49-F238E27FC236}">
                  <a16:creationId xmlns:a16="http://schemas.microsoft.com/office/drawing/2014/main" id="{4181A514-2DEE-61FC-8FDF-728D0E80A89D}"/>
                </a:ext>
              </a:extLst>
            </p:cNvPr>
            <p:cNvSpPr txBox="1"/>
            <p:nvPr/>
          </p:nvSpPr>
          <p:spPr>
            <a:xfrm>
              <a:off x="4816917" y="2123590"/>
              <a:ext cx="537327" cy="215444"/>
            </a:xfrm>
            <a:prstGeom prst="rect">
              <a:avLst/>
            </a:prstGeom>
            <a:noFill/>
          </p:spPr>
          <p:txBody>
            <a:bodyPr wrap="none" rtlCol="0">
              <a:spAutoFit/>
            </a:bodyP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자동발송</a:t>
              </a:r>
            </a:p>
          </p:txBody>
        </p:sp>
        <p:sp>
          <p:nvSpPr>
            <p:cNvPr id="161" name="TextBox 160">
              <a:extLst>
                <a:ext uri="{FF2B5EF4-FFF2-40B4-BE49-F238E27FC236}">
                  <a16:creationId xmlns:a16="http://schemas.microsoft.com/office/drawing/2014/main" id="{A6FB5556-DD62-CB21-49EB-5C7D241A1976}"/>
                </a:ext>
              </a:extLst>
            </p:cNvPr>
            <p:cNvSpPr txBox="1"/>
            <p:nvPr/>
          </p:nvSpPr>
          <p:spPr>
            <a:xfrm>
              <a:off x="8547209" y="2123590"/>
              <a:ext cx="997389" cy="215444"/>
            </a:xfrm>
            <a:prstGeom prst="rect">
              <a:avLst/>
            </a:prstGeom>
            <a:noFill/>
          </p:spPr>
          <p:txBody>
            <a:bodyPr wrap="none" rtlCol="0">
              <a:spAutoFit/>
            </a:bodyPr>
            <a:lstStyle/>
            <a:p>
              <a:pPr algn="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2022.12.30 23:59</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grpSp>
        <p:nvGrpSpPr>
          <p:cNvPr id="162" name="그룹 161">
            <a:extLst>
              <a:ext uri="{FF2B5EF4-FFF2-40B4-BE49-F238E27FC236}">
                <a16:creationId xmlns:a16="http://schemas.microsoft.com/office/drawing/2014/main" id="{59DE22D5-879E-9B06-DA98-3143EF770662}"/>
              </a:ext>
            </a:extLst>
          </p:cNvPr>
          <p:cNvGrpSpPr/>
          <p:nvPr/>
        </p:nvGrpSpPr>
        <p:grpSpPr>
          <a:xfrm>
            <a:off x="8444345" y="2451235"/>
            <a:ext cx="816260" cy="215444"/>
            <a:chOff x="8764803" y="1806346"/>
            <a:chExt cx="816260" cy="215444"/>
          </a:xfrm>
        </p:grpSpPr>
        <p:sp>
          <p:nvSpPr>
            <p:cNvPr id="147" name="TextBox 146">
              <a:extLst>
                <a:ext uri="{FF2B5EF4-FFF2-40B4-BE49-F238E27FC236}">
                  <a16:creationId xmlns:a16="http://schemas.microsoft.com/office/drawing/2014/main" id="{AF10405D-EA09-A57D-6679-AD356F6222F9}"/>
                </a:ext>
              </a:extLst>
            </p:cNvPr>
            <p:cNvSpPr txBox="1"/>
            <p:nvPr/>
          </p:nvSpPr>
          <p:spPr>
            <a:xfrm>
              <a:off x="8764803" y="1806346"/>
              <a:ext cx="737702" cy="215444"/>
            </a:xfrm>
            <a:prstGeom prst="rect">
              <a:avLst/>
            </a:prstGeom>
            <a:noFill/>
          </p:spPr>
          <p:txBody>
            <a:bodyPr wrap="none" rtlCol="0">
              <a:spAutoFit/>
            </a:bodyPr>
            <a:lstStyle/>
            <a:p>
              <a:pPr algn="r"/>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읽음으로 표시</a:t>
              </a:r>
            </a:p>
          </p:txBody>
        </p:sp>
        <p:sp>
          <p:nvSpPr>
            <p:cNvPr id="148" name="Checkbox">
              <a:extLst>
                <a:ext uri="{FF2B5EF4-FFF2-40B4-BE49-F238E27FC236}">
                  <a16:creationId xmlns:a16="http://schemas.microsoft.com/office/drawing/2014/main" id="{30796174-8A58-6859-8514-62B8FF566756}"/>
                </a:ext>
              </a:extLst>
            </p:cNvPr>
            <p:cNvSpPr>
              <a:spLocks noChangeAspect="1" noEditPoints="1"/>
            </p:cNvSpPr>
            <p:nvPr/>
          </p:nvSpPr>
          <p:spPr bwMode="auto">
            <a:xfrm>
              <a:off x="9442760" y="1826445"/>
              <a:ext cx="138303" cy="138303"/>
            </a:xfrm>
            <a:custGeom>
              <a:avLst/>
              <a:gdLst>
                <a:gd name="T0" fmla="*/ 247 w 635"/>
                <a:gd name="T1" fmla="*/ 494 h 635"/>
                <a:gd name="T2" fmla="*/ 71 w 635"/>
                <a:gd name="T3" fmla="*/ 318 h 635"/>
                <a:gd name="T4" fmla="*/ 120 w 635"/>
                <a:gd name="T5" fmla="*/ 268 h 635"/>
                <a:gd name="T6" fmla="*/ 247 w 635"/>
                <a:gd name="T7" fmla="*/ 394 h 635"/>
                <a:gd name="T8" fmla="*/ 515 w 635"/>
                <a:gd name="T9" fmla="*/ 127 h 635"/>
                <a:gd name="T10" fmla="*/ 564 w 635"/>
                <a:gd name="T11" fmla="*/ 176 h 635"/>
                <a:gd name="T12" fmla="*/ 247 w 635"/>
                <a:gd name="T13" fmla="*/ 494 h 635"/>
                <a:gd name="T14" fmla="*/ 564 w 635"/>
                <a:gd name="T15" fmla="*/ 0 h 635"/>
                <a:gd name="T16" fmla="*/ 71 w 635"/>
                <a:gd name="T17" fmla="*/ 0 h 635"/>
                <a:gd name="T18" fmla="*/ 0 w 635"/>
                <a:gd name="T19" fmla="*/ 71 h 635"/>
                <a:gd name="T20" fmla="*/ 0 w 635"/>
                <a:gd name="T21" fmla="*/ 564 h 635"/>
                <a:gd name="T22" fmla="*/ 71 w 635"/>
                <a:gd name="T23" fmla="*/ 635 h 635"/>
                <a:gd name="T24" fmla="*/ 564 w 635"/>
                <a:gd name="T25" fmla="*/ 635 h 635"/>
                <a:gd name="T26" fmla="*/ 635 w 635"/>
                <a:gd name="T27" fmla="*/ 564 h 635"/>
                <a:gd name="T28" fmla="*/ 635 w 635"/>
                <a:gd name="T29" fmla="*/ 71 h 635"/>
                <a:gd name="T30" fmla="*/ 564 w 635"/>
                <a:gd name="T31" fmla="*/ 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5" h="635">
                  <a:moveTo>
                    <a:pt x="247" y="494"/>
                  </a:moveTo>
                  <a:lnTo>
                    <a:pt x="71" y="318"/>
                  </a:lnTo>
                  <a:lnTo>
                    <a:pt x="120" y="268"/>
                  </a:lnTo>
                  <a:lnTo>
                    <a:pt x="247" y="394"/>
                  </a:lnTo>
                  <a:lnTo>
                    <a:pt x="515" y="127"/>
                  </a:lnTo>
                  <a:lnTo>
                    <a:pt x="564" y="176"/>
                  </a:lnTo>
                  <a:lnTo>
                    <a:pt x="247" y="494"/>
                  </a:lnTo>
                  <a:close/>
                  <a:moveTo>
                    <a:pt x="564" y="0"/>
                  </a:moveTo>
                  <a:lnTo>
                    <a:pt x="71" y="0"/>
                  </a:lnTo>
                  <a:cubicBezTo>
                    <a:pt x="32" y="0"/>
                    <a:pt x="0" y="32"/>
                    <a:pt x="0" y="71"/>
                  </a:cubicBezTo>
                  <a:lnTo>
                    <a:pt x="0" y="564"/>
                  </a:lnTo>
                  <a:cubicBezTo>
                    <a:pt x="0" y="603"/>
                    <a:pt x="32" y="635"/>
                    <a:pt x="71" y="635"/>
                  </a:cubicBezTo>
                  <a:lnTo>
                    <a:pt x="564" y="635"/>
                  </a:lnTo>
                  <a:cubicBezTo>
                    <a:pt x="603" y="635"/>
                    <a:pt x="635" y="603"/>
                    <a:pt x="635" y="564"/>
                  </a:cubicBezTo>
                  <a:lnTo>
                    <a:pt x="635" y="71"/>
                  </a:lnTo>
                  <a:cubicBezTo>
                    <a:pt x="635" y="32"/>
                    <a:pt x="603" y="0"/>
                    <a:pt x="564" y="0"/>
                  </a:cubicBezTo>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dirty="0">
                <a:latin typeface="Segoe UI" panose="020B0502040204020203" pitchFamily="34" charset="0"/>
                <a:cs typeface="Segoe UI" panose="020B0502040204020203" pitchFamily="34" charset="0"/>
              </a:endParaRPr>
            </a:p>
          </p:txBody>
        </p:sp>
      </p:grpSp>
      <p:sp>
        <p:nvSpPr>
          <p:cNvPr id="163" name="TextBox 162">
            <a:extLst>
              <a:ext uri="{FF2B5EF4-FFF2-40B4-BE49-F238E27FC236}">
                <a16:creationId xmlns:a16="http://schemas.microsoft.com/office/drawing/2014/main" id="{51718830-3086-3D29-65D0-966E9183CED0}"/>
              </a:ext>
            </a:extLst>
          </p:cNvPr>
          <p:cNvSpPr txBox="1"/>
          <p:nvPr/>
        </p:nvSpPr>
        <p:spPr>
          <a:xfrm>
            <a:off x="8973451" y="3087026"/>
            <a:ext cx="360996" cy="215444"/>
          </a:xfrm>
          <a:prstGeom prst="rect">
            <a:avLst/>
          </a:prstGeom>
          <a:noFill/>
        </p:spPr>
        <p:txBody>
          <a:bodyPr wrap="none" rtlCol="0">
            <a:spAutoFit/>
          </a:bodyPr>
          <a:lstStyle/>
          <a:p>
            <a:pPr algn="r"/>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읽음</a:t>
            </a:r>
          </a:p>
        </p:txBody>
      </p:sp>
      <p:cxnSp>
        <p:nvCxnSpPr>
          <p:cNvPr id="167" name="직선 연결선 166">
            <a:extLst>
              <a:ext uri="{FF2B5EF4-FFF2-40B4-BE49-F238E27FC236}">
                <a16:creationId xmlns:a16="http://schemas.microsoft.com/office/drawing/2014/main" id="{B7F3A240-1070-6749-495F-56B7C2ECA556}"/>
              </a:ext>
            </a:extLst>
          </p:cNvPr>
          <p:cNvCxnSpPr/>
          <p:nvPr/>
        </p:nvCxnSpPr>
        <p:spPr>
          <a:xfrm>
            <a:off x="4394718" y="1378057"/>
            <a:ext cx="0" cy="5106719"/>
          </a:xfrm>
          <a:prstGeom prst="line">
            <a:avLst/>
          </a:prstGeom>
        </p:spPr>
        <p:style>
          <a:lnRef idx="1">
            <a:schemeClr val="dk1"/>
          </a:lnRef>
          <a:fillRef idx="0">
            <a:schemeClr val="dk1"/>
          </a:fillRef>
          <a:effectRef idx="0">
            <a:schemeClr val="dk1"/>
          </a:effectRef>
          <a:fontRef idx="minor">
            <a:schemeClr val="tx1"/>
          </a:fontRef>
        </p:style>
      </p:cxnSp>
      <p:grpSp>
        <p:nvGrpSpPr>
          <p:cNvPr id="171" name="Scrollbar" descr="&lt;SmartSettings&gt;&lt;SmartResize enabled=&quot;True&quot; minWidth=&quot;4.5&quot; minHeight=&quot;18&quot; /&gt;&lt;/SmartSettings&gt;">
            <a:extLst>
              <a:ext uri="{FF2B5EF4-FFF2-40B4-BE49-F238E27FC236}">
                <a16:creationId xmlns:a16="http://schemas.microsoft.com/office/drawing/2014/main" id="{97D57EF7-2BC9-94A4-49A2-28670A1D7592}"/>
              </a:ext>
            </a:extLst>
          </p:cNvPr>
          <p:cNvGrpSpPr/>
          <p:nvPr>
            <p:custDataLst>
              <p:tags r:id="rId2"/>
            </p:custDataLst>
          </p:nvPr>
        </p:nvGrpSpPr>
        <p:grpSpPr>
          <a:xfrm>
            <a:off x="9479981" y="2078801"/>
            <a:ext cx="57167" cy="4340659"/>
            <a:chOff x="5794310" y="1229599"/>
            <a:chExt cx="85750" cy="2743200"/>
          </a:xfrm>
        </p:grpSpPr>
        <p:sp>
          <p:nvSpPr>
            <p:cNvPr id="172" name="Track">
              <a:extLst>
                <a:ext uri="{FF2B5EF4-FFF2-40B4-BE49-F238E27FC236}">
                  <a16:creationId xmlns:a16="http://schemas.microsoft.com/office/drawing/2014/main" id="{96E1626F-FAFD-CC08-BDD1-0E01D57FFD6A}"/>
                </a:ext>
              </a:extLst>
            </p:cNvPr>
            <p:cNvSpPr/>
            <p:nvPr/>
          </p:nvSpPr>
          <p:spPr>
            <a:xfrm>
              <a:off x="5794310" y="1229599"/>
              <a:ext cx="85725" cy="27432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173" name="Thumb" descr="&lt;SmartSettings&gt;&lt;SmartResize anchorLeft=&quot;Absolute&quot; anchorTop=&quot;Absolute&quot; anchorRight=&quot;Absolute&quot; anchorBottom=&quot;Relative&quot; /&gt;&lt;/SmartSettings&gt;">
              <a:extLst>
                <a:ext uri="{FF2B5EF4-FFF2-40B4-BE49-F238E27FC236}">
                  <a16:creationId xmlns:a16="http://schemas.microsoft.com/office/drawing/2014/main" id="{D7D1DC42-CB93-6D37-A2AE-468022E9AFB7}"/>
                </a:ext>
              </a:extLst>
            </p:cNvPr>
            <p:cNvSpPr/>
            <p:nvPr>
              <p:custDataLst>
                <p:tags r:id="rId3"/>
              </p:custDataLst>
            </p:nvPr>
          </p:nvSpPr>
          <p:spPr>
            <a:xfrm>
              <a:off x="5794332" y="1283775"/>
              <a:ext cx="85728" cy="1668382"/>
            </a:xfrm>
            <a:prstGeom prst="rect">
              <a:avLst/>
            </a:prstGeom>
            <a:solidFill>
              <a:srgbClr val="C2C2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174" name="Arrow Up" descr="&lt;SmartSettings&gt;&lt;SmartResize anchorLeft=&quot;None&quot; anchorTop=&quot;Absolute&quot; anchorRight=&quot;None&quot; anchorBottom=&quot;None&quot; /&gt;&lt;/SmartSettings&gt;">
              <a:extLst>
                <a:ext uri="{FF2B5EF4-FFF2-40B4-BE49-F238E27FC236}">
                  <a16:creationId xmlns:a16="http://schemas.microsoft.com/office/drawing/2014/main" id="{7D0723F1-1B26-3AA2-65BC-E4E64A90C73E}"/>
                </a:ext>
              </a:extLst>
            </p:cNvPr>
            <p:cNvSpPr>
              <a:spLocks noChangeAspect="1"/>
            </p:cNvSpPr>
            <p:nvPr>
              <p:custDataLst>
                <p:tags r:id="rId4"/>
              </p:custDataLst>
            </p:nvPr>
          </p:nvSpPr>
          <p:spPr bwMode="auto">
            <a:xfrm>
              <a:off x="5794314" y="1246655"/>
              <a:ext cx="85725" cy="20067"/>
            </a:xfrm>
            <a:custGeom>
              <a:avLst/>
              <a:gdLst>
                <a:gd name="T0" fmla="*/ 205 w 205"/>
                <a:gd name="T1" fmla="*/ 94 h 116"/>
                <a:gd name="T2" fmla="*/ 103 w 205"/>
                <a:gd name="T3" fmla="*/ 0 h 116"/>
                <a:gd name="T4" fmla="*/ 0 w 205"/>
                <a:gd name="T5" fmla="*/ 94 h 116"/>
                <a:gd name="T6" fmla="*/ 20 w 205"/>
                <a:gd name="T7" fmla="*/ 116 h 116"/>
                <a:gd name="T8" fmla="*/ 103 w 205"/>
                <a:gd name="T9" fmla="*/ 39 h 116"/>
                <a:gd name="T10" fmla="*/ 187 w 205"/>
                <a:gd name="T11" fmla="*/ 116 h 116"/>
                <a:gd name="T12" fmla="*/ 205 w 205"/>
                <a:gd name="T13" fmla="*/ 94 h 116"/>
              </a:gdLst>
              <a:ahLst/>
              <a:cxnLst>
                <a:cxn ang="0">
                  <a:pos x="T0" y="T1"/>
                </a:cxn>
                <a:cxn ang="0">
                  <a:pos x="T2" y="T3"/>
                </a:cxn>
                <a:cxn ang="0">
                  <a:pos x="T4" y="T5"/>
                </a:cxn>
                <a:cxn ang="0">
                  <a:pos x="T6" y="T7"/>
                </a:cxn>
                <a:cxn ang="0">
                  <a:pos x="T8" y="T9"/>
                </a:cxn>
                <a:cxn ang="0">
                  <a:pos x="T10" y="T11"/>
                </a:cxn>
                <a:cxn ang="0">
                  <a:pos x="T12" y="T13"/>
                </a:cxn>
              </a:cxnLst>
              <a:rect l="0" t="0" r="r" b="b"/>
              <a:pathLst>
                <a:path w="205" h="116">
                  <a:moveTo>
                    <a:pt x="205" y="94"/>
                  </a:moveTo>
                  <a:cubicBezTo>
                    <a:pt x="171" y="63"/>
                    <a:pt x="137" y="31"/>
                    <a:pt x="103" y="0"/>
                  </a:cubicBezTo>
                  <a:cubicBezTo>
                    <a:pt x="69" y="31"/>
                    <a:pt x="35" y="63"/>
                    <a:pt x="0" y="94"/>
                  </a:cubicBezTo>
                  <a:lnTo>
                    <a:pt x="20" y="116"/>
                  </a:lnTo>
                  <a:lnTo>
                    <a:pt x="103" y="39"/>
                  </a:lnTo>
                  <a:lnTo>
                    <a:pt x="187" y="116"/>
                  </a:lnTo>
                  <a:lnTo>
                    <a:pt x="205" y="94"/>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75" name="Arrow Down" descr="&lt;SmartSettings&gt;&lt;SmartResize anchorLeft=&quot;None&quot; anchorTop=&quot;None&quot; anchorRight=&quot;None&quot; anchorBottom=&quot;Absolute&quot; /&gt;&lt;/SmartSettings&gt;">
              <a:extLst>
                <a:ext uri="{FF2B5EF4-FFF2-40B4-BE49-F238E27FC236}">
                  <a16:creationId xmlns:a16="http://schemas.microsoft.com/office/drawing/2014/main" id="{C08CCD51-E8A2-6FE3-D185-1660FEEF03C8}"/>
                </a:ext>
              </a:extLst>
            </p:cNvPr>
            <p:cNvSpPr>
              <a:spLocks noChangeAspect="1"/>
            </p:cNvSpPr>
            <p:nvPr>
              <p:custDataLst>
                <p:tags r:id="rId5"/>
              </p:custDataLst>
            </p:nvPr>
          </p:nvSpPr>
          <p:spPr bwMode="auto">
            <a:xfrm>
              <a:off x="5794314" y="3935680"/>
              <a:ext cx="85725" cy="20067"/>
            </a:xfrm>
            <a:custGeom>
              <a:avLst/>
              <a:gdLst>
                <a:gd name="T0" fmla="*/ 0 w 205"/>
                <a:gd name="T1" fmla="*/ 22 h 116"/>
                <a:gd name="T2" fmla="*/ 102 w 205"/>
                <a:gd name="T3" fmla="*/ 116 h 116"/>
                <a:gd name="T4" fmla="*/ 205 w 205"/>
                <a:gd name="T5" fmla="*/ 22 h 116"/>
                <a:gd name="T6" fmla="*/ 185 w 205"/>
                <a:gd name="T7" fmla="*/ 0 h 116"/>
                <a:gd name="T8" fmla="*/ 102 w 205"/>
                <a:gd name="T9" fmla="*/ 77 h 116"/>
                <a:gd name="T10" fmla="*/ 18 w 205"/>
                <a:gd name="T11" fmla="*/ 0 h 116"/>
                <a:gd name="T12" fmla="*/ 0 w 205"/>
                <a:gd name="T13" fmla="*/ 22 h 116"/>
              </a:gdLst>
              <a:ahLst/>
              <a:cxnLst>
                <a:cxn ang="0">
                  <a:pos x="T0" y="T1"/>
                </a:cxn>
                <a:cxn ang="0">
                  <a:pos x="T2" y="T3"/>
                </a:cxn>
                <a:cxn ang="0">
                  <a:pos x="T4" y="T5"/>
                </a:cxn>
                <a:cxn ang="0">
                  <a:pos x="T6" y="T7"/>
                </a:cxn>
                <a:cxn ang="0">
                  <a:pos x="T8" y="T9"/>
                </a:cxn>
                <a:cxn ang="0">
                  <a:pos x="T10" y="T11"/>
                </a:cxn>
                <a:cxn ang="0">
                  <a:pos x="T12" y="T13"/>
                </a:cxn>
              </a:cxnLst>
              <a:rect l="0" t="0" r="r" b="b"/>
              <a:pathLst>
                <a:path w="205" h="116">
                  <a:moveTo>
                    <a:pt x="0" y="22"/>
                  </a:moveTo>
                  <a:cubicBezTo>
                    <a:pt x="34" y="53"/>
                    <a:pt x="68" y="85"/>
                    <a:pt x="102" y="116"/>
                  </a:cubicBezTo>
                  <a:cubicBezTo>
                    <a:pt x="136" y="85"/>
                    <a:pt x="170" y="53"/>
                    <a:pt x="205" y="22"/>
                  </a:cubicBezTo>
                  <a:lnTo>
                    <a:pt x="185" y="0"/>
                  </a:lnTo>
                  <a:lnTo>
                    <a:pt x="102" y="77"/>
                  </a:lnTo>
                  <a:lnTo>
                    <a:pt x="18" y="0"/>
                  </a:lnTo>
                  <a:lnTo>
                    <a:pt x="0" y="22"/>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95" name="그룹 194">
            <a:extLst>
              <a:ext uri="{FF2B5EF4-FFF2-40B4-BE49-F238E27FC236}">
                <a16:creationId xmlns:a16="http://schemas.microsoft.com/office/drawing/2014/main" id="{A8713971-895E-43B2-73F1-016990C4D43D}"/>
              </a:ext>
            </a:extLst>
          </p:cNvPr>
          <p:cNvGrpSpPr/>
          <p:nvPr/>
        </p:nvGrpSpPr>
        <p:grpSpPr>
          <a:xfrm>
            <a:off x="4564491" y="3357101"/>
            <a:ext cx="4829020" cy="524380"/>
            <a:chOff x="4564491" y="3254462"/>
            <a:chExt cx="4829020" cy="524380"/>
          </a:xfrm>
        </p:grpSpPr>
        <p:grpSp>
          <p:nvGrpSpPr>
            <p:cNvPr id="177" name="그룹 176">
              <a:extLst>
                <a:ext uri="{FF2B5EF4-FFF2-40B4-BE49-F238E27FC236}">
                  <a16:creationId xmlns:a16="http://schemas.microsoft.com/office/drawing/2014/main" id="{1C19302A-A7EB-93DB-6180-C85792977732}"/>
                </a:ext>
              </a:extLst>
            </p:cNvPr>
            <p:cNvGrpSpPr/>
            <p:nvPr/>
          </p:nvGrpSpPr>
          <p:grpSpPr>
            <a:xfrm>
              <a:off x="4564491" y="3254462"/>
              <a:ext cx="4829020" cy="524380"/>
              <a:chOff x="4762849" y="2049786"/>
              <a:chExt cx="4829020" cy="524380"/>
            </a:xfrm>
          </p:grpSpPr>
          <p:sp>
            <p:nvSpPr>
              <p:cNvPr id="178" name="Rounded Panel">
                <a:extLst>
                  <a:ext uri="{FF2B5EF4-FFF2-40B4-BE49-F238E27FC236}">
                    <a16:creationId xmlns:a16="http://schemas.microsoft.com/office/drawing/2014/main" id="{2A59B726-D6FE-8AA2-00B1-EEEE06687B98}"/>
                  </a:ext>
                </a:extLst>
              </p:cNvPr>
              <p:cNvSpPr/>
              <p:nvPr/>
            </p:nvSpPr>
            <p:spPr>
              <a:xfrm>
                <a:off x="4762849" y="2049786"/>
                <a:ext cx="4829020" cy="524380"/>
              </a:xfrm>
              <a:prstGeom prst="roundRect">
                <a:avLst>
                  <a:gd name="adj" fmla="val 1843"/>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sp>
            <p:nvSpPr>
              <p:cNvPr id="179" name="TextBox 178">
                <a:extLst>
                  <a:ext uri="{FF2B5EF4-FFF2-40B4-BE49-F238E27FC236}">
                    <a16:creationId xmlns:a16="http://schemas.microsoft.com/office/drawing/2014/main" id="{9B36D9C0-84D7-17CD-B1F8-2382BECF5C5C}"/>
                  </a:ext>
                </a:extLst>
              </p:cNvPr>
              <p:cNvSpPr txBox="1"/>
              <p:nvPr/>
            </p:nvSpPr>
            <p:spPr>
              <a:xfrm>
                <a:off x="4823950" y="2303225"/>
                <a:ext cx="2610010" cy="230832"/>
              </a:xfrm>
              <a:prstGeom prst="rect">
                <a:avLst/>
              </a:prstGeom>
              <a:noFill/>
            </p:spPr>
            <p:txBody>
              <a:bodyPr wrap="none" rtlCol="0">
                <a:spAutoFit/>
              </a:bodyPr>
              <a:lstStyle/>
              <a:p>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의전관리 시스템에 신규 접수건이 있습니다</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바로가기</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80" name="TextBox 179">
                <a:extLst>
                  <a:ext uri="{FF2B5EF4-FFF2-40B4-BE49-F238E27FC236}">
                    <a16:creationId xmlns:a16="http://schemas.microsoft.com/office/drawing/2014/main" id="{A1DBA843-8639-2CBD-8611-31609CE2F371}"/>
                  </a:ext>
                </a:extLst>
              </p:cNvPr>
              <p:cNvSpPr txBox="1"/>
              <p:nvPr/>
            </p:nvSpPr>
            <p:spPr>
              <a:xfrm>
                <a:off x="4816917" y="2123590"/>
                <a:ext cx="537327" cy="215444"/>
              </a:xfrm>
              <a:prstGeom prst="rect">
                <a:avLst/>
              </a:prstGeom>
              <a:noFill/>
            </p:spPr>
            <p:txBody>
              <a:bodyPr wrap="none" rtlCol="0">
                <a:spAutoFit/>
              </a:bodyP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자동발송</a:t>
                </a:r>
              </a:p>
            </p:txBody>
          </p:sp>
          <p:sp>
            <p:nvSpPr>
              <p:cNvPr id="181" name="TextBox 180">
                <a:extLst>
                  <a:ext uri="{FF2B5EF4-FFF2-40B4-BE49-F238E27FC236}">
                    <a16:creationId xmlns:a16="http://schemas.microsoft.com/office/drawing/2014/main" id="{817B18DD-6670-A0FA-9F16-FDD38492304A}"/>
                  </a:ext>
                </a:extLst>
              </p:cNvPr>
              <p:cNvSpPr txBox="1"/>
              <p:nvPr/>
            </p:nvSpPr>
            <p:spPr>
              <a:xfrm>
                <a:off x="8547209" y="2123590"/>
                <a:ext cx="997389" cy="215444"/>
              </a:xfrm>
              <a:prstGeom prst="rect">
                <a:avLst/>
              </a:prstGeom>
              <a:noFill/>
            </p:spPr>
            <p:txBody>
              <a:bodyPr wrap="none" rtlCol="0">
                <a:spAutoFit/>
              </a:bodyPr>
              <a:lstStyle/>
              <a:p>
                <a:pPr algn="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2022.12.30 13:59</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sp>
          <p:nvSpPr>
            <p:cNvPr id="182" name="TextBox 181">
              <a:extLst>
                <a:ext uri="{FF2B5EF4-FFF2-40B4-BE49-F238E27FC236}">
                  <a16:creationId xmlns:a16="http://schemas.microsoft.com/office/drawing/2014/main" id="{DEE36BB3-2656-7ECA-E183-1711362A7C35}"/>
                </a:ext>
              </a:extLst>
            </p:cNvPr>
            <p:cNvSpPr txBox="1"/>
            <p:nvPr/>
          </p:nvSpPr>
          <p:spPr>
            <a:xfrm>
              <a:off x="8973451" y="3553554"/>
              <a:ext cx="360996" cy="215444"/>
            </a:xfrm>
            <a:prstGeom prst="rect">
              <a:avLst/>
            </a:prstGeom>
            <a:noFill/>
          </p:spPr>
          <p:txBody>
            <a:bodyPr wrap="none" rtlCol="0">
              <a:spAutoFit/>
            </a:bodyPr>
            <a:lstStyle/>
            <a:p>
              <a:pPr algn="r"/>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읽음</a:t>
              </a:r>
            </a:p>
          </p:txBody>
        </p:sp>
      </p:grpSp>
      <p:grpSp>
        <p:nvGrpSpPr>
          <p:cNvPr id="196" name="그룹 195">
            <a:extLst>
              <a:ext uri="{FF2B5EF4-FFF2-40B4-BE49-F238E27FC236}">
                <a16:creationId xmlns:a16="http://schemas.microsoft.com/office/drawing/2014/main" id="{A8D714D4-9832-FB91-117A-446DD0346560}"/>
              </a:ext>
            </a:extLst>
          </p:cNvPr>
          <p:cNvGrpSpPr/>
          <p:nvPr/>
        </p:nvGrpSpPr>
        <p:grpSpPr>
          <a:xfrm>
            <a:off x="4564491" y="3926268"/>
            <a:ext cx="4829020" cy="524380"/>
            <a:chOff x="4564491" y="3254462"/>
            <a:chExt cx="4829020" cy="524380"/>
          </a:xfrm>
        </p:grpSpPr>
        <p:grpSp>
          <p:nvGrpSpPr>
            <p:cNvPr id="197" name="그룹 196">
              <a:extLst>
                <a:ext uri="{FF2B5EF4-FFF2-40B4-BE49-F238E27FC236}">
                  <a16:creationId xmlns:a16="http://schemas.microsoft.com/office/drawing/2014/main" id="{7EAA51C9-0851-D380-3518-85A636E3EF5E}"/>
                </a:ext>
              </a:extLst>
            </p:cNvPr>
            <p:cNvGrpSpPr/>
            <p:nvPr/>
          </p:nvGrpSpPr>
          <p:grpSpPr>
            <a:xfrm>
              <a:off x="4564491" y="3254462"/>
              <a:ext cx="4829020" cy="524380"/>
              <a:chOff x="4762849" y="2049786"/>
              <a:chExt cx="4829020" cy="524380"/>
            </a:xfrm>
          </p:grpSpPr>
          <p:sp>
            <p:nvSpPr>
              <p:cNvPr id="199" name="Rounded Panel">
                <a:extLst>
                  <a:ext uri="{FF2B5EF4-FFF2-40B4-BE49-F238E27FC236}">
                    <a16:creationId xmlns:a16="http://schemas.microsoft.com/office/drawing/2014/main" id="{3512E22B-C118-50A1-86B0-874DBDD2B784}"/>
                  </a:ext>
                </a:extLst>
              </p:cNvPr>
              <p:cNvSpPr/>
              <p:nvPr/>
            </p:nvSpPr>
            <p:spPr>
              <a:xfrm>
                <a:off x="4762849" y="2049786"/>
                <a:ext cx="4829020" cy="524380"/>
              </a:xfrm>
              <a:prstGeom prst="roundRect">
                <a:avLst>
                  <a:gd name="adj" fmla="val 1843"/>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sp>
            <p:nvSpPr>
              <p:cNvPr id="200" name="TextBox 199">
                <a:extLst>
                  <a:ext uri="{FF2B5EF4-FFF2-40B4-BE49-F238E27FC236}">
                    <a16:creationId xmlns:a16="http://schemas.microsoft.com/office/drawing/2014/main" id="{6922B586-EA7E-D910-DE5D-3D8292EFDF63}"/>
                  </a:ext>
                </a:extLst>
              </p:cNvPr>
              <p:cNvSpPr txBox="1"/>
              <p:nvPr/>
            </p:nvSpPr>
            <p:spPr>
              <a:xfrm>
                <a:off x="4823950" y="2303225"/>
                <a:ext cx="3517310" cy="230832"/>
              </a:xfrm>
              <a:prstGeom prst="rect">
                <a:avLst/>
              </a:prstGeom>
              <a:noFill/>
            </p:spPr>
            <p:txBody>
              <a:bodyPr wrap="none" rtlCol="0">
                <a:spAutoFit/>
              </a:bodyPr>
              <a:lstStyle/>
              <a:p>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토마스님</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용품관련 사진이 입력되지 않았습니다</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입력해 주세요</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바로가기</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01" name="TextBox 200">
                <a:extLst>
                  <a:ext uri="{FF2B5EF4-FFF2-40B4-BE49-F238E27FC236}">
                    <a16:creationId xmlns:a16="http://schemas.microsoft.com/office/drawing/2014/main" id="{7E98379D-7503-4784-7C7F-32AF820BF05A}"/>
                  </a:ext>
                </a:extLst>
              </p:cNvPr>
              <p:cNvSpPr txBox="1"/>
              <p:nvPr/>
            </p:nvSpPr>
            <p:spPr>
              <a:xfrm>
                <a:off x="4816917" y="2123590"/>
                <a:ext cx="449162" cy="215444"/>
              </a:xfrm>
              <a:prstGeom prst="rect">
                <a:avLst/>
              </a:prstGeom>
              <a:noFill/>
            </p:spPr>
            <p:txBody>
              <a:bodyPr wrap="none" rtlCol="0">
                <a:spAutoFit/>
              </a:bodyP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상황실</a:t>
                </a:r>
              </a:p>
            </p:txBody>
          </p:sp>
          <p:sp>
            <p:nvSpPr>
              <p:cNvPr id="202" name="TextBox 201">
                <a:extLst>
                  <a:ext uri="{FF2B5EF4-FFF2-40B4-BE49-F238E27FC236}">
                    <a16:creationId xmlns:a16="http://schemas.microsoft.com/office/drawing/2014/main" id="{EF84DE87-B7AD-73B5-995A-67D0DB545E74}"/>
                  </a:ext>
                </a:extLst>
              </p:cNvPr>
              <p:cNvSpPr txBox="1"/>
              <p:nvPr/>
            </p:nvSpPr>
            <p:spPr>
              <a:xfrm>
                <a:off x="8547209" y="2123590"/>
                <a:ext cx="997389" cy="215444"/>
              </a:xfrm>
              <a:prstGeom prst="rect">
                <a:avLst/>
              </a:prstGeom>
              <a:noFill/>
            </p:spPr>
            <p:txBody>
              <a:bodyPr wrap="none" rtlCol="0">
                <a:spAutoFit/>
              </a:bodyPr>
              <a:lstStyle/>
              <a:p>
                <a:pPr algn="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2022.12.30 13:59</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sp>
          <p:nvSpPr>
            <p:cNvPr id="198" name="TextBox 197">
              <a:extLst>
                <a:ext uri="{FF2B5EF4-FFF2-40B4-BE49-F238E27FC236}">
                  <a16:creationId xmlns:a16="http://schemas.microsoft.com/office/drawing/2014/main" id="{6FD90D5B-0C55-A0DE-B2C4-90F8F0B57B9F}"/>
                </a:ext>
              </a:extLst>
            </p:cNvPr>
            <p:cNvSpPr txBox="1"/>
            <p:nvPr/>
          </p:nvSpPr>
          <p:spPr>
            <a:xfrm>
              <a:off x="8973451" y="3553554"/>
              <a:ext cx="360996" cy="215444"/>
            </a:xfrm>
            <a:prstGeom prst="rect">
              <a:avLst/>
            </a:prstGeom>
            <a:noFill/>
          </p:spPr>
          <p:txBody>
            <a:bodyPr wrap="none" rtlCol="0">
              <a:spAutoFit/>
            </a:bodyPr>
            <a:lstStyle/>
            <a:p>
              <a:pPr algn="r"/>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읽음</a:t>
              </a:r>
            </a:p>
          </p:txBody>
        </p:sp>
      </p:grpSp>
      <p:sp>
        <p:nvSpPr>
          <p:cNvPr id="208" name="TextBox 207">
            <a:extLst>
              <a:ext uri="{FF2B5EF4-FFF2-40B4-BE49-F238E27FC236}">
                <a16:creationId xmlns:a16="http://schemas.microsoft.com/office/drawing/2014/main" id="{7D5250A4-9A96-4ABA-D469-FE024DD19DCB}"/>
              </a:ext>
            </a:extLst>
          </p:cNvPr>
          <p:cNvSpPr txBox="1"/>
          <p:nvPr/>
        </p:nvSpPr>
        <p:spPr>
          <a:xfrm>
            <a:off x="5560474" y="1539098"/>
            <a:ext cx="428322" cy="261610"/>
          </a:xfrm>
          <a:prstGeom prst="rect">
            <a:avLst/>
          </a:prstGeom>
          <a:noFill/>
        </p:spPr>
        <p:txBody>
          <a:bodyPr wrap="none" rtlCol="0">
            <a:spAutoFit/>
          </a:bodyPr>
          <a:lstStyle/>
          <a:p>
            <a:pPr algn="ctr"/>
            <a:r>
              <a:rPr lang="ko-KR" altLang="en-US" sz="1100">
                <a:solidFill>
                  <a:srgbClr val="0D6EFD"/>
                </a:solidFill>
              </a:rPr>
              <a:t>알림</a:t>
            </a:r>
          </a:p>
        </p:txBody>
      </p:sp>
      <p:sp>
        <p:nvSpPr>
          <p:cNvPr id="209" name="TextBox 208">
            <a:extLst>
              <a:ext uri="{FF2B5EF4-FFF2-40B4-BE49-F238E27FC236}">
                <a16:creationId xmlns:a16="http://schemas.microsoft.com/office/drawing/2014/main" id="{4FE52CA3-204F-5B82-70E5-E027D1553BBC}"/>
              </a:ext>
            </a:extLst>
          </p:cNvPr>
          <p:cNvSpPr txBox="1"/>
          <p:nvPr/>
        </p:nvSpPr>
        <p:spPr>
          <a:xfrm>
            <a:off x="7921019" y="1539098"/>
            <a:ext cx="671979" cy="261610"/>
          </a:xfrm>
          <a:prstGeom prst="rect">
            <a:avLst/>
          </a:prstGeom>
          <a:noFill/>
        </p:spPr>
        <p:txBody>
          <a:bodyPr wrap="none" rtlCol="0">
            <a:spAutoFit/>
          </a:bodyPr>
          <a:lstStyle/>
          <a:p>
            <a:pPr algn="ctr"/>
            <a:r>
              <a:rPr lang="ko-KR" altLang="en-US" sz="1100">
                <a:solidFill>
                  <a:schemeClr val="bg1">
                    <a:lumMod val="50000"/>
                  </a:schemeClr>
                </a:solidFill>
              </a:rPr>
              <a:t>공지사항</a:t>
            </a:r>
          </a:p>
        </p:txBody>
      </p:sp>
      <p:cxnSp>
        <p:nvCxnSpPr>
          <p:cNvPr id="211" name="직선 연결선 210">
            <a:extLst>
              <a:ext uri="{FF2B5EF4-FFF2-40B4-BE49-F238E27FC236}">
                <a16:creationId xmlns:a16="http://schemas.microsoft.com/office/drawing/2014/main" id="{252D2943-DD00-7FC1-3239-5B42DFF42CC4}"/>
              </a:ext>
            </a:extLst>
          </p:cNvPr>
          <p:cNvCxnSpPr>
            <a:cxnSpLocks/>
          </p:cNvCxnSpPr>
          <p:nvPr/>
        </p:nvCxnSpPr>
        <p:spPr>
          <a:xfrm>
            <a:off x="4562451" y="1853796"/>
            <a:ext cx="2416550"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213" name="직선 연결선 212">
            <a:extLst>
              <a:ext uri="{FF2B5EF4-FFF2-40B4-BE49-F238E27FC236}">
                <a16:creationId xmlns:a16="http://schemas.microsoft.com/office/drawing/2014/main" id="{A545808B-12E3-2298-30D1-5DBEA06460B0}"/>
              </a:ext>
            </a:extLst>
          </p:cNvPr>
          <p:cNvCxnSpPr>
            <a:cxnSpLocks/>
          </p:cNvCxnSpPr>
          <p:nvPr/>
        </p:nvCxnSpPr>
        <p:spPr>
          <a:xfrm>
            <a:off x="6989181" y="1853796"/>
            <a:ext cx="2535656"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3" name="Delete">
            <a:extLst>
              <a:ext uri="{FF2B5EF4-FFF2-40B4-BE49-F238E27FC236}">
                <a16:creationId xmlns:a16="http://schemas.microsoft.com/office/drawing/2014/main" id="{C90EA1CE-D9E5-EB7A-D23B-2A3AAE4571A6}"/>
              </a:ext>
            </a:extLst>
          </p:cNvPr>
          <p:cNvSpPr>
            <a:spLocks noChangeAspect="1"/>
          </p:cNvSpPr>
          <p:nvPr/>
        </p:nvSpPr>
        <p:spPr bwMode="auto">
          <a:xfrm>
            <a:off x="9248074" y="1048849"/>
            <a:ext cx="178969" cy="178968"/>
          </a:xfrm>
          <a:custGeom>
            <a:avLst/>
            <a:gdLst>
              <a:gd name="T0" fmla="*/ 3 w 77"/>
              <a:gd name="T1" fmla="*/ 0 h 77"/>
              <a:gd name="T2" fmla="*/ 0 w 77"/>
              <a:gd name="T3" fmla="*/ 3 h 77"/>
              <a:gd name="T4" fmla="*/ 36 w 77"/>
              <a:gd name="T5" fmla="*/ 38 h 77"/>
              <a:gd name="T6" fmla="*/ 0 w 77"/>
              <a:gd name="T7" fmla="*/ 74 h 77"/>
              <a:gd name="T8" fmla="*/ 3 w 77"/>
              <a:gd name="T9" fmla="*/ 77 h 77"/>
              <a:gd name="T10" fmla="*/ 39 w 77"/>
              <a:gd name="T11" fmla="*/ 41 h 77"/>
              <a:gd name="T12" fmla="*/ 74 w 77"/>
              <a:gd name="T13" fmla="*/ 77 h 77"/>
              <a:gd name="T14" fmla="*/ 77 w 77"/>
              <a:gd name="T15" fmla="*/ 74 h 77"/>
              <a:gd name="T16" fmla="*/ 42 w 77"/>
              <a:gd name="T17" fmla="*/ 38 h 77"/>
              <a:gd name="T18" fmla="*/ 77 w 77"/>
              <a:gd name="T19" fmla="*/ 3 h 77"/>
              <a:gd name="T20" fmla="*/ 74 w 77"/>
              <a:gd name="T21" fmla="*/ 0 h 77"/>
              <a:gd name="T22" fmla="*/ 39 w 77"/>
              <a:gd name="T23" fmla="*/ 35 h 77"/>
              <a:gd name="T24" fmla="*/ 3 w 77"/>
              <a:gd name="T2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7">
                <a:moveTo>
                  <a:pt x="3" y="0"/>
                </a:moveTo>
                <a:lnTo>
                  <a:pt x="0" y="3"/>
                </a:lnTo>
                <a:lnTo>
                  <a:pt x="36" y="38"/>
                </a:lnTo>
                <a:lnTo>
                  <a:pt x="0" y="74"/>
                </a:lnTo>
                <a:lnTo>
                  <a:pt x="3" y="77"/>
                </a:lnTo>
                <a:lnTo>
                  <a:pt x="39" y="41"/>
                </a:lnTo>
                <a:lnTo>
                  <a:pt x="74" y="77"/>
                </a:lnTo>
                <a:lnTo>
                  <a:pt x="77" y="74"/>
                </a:lnTo>
                <a:lnTo>
                  <a:pt x="42" y="38"/>
                </a:lnTo>
                <a:lnTo>
                  <a:pt x="77" y="3"/>
                </a:lnTo>
                <a:lnTo>
                  <a:pt x="74" y="0"/>
                </a:lnTo>
                <a:lnTo>
                  <a:pt x="39" y="35"/>
                </a:lnTo>
                <a:lnTo>
                  <a:pt x="3" y="0"/>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 name="Profile Picture">
            <a:extLst>
              <a:ext uri="{FF2B5EF4-FFF2-40B4-BE49-F238E27FC236}">
                <a16:creationId xmlns:a16="http://schemas.microsoft.com/office/drawing/2014/main" id="{C128D64C-80C6-76A4-454B-06A004068E13}"/>
              </a:ext>
            </a:extLst>
          </p:cNvPr>
          <p:cNvGrpSpPr>
            <a:grpSpLocks noChangeAspect="1"/>
          </p:cNvGrpSpPr>
          <p:nvPr/>
        </p:nvGrpSpPr>
        <p:grpSpPr>
          <a:xfrm>
            <a:off x="8215150" y="1014715"/>
            <a:ext cx="264373" cy="264373"/>
            <a:chOff x="5459192" y="1847688"/>
            <a:chExt cx="1371600" cy="1371600"/>
          </a:xfrm>
        </p:grpSpPr>
        <p:sp>
          <p:nvSpPr>
            <p:cNvPr id="5" name="Background">
              <a:extLst>
                <a:ext uri="{FF2B5EF4-FFF2-40B4-BE49-F238E27FC236}">
                  <a16:creationId xmlns:a16="http://schemas.microsoft.com/office/drawing/2014/main" id="{1E91652A-63B6-E992-D175-FACCD298AED9}"/>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6" name="Profile Icon">
              <a:extLst>
                <a:ext uri="{FF2B5EF4-FFF2-40B4-BE49-F238E27FC236}">
                  <a16:creationId xmlns:a16="http://schemas.microsoft.com/office/drawing/2014/main" id="{25DE0449-09F5-760B-5C00-D671806C204C}"/>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pic>
        <p:nvPicPr>
          <p:cNvPr id="7" name="그림 6">
            <a:extLst>
              <a:ext uri="{FF2B5EF4-FFF2-40B4-BE49-F238E27FC236}">
                <a16:creationId xmlns:a16="http://schemas.microsoft.com/office/drawing/2014/main" id="{1D4C9900-B620-C4C9-515B-4E6B86869BD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7750" t="32090" r="63632" b="32555"/>
          <a:stretch/>
        </p:blipFill>
        <p:spPr>
          <a:xfrm>
            <a:off x="170285" y="1014715"/>
            <a:ext cx="382166" cy="271463"/>
          </a:xfrm>
          <a:prstGeom prst="rect">
            <a:avLst/>
          </a:prstGeom>
        </p:spPr>
      </p:pic>
      <p:sp>
        <p:nvSpPr>
          <p:cNvPr id="8" name="TextBox 7">
            <a:extLst>
              <a:ext uri="{FF2B5EF4-FFF2-40B4-BE49-F238E27FC236}">
                <a16:creationId xmlns:a16="http://schemas.microsoft.com/office/drawing/2014/main" id="{544198EF-2967-267C-CEB1-756890384B61}"/>
              </a:ext>
            </a:extLst>
          </p:cNvPr>
          <p:cNvSpPr txBox="1"/>
          <p:nvPr/>
        </p:nvSpPr>
        <p:spPr>
          <a:xfrm>
            <a:off x="8425945" y="1023536"/>
            <a:ext cx="724878" cy="230832"/>
          </a:xfrm>
          <a:prstGeom prst="rect">
            <a:avLst/>
          </a:prstGeom>
          <a:noFill/>
        </p:spPr>
        <p:txBody>
          <a:bodyPr wrap="none" rtlCol="0">
            <a:spAutoFit/>
          </a:bodyPr>
          <a:lstStyle/>
          <a:p>
            <a:r>
              <a:rPr lang="ko-KR" altLang="en-US" sz="900"/>
              <a:t>토마스님 ▼</a:t>
            </a:r>
          </a:p>
        </p:txBody>
      </p:sp>
      <p:sp>
        <p:nvSpPr>
          <p:cNvPr id="9" name="TextBox 8">
            <a:extLst>
              <a:ext uri="{FF2B5EF4-FFF2-40B4-BE49-F238E27FC236}">
                <a16:creationId xmlns:a16="http://schemas.microsoft.com/office/drawing/2014/main" id="{AC7EAE09-8D66-85ED-4AE7-484813D07F07}"/>
              </a:ext>
            </a:extLst>
          </p:cNvPr>
          <p:cNvSpPr txBox="1"/>
          <p:nvPr/>
        </p:nvSpPr>
        <p:spPr>
          <a:xfrm>
            <a:off x="985846" y="1027026"/>
            <a:ext cx="671979" cy="261610"/>
          </a:xfrm>
          <a:prstGeom prst="rect">
            <a:avLst/>
          </a:prstGeom>
          <a:noFill/>
        </p:spPr>
        <p:txBody>
          <a:bodyPr wrap="none" rtlCol="0">
            <a:spAutoFit/>
          </a:bodyPr>
          <a:lstStyle/>
          <a:p>
            <a:pPr algn="ctr"/>
            <a:r>
              <a:rPr lang="ko-KR" altLang="en-US" sz="1100"/>
              <a:t>장례현황</a:t>
            </a:r>
          </a:p>
        </p:txBody>
      </p:sp>
      <p:sp>
        <p:nvSpPr>
          <p:cNvPr id="10" name="TextBox 9">
            <a:extLst>
              <a:ext uri="{FF2B5EF4-FFF2-40B4-BE49-F238E27FC236}">
                <a16:creationId xmlns:a16="http://schemas.microsoft.com/office/drawing/2014/main" id="{7CB9B0D8-0B16-BC7A-7680-5B8DD59064CB}"/>
              </a:ext>
            </a:extLst>
          </p:cNvPr>
          <p:cNvSpPr txBox="1"/>
          <p:nvPr/>
        </p:nvSpPr>
        <p:spPr>
          <a:xfrm>
            <a:off x="2528838" y="1027026"/>
            <a:ext cx="671979" cy="261610"/>
          </a:xfrm>
          <a:prstGeom prst="rect">
            <a:avLst/>
          </a:prstGeom>
          <a:noFill/>
        </p:spPr>
        <p:txBody>
          <a:bodyPr wrap="none" rtlCol="0">
            <a:spAutoFit/>
          </a:bodyPr>
          <a:lstStyle/>
          <a:p>
            <a:pPr algn="ctr"/>
            <a:r>
              <a:rPr lang="ko-KR" altLang="en-US" sz="1100" dirty="0"/>
              <a:t>상품검색</a:t>
            </a:r>
          </a:p>
        </p:txBody>
      </p:sp>
      <p:sp>
        <p:nvSpPr>
          <p:cNvPr id="11" name="TextBox 10">
            <a:extLst>
              <a:ext uri="{FF2B5EF4-FFF2-40B4-BE49-F238E27FC236}">
                <a16:creationId xmlns:a16="http://schemas.microsoft.com/office/drawing/2014/main" id="{EF3F1EAC-B4E9-B6DF-11AE-973486BCA2B0}"/>
              </a:ext>
            </a:extLst>
          </p:cNvPr>
          <p:cNvSpPr txBox="1"/>
          <p:nvPr/>
        </p:nvSpPr>
        <p:spPr>
          <a:xfrm>
            <a:off x="3422162" y="1027026"/>
            <a:ext cx="671979" cy="261610"/>
          </a:xfrm>
          <a:prstGeom prst="rect">
            <a:avLst/>
          </a:prstGeom>
          <a:noFill/>
        </p:spPr>
        <p:txBody>
          <a:bodyPr wrap="none" rtlCol="0">
            <a:spAutoFit/>
          </a:bodyPr>
          <a:lstStyle/>
          <a:p>
            <a:pPr algn="ctr"/>
            <a:r>
              <a:rPr lang="ko-KR" altLang="en-US" sz="1100" dirty="0"/>
              <a:t>장례식장</a:t>
            </a:r>
          </a:p>
        </p:txBody>
      </p:sp>
      <p:sp>
        <p:nvSpPr>
          <p:cNvPr id="12" name="TextBox 11">
            <a:extLst>
              <a:ext uri="{FF2B5EF4-FFF2-40B4-BE49-F238E27FC236}">
                <a16:creationId xmlns:a16="http://schemas.microsoft.com/office/drawing/2014/main" id="{DDF1D62F-8283-53C9-B0F6-F81F264D326C}"/>
              </a:ext>
            </a:extLst>
          </p:cNvPr>
          <p:cNvSpPr txBox="1"/>
          <p:nvPr/>
        </p:nvSpPr>
        <p:spPr>
          <a:xfrm>
            <a:off x="4315486" y="1027026"/>
            <a:ext cx="671979" cy="261610"/>
          </a:xfrm>
          <a:prstGeom prst="rect">
            <a:avLst/>
          </a:prstGeom>
          <a:noFill/>
        </p:spPr>
        <p:txBody>
          <a:bodyPr wrap="none" rtlCol="0">
            <a:spAutoFit/>
          </a:bodyPr>
          <a:lstStyle/>
          <a:p>
            <a:pPr algn="ctr"/>
            <a:r>
              <a:rPr lang="ko-KR" altLang="en-US" sz="1100" dirty="0"/>
              <a:t>재고관리</a:t>
            </a:r>
          </a:p>
        </p:txBody>
      </p:sp>
      <p:sp>
        <p:nvSpPr>
          <p:cNvPr id="14" name="TextBox 13">
            <a:extLst>
              <a:ext uri="{FF2B5EF4-FFF2-40B4-BE49-F238E27FC236}">
                <a16:creationId xmlns:a16="http://schemas.microsoft.com/office/drawing/2014/main" id="{DB359B66-1B5E-91EB-553D-E59B7E1947D1}"/>
              </a:ext>
            </a:extLst>
          </p:cNvPr>
          <p:cNvSpPr txBox="1"/>
          <p:nvPr/>
        </p:nvSpPr>
        <p:spPr>
          <a:xfrm>
            <a:off x="5208810" y="1027026"/>
            <a:ext cx="718466" cy="261610"/>
          </a:xfrm>
          <a:prstGeom prst="rect">
            <a:avLst/>
          </a:prstGeom>
          <a:noFill/>
        </p:spPr>
        <p:txBody>
          <a:bodyPr wrap="none" rtlCol="0">
            <a:spAutoFit/>
          </a:bodyPr>
          <a:lstStyle/>
          <a:p>
            <a:pPr algn="ctr"/>
            <a:r>
              <a:rPr lang="ko-KR" altLang="en-US" sz="1100" dirty="0"/>
              <a:t>공지</a:t>
            </a:r>
            <a:r>
              <a:rPr lang="en-US" altLang="ko-KR" sz="1100" dirty="0"/>
              <a:t>/</a:t>
            </a:r>
            <a:r>
              <a:rPr lang="ko-KR" altLang="en-US" sz="1100" dirty="0" err="1"/>
              <a:t>푸시</a:t>
            </a:r>
            <a:endParaRPr lang="ko-KR" altLang="en-US" sz="1100" dirty="0"/>
          </a:p>
        </p:txBody>
      </p:sp>
      <p:sp>
        <p:nvSpPr>
          <p:cNvPr id="15" name="TextBox 14">
            <a:extLst>
              <a:ext uri="{FF2B5EF4-FFF2-40B4-BE49-F238E27FC236}">
                <a16:creationId xmlns:a16="http://schemas.microsoft.com/office/drawing/2014/main" id="{0AC41FE9-0487-F8C4-A47B-62B56FB9E94B}"/>
              </a:ext>
            </a:extLst>
          </p:cNvPr>
          <p:cNvSpPr txBox="1"/>
          <p:nvPr/>
        </p:nvSpPr>
        <p:spPr>
          <a:xfrm>
            <a:off x="6180682" y="1027026"/>
            <a:ext cx="607860" cy="261610"/>
          </a:xfrm>
          <a:prstGeom prst="rect">
            <a:avLst/>
          </a:prstGeom>
          <a:noFill/>
        </p:spPr>
        <p:txBody>
          <a:bodyPr wrap="none" rtlCol="0">
            <a:spAutoFit/>
          </a:bodyPr>
          <a:lstStyle/>
          <a:p>
            <a:pPr algn="ctr"/>
            <a:r>
              <a:rPr lang="ko-KR" altLang="en-US" sz="1100" dirty="0"/>
              <a:t>제어판</a:t>
            </a:r>
          </a:p>
        </p:txBody>
      </p:sp>
      <p:sp>
        <p:nvSpPr>
          <p:cNvPr id="17" name="TextBox 16">
            <a:extLst>
              <a:ext uri="{FF2B5EF4-FFF2-40B4-BE49-F238E27FC236}">
                <a16:creationId xmlns:a16="http://schemas.microsoft.com/office/drawing/2014/main" id="{EB1D2D2C-B528-DBFE-EEEA-F3F5B1168D25}"/>
              </a:ext>
            </a:extLst>
          </p:cNvPr>
          <p:cNvSpPr txBox="1"/>
          <p:nvPr/>
        </p:nvSpPr>
        <p:spPr>
          <a:xfrm>
            <a:off x="1879170" y="1027026"/>
            <a:ext cx="428323" cy="261610"/>
          </a:xfrm>
          <a:prstGeom prst="rect">
            <a:avLst/>
          </a:prstGeom>
          <a:noFill/>
        </p:spPr>
        <p:txBody>
          <a:bodyPr wrap="none" rtlCol="0">
            <a:spAutoFit/>
          </a:bodyPr>
          <a:lstStyle/>
          <a:p>
            <a:pPr algn="ctr"/>
            <a:r>
              <a:rPr lang="ko-KR" altLang="en-US" sz="1100"/>
              <a:t>실적</a:t>
            </a:r>
          </a:p>
        </p:txBody>
      </p:sp>
      <p:graphicFrame>
        <p:nvGraphicFramePr>
          <p:cNvPr id="18" name="표 17">
            <a:extLst>
              <a:ext uri="{FF2B5EF4-FFF2-40B4-BE49-F238E27FC236}">
                <a16:creationId xmlns:a16="http://schemas.microsoft.com/office/drawing/2014/main" id="{876E6347-B91B-F748-75C0-729151EF5D45}"/>
              </a:ext>
            </a:extLst>
          </p:cNvPr>
          <p:cNvGraphicFramePr>
            <a:graphicFrameLocks noGrp="1"/>
          </p:cNvGraphicFramePr>
          <p:nvPr>
            <p:extLst>
              <p:ext uri="{D42A27DB-BD31-4B8C-83A1-F6EECF244321}">
                <p14:modId xmlns:p14="http://schemas.microsoft.com/office/powerpoint/2010/main" val="172576112"/>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Tree>
    <p:extLst>
      <p:ext uri="{BB962C8B-B14F-4D97-AF65-F5344CB8AC3E}">
        <p14:creationId xmlns:p14="http://schemas.microsoft.com/office/powerpoint/2010/main" val="69340079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직사각형 56">
            <a:extLst>
              <a:ext uri="{FF2B5EF4-FFF2-40B4-BE49-F238E27FC236}">
                <a16:creationId xmlns:a16="http://schemas.microsoft.com/office/drawing/2014/main" id="{6B98D6E8-D908-CBD7-A24F-09D7AF2D6E1A}"/>
              </a:ext>
            </a:extLst>
          </p:cNvPr>
          <p:cNvSpPr/>
          <p:nvPr/>
        </p:nvSpPr>
        <p:spPr>
          <a:xfrm>
            <a:off x="18663" y="1632857"/>
            <a:ext cx="9638522" cy="48612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58" name="그룹 57">
            <a:extLst>
              <a:ext uri="{FF2B5EF4-FFF2-40B4-BE49-F238E27FC236}">
                <a16:creationId xmlns:a16="http://schemas.microsoft.com/office/drawing/2014/main" id="{E91C4FF6-8665-406A-62A5-FC634768F0D7}"/>
              </a:ext>
            </a:extLst>
          </p:cNvPr>
          <p:cNvGrpSpPr/>
          <p:nvPr/>
        </p:nvGrpSpPr>
        <p:grpSpPr>
          <a:xfrm>
            <a:off x="331318" y="2174433"/>
            <a:ext cx="2961916" cy="1162725"/>
            <a:chOff x="317241" y="2407298"/>
            <a:chExt cx="2547257" cy="1162725"/>
          </a:xfrm>
        </p:grpSpPr>
        <p:sp>
          <p:nvSpPr>
            <p:cNvPr id="102" name="사각형: 둥근 모서리 101">
              <a:extLst>
                <a:ext uri="{FF2B5EF4-FFF2-40B4-BE49-F238E27FC236}">
                  <a16:creationId xmlns:a16="http://schemas.microsoft.com/office/drawing/2014/main" id="{220DABDB-271C-FEB7-2D8C-E552FE73092C}"/>
                </a:ext>
              </a:extLst>
            </p:cNvPr>
            <p:cNvSpPr/>
            <p:nvPr/>
          </p:nvSpPr>
          <p:spPr>
            <a:xfrm>
              <a:off x="317241" y="2407298"/>
              <a:ext cx="2547257" cy="1162725"/>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03" name="TextBox 102">
              <a:extLst>
                <a:ext uri="{FF2B5EF4-FFF2-40B4-BE49-F238E27FC236}">
                  <a16:creationId xmlns:a16="http://schemas.microsoft.com/office/drawing/2014/main" id="{7808CACA-284A-BB99-F50F-05C303BECA21}"/>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04" name="TextBox 103">
              <a:extLst>
                <a:ext uri="{FF2B5EF4-FFF2-40B4-BE49-F238E27FC236}">
                  <a16:creationId xmlns:a16="http://schemas.microsoft.com/office/drawing/2014/main" id="{73D7E9AC-6F10-860E-7B47-795C17056D82}"/>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05" name="TextBox 104">
              <a:extLst>
                <a:ext uri="{FF2B5EF4-FFF2-40B4-BE49-F238E27FC236}">
                  <a16:creationId xmlns:a16="http://schemas.microsoft.com/office/drawing/2014/main" id="{9AA72B27-AD45-38AD-EFBE-5FF879BE9A54}"/>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06" name="직선 연결선 105">
              <a:extLst>
                <a:ext uri="{FF2B5EF4-FFF2-40B4-BE49-F238E27FC236}">
                  <a16:creationId xmlns:a16="http://schemas.microsoft.com/office/drawing/2014/main" id="{2936773C-16CA-77FE-AE93-92414A004B30}"/>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7" name="직사각형 106">
              <a:extLst>
                <a:ext uri="{FF2B5EF4-FFF2-40B4-BE49-F238E27FC236}">
                  <a16:creationId xmlns:a16="http://schemas.microsoft.com/office/drawing/2014/main" id="{50495CFA-D980-0624-823C-268E9A81C52D}"/>
                </a:ext>
              </a:extLst>
            </p:cNvPr>
            <p:cNvSpPr/>
            <p:nvPr/>
          </p:nvSpPr>
          <p:spPr>
            <a:xfrm>
              <a:off x="2229444" y="2539145"/>
              <a:ext cx="504427" cy="195942"/>
            </a:xfrm>
            <a:prstGeom prst="rect">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접수</a:t>
              </a:r>
            </a:p>
          </p:txBody>
        </p:sp>
      </p:grpSp>
      <p:sp>
        <p:nvSpPr>
          <p:cNvPr id="59" name="TextBox 58">
            <a:extLst>
              <a:ext uri="{FF2B5EF4-FFF2-40B4-BE49-F238E27FC236}">
                <a16:creationId xmlns:a16="http://schemas.microsoft.com/office/drawing/2014/main" id="{7F7A85BB-5B4D-F5CE-F316-E0D5B1B21A1B}"/>
              </a:ext>
            </a:extLst>
          </p:cNvPr>
          <p:cNvSpPr txBox="1"/>
          <p:nvPr/>
        </p:nvSpPr>
        <p:spPr>
          <a:xfrm>
            <a:off x="277389" y="1806436"/>
            <a:ext cx="683200" cy="215444"/>
          </a:xfrm>
          <a:prstGeom prst="rect">
            <a:avLst/>
          </a:prstGeom>
          <a:noFill/>
        </p:spPr>
        <p:txBody>
          <a:bodyPr wrap="none" rtlCol="0">
            <a:spAutoFit/>
          </a:bodyPr>
          <a:lstStyle/>
          <a:p>
            <a:r>
              <a:rPr lang="ko-KR" altLang="en-US" sz="800">
                <a:solidFill>
                  <a:schemeClr val="bg1">
                    <a:lumMod val="50000"/>
                  </a:schemeClr>
                </a:solidFill>
              </a:rPr>
              <a:t>총 </a:t>
            </a:r>
            <a:r>
              <a:rPr lang="en-US" altLang="ko-KR" sz="800">
                <a:solidFill>
                  <a:schemeClr val="bg1">
                    <a:lumMod val="50000"/>
                  </a:schemeClr>
                </a:solidFill>
              </a:rPr>
              <a:t>0,000</a:t>
            </a:r>
            <a:r>
              <a:rPr lang="ko-KR" altLang="en-US" sz="800">
                <a:solidFill>
                  <a:schemeClr val="bg1">
                    <a:lumMod val="50000"/>
                  </a:schemeClr>
                </a:solidFill>
              </a:rPr>
              <a:t>건</a:t>
            </a:r>
            <a:endParaRPr lang="ko-KR" altLang="en-US" sz="800"/>
          </a:p>
        </p:txBody>
      </p:sp>
      <p:grpSp>
        <p:nvGrpSpPr>
          <p:cNvPr id="60" name="그룹 59">
            <a:extLst>
              <a:ext uri="{FF2B5EF4-FFF2-40B4-BE49-F238E27FC236}">
                <a16:creationId xmlns:a16="http://schemas.microsoft.com/office/drawing/2014/main" id="{084121E3-E433-A65D-6E9C-FA7250324C1F}"/>
              </a:ext>
            </a:extLst>
          </p:cNvPr>
          <p:cNvGrpSpPr/>
          <p:nvPr/>
        </p:nvGrpSpPr>
        <p:grpSpPr>
          <a:xfrm>
            <a:off x="3403603" y="2174433"/>
            <a:ext cx="2961916" cy="1162725"/>
            <a:chOff x="317241" y="2407298"/>
            <a:chExt cx="2547257" cy="1162725"/>
          </a:xfrm>
        </p:grpSpPr>
        <p:sp>
          <p:nvSpPr>
            <p:cNvPr id="96" name="사각형: 둥근 모서리 95">
              <a:extLst>
                <a:ext uri="{FF2B5EF4-FFF2-40B4-BE49-F238E27FC236}">
                  <a16:creationId xmlns:a16="http://schemas.microsoft.com/office/drawing/2014/main" id="{0495E9BC-2628-86F3-80D9-7C09CCF35F79}"/>
                </a:ext>
              </a:extLst>
            </p:cNvPr>
            <p:cNvSpPr/>
            <p:nvPr/>
          </p:nvSpPr>
          <p:spPr>
            <a:xfrm>
              <a:off x="317241" y="2407298"/>
              <a:ext cx="2547257" cy="1162725"/>
            </a:xfrm>
            <a:prstGeom prst="roundRect">
              <a:avLst>
                <a:gd name="adj" fmla="val 3764"/>
              </a:avLst>
            </a:prstGeom>
            <a:ln>
              <a:solidFill>
                <a:srgbClr val="0DCA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97" name="TextBox 96">
              <a:extLst>
                <a:ext uri="{FF2B5EF4-FFF2-40B4-BE49-F238E27FC236}">
                  <a16:creationId xmlns:a16="http://schemas.microsoft.com/office/drawing/2014/main" id="{E5FA6306-33D1-C4C1-A39E-E2E39F9429CC}"/>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98" name="TextBox 97">
              <a:extLst>
                <a:ext uri="{FF2B5EF4-FFF2-40B4-BE49-F238E27FC236}">
                  <a16:creationId xmlns:a16="http://schemas.microsoft.com/office/drawing/2014/main" id="{FDEB9D17-75EB-D857-BE8A-50021AA96A61}"/>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99" name="TextBox 98">
              <a:extLst>
                <a:ext uri="{FF2B5EF4-FFF2-40B4-BE49-F238E27FC236}">
                  <a16:creationId xmlns:a16="http://schemas.microsoft.com/office/drawing/2014/main" id="{1C3FFE50-62CE-A4A7-5857-A97FE73497E0}"/>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00" name="직선 연결선 99">
              <a:extLst>
                <a:ext uri="{FF2B5EF4-FFF2-40B4-BE49-F238E27FC236}">
                  <a16:creationId xmlns:a16="http://schemas.microsoft.com/office/drawing/2014/main" id="{1CD09AED-7E73-1E6A-5CE2-DC4031E8A6BA}"/>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1" name="직사각형 100">
              <a:extLst>
                <a:ext uri="{FF2B5EF4-FFF2-40B4-BE49-F238E27FC236}">
                  <a16:creationId xmlns:a16="http://schemas.microsoft.com/office/drawing/2014/main" id="{490F2810-E75E-BFD5-7311-9566FB749F8D}"/>
                </a:ext>
              </a:extLst>
            </p:cNvPr>
            <p:cNvSpPr/>
            <p:nvPr/>
          </p:nvSpPr>
          <p:spPr>
            <a:xfrm>
              <a:off x="2229444" y="2539145"/>
              <a:ext cx="504427" cy="195942"/>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a:t>
              </a:r>
            </a:p>
          </p:txBody>
        </p:sp>
      </p:grpSp>
      <p:sp>
        <p:nvSpPr>
          <p:cNvPr id="61" name="Excel">
            <a:extLst>
              <a:ext uri="{FF2B5EF4-FFF2-40B4-BE49-F238E27FC236}">
                <a16:creationId xmlns:a16="http://schemas.microsoft.com/office/drawing/2014/main" id="{89033E2F-A6D3-77FF-3D28-1A6802104E36}"/>
              </a:ext>
            </a:extLst>
          </p:cNvPr>
          <p:cNvSpPr>
            <a:spLocks noChangeAspect="1" noEditPoints="1"/>
          </p:cNvSpPr>
          <p:nvPr/>
        </p:nvSpPr>
        <p:spPr bwMode="auto">
          <a:xfrm>
            <a:off x="9238541" y="1758189"/>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62" name="그룹 61">
            <a:extLst>
              <a:ext uri="{FF2B5EF4-FFF2-40B4-BE49-F238E27FC236}">
                <a16:creationId xmlns:a16="http://schemas.microsoft.com/office/drawing/2014/main" id="{1CB37644-4CFD-B129-62C3-DF16A0ECE587}"/>
              </a:ext>
            </a:extLst>
          </p:cNvPr>
          <p:cNvGrpSpPr/>
          <p:nvPr/>
        </p:nvGrpSpPr>
        <p:grpSpPr>
          <a:xfrm>
            <a:off x="6475888" y="2174433"/>
            <a:ext cx="2961916" cy="1162725"/>
            <a:chOff x="317241" y="2407298"/>
            <a:chExt cx="2547257" cy="1162725"/>
          </a:xfrm>
        </p:grpSpPr>
        <p:sp>
          <p:nvSpPr>
            <p:cNvPr id="90" name="사각형: 둥근 모서리 89">
              <a:extLst>
                <a:ext uri="{FF2B5EF4-FFF2-40B4-BE49-F238E27FC236}">
                  <a16:creationId xmlns:a16="http://schemas.microsoft.com/office/drawing/2014/main" id="{0DC10F5A-BAB1-7C41-CCDC-DA8841C9D6EA}"/>
                </a:ext>
              </a:extLst>
            </p:cNvPr>
            <p:cNvSpPr/>
            <p:nvPr/>
          </p:nvSpPr>
          <p:spPr>
            <a:xfrm>
              <a:off x="317241" y="2407298"/>
              <a:ext cx="2547257" cy="1162725"/>
            </a:xfrm>
            <a:prstGeom prst="roundRect">
              <a:avLst>
                <a:gd name="adj" fmla="val 3764"/>
              </a:avLst>
            </a:prstGeom>
            <a:ln>
              <a:solidFill>
                <a:srgbClr val="10834E"/>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91" name="TextBox 90">
              <a:extLst>
                <a:ext uri="{FF2B5EF4-FFF2-40B4-BE49-F238E27FC236}">
                  <a16:creationId xmlns:a16="http://schemas.microsoft.com/office/drawing/2014/main" id="{17E7E75D-19EE-015B-B36C-EC1F63FE559C}"/>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92" name="TextBox 91">
              <a:extLst>
                <a:ext uri="{FF2B5EF4-FFF2-40B4-BE49-F238E27FC236}">
                  <a16:creationId xmlns:a16="http://schemas.microsoft.com/office/drawing/2014/main" id="{C705720E-15E7-B6D1-1037-9A49C6BBD006}"/>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93" name="TextBox 92">
              <a:extLst>
                <a:ext uri="{FF2B5EF4-FFF2-40B4-BE49-F238E27FC236}">
                  <a16:creationId xmlns:a16="http://schemas.microsoft.com/office/drawing/2014/main" id="{9A7D8BD2-3EC7-EBE1-5C95-0F6C133D8B29}"/>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94" name="직선 연결선 93">
              <a:extLst>
                <a:ext uri="{FF2B5EF4-FFF2-40B4-BE49-F238E27FC236}">
                  <a16:creationId xmlns:a16="http://schemas.microsoft.com/office/drawing/2014/main" id="{79D35413-211C-AD6D-98DD-E9D5D8C4CB0D}"/>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5" name="직사각형 94">
              <a:extLst>
                <a:ext uri="{FF2B5EF4-FFF2-40B4-BE49-F238E27FC236}">
                  <a16:creationId xmlns:a16="http://schemas.microsoft.com/office/drawing/2014/main" id="{B5570C22-5BA4-118E-830B-F4E864753BDC}"/>
                </a:ext>
              </a:extLst>
            </p:cNvPr>
            <p:cNvSpPr/>
            <p:nvPr/>
          </p:nvSpPr>
          <p:spPr>
            <a:xfrm>
              <a:off x="2229444" y="2539145"/>
              <a:ext cx="504427" cy="195942"/>
            </a:xfrm>
            <a:prstGeom prst="rect">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a:t>
              </a:r>
            </a:p>
          </p:txBody>
        </p:sp>
      </p:grpSp>
      <p:grpSp>
        <p:nvGrpSpPr>
          <p:cNvPr id="63" name="그룹 62">
            <a:extLst>
              <a:ext uri="{FF2B5EF4-FFF2-40B4-BE49-F238E27FC236}">
                <a16:creationId xmlns:a16="http://schemas.microsoft.com/office/drawing/2014/main" id="{3D55D815-135E-21C0-4D94-93F5886D2C9B}"/>
              </a:ext>
            </a:extLst>
          </p:cNvPr>
          <p:cNvGrpSpPr/>
          <p:nvPr/>
        </p:nvGrpSpPr>
        <p:grpSpPr>
          <a:xfrm>
            <a:off x="331318" y="3471388"/>
            <a:ext cx="2961916" cy="1162725"/>
            <a:chOff x="317241" y="2407298"/>
            <a:chExt cx="2547257" cy="1162725"/>
          </a:xfrm>
        </p:grpSpPr>
        <p:sp>
          <p:nvSpPr>
            <p:cNvPr id="84" name="사각형: 둥근 모서리 83">
              <a:extLst>
                <a:ext uri="{FF2B5EF4-FFF2-40B4-BE49-F238E27FC236}">
                  <a16:creationId xmlns:a16="http://schemas.microsoft.com/office/drawing/2014/main" id="{0375732A-057E-636E-4623-81D68CC1A646}"/>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85" name="TextBox 84">
              <a:extLst>
                <a:ext uri="{FF2B5EF4-FFF2-40B4-BE49-F238E27FC236}">
                  <a16:creationId xmlns:a16="http://schemas.microsoft.com/office/drawing/2014/main" id="{94D001D9-BCF8-5BB1-6BD6-26CC240F44F2}"/>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86" name="TextBox 85">
              <a:extLst>
                <a:ext uri="{FF2B5EF4-FFF2-40B4-BE49-F238E27FC236}">
                  <a16:creationId xmlns:a16="http://schemas.microsoft.com/office/drawing/2014/main" id="{498D63BC-C2DF-BB1C-3A3A-06EE0703F8AA}"/>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87" name="TextBox 86">
              <a:extLst>
                <a:ext uri="{FF2B5EF4-FFF2-40B4-BE49-F238E27FC236}">
                  <a16:creationId xmlns:a16="http://schemas.microsoft.com/office/drawing/2014/main" id="{D2458D8B-5BEA-58DA-E55A-148A4DF9F007}"/>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88" name="직선 연결선 87">
              <a:extLst>
                <a:ext uri="{FF2B5EF4-FFF2-40B4-BE49-F238E27FC236}">
                  <a16:creationId xmlns:a16="http://schemas.microsoft.com/office/drawing/2014/main" id="{46EACBC1-C9EC-22D9-ACF4-1B52825E89EB}"/>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9" name="직사각형 88">
              <a:extLst>
                <a:ext uri="{FF2B5EF4-FFF2-40B4-BE49-F238E27FC236}">
                  <a16:creationId xmlns:a16="http://schemas.microsoft.com/office/drawing/2014/main" id="{9B0D2C09-2F01-83CC-73D6-06878920F246}"/>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진행요청</a:t>
              </a:r>
            </a:p>
          </p:txBody>
        </p:sp>
      </p:grpSp>
      <p:grpSp>
        <p:nvGrpSpPr>
          <p:cNvPr id="64" name="그룹 63">
            <a:extLst>
              <a:ext uri="{FF2B5EF4-FFF2-40B4-BE49-F238E27FC236}">
                <a16:creationId xmlns:a16="http://schemas.microsoft.com/office/drawing/2014/main" id="{925C1689-9744-D159-8110-F8CFFD83695C}"/>
              </a:ext>
            </a:extLst>
          </p:cNvPr>
          <p:cNvGrpSpPr/>
          <p:nvPr/>
        </p:nvGrpSpPr>
        <p:grpSpPr>
          <a:xfrm>
            <a:off x="3403603" y="3471388"/>
            <a:ext cx="2961916" cy="1162725"/>
            <a:chOff x="317241" y="2407298"/>
            <a:chExt cx="2547257" cy="1162725"/>
          </a:xfrm>
        </p:grpSpPr>
        <p:sp>
          <p:nvSpPr>
            <p:cNvPr id="78" name="사각형: 둥근 모서리 77">
              <a:extLst>
                <a:ext uri="{FF2B5EF4-FFF2-40B4-BE49-F238E27FC236}">
                  <a16:creationId xmlns:a16="http://schemas.microsoft.com/office/drawing/2014/main" id="{2DC39387-2E78-0DB1-36E5-15EAF1B5C4FD}"/>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79" name="TextBox 78">
              <a:extLst>
                <a:ext uri="{FF2B5EF4-FFF2-40B4-BE49-F238E27FC236}">
                  <a16:creationId xmlns:a16="http://schemas.microsoft.com/office/drawing/2014/main" id="{E4C94822-9CB4-A882-67B0-4CD609B5E3AD}"/>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80" name="TextBox 79">
              <a:extLst>
                <a:ext uri="{FF2B5EF4-FFF2-40B4-BE49-F238E27FC236}">
                  <a16:creationId xmlns:a16="http://schemas.microsoft.com/office/drawing/2014/main" id="{8EFD7DEC-FF62-F32A-6A74-B3ACC7A9942D}"/>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81" name="TextBox 80">
              <a:extLst>
                <a:ext uri="{FF2B5EF4-FFF2-40B4-BE49-F238E27FC236}">
                  <a16:creationId xmlns:a16="http://schemas.microsoft.com/office/drawing/2014/main" id="{5B855907-983A-F6C0-5A32-A59F4585D160}"/>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82" name="직선 연결선 81">
              <a:extLst>
                <a:ext uri="{FF2B5EF4-FFF2-40B4-BE49-F238E27FC236}">
                  <a16:creationId xmlns:a16="http://schemas.microsoft.com/office/drawing/2014/main" id="{F1BF9CFC-9B8A-45B1-A7F6-96095B959FB2}"/>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3" name="직사각형 82">
              <a:extLst>
                <a:ext uri="{FF2B5EF4-FFF2-40B4-BE49-F238E27FC236}">
                  <a16:creationId xmlns:a16="http://schemas.microsoft.com/office/drawing/2014/main" id="{A375EBDF-6CDD-AFC8-BD1B-F7F90811D0E5}"/>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승인요청</a:t>
              </a:r>
            </a:p>
          </p:txBody>
        </p:sp>
      </p:grpSp>
      <p:grpSp>
        <p:nvGrpSpPr>
          <p:cNvPr id="65" name="그룹 64">
            <a:extLst>
              <a:ext uri="{FF2B5EF4-FFF2-40B4-BE49-F238E27FC236}">
                <a16:creationId xmlns:a16="http://schemas.microsoft.com/office/drawing/2014/main" id="{B6AF8B78-02EB-3709-AEA3-55D1CC162C47}"/>
              </a:ext>
            </a:extLst>
          </p:cNvPr>
          <p:cNvGrpSpPr/>
          <p:nvPr/>
        </p:nvGrpSpPr>
        <p:grpSpPr>
          <a:xfrm>
            <a:off x="6475888" y="3471388"/>
            <a:ext cx="2961916" cy="1162725"/>
            <a:chOff x="317241" y="2407298"/>
            <a:chExt cx="2547257" cy="1162725"/>
          </a:xfrm>
        </p:grpSpPr>
        <p:sp>
          <p:nvSpPr>
            <p:cNvPr id="72" name="사각형: 둥근 모서리 71">
              <a:extLst>
                <a:ext uri="{FF2B5EF4-FFF2-40B4-BE49-F238E27FC236}">
                  <a16:creationId xmlns:a16="http://schemas.microsoft.com/office/drawing/2014/main" id="{F29A9856-273F-63EF-7FD3-E10BCFBE461F}"/>
                </a:ext>
              </a:extLst>
            </p:cNvPr>
            <p:cNvSpPr/>
            <p:nvPr/>
          </p:nvSpPr>
          <p:spPr>
            <a:xfrm>
              <a:off x="317241" y="2407298"/>
              <a:ext cx="2547257" cy="1162725"/>
            </a:xfrm>
            <a:prstGeom prst="roundRect">
              <a:avLst>
                <a:gd name="adj" fmla="val 3764"/>
              </a:avLst>
            </a:prstGeom>
            <a:ln>
              <a:solidFill>
                <a:srgbClr val="DC354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73" name="TextBox 72">
              <a:extLst>
                <a:ext uri="{FF2B5EF4-FFF2-40B4-BE49-F238E27FC236}">
                  <a16:creationId xmlns:a16="http://schemas.microsoft.com/office/drawing/2014/main" id="{1F00FC8D-21E8-6E5E-A25F-C54FA1CC1AD3}"/>
                </a:ext>
              </a:extLst>
            </p:cNvPr>
            <p:cNvSpPr txBox="1"/>
            <p:nvPr/>
          </p:nvSpPr>
          <p:spPr>
            <a:xfrm>
              <a:off x="1725133" y="2829615"/>
              <a:ext cx="1066318"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74" name="TextBox 73">
              <a:extLst>
                <a:ext uri="{FF2B5EF4-FFF2-40B4-BE49-F238E27FC236}">
                  <a16:creationId xmlns:a16="http://schemas.microsoft.com/office/drawing/2014/main" id="{44671FF9-2014-EA8E-AEB9-AACBF069E409}"/>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75" name="TextBox 74">
              <a:extLst>
                <a:ext uri="{FF2B5EF4-FFF2-40B4-BE49-F238E27FC236}">
                  <a16:creationId xmlns:a16="http://schemas.microsoft.com/office/drawing/2014/main" id="{1EF8CCFC-DF05-CF16-A5CA-3E8060E380DF}"/>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76" name="직선 연결선 75">
              <a:extLst>
                <a:ext uri="{FF2B5EF4-FFF2-40B4-BE49-F238E27FC236}">
                  <a16:creationId xmlns:a16="http://schemas.microsoft.com/office/drawing/2014/main" id="{210DCDB2-83B4-D224-14B2-ACCDD2D574F6}"/>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77" name="직사각형 76">
              <a:extLst>
                <a:ext uri="{FF2B5EF4-FFF2-40B4-BE49-F238E27FC236}">
                  <a16:creationId xmlns:a16="http://schemas.microsoft.com/office/drawing/2014/main" id="{E15BEF35-9D26-8107-E858-142DA0FC6940}"/>
                </a:ext>
              </a:extLst>
            </p:cNvPr>
            <p:cNvSpPr/>
            <p:nvPr/>
          </p:nvSpPr>
          <p:spPr>
            <a:xfrm>
              <a:off x="2229444" y="2539145"/>
              <a:ext cx="504427" cy="19594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a:t>
              </a:r>
            </a:p>
          </p:txBody>
        </p:sp>
      </p:grpSp>
      <p:sp>
        <p:nvSpPr>
          <p:cNvPr id="66" name="직사각형 65">
            <a:extLst>
              <a:ext uri="{FF2B5EF4-FFF2-40B4-BE49-F238E27FC236}">
                <a16:creationId xmlns:a16="http://schemas.microsoft.com/office/drawing/2014/main" id="{ED4978FC-E3ED-6D6B-9C92-6CFD34F333FF}"/>
              </a:ext>
            </a:extLst>
          </p:cNvPr>
          <p:cNvSpPr/>
          <p:nvPr/>
        </p:nvSpPr>
        <p:spPr>
          <a:xfrm>
            <a:off x="9342554" y="342124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68" name="사각형: 둥근 모서리 67">
            <a:extLst>
              <a:ext uri="{FF2B5EF4-FFF2-40B4-BE49-F238E27FC236}">
                <a16:creationId xmlns:a16="http://schemas.microsoft.com/office/drawing/2014/main" id="{09784EAF-877D-C606-A4D7-3A878B80C08F}"/>
              </a:ext>
            </a:extLst>
          </p:cNvPr>
          <p:cNvSpPr/>
          <p:nvPr/>
        </p:nvSpPr>
        <p:spPr>
          <a:xfrm>
            <a:off x="8518849" y="5985061"/>
            <a:ext cx="867748"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타원 68">
            <a:extLst>
              <a:ext uri="{FF2B5EF4-FFF2-40B4-BE49-F238E27FC236}">
                <a16:creationId xmlns:a16="http://schemas.microsoft.com/office/drawing/2014/main" id="{7FD48973-BF44-7A48-2FA7-0403624EB766}"/>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Add">
            <a:extLst>
              <a:ext uri="{FF2B5EF4-FFF2-40B4-BE49-F238E27FC236}">
                <a16:creationId xmlns:a16="http://schemas.microsoft.com/office/drawing/2014/main" id="{FC7EAC92-7B7A-97B5-6F98-BD8C06A1E70E}"/>
              </a:ext>
            </a:extLst>
          </p:cNvPr>
          <p:cNvSpPr>
            <a:spLocks noChangeAspect="1"/>
          </p:cNvSpPr>
          <p:nvPr/>
        </p:nvSpPr>
        <p:spPr bwMode="auto">
          <a:xfrm>
            <a:off x="8645599" y="6099931"/>
            <a:ext cx="113896" cy="11389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1" name="TextBox 70">
            <a:extLst>
              <a:ext uri="{FF2B5EF4-FFF2-40B4-BE49-F238E27FC236}">
                <a16:creationId xmlns:a16="http://schemas.microsoft.com/office/drawing/2014/main" id="{0696298B-DF1F-5C85-3186-40539DDF6A3F}"/>
              </a:ext>
            </a:extLst>
          </p:cNvPr>
          <p:cNvSpPr txBox="1"/>
          <p:nvPr/>
        </p:nvSpPr>
        <p:spPr>
          <a:xfrm>
            <a:off x="8793413" y="6034223"/>
            <a:ext cx="582211" cy="230832"/>
          </a:xfrm>
          <a:prstGeom prst="rect">
            <a:avLst/>
          </a:prstGeom>
          <a:noFill/>
        </p:spPr>
        <p:txBody>
          <a:bodyPr wrap="none" rtlCol="0">
            <a:spAutoFit/>
          </a:bodyPr>
          <a:lstStyle/>
          <a:p>
            <a:r>
              <a:rPr lang="ko-KR" altLang="en-US" sz="900">
                <a:solidFill>
                  <a:schemeClr val="bg1"/>
                </a:solidFill>
              </a:rPr>
              <a:t>신규접수</a:t>
            </a:r>
          </a:p>
        </p:txBody>
      </p:sp>
      <p:sp>
        <p:nvSpPr>
          <p:cNvPr id="108" name="Window Body" descr="&lt;SmartSettings&gt;&lt;SmartResize anchorLeft=&quot;Absolute&quot; anchorTop=&quot;Absolute&quot; anchorRight=&quot;Absolute&quot; anchorBottom=&quot;Absolute&quot; /&gt;&lt;/SmartSettings&gt;">
            <a:extLst>
              <a:ext uri="{FF2B5EF4-FFF2-40B4-BE49-F238E27FC236}">
                <a16:creationId xmlns:a16="http://schemas.microsoft.com/office/drawing/2014/main" id="{5E5D2E28-5C71-A29D-9661-6BB8C9364A2E}"/>
              </a:ext>
            </a:extLst>
          </p:cNvPr>
          <p:cNvSpPr/>
          <p:nvPr>
            <p:custDataLst>
              <p:tags r:id="rId1"/>
            </p:custDataLst>
          </p:nvPr>
        </p:nvSpPr>
        <p:spPr>
          <a:xfrm>
            <a:off x="11320" y="1390261"/>
            <a:ext cx="8477894" cy="5106403"/>
          </a:xfrm>
          <a:prstGeom prst="rect">
            <a:avLst/>
          </a:prstGeom>
          <a:solidFill>
            <a:srgbClr val="000000">
              <a:alpha val="50196"/>
            </a:srgb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b="1" i="1">
              <a:solidFill>
                <a:schemeClr val="bg1"/>
              </a:solidFill>
              <a:latin typeface="맑은 고딕" panose="020B0503020000020004" pitchFamily="50" charset="-127"/>
              <a:cs typeface="Segoe UI" panose="020B0502040204020203" pitchFamily="34" charset="0"/>
            </a:endParaRPr>
          </a:p>
        </p:txBody>
      </p:sp>
      <p:sp>
        <p:nvSpPr>
          <p:cNvPr id="109" name="직사각형 108">
            <a:extLst>
              <a:ext uri="{FF2B5EF4-FFF2-40B4-BE49-F238E27FC236}">
                <a16:creationId xmlns:a16="http://schemas.microsoft.com/office/drawing/2014/main" id="{01565CF6-55E1-A399-D046-707063C64F22}"/>
              </a:ext>
            </a:extLst>
          </p:cNvPr>
          <p:cNvSpPr/>
          <p:nvPr/>
        </p:nvSpPr>
        <p:spPr>
          <a:xfrm>
            <a:off x="4402253" y="1333855"/>
            <a:ext cx="5239427" cy="5157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28" name="직선 연결선 127">
            <a:extLst>
              <a:ext uri="{FF2B5EF4-FFF2-40B4-BE49-F238E27FC236}">
                <a16:creationId xmlns:a16="http://schemas.microsoft.com/office/drawing/2014/main" id="{942AEFCF-918A-C374-B24D-33667FE8DF09}"/>
              </a:ext>
            </a:extLst>
          </p:cNvPr>
          <p:cNvCxnSpPr>
            <a:cxnSpLocks/>
          </p:cNvCxnSpPr>
          <p:nvPr/>
        </p:nvCxnSpPr>
        <p:spPr>
          <a:xfrm>
            <a:off x="0" y="1378057"/>
            <a:ext cx="9686549" cy="0"/>
          </a:xfrm>
          <a:prstGeom prst="line">
            <a:avLst/>
          </a:prstGeom>
        </p:spPr>
        <p:style>
          <a:lnRef idx="1">
            <a:schemeClr val="dk1"/>
          </a:lnRef>
          <a:fillRef idx="0">
            <a:schemeClr val="dk1"/>
          </a:fillRef>
          <a:effectRef idx="0">
            <a:schemeClr val="dk1"/>
          </a:effectRef>
          <a:fontRef idx="minor">
            <a:schemeClr val="tx1"/>
          </a:fontRef>
        </p:style>
      </p:cxnSp>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r>
              <a:rPr lang="en-US" altLang="ko-KR" dirty="0"/>
              <a:t>-</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AG04030100000</a:t>
            </a:r>
            <a:endParaRPr lang="ko-KR" altLang="en-US" dirty="0"/>
          </a:p>
          <a:p>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a:t>알림</a:t>
            </a:r>
            <a:r>
              <a:rPr lang="en-US" altLang="ko-KR" dirty="0"/>
              <a:t>(</a:t>
            </a:r>
            <a:r>
              <a:rPr lang="ko-KR" altLang="en-US" dirty="0"/>
              <a:t>푸시</a:t>
            </a:r>
            <a:r>
              <a:rPr lang="en-US" altLang="ko-KR" dirty="0"/>
              <a:t>)</a:t>
            </a:r>
            <a:r>
              <a:rPr lang="ko-KR" altLang="en-US" dirty="0"/>
              <a:t>리스트</a:t>
            </a:r>
            <a:r>
              <a:rPr lang="en-US" altLang="ko-KR" dirty="0"/>
              <a:t>-</a:t>
            </a:r>
            <a:r>
              <a:rPr lang="ko-KR" altLang="en-US" dirty="0"/>
              <a:t>공지사항</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dirty="0"/>
              <a:t>-</a:t>
            </a:r>
            <a:endParaRPr lang="ko-KR" altLang="en-US" dirty="0"/>
          </a:p>
        </p:txBody>
      </p:sp>
      <p:sp>
        <p:nvSpPr>
          <p:cNvPr id="2" name="TextBox 1">
            <a:extLst>
              <a:ext uri="{FF2B5EF4-FFF2-40B4-BE49-F238E27FC236}">
                <a16:creationId xmlns:a16="http://schemas.microsoft.com/office/drawing/2014/main" id="{61EE2BF9-A38B-4389-F386-857FF5864C74}"/>
              </a:ext>
            </a:extLst>
          </p:cNvPr>
          <p:cNvSpPr txBox="1"/>
          <p:nvPr/>
        </p:nvSpPr>
        <p:spPr>
          <a:xfrm>
            <a:off x="0" y="662755"/>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Header – </a:t>
            </a:r>
            <a:r>
              <a:rPr lang="ko-KR" altLang="en-US" sz="800" b="1">
                <a:latin typeface="+mn-ea"/>
              </a:rPr>
              <a:t>공통</a:t>
            </a:r>
          </a:p>
        </p:txBody>
      </p:sp>
      <p:sp>
        <p:nvSpPr>
          <p:cNvPr id="54" name="직사각형 53">
            <a:extLst>
              <a:ext uri="{FF2B5EF4-FFF2-40B4-BE49-F238E27FC236}">
                <a16:creationId xmlns:a16="http://schemas.microsoft.com/office/drawing/2014/main" id="{4DD4F509-9844-7CC4-ECBD-CDC4934B0E36}"/>
              </a:ext>
            </a:extLst>
          </p:cNvPr>
          <p:cNvSpPr/>
          <p:nvPr/>
        </p:nvSpPr>
        <p:spPr>
          <a:xfrm>
            <a:off x="178392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5" name="직사각형 54">
            <a:extLst>
              <a:ext uri="{FF2B5EF4-FFF2-40B4-BE49-F238E27FC236}">
                <a16:creationId xmlns:a16="http://schemas.microsoft.com/office/drawing/2014/main" id="{1E34DF8A-532D-E622-0511-A1CF9C2C9F99}"/>
              </a:ext>
            </a:extLst>
          </p:cNvPr>
          <p:cNvSpPr/>
          <p:nvPr/>
        </p:nvSpPr>
        <p:spPr>
          <a:xfrm>
            <a:off x="1974420" y="6606270"/>
            <a:ext cx="190500" cy="13011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26" name="타원 125">
            <a:extLst>
              <a:ext uri="{FF2B5EF4-FFF2-40B4-BE49-F238E27FC236}">
                <a16:creationId xmlns:a16="http://schemas.microsoft.com/office/drawing/2014/main" id="{89DD1D42-8723-13F8-5E3C-9252000C9CCB}"/>
              </a:ext>
            </a:extLst>
          </p:cNvPr>
          <p:cNvSpPr/>
          <p:nvPr/>
        </p:nvSpPr>
        <p:spPr>
          <a:xfrm>
            <a:off x="9468853" y="1023770"/>
            <a:ext cx="55984" cy="5598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6" name="TextBox 145">
            <a:extLst>
              <a:ext uri="{FF2B5EF4-FFF2-40B4-BE49-F238E27FC236}">
                <a16:creationId xmlns:a16="http://schemas.microsoft.com/office/drawing/2014/main" id="{719B6102-46FD-4AC5-380C-254F5232E7AD}"/>
              </a:ext>
            </a:extLst>
          </p:cNvPr>
          <p:cNvSpPr txBox="1"/>
          <p:nvPr/>
        </p:nvSpPr>
        <p:spPr>
          <a:xfrm>
            <a:off x="4478600" y="1965997"/>
            <a:ext cx="647934" cy="215444"/>
          </a:xfrm>
          <a:prstGeom prst="rect">
            <a:avLst/>
          </a:prstGeom>
          <a:noFill/>
        </p:spPr>
        <p:txBody>
          <a:bodyPr wrap="none" rtlCol="0">
            <a:spAutoFit/>
          </a:bodyP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총 </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0,000</a:t>
            </a:r>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건</a:t>
            </a:r>
          </a:p>
        </p:txBody>
      </p:sp>
      <p:grpSp>
        <p:nvGrpSpPr>
          <p:cNvPr id="151" name="그룹 150">
            <a:extLst>
              <a:ext uri="{FF2B5EF4-FFF2-40B4-BE49-F238E27FC236}">
                <a16:creationId xmlns:a16="http://schemas.microsoft.com/office/drawing/2014/main" id="{DC36D21B-BC00-4DE7-D327-B4A9A4D84575}"/>
              </a:ext>
            </a:extLst>
          </p:cNvPr>
          <p:cNvGrpSpPr/>
          <p:nvPr/>
        </p:nvGrpSpPr>
        <p:grpSpPr>
          <a:xfrm>
            <a:off x="4564491" y="2181444"/>
            <a:ext cx="4829020" cy="524380"/>
            <a:chOff x="4762849" y="2049786"/>
            <a:chExt cx="4829020" cy="524380"/>
          </a:xfrm>
        </p:grpSpPr>
        <p:sp>
          <p:nvSpPr>
            <p:cNvPr id="144" name="Rounded Panel">
              <a:extLst>
                <a:ext uri="{FF2B5EF4-FFF2-40B4-BE49-F238E27FC236}">
                  <a16:creationId xmlns:a16="http://schemas.microsoft.com/office/drawing/2014/main" id="{AD9E78F1-4822-6B64-54FD-74EBC38D9647}"/>
                </a:ext>
              </a:extLst>
            </p:cNvPr>
            <p:cNvSpPr/>
            <p:nvPr/>
          </p:nvSpPr>
          <p:spPr>
            <a:xfrm>
              <a:off x="4762849" y="2049786"/>
              <a:ext cx="4829020" cy="524380"/>
            </a:xfrm>
            <a:prstGeom prst="roundRect">
              <a:avLst>
                <a:gd name="adj" fmla="val 1843"/>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sp>
          <p:nvSpPr>
            <p:cNvPr id="145" name="TextBox 144">
              <a:extLst>
                <a:ext uri="{FF2B5EF4-FFF2-40B4-BE49-F238E27FC236}">
                  <a16:creationId xmlns:a16="http://schemas.microsoft.com/office/drawing/2014/main" id="{09FACA9F-EC88-98A9-9008-712570291622}"/>
                </a:ext>
              </a:extLst>
            </p:cNvPr>
            <p:cNvSpPr txBox="1"/>
            <p:nvPr/>
          </p:nvSpPr>
          <p:spPr>
            <a:xfrm>
              <a:off x="4823950" y="2107421"/>
              <a:ext cx="1731564" cy="230832"/>
            </a:xfrm>
            <a:prstGeom prst="rect">
              <a:avLst/>
            </a:prstGeom>
            <a:noFill/>
          </p:spPr>
          <p:txBody>
            <a:bodyPr wrap="none" rtlCol="0">
              <a:spAutoFit/>
            </a:bodyPr>
            <a:lstStyle/>
            <a:p>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의전관리시스템이 개편되었습니다</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50" name="TextBox 149">
              <a:extLst>
                <a:ext uri="{FF2B5EF4-FFF2-40B4-BE49-F238E27FC236}">
                  <a16:creationId xmlns:a16="http://schemas.microsoft.com/office/drawing/2014/main" id="{1F8C8EF4-35E1-A8E7-BFB6-E432D22BBEF6}"/>
                </a:ext>
              </a:extLst>
            </p:cNvPr>
            <p:cNvSpPr txBox="1"/>
            <p:nvPr/>
          </p:nvSpPr>
          <p:spPr>
            <a:xfrm>
              <a:off x="4809415" y="2320785"/>
              <a:ext cx="981359" cy="215444"/>
            </a:xfrm>
            <a:prstGeom prst="rect">
              <a:avLst/>
            </a:prstGeom>
            <a:noFill/>
          </p:spPr>
          <p:txBody>
            <a:bodyPr wrap="none" rtlCol="0">
              <a:spAutoFit/>
            </a:bodyPr>
            <a:lstStyle/>
            <a:p>
              <a:pPr algn="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2022.12.31 23:59</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5" name="TextBox 4">
              <a:extLst>
                <a:ext uri="{FF2B5EF4-FFF2-40B4-BE49-F238E27FC236}">
                  <a16:creationId xmlns:a16="http://schemas.microsoft.com/office/drawing/2014/main" id="{A6166B53-EA77-1E5A-17BA-96317AF96524}"/>
                </a:ext>
              </a:extLst>
            </p:cNvPr>
            <p:cNvSpPr txBox="1"/>
            <p:nvPr/>
          </p:nvSpPr>
          <p:spPr>
            <a:xfrm>
              <a:off x="6032780" y="2311976"/>
              <a:ext cx="516488" cy="215444"/>
            </a:xfrm>
            <a:prstGeom prst="rect">
              <a:avLst/>
            </a:prstGeom>
            <a:noFill/>
          </p:spPr>
          <p:txBody>
            <a:bodyPr wrap="none" rtlCol="0">
              <a:spAutoFit/>
            </a:bodyPr>
            <a:lstStyle/>
            <a:p>
              <a:pPr algn="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임영웅</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cxnSp>
        <p:nvCxnSpPr>
          <p:cNvPr id="167" name="직선 연결선 166">
            <a:extLst>
              <a:ext uri="{FF2B5EF4-FFF2-40B4-BE49-F238E27FC236}">
                <a16:creationId xmlns:a16="http://schemas.microsoft.com/office/drawing/2014/main" id="{B7F3A240-1070-6749-495F-56B7C2ECA556}"/>
              </a:ext>
            </a:extLst>
          </p:cNvPr>
          <p:cNvCxnSpPr/>
          <p:nvPr/>
        </p:nvCxnSpPr>
        <p:spPr>
          <a:xfrm>
            <a:off x="4394718" y="1378057"/>
            <a:ext cx="0" cy="5106719"/>
          </a:xfrm>
          <a:prstGeom prst="line">
            <a:avLst/>
          </a:prstGeom>
        </p:spPr>
        <p:style>
          <a:lnRef idx="1">
            <a:schemeClr val="dk1"/>
          </a:lnRef>
          <a:fillRef idx="0">
            <a:schemeClr val="dk1"/>
          </a:fillRef>
          <a:effectRef idx="0">
            <a:schemeClr val="dk1"/>
          </a:effectRef>
          <a:fontRef idx="minor">
            <a:schemeClr val="tx1"/>
          </a:fontRef>
        </p:style>
      </p:cxnSp>
      <p:grpSp>
        <p:nvGrpSpPr>
          <p:cNvPr id="171" name="Scrollbar" descr="&lt;SmartSettings&gt;&lt;SmartResize enabled=&quot;True&quot; minWidth=&quot;4.5&quot; minHeight=&quot;18&quot; /&gt;&lt;/SmartSettings&gt;">
            <a:extLst>
              <a:ext uri="{FF2B5EF4-FFF2-40B4-BE49-F238E27FC236}">
                <a16:creationId xmlns:a16="http://schemas.microsoft.com/office/drawing/2014/main" id="{97D57EF7-2BC9-94A4-49A2-28670A1D7592}"/>
              </a:ext>
            </a:extLst>
          </p:cNvPr>
          <p:cNvGrpSpPr/>
          <p:nvPr>
            <p:custDataLst>
              <p:tags r:id="rId2"/>
            </p:custDataLst>
          </p:nvPr>
        </p:nvGrpSpPr>
        <p:grpSpPr>
          <a:xfrm>
            <a:off x="9479981" y="2078801"/>
            <a:ext cx="57167" cy="4340659"/>
            <a:chOff x="5794310" y="1229599"/>
            <a:chExt cx="85750" cy="2743200"/>
          </a:xfrm>
        </p:grpSpPr>
        <p:sp>
          <p:nvSpPr>
            <p:cNvPr id="172" name="Track">
              <a:extLst>
                <a:ext uri="{FF2B5EF4-FFF2-40B4-BE49-F238E27FC236}">
                  <a16:creationId xmlns:a16="http://schemas.microsoft.com/office/drawing/2014/main" id="{96E1626F-FAFD-CC08-BDD1-0E01D57FFD6A}"/>
                </a:ext>
              </a:extLst>
            </p:cNvPr>
            <p:cNvSpPr/>
            <p:nvPr/>
          </p:nvSpPr>
          <p:spPr>
            <a:xfrm>
              <a:off x="5794310" y="1229599"/>
              <a:ext cx="85725" cy="27432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173" name="Thumb" descr="&lt;SmartSettings&gt;&lt;SmartResize anchorLeft=&quot;Absolute&quot; anchorTop=&quot;Absolute&quot; anchorRight=&quot;Absolute&quot; anchorBottom=&quot;Relative&quot; /&gt;&lt;/SmartSettings&gt;">
              <a:extLst>
                <a:ext uri="{FF2B5EF4-FFF2-40B4-BE49-F238E27FC236}">
                  <a16:creationId xmlns:a16="http://schemas.microsoft.com/office/drawing/2014/main" id="{D7D1DC42-CB93-6D37-A2AE-468022E9AFB7}"/>
                </a:ext>
              </a:extLst>
            </p:cNvPr>
            <p:cNvSpPr/>
            <p:nvPr>
              <p:custDataLst>
                <p:tags r:id="rId3"/>
              </p:custDataLst>
            </p:nvPr>
          </p:nvSpPr>
          <p:spPr>
            <a:xfrm>
              <a:off x="5794332" y="1283775"/>
              <a:ext cx="85728" cy="1668382"/>
            </a:xfrm>
            <a:prstGeom prst="rect">
              <a:avLst/>
            </a:prstGeom>
            <a:solidFill>
              <a:srgbClr val="C2C2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174" name="Arrow Up" descr="&lt;SmartSettings&gt;&lt;SmartResize anchorLeft=&quot;None&quot; anchorTop=&quot;Absolute&quot; anchorRight=&quot;None&quot; anchorBottom=&quot;None&quot; /&gt;&lt;/SmartSettings&gt;">
              <a:extLst>
                <a:ext uri="{FF2B5EF4-FFF2-40B4-BE49-F238E27FC236}">
                  <a16:creationId xmlns:a16="http://schemas.microsoft.com/office/drawing/2014/main" id="{7D0723F1-1B26-3AA2-65BC-E4E64A90C73E}"/>
                </a:ext>
              </a:extLst>
            </p:cNvPr>
            <p:cNvSpPr>
              <a:spLocks noChangeAspect="1"/>
            </p:cNvSpPr>
            <p:nvPr>
              <p:custDataLst>
                <p:tags r:id="rId4"/>
              </p:custDataLst>
            </p:nvPr>
          </p:nvSpPr>
          <p:spPr bwMode="auto">
            <a:xfrm>
              <a:off x="5794314" y="1246655"/>
              <a:ext cx="85725" cy="20067"/>
            </a:xfrm>
            <a:custGeom>
              <a:avLst/>
              <a:gdLst>
                <a:gd name="T0" fmla="*/ 205 w 205"/>
                <a:gd name="T1" fmla="*/ 94 h 116"/>
                <a:gd name="T2" fmla="*/ 103 w 205"/>
                <a:gd name="T3" fmla="*/ 0 h 116"/>
                <a:gd name="T4" fmla="*/ 0 w 205"/>
                <a:gd name="T5" fmla="*/ 94 h 116"/>
                <a:gd name="T6" fmla="*/ 20 w 205"/>
                <a:gd name="T7" fmla="*/ 116 h 116"/>
                <a:gd name="T8" fmla="*/ 103 w 205"/>
                <a:gd name="T9" fmla="*/ 39 h 116"/>
                <a:gd name="T10" fmla="*/ 187 w 205"/>
                <a:gd name="T11" fmla="*/ 116 h 116"/>
                <a:gd name="T12" fmla="*/ 205 w 205"/>
                <a:gd name="T13" fmla="*/ 94 h 116"/>
              </a:gdLst>
              <a:ahLst/>
              <a:cxnLst>
                <a:cxn ang="0">
                  <a:pos x="T0" y="T1"/>
                </a:cxn>
                <a:cxn ang="0">
                  <a:pos x="T2" y="T3"/>
                </a:cxn>
                <a:cxn ang="0">
                  <a:pos x="T4" y="T5"/>
                </a:cxn>
                <a:cxn ang="0">
                  <a:pos x="T6" y="T7"/>
                </a:cxn>
                <a:cxn ang="0">
                  <a:pos x="T8" y="T9"/>
                </a:cxn>
                <a:cxn ang="0">
                  <a:pos x="T10" y="T11"/>
                </a:cxn>
                <a:cxn ang="0">
                  <a:pos x="T12" y="T13"/>
                </a:cxn>
              </a:cxnLst>
              <a:rect l="0" t="0" r="r" b="b"/>
              <a:pathLst>
                <a:path w="205" h="116">
                  <a:moveTo>
                    <a:pt x="205" y="94"/>
                  </a:moveTo>
                  <a:cubicBezTo>
                    <a:pt x="171" y="63"/>
                    <a:pt x="137" y="31"/>
                    <a:pt x="103" y="0"/>
                  </a:cubicBezTo>
                  <a:cubicBezTo>
                    <a:pt x="69" y="31"/>
                    <a:pt x="35" y="63"/>
                    <a:pt x="0" y="94"/>
                  </a:cubicBezTo>
                  <a:lnTo>
                    <a:pt x="20" y="116"/>
                  </a:lnTo>
                  <a:lnTo>
                    <a:pt x="103" y="39"/>
                  </a:lnTo>
                  <a:lnTo>
                    <a:pt x="187" y="116"/>
                  </a:lnTo>
                  <a:lnTo>
                    <a:pt x="205" y="94"/>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75" name="Arrow Down" descr="&lt;SmartSettings&gt;&lt;SmartResize anchorLeft=&quot;None&quot; anchorTop=&quot;None&quot; anchorRight=&quot;None&quot; anchorBottom=&quot;Absolute&quot; /&gt;&lt;/SmartSettings&gt;">
              <a:extLst>
                <a:ext uri="{FF2B5EF4-FFF2-40B4-BE49-F238E27FC236}">
                  <a16:creationId xmlns:a16="http://schemas.microsoft.com/office/drawing/2014/main" id="{C08CCD51-E8A2-6FE3-D185-1660FEEF03C8}"/>
                </a:ext>
              </a:extLst>
            </p:cNvPr>
            <p:cNvSpPr>
              <a:spLocks noChangeAspect="1"/>
            </p:cNvSpPr>
            <p:nvPr>
              <p:custDataLst>
                <p:tags r:id="rId5"/>
              </p:custDataLst>
            </p:nvPr>
          </p:nvSpPr>
          <p:spPr bwMode="auto">
            <a:xfrm>
              <a:off x="5794314" y="3935680"/>
              <a:ext cx="85725" cy="20067"/>
            </a:xfrm>
            <a:custGeom>
              <a:avLst/>
              <a:gdLst>
                <a:gd name="T0" fmla="*/ 0 w 205"/>
                <a:gd name="T1" fmla="*/ 22 h 116"/>
                <a:gd name="T2" fmla="*/ 102 w 205"/>
                <a:gd name="T3" fmla="*/ 116 h 116"/>
                <a:gd name="T4" fmla="*/ 205 w 205"/>
                <a:gd name="T5" fmla="*/ 22 h 116"/>
                <a:gd name="T6" fmla="*/ 185 w 205"/>
                <a:gd name="T7" fmla="*/ 0 h 116"/>
                <a:gd name="T8" fmla="*/ 102 w 205"/>
                <a:gd name="T9" fmla="*/ 77 h 116"/>
                <a:gd name="T10" fmla="*/ 18 w 205"/>
                <a:gd name="T11" fmla="*/ 0 h 116"/>
                <a:gd name="T12" fmla="*/ 0 w 205"/>
                <a:gd name="T13" fmla="*/ 22 h 116"/>
              </a:gdLst>
              <a:ahLst/>
              <a:cxnLst>
                <a:cxn ang="0">
                  <a:pos x="T0" y="T1"/>
                </a:cxn>
                <a:cxn ang="0">
                  <a:pos x="T2" y="T3"/>
                </a:cxn>
                <a:cxn ang="0">
                  <a:pos x="T4" y="T5"/>
                </a:cxn>
                <a:cxn ang="0">
                  <a:pos x="T6" y="T7"/>
                </a:cxn>
                <a:cxn ang="0">
                  <a:pos x="T8" y="T9"/>
                </a:cxn>
                <a:cxn ang="0">
                  <a:pos x="T10" y="T11"/>
                </a:cxn>
                <a:cxn ang="0">
                  <a:pos x="T12" y="T13"/>
                </a:cxn>
              </a:cxnLst>
              <a:rect l="0" t="0" r="r" b="b"/>
              <a:pathLst>
                <a:path w="205" h="116">
                  <a:moveTo>
                    <a:pt x="0" y="22"/>
                  </a:moveTo>
                  <a:cubicBezTo>
                    <a:pt x="34" y="53"/>
                    <a:pt x="68" y="85"/>
                    <a:pt x="102" y="116"/>
                  </a:cubicBezTo>
                  <a:cubicBezTo>
                    <a:pt x="136" y="85"/>
                    <a:pt x="170" y="53"/>
                    <a:pt x="205" y="22"/>
                  </a:cubicBezTo>
                  <a:lnTo>
                    <a:pt x="185" y="0"/>
                  </a:lnTo>
                  <a:lnTo>
                    <a:pt x="102" y="77"/>
                  </a:lnTo>
                  <a:lnTo>
                    <a:pt x="18" y="0"/>
                  </a:lnTo>
                  <a:lnTo>
                    <a:pt x="0" y="22"/>
                  </a:lnTo>
                  <a:close/>
                </a:path>
              </a:pathLst>
            </a:custGeom>
            <a:solidFill>
              <a:srgbClr val="999999"/>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208" name="TextBox 207">
            <a:extLst>
              <a:ext uri="{FF2B5EF4-FFF2-40B4-BE49-F238E27FC236}">
                <a16:creationId xmlns:a16="http://schemas.microsoft.com/office/drawing/2014/main" id="{7D5250A4-9A96-4ABA-D469-FE024DD19DCB}"/>
              </a:ext>
            </a:extLst>
          </p:cNvPr>
          <p:cNvSpPr txBox="1"/>
          <p:nvPr/>
        </p:nvSpPr>
        <p:spPr>
          <a:xfrm>
            <a:off x="5560474" y="1539098"/>
            <a:ext cx="428322" cy="261610"/>
          </a:xfrm>
          <a:prstGeom prst="rect">
            <a:avLst/>
          </a:prstGeom>
          <a:noFill/>
        </p:spPr>
        <p:txBody>
          <a:bodyPr wrap="none" rtlCol="0">
            <a:spAutoFit/>
          </a:bodyPr>
          <a:lstStyle/>
          <a:p>
            <a:pPr algn="ctr"/>
            <a:r>
              <a:rPr lang="ko-KR" altLang="en-US" sz="1100">
                <a:solidFill>
                  <a:schemeClr val="bg1">
                    <a:lumMod val="50000"/>
                  </a:schemeClr>
                </a:solidFill>
              </a:rPr>
              <a:t>알림</a:t>
            </a:r>
          </a:p>
        </p:txBody>
      </p:sp>
      <p:sp>
        <p:nvSpPr>
          <p:cNvPr id="209" name="TextBox 208">
            <a:extLst>
              <a:ext uri="{FF2B5EF4-FFF2-40B4-BE49-F238E27FC236}">
                <a16:creationId xmlns:a16="http://schemas.microsoft.com/office/drawing/2014/main" id="{4FE52CA3-204F-5B82-70E5-E027D1553BBC}"/>
              </a:ext>
            </a:extLst>
          </p:cNvPr>
          <p:cNvSpPr txBox="1"/>
          <p:nvPr/>
        </p:nvSpPr>
        <p:spPr>
          <a:xfrm>
            <a:off x="7921019" y="1539098"/>
            <a:ext cx="671979" cy="261610"/>
          </a:xfrm>
          <a:prstGeom prst="rect">
            <a:avLst/>
          </a:prstGeom>
          <a:noFill/>
        </p:spPr>
        <p:txBody>
          <a:bodyPr wrap="none" rtlCol="0">
            <a:spAutoFit/>
          </a:bodyPr>
          <a:lstStyle/>
          <a:p>
            <a:pPr algn="ctr"/>
            <a:r>
              <a:rPr lang="ko-KR" altLang="en-US" sz="1100">
                <a:solidFill>
                  <a:srgbClr val="0D6EFD"/>
                </a:solidFill>
              </a:rPr>
              <a:t>공지사항</a:t>
            </a:r>
          </a:p>
        </p:txBody>
      </p:sp>
      <p:cxnSp>
        <p:nvCxnSpPr>
          <p:cNvPr id="211" name="직선 연결선 210">
            <a:extLst>
              <a:ext uri="{FF2B5EF4-FFF2-40B4-BE49-F238E27FC236}">
                <a16:creationId xmlns:a16="http://schemas.microsoft.com/office/drawing/2014/main" id="{252D2943-DD00-7FC1-3239-5B42DFF42CC4}"/>
              </a:ext>
            </a:extLst>
          </p:cNvPr>
          <p:cNvCxnSpPr>
            <a:cxnSpLocks/>
          </p:cNvCxnSpPr>
          <p:nvPr/>
        </p:nvCxnSpPr>
        <p:spPr>
          <a:xfrm>
            <a:off x="4562451" y="1853796"/>
            <a:ext cx="2416550"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13" name="직선 연결선 212">
            <a:extLst>
              <a:ext uri="{FF2B5EF4-FFF2-40B4-BE49-F238E27FC236}">
                <a16:creationId xmlns:a16="http://schemas.microsoft.com/office/drawing/2014/main" id="{A545808B-12E3-2298-30D1-5DBEA06460B0}"/>
              </a:ext>
            </a:extLst>
          </p:cNvPr>
          <p:cNvCxnSpPr>
            <a:cxnSpLocks/>
          </p:cNvCxnSpPr>
          <p:nvPr/>
        </p:nvCxnSpPr>
        <p:spPr>
          <a:xfrm>
            <a:off x="6989181" y="1853796"/>
            <a:ext cx="2535656"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 name="Attachment">
            <a:extLst>
              <a:ext uri="{FF2B5EF4-FFF2-40B4-BE49-F238E27FC236}">
                <a16:creationId xmlns:a16="http://schemas.microsoft.com/office/drawing/2014/main" id="{2289C13F-CBA1-1C8B-6FD9-C0AE55755542}"/>
              </a:ext>
            </a:extLst>
          </p:cNvPr>
          <p:cNvSpPr>
            <a:spLocks noChangeAspect="1"/>
          </p:cNvSpPr>
          <p:nvPr/>
        </p:nvSpPr>
        <p:spPr bwMode="auto">
          <a:xfrm>
            <a:off x="6371691" y="2295324"/>
            <a:ext cx="128444" cy="118341"/>
          </a:xfrm>
          <a:custGeom>
            <a:avLst/>
            <a:gdLst>
              <a:gd name="T0" fmla="*/ 478 w 580"/>
              <a:gd name="T1" fmla="*/ 0 h 534"/>
              <a:gd name="T2" fmla="*/ 412 w 580"/>
              <a:gd name="T3" fmla="*/ 27 h 534"/>
              <a:gd name="T4" fmla="*/ 144 w 580"/>
              <a:gd name="T5" fmla="*/ 296 h 534"/>
              <a:gd name="T6" fmla="*/ 145 w 580"/>
              <a:gd name="T7" fmla="*/ 388 h 534"/>
              <a:gd name="T8" fmla="*/ 239 w 580"/>
              <a:gd name="T9" fmla="*/ 388 h 534"/>
              <a:gd name="T10" fmla="*/ 441 w 580"/>
              <a:gd name="T11" fmla="*/ 187 h 534"/>
              <a:gd name="T12" fmla="*/ 431 w 580"/>
              <a:gd name="T13" fmla="*/ 164 h 534"/>
              <a:gd name="T14" fmla="*/ 422 w 580"/>
              <a:gd name="T15" fmla="*/ 168 h 534"/>
              <a:gd name="T16" fmla="*/ 221 w 580"/>
              <a:gd name="T17" fmla="*/ 370 h 534"/>
              <a:gd name="T18" fmla="*/ 164 w 580"/>
              <a:gd name="T19" fmla="*/ 370 h 534"/>
              <a:gd name="T20" fmla="*/ 164 w 580"/>
              <a:gd name="T21" fmla="*/ 313 h 534"/>
              <a:gd name="T22" fmla="*/ 431 w 580"/>
              <a:gd name="T23" fmla="*/ 46 h 534"/>
              <a:gd name="T24" fmla="*/ 525 w 580"/>
              <a:gd name="T25" fmla="*/ 46 h 534"/>
              <a:gd name="T26" fmla="*/ 525 w 580"/>
              <a:gd name="T27" fmla="*/ 140 h 534"/>
              <a:gd name="T28" fmla="*/ 197 w 580"/>
              <a:gd name="T29" fmla="*/ 468 h 534"/>
              <a:gd name="T30" fmla="*/ 65 w 580"/>
              <a:gd name="T31" fmla="*/ 468 h 534"/>
              <a:gd name="T32" fmla="*/ 65 w 580"/>
              <a:gd name="T33" fmla="*/ 337 h 534"/>
              <a:gd name="T34" fmla="*/ 328 w 580"/>
              <a:gd name="T35" fmla="*/ 74 h 534"/>
              <a:gd name="T36" fmla="*/ 309 w 580"/>
              <a:gd name="T37" fmla="*/ 55 h 534"/>
              <a:gd name="T38" fmla="*/ 47 w 580"/>
              <a:gd name="T39" fmla="*/ 318 h 534"/>
              <a:gd name="T40" fmla="*/ 47 w 580"/>
              <a:gd name="T41" fmla="*/ 487 h 534"/>
              <a:gd name="T42" fmla="*/ 216 w 580"/>
              <a:gd name="T43" fmla="*/ 487 h 534"/>
              <a:gd name="T44" fmla="*/ 544 w 580"/>
              <a:gd name="T45" fmla="*/ 159 h 534"/>
              <a:gd name="T46" fmla="*/ 544 w 580"/>
              <a:gd name="T47" fmla="*/ 27 h 534"/>
              <a:gd name="T48" fmla="*/ 478 w 580"/>
              <a:gd name="T49"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0" h="534">
                <a:moveTo>
                  <a:pt x="478" y="0"/>
                </a:moveTo>
                <a:cubicBezTo>
                  <a:pt x="454" y="0"/>
                  <a:pt x="431" y="9"/>
                  <a:pt x="412" y="27"/>
                </a:cubicBezTo>
                <a:cubicBezTo>
                  <a:pt x="323" y="117"/>
                  <a:pt x="233" y="206"/>
                  <a:pt x="144" y="296"/>
                </a:cubicBezTo>
                <a:cubicBezTo>
                  <a:pt x="119" y="321"/>
                  <a:pt x="120" y="363"/>
                  <a:pt x="145" y="388"/>
                </a:cubicBezTo>
                <a:cubicBezTo>
                  <a:pt x="171" y="414"/>
                  <a:pt x="214" y="414"/>
                  <a:pt x="239" y="388"/>
                </a:cubicBezTo>
                <a:lnTo>
                  <a:pt x="441" y="187"/>
                </a:lnTo>
                <a:cubicBezTo>
                  <a:pt x="449" y="179"/>
                  <a:pt x="443" y="164"/>
                  <a:pt x="431" y="164"/>
                </a:cubicBezTo>
                <a:cubicBezTo>
                  <a:pt x="428" y="164"/>
                  <a:pt x="424" y="166"/>
                  <a:pt x="422" y="168"/>
                </a:cubicBezTo>
                <a:lnTo>
                  <a:pt x="221" y="370"/>
                </a:lnTo>
                <a:cubicBezTo>
                  <a:pt x="204" y="386"/>
                  <a:pt x="178" y="382"/>
                  <a:pt x="164" y="370"/>
                </a:cubicBezTo>
                <a:cubicBezTo>
                  <a:pt x="148" y="354"/>
                  <a:pt x="148" y="329"/>
                  <a:pt x="164" y="313"/>
                </a:cubicBezTo>
                <a:lnTo>
                  <a:pt x="431" y="46"/>
                </a:lnTo>
                <a:cubicBezTo>
                  <a:pt x="462" y="15"/>
                  <a:pt x="504" y="26"/>
                  <a:pt x="525" y="46"/>
                </a:cubicBezTo>
                <a:cubicBezTo>
                  <a:pt x="551" y="72"/>
                  <a:pt x="551" y="114"/>
                  <a:pt x="525" y="140"/>
                </a:cubicBezTo>
                <a:lnTo>
                  <a:pt x="197" y="468"/>
                </a:lnTo>
                <a:cubicBezTo>
                  <a:pt x="161" y="505"/>
                  <a:pt x="102" y="505"/>
                  <a:pt x="65" y="468"/>
                </a:cubicBezTo>
                <a:cubicBezTo>
                  <a:pt x="29" y="432"/>
                  <a:pt x="29" y="373"/>
                  <a:pt x="65" y="337"/>
                </a:cubicBezTo>
                <a:lnTo>
                  <a:pt x="328" y="74"/>
                </a:lnTo>
                <a:cubicBezTo>
                  <a:pt x="341" y="62"/>
                  <a:pt x="322" y="42"/>
                  <a:pt x="309" y="55"/>
                </a:cubicBezTo>
                <a:lnTo>
                  <a:pt x="47" y="318"/>
                </a:lnTo>
                <a:cubicBezTo>
                  <a:pt x="0" y="364"/>
                  <a:pt x="0" y="441"/>
                  <a:pt x="47" y="487"/>
                </a:cubicBezTo>
                <a:cubicBezTo>
                  <a:pt x="93" y="534"/>
                  <a:pt x="169" y="534"/>
                  <a:pt x="216" y="487"/>
                </a:cubicBezTo>
                <a:lnTo>
                  <a:pt x="544" y="159"/>
                </a:lnTo>
                <a:cubicBezTo>
                  <a:pt x="580" y="123"/>
                  <a:pt x="580" y="63"/>
                  <a:pt x="544" y="27"/>
                </a:cubicBezTo>
                <a:cubicBezTo>
                  <a:pt x="519" y="2"/>
                  <a:pt x="500" y="0"/>
                  <a:pt x="478" y="0"/>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6" name="Chevron Down">
            <a:extLst>
              <a:ext uri="{FF2B5EF4-FFF2-40B4-BE49-F238E27FC236}">
                <a16:creationId xmlns:a16="http://schemas.microsoft.com/office/drawing/2014/main" id="{A3069A55-A23E-3680-72C0-917930F65216}"/>
              </a:ext>
            </a:extLst>
          </p:cNvPr>
          <p:cNvSpPr>
            <a:spLocks noChangeAspect="1"/>
          </p:cNvSpPr>
          <p:nvPr/>
        </p:nvSpPr>
        <p:spPr bwMode="auto">
          <a:xfrm>
            <a:off x="9134031" y="2403946"/>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7" name="그룹 6">
            <a:extLst>
              <a:ext uri="{FF2B5EF4-FFF2-40B4-BE49-F238E27FC236}">
                <a16:creationId xmlns:a16="http://schemas.microsoft.com/office/drawing/2014/main" id="{69BD77D7-DFAE-0DD8-C1A8-C4064AC39BDF}"/>
              </a:ext>
            </a:extLst>
          </p:cNvPr>
          <p:cNvGrpSpPr/>
          <p:nvPr/>
        </p:nvGrpSpPr>
        <p:grpSpPr>
          <a:xfrm>
            <a:off x="4564491" y="2797265"/>
            <a:ext cx="4829020" cy="3528164"/>
            <a:chOff x="4762849" y="2049786"/>
            <a:chExt cx="4829020" cy="3528164"/>
          </a:xfrm>
        </p:grpSpPr>
        <p:sp>
          <p:nvSpPr>
            <p:cNvPr id="8" name="Rounded Panel">
              <a:extLst>
                <a:ext uri="{FF2B5EF4-FFF2-40B4-BE49-F238E27FC236}">
                  <a16:creationId xmlns:a16="http://schemas.microsoft.com/office/drawing/2014/main" id="{57AD4837-A44B-A3BD-0D11-6263EAFDE6B4}"/>
                </a:ext>
              </a:extLst>
            </p:cNvPr>
            <p:cNvSpPr/>
            <p:nvPr/>
          </p:nvSpPr>
          <p:spPr>
            <a:xfrm>
              <a:off x="4762849" y="2049786"/>
              <a:ext cx="4829020" cy="3528164"/>
            </a:xfrm>
            <a:prstGeom prst="roundRect">
              <a:avLst>
                <a:gd name="adj" fmla="val 1843"/>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id="{9EA7C6FB-686E-0870-9AC9-6B4AF1DF680E}"/>
                </a:ext>
              </a:extLst>
            </p:cNvPr>
            <p:cNvSpPr txBox="1"/>
            <p:nvPr/>
          </p:nvSpPr>
          <p:spPr>
            <a:xfrm>
              <a:off x="4823950" y="2107421"/>
              <a:ext cx="1034257" cy="230832"/>
            </a:xfrm>
            <a:prstGeom prst="rect">
              <a:avLst/>
            </a:prstGeom>
            <a:noFill/>
          </p:spPr>
          <p:txBody>
            <a:bodyPr wrap="none" rtlCol="0">
              <a:spAutoFit/>
            </a:bodyPr>
            <a:lstStyle/>
            <a:p>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서버 점검일정 안내</a:t>
              </a:r>
            </a:p>
          </p:txBody>
        </p:sp>
        <p:sp>
          <p:nvSpPr>
            <p:cNvPr id="10" name="TextBox 9">
              <a:extLst>
                <a:ext uri="{FF2B5EF4-FFF2-40B4-BE49-F238E27FC236}">
                  <a16:creationId xmlns:a16="http://schemas.microsoft.com/office/drawing/2014/main" id="{36041589-5DA1-CCAF-36BA-B1856AC361B5}"/>
                </a:ext>
              </a:extLst>
            </p:cNvPr>
            <p:cNvSpPr txBox="1"/>
            <p:nvPr/>
          </p:nvSpPr>
          <p:spPr>
            <a:xfrm>
              <a:off x="4809415" y="2320785"/>
              <a:ext cx="981359" cy="215444"/>
            </a:xfrm>
            <a:prstGeom prst="rect">
              <a:avLst/>
            </a:prstGeom>
            <a:noFill/>
          </p:spPr>
          <p:txBody>
            <a:bodyPr wrap="none" rtlCol="0">
              <a:spAutoFit/>
            </a:bodyPr>
            <a:lstStyle/>
            <a:p>
              <a:pPr algn="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2022.12.31 23:59</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1" name="TextBox 10">
              <a:extLst>
                <a:ext uri="{FF2B5EF4-FFF2-40B4-BE49-F238E27FC236}">
                  <a16:creationId xmlns:a16="http://schemas.microsoft.com/office/drawing/2014/main" id="{234B6BCE-A153-0C21-1655-CC25CFBC564F}"/>
                </a:ext>
              </a:extLst>
            </p:cNvPr>
            <p:cNvSpPr txBox="1"/>
            <p:nvPr/>
          </p:nvSpPr>
          <p:spPr>
            <a:xfrm>
              <a:off x="6032780" y="2311976"/>
              <a:ext cx="516488" cy="215444"/>
            </a:xfrm>
            <a:prstGeom prst="rect">
              <a:avLst/>
            </a:prstGeom>
            <a:noFill/>
          </p:spPr>
          <p:txBody>
            <a:bodyPr wrap="none" rtlCol="0">
              <a:spAutoFit/>
            </a:bodyPr>
            <a:lstStyle/>
            <a:p>
              <a:pPr algn="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임영웅</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sp>
        <p:nvSpPr>
          <p:cNvPr id="12" name="Attachment">
            <a:extLst>
              <a:ext uri="{FF2B5EF4-FFF2-40B4-BE49-F238E27FC236}">
                <a16:creationId xmlns:a16="http://schemas.microsoft.com/office/drawing/2014/main" id="{DE294E0F-CE8F-360B-BB21-C3A34C81C147}"/>
              </a:ext>
            </a:extLst>
          </p:cNvPr>
          <p:cNvSpPr>
            <a:spLocks noChangeAspect="1"/>
          </p:cNvSpPr>
          <p:nvPr/>
        </p:nvSpPr>
        <p:spPr bwMode="auto">
          <a:xfrm>
            <a:off x="6371691" y="2911145"/>
            <a:ext cx="128444" cy="118341"/>
          </a:xfrm>
          <a:custGeom>
            <a:avLst/>
            <a:gdLst>
              <a:gd name="T0" fmla="*/ 478 w 580"/>
              <a:gd name="T1" fmla="*/ 0 h 534"/>
              <a:gd name="T2" fmla="*/ 412 w 580"/>
              <a:gd name="T3" fmla="*/ 27 h 534"/>
              <a:gd name="T4" fmla="*/ 144 w 580"/>
              <a:gd name="T5" fmla="*/ 296 h 534"/>
              <a:gd name="T6" fmla="*/ 145 w 580"/>
              <a:gd name="T7" fmla="*/ 388 h 534"/>
              <a:gd name="T8" fmla="*/ 239 w 580"/>
              <a:gd name="T9" fmla="*/ 388 h 534"/>
              <a:gd name="T10" fmla="*/ 441 w 580"/>
              <a:gd name="T11" fmla="*/ 187 h 534"/>
              <a:gd name="T12" fmla="*/ 431 w 580"/>
              <a:gd name="T13" fmla="*/ 164 h 534"/>
              <a:gd name="T14" fmla="*/ 422 w 580"/>
              <a:gd name="T15" fmla="*/ 168 h 534"/>
              <a:gd name="T16" fmla="*/ 221 w 580"/>
              <a:gd name="T17" fmla="*/ 370 h 534"/>
              <a:gd name="T18" fmla="*/ 164 w 580"/>
              <a:gd name="T19" fmla="*/ 370 h 534"/>
              <a:gd name="T20" fmla="*/ 164 w 580"/>
              <a:gd name="T21" fmla="*/ 313 h 534"/>
              <a:gd name="T22" fmla="*/ 431 w 580"/>
              <a:gd name="T23" fmla="*/ 46 h 534"/>
              <a:gd name="T24" fmla="*/ 525 w 580"/>
              <a:gd name="T25" fmla="*/ 46 h 534"/>
              <a:gd name="T26" fmla="*/ 525 w 580"/>
              <a:gd name="T27" fmla="*/ 140 h 534"/>
              <a:gd name="T28" fmla="*/ 197 w 580"/>
              <a:gd name="T29" fmla="*/ 468 h 534"/>
              <a:gd name="T30" fmla="*/ 65 w 580"/>
              <a:gd name="T31" fmla="*/ 468 h 534"/>
              <a:gd name="T32" fmla="*/ 65 w 580"/>
              <a:gd name="T33" fmla="*/ 337 h 534"/>
              <a:gd name="T34" fmla="*/ 328 w 580"/>
              <a:gd name="T35" fmla="*/ 74 h 534"/>
              <a:gd name="T36" fmla="*/ 309 w 580"/>
              <a:gd name="T37" fmla="*/ 55 h 534"/>
              <a:gd name="T38" fmla="*/ 47 w 580"/>
              <a:gd name="T39" fmla="*/ 318 h 534"/>
              <a:gd name="T40" fmla="*/ 47 w 580"/>
              <a:gd name="T41" fmla="*/ 487 h 534"/>
              <a:gd name="T42" fmla="*/ 216 w 580"/>
              <a:gd name="T43" fmla="*/ 487 h 534"/>
              <a:gd name="T44" fmla="*/ 544 w 580"/>
              <a:gd name="T45" fmla="*/ 159 h 534"/>
              <a:gd name="T46" fmla="*/ 544 w 580"/>
              <a:gd name="T47" fmla="*/ 27 h 534"/>
              <a:gd name="T48" fmla="*/ 478 w 580"/>
              <a:gd name="T49" fmla="*/ 0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0" h="534">
                <a:moveTo>
                  <a:pt x="478" y="0"/>
                </a:moveTo>
                <a:cubicBezTo>
                  <a:pt x="454" y="0"/>
                  <a:pt x="431" y="9"/>
                  <a:pt x="412" y="27"/>
                </a:cubicBezTo>
                <a:cubicBezTo>
                  <a:pt x="323" y="117"/>
                  <a:pt x="233" y="206"/>
                  <a:pt x="144" y="296"/>
                </a:cubicBezTo>
                <a:cubicBezTo>
                  <a:pt x="119" y="321"/>
                  <a:pt x="120" y="363"/>
                  <a:pt x="145" y="388"/>
                </a:cubicBezTo>
                <a:cubicBezTo>
                  <a:pt x="171" y="414"/>
                  <a:pt x="214" y="414"/>
                  <a:pt x="239" y="388"/>
                </a:cubicBezTo>
                <a:lnTo>
                  <a:pt x="441" y="187"/>
                </a:lnTo>
                <a:cubicBezTo>
                  <a:pt x="449" y="179"/>
                  <a:pt x="443" y="164"/>
                  <a:pt x="431" y="164"/>
                </a:cubicBezTo>
                <a:cubicBezTo>
                  <a:pt x="428" y="164"/>
                  <a:pt x="424" y="166"/>
                  <a:pt x="422" y="168"/>
                </a:cubicBezTo>
                <a:lnTo>
                  <a:pt x="221" y="370"/>
                </a:lnTo>
                <a:cubicBezTo>
                  <a:pt x="204" y="386"/>
                  <a:pt x="178" y="382"/>
                  <a:pt x="164" y="370"/>
                </a:cubicBezTo>
                <a:cubicBezTo>
                  <a:pt x="148" y="354"/>
                  <a:pt x="148" y="329"/>
                  <a:pt x="164" y="313"/>
                </a:cubicBezTo>
                <a:lnTo>
                  <a:pt x="431" y="46"/>
                </a:lnTo>
                <a:cubicBezTo>
                  <a:pt x="462" y="15"/>
                  <a:pt x="504" y="26"/>
                  <a:pt x="525" y="46"/>
                </a:cubicBezTo>
                <a:cubicBezTo>
                  <a:pt x="551" y="72"/>
                  <a:pt x="551" y="114"/>
                  <a:pt x="525" y="140"/>
                </a:cubicBezTo>
                <a:lnTo>
                  <a:pt x="197" y="468"/>
                </a:lnTo>
                <a:cubicBezTo>
                  <a:pt x="161" y="505"/>
                  <a:pt x="102" y="505"/>
                  <a:pt x="65" y="468"/>
                </a:cubicBezTo>
                <a:cubicBezTo>
                  <a:pt x="29" y="432"/>
                  <a:pt x="29" y="373"/>
                  <a:pt x="65" y="337"/>
                </a:cubicBezTo>
                <a:lnTo>
                  <a:pt x="328" y="74"/>
                </a:lnTo>
                <a:cubicBezTo>
                  <a:pt x="341" y="62"/>
                  <a:pt x="322" y="42"/>
                  <a:pt x="309" y="55"/>
                </a:cubicBezTo>
                <a:lnTo>
                  <a:pt x="47" y="318"/>
                </a:lnTo>
                <a:cubicBezTo>
                  <a:pt x="0" y="364"/>
                  <a:pt x="0" y="441"/>
                  <a:pt x="47" y="487"/>
                </a:cubicBezTo>
                <a:cubicBezTo>
                  <a:pt x="93" y="534"/>
                  <a:pt x="169" y="534"/>
                  <a:pt x="216" y="487"/>
                </a:cubicBezTo>
                <a:lnTo>
                  <a:pt x="544" y="159"/>
                </a:lnTo>
                <a:cubicBezTo>
                  <a:pt x="580" y="123"/>
                  <a:pt x="580" y="63"/>
                  <a:pt x="544" y="27"/>
                </a:cubicBezTo>
                <a:cubicBezTo>
                  <a:pt x="519" y="2"/>
                  <a:pt x="500" y="0"/>
                  <a:pt x="478" y="0"/>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4" name="Chevron Down">
            <a:extLst>
              <a:ext uri="{FF2B5EF4-FFF2-40B4-BE49-F238E27FC236}">
                <a16:creationId xmlns:a16="http://schemas.microsoft.com/office/drawing/2014/main" id="{53711F62-2379-AE32-681A-49E16EF5CB1C}"/>
              </a:ext>
            </a:extLst>
          </p:cNvPr>
          <p:cNvSpPr>
            <a:spLocks noChangeAspect="1"/>
          </p:cNvSpPr>
          <p:nvPr/>
        </p:nvSpPr>
        <p:spPr bwMode="auto">
          <a:xfrm rot="10800000">
            <a:off x="9134031" y="3019767"/>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cxnSp>
        <p:nvCxnSpPr>
          <p:cNvPr id="16" name="직선 연결선 15">
            <a:extLst>
              <a:ext uri="{FF2B5EF4-FFF2-40B4-BE49-F238E27FC236}">
                <a16:creationId xmlns:a16="http://schemas.microsoft.com/office/drawing/2014/main" id="{95A5BFA0-4102-C009-D13F-7C8E83C37E05}"/>
              </a:ext>
            </a:extLst>
          </p:cNvPr>
          <p:cNvCxnSpPr/>
          <p:nvPr/>
        </p:nvCxnSpPr>
        <p:spPr>
          <a:xfrm>
            <a:off x="4602551" y="3363683"/>
            <a:ext cx="4753489"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7" name="직사각형 16">
            <a:extLst>
              <a:ext uri="{FF2B5EF4-FFF2-40B4-BE49-F238E27FC236}">
                <a16:creationId xmlns:a16="http://schemas.microsoft.com/office/drawing/2014/main" id="{45A1F061-D7CB-3DA0-A234-F614D5C64878}"/>
              </a:ext>
            </a:extLst>
          </p:cNvPr>
          <p:cNvSpPr/>
          <p:nvPr/>
        </p:nvSpPr>
        <p:spPr>
          <a:xfrm>
            <a:off x="4625592" y="3778897"/>
            <a:ext cx="4704971" cy="230466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Text">
            <a:extLst>
              <a:ext uri="{FF2B5EF4-FFF2-40B4-BE49-F238E27FC236}">
                <a16:creationId xmlns:a16="http://schemas.microsoft.com/office/drawing/2014/main" id="{9930AE85-805C-1000-20F9-76A3CE10E424}"/>
              </a:ext>
            </a:extLst>
          </p:cNvPr>
          <p:cNvSpPr txBox="1"/>
          <p:nvPr/>
        </p:nvSpPr>
        <p:spPr>
          <a:xfrm>
            <a:off x="4776034" y="3903661"/>
            <a:ext cx="4357997" cy="2269852"/>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spcAft>
                <a:spcPts val="400"/>
              </a:spcAft>
            </a:pPr>
            <a:r>
              <a:rPr lang="en-US" sz="850" noProof="1">
                <a:solidFill>
                  <a:srgbClr val="000000"/>
                </a:solidFill>
                <a:latin typeface="Segoe UI" panose="020B0502040204020203" pitchFamily="34" charset="0"/>
                <a:cs typeface="Segoe UI" panose="020B0502040204020203" pitchFamily="34" charset="0"/>
              </a:rPr>
              <a:t>Lorem ipsum dolor sit amet, consetetur sadipscing elitr,  sed diam nonumy eirmod tempor invidunt ut labore et dolore magna aliquyam erat, sed diam voluptua.</a:t>
            </a:r>
          </a:p>
          <a:p>
            <a:pPr algn="just">
              <a:spcAft>
                <a:spcPts val="400"/>
              </a:spcAft>
            </a:pPr>
            <a:r>
              <a:rPr lang="en-US" sz="850" noProof="1">
                <a:solidFill>
                  <a:srgbClr val="000000"/>
                </a:solidFill>
                <a:latin typeface="Segoe UI" panose="020B0502040204020203" pitchFamily="34" charset="0"/>
                <a:cs typeface="Segoe UI" panose="020B0502040204020203" pitchFamily="34" charset="0"/>
              </a:rPr>
              <a:t>At vero eos et accusam et justo duo dolores et ea rebum. Stet clita kasd gubergren, no sea takimata sanctus est Lorem ipsum dolor sit amet.</a:t>
            </a:r>
          </a:p>
          <a:p>
            <a:pPr algn="just">
              <a:spcAft>
                <a:spcPts val="400"/>
              </a:spcAft>
            </a:pPr>
            <a:r>
              <a:rPr lang="en-US" sz="850" noProof="1">
                <a:solidFill>
                  <a:srgbClr val="000000"/>
                </a:solidFill>
                <a:latin typeface="Segoe UI" panose="020B0502040204020203" pitchFamily="34" charset="0"/>
                <a:cs typeface="Segoe UI" panose="020B0502040204020203" pitchFamily="34" charset="0"/>
              </a:rPr>
              <a:t>Lorem ipsum dolor sit amet, consetetur sadipscing elitr,  sed diam nonumy eirmod tempor invidunt ut labore et dolore magna aliquyam erat, sed diam voluptua. At vero eos et accusam et justo duo dolores et ea rebum.</a:t>
            </a:r>
          </a:p>
          <a:p>
            <a:pPr algn="just">
              <a:spcAft>
                <a:spcPts val="400"/>
              </a:spcAft>
            </a:pPr>
            <a:r>
              <a:rPr lang="en-US" altLang="ko-KR" sz="850" noProof="1">
                <a:solidFill>
                  <a:srgbClr val="000000"/>
                </a:solidFill>
                <a:latin typeface="Segoe UI" panose="020B0502040204020203" pitchFamily="34" charset="0"/>
                <a:cs typeface="Segoe UI" panose="020B0502040204020203" pitchFamily="34" charset="0"/>
              </a:rPr>
              <a:t>Lorem ipsum dolor sit amet, consetetur sadipscing elitr,  sed diam nonumy eirmod tempor invidunt ut labore et dolore magna aliquyam erat, sed diam voluptua.</a:t>
            </a:r>
          </a:p>
          <a:p>
            <a:pPr algn="just">
              <a:spcAft>
                <a:spcPts val="400"/>
              </a:spcAft>
            </a:pPr>
            <a:r>
              <a:rPr lang="en-US" altLang="ko-KR" sz="850" noProof="1">
                <a:solidFill>
                  <a:srgbClr val="000000"/>
                </a:solidFill>
                <a:latin typeface="Segoe UI" panose="020B0502040204020203" pitchFamily="34" charset="0"/>
                <a:cs typeface="Segoe UI" panose="020B0502040204020203" pitchFamily="34" charset="0"/>
              </a:rPr>
              <a:t>At vero eos et accusam et justo duo dolores et ea rebum. Stet clita kasd gubergren, no sea takimata sanctus est Lorem ipsum dolor sit amet.</a:t>
            </a:r>
          </a:p>
          <a:p>
            <a:pPr algn="just">
              <a:spcAft>
                <a:spcPts val="400"/>
              </a:spcAft>
            </a:pPr>
            <a:r>
              <a:rPr lang="en-US" altLang="ko-KR" sz="850" noProof="1">
                <a:solidFill>
                  <a:srgbClr val="000000"/>
                </a:solidFill>
                <a:latin typeface="Segoe UI" panose="020B0502040204020203" pitchFamily="34" charset="0"/>
                <a:cs typeface="Segoe UI" panose="020B0502040204020203" pitchFamily="34" charset="0"/>
              </a:rPr>
              <a:t>Lorem ipsum dolor sit amet, consetetur sadipscing elitr,  sed diam nonumy eirmod tempor invidunt ut labore et dolore magna aliquyam erat, sed diam voluptua. At vero eos et accusam et justo duo dolores et ea rebum.</a:t>
            </a:r>
          </a:p>
          <a:p>
            <a:pPr algn="just">
              <a:spcAft>
                <a:spcPts val="400"/>
              </a:spcAft>
            </a:pPr>
            <a:endParaRPr lang="en-US" sz="850" noProof="1">
              <a:solidFill>
                <a:srgbClr val="000000"/>
              </a:solidFill>
              <a:latin typeface="Segoe UI" panose="020B0502040204020203" pitchFamily="34" charset="0"/>
              <a:cs typeface="Segoe UI" panose="020B0502040204020203" pitchFamily="34" charset="0"/>
            </a:endParaRPr>
          </a:p>
        </p:txBody>
      </p:sp>
      <p:sp>
        <p:nvSpPr>
          <p:cNvPr id="32" name="Chevron Down">
            <a:extLst>
              <a:ext uri="{FF2B5EF4-FFF2-40B4-BE49-F238E27FC236}">
                <a16:creationId xmlns:a16="http://schemas.microsoft.com/office/drawing/2014/main" id="{9A243BB4-77EB-5535-A836-6D02E82E6B1B}"/>
              </a:ext>
            </a:extLst>
          </p:cNvPr>
          <p:cNvSpPr>
            <a:spLocks noChangeAspect="1"/>
          </p:cNvSpPr>
          <p:nvPr/>
        </p:nvSpPr>
        <p:spPr bwMode="auto">
          <a:xfrm rot="10800000">
            <a:off x="6885353" y="6173513"/>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3" name="Delete">
            <a:extLst>
              <a:ext uri="{FF2B5EF4-FFF2-40B4-BE49-F238E27FC236}">
                <a16:creationId xmlns:a16="http://schemas.microsoft.com/office/drawing/2014/main" id="{13076B53-16EA-9D82-B675-BB6DAC089841}"/>
              </a:ext>
            </a:extLst>
          </p:cNvPr>
          <p:cNvSpPr>
            <a:spLocks noChangeAspect="1"/>
          </p:cNvSpPr>
          <p:nvPr/>
        </p:nvSpPr>
        <p:spPr bwMode="auto">
          <a:xfrm>
            <a:off x="9248074" y="1048849"/>
            <a:ext cx="178969" cy="178968"/>
          </a:xfrm>
          <a:custGeom>
            <a:avLst/>
            <a:gdLst>
              <a:gd name="T0" fmla="*/ 3 w 77"/>
              <a:gd name="T1" fmla="*/ 0 h 77"/>
              <a:gd name="T2" fmla="*/ 0 w 77"/>
              <a:gd name="T3" fmla="*/ 3 h 77"/>
              <a:gd name="T4" fmla="*/ 36 w 77"/>
              <a:gd name="T5" fmla="*/ 38 h 77"/>
              <a:gd name="T6" fmla="*/ 0 w 77"/>
              <a:gd name="T7" fmla="*/ 74 h 77"/>
              <a:gd name="T8" fmla="*/ 3 w 77"/>
              <a:gd name="T9" fmla="*/ 77 h 77"/>
              <a:gd name="T10" fmla="*/ 39 w 77"/>
              <a:gd name="T11" fmla="*/ 41 h 77"/>
              <a:gd name="T12" fmla="*/ 74 w 77"/>
              <a:gd name="T13" fmla="*/ 77 h 77"/>
              <a:gd name="T14" fmla="*/ 77 w 77"/>
              <a:gd name="T15" fmla="*/ 74 h 77"/>
              <a:gd name="T16" fmla="*/ 42 w 77"/>
              <a:gd name="T17" fmla="*/ 38 h 77"/>
              <a:gd name="T18" fmla="*/ 77 w 77"/>
              <a:gd name="T19" fmla="*/ 3 h 77"/>
              <a:gd name="T20" fmla="*/ 74 w 77"/>
              <a:gd name="T21" fmla="*/ 0 h 77"/>
              <a:gd name="T22" fmla="*/ 39 w 77"/>
              <a:gd name="T23" fmla="*/ 35 h 77"/>
              <a:gd name="T24" fmla="*/ 3 w 77"/>
              <a:gd name="T2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7">
                <a:moveTo>
                  <a:pt x="3" y="0"/>
                </a:moveTo>
                <a:lnTo>
                  <a:pt x="0" y="3"/>
                </a:lnTo>
                <a:lnTo>
                  <a:pt x="36" y="38"/>
                </a:lnTo>
                <a:lnTo>
                  <a:pt x="0" y="74"/>
                </a:lnTo>
                <a:lnTo>
                  <a:pt x="3" y="77"/>
                </a:lnTo>
                <a:lnTo>
                  <a:pt x="39" y="41"/>
                </a:lnTo>
                <a:lnTo>
                  <a:pt x="74" y="77"/>
                </a:lnTo>
                <a:lnTo>
                  <a:pt x="77" y="74"/>
                </a:lnTo>
                <a:lnTo>
                  <a:pt x="42" y="38"/>
                </a:lnTo>
                <a:lnTo>
                  <a:pt x="77" y="3"/>
                </a:lnTo>
                <a:lnTo>
                  <a:pt x="74" y="0"/>
                </a:lnTo>
                <a:lnTo>
                  <a:pt x="39" y="35"/>
                </a:lnTo>
                <a:lnTo>
                  <a:pt x="3" y="0"/>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37" name="그룹 36">
            <a:extLst>
              <a:ext uri="{FF2B5EF4-FFF2-40B4-BE49-F238E27FC236}">
                <a16:creationId xmlns:a16="http://schemas.microsoft.com/office/drawing/2014/main" id="{8701CDE1-E082-D97E-DAF9-BD18B30B5957}"/>
              </a:ext>
            </a:extLst>
          </p:cNvPr>
          <p:cNvGrpSpPr/>
          <p:nvPr/>
        </p:nvGrpSpPr>
        <p:grpSpPr>
          <a:xfrm>
            <a:off x="7943820" y="3431507"/>
            <a:ext cx="1374411" cy="262803"/>
            <a:chOff x="1462095" y="2275124"/>
            <a:chExt cx="1374411" cy="262803"/>
          </a:xfrm>
        </p:grpSpPr>
        <p:sp>
          <p:nvSpPr>
            <p:cNvPr id="34" name="사각형: 둥근 모서리 33">
              <a:extLst>
                <a:ext uri="{FF2B5EF4-FFF2-40B4-BE49-F238E27FC236}">
                  <a16:creationId xmlns:a16="http://schemas.microsoft.com/office/drawing/2014/main" id="{75A9CBC2-A33F-6B99-7319-530181DD8320}"/>
                </a:ext>
              </a:extLst>
            </p:cNvPr>
            <p:cNvSpPr/>
            <p:nvPr/>
          </p:nvSpPr>
          <p:spPr>
            <a:xfrm>
              <a:off x="1462095" y="2275124"/>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2.pptx</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36" name="Download">
              <a:extLst>
                <a:ext uri="{FF2B5EF4-FFF2-40B4-BE49-F238E27FC236}">
                  <a16:creationId xmlns:a16="http://schemas.microsoft.com/office/drawing/2014/main" id="{755CB2C6-26EE-AF88-990B-F1051BF72A8C}"/>
                </a:ext>
              </a:extLst>
            </p:cNvPr>
            <p:cNvSpPr>
              <a:spLocks noChangeAspect="1" noEditPoints="1"/>
            </p:cNvSpPr>
            <p:nvPr/>
          </p:nvSpPr>
          <p:spPr bwMode="auto">
            <a:xfrm>
              <a:off x="2616339" y="2352842"/>
              <a:ext cx="101529" cy="101528"/>
            </a:xfrm>
            <a:custGeom>
              <a:avLst/>
              <a:gdLst>
                <a:gd name="T0" fmla="*/ 597 w 1411"/>
                <a:gd name="T1" fmla="*/ 0 h 1412"/>
                <a:gd name="T2" fmla="*/ 434 w 1411"/>
                <a:gd name="T3" fmla="*/ 163 h 1412"/>
                <a:gd name="T4" fmla="*/ 434 w 1411"/>
                <a:gd name="T5" fmla="*/ 597 h 1412"/>
                <a:gd name="T6" fmla="*/ 258 w 1411"/>
                <a:gd name="T7" fmla="*/ 597 h 1412"/>
                <a:gd name="T8" fmla="*/ 230 w 1411"/>
                <a:gd name="T9" fmla="*/ 677 h 1412"/>
                <a:gd name="T10" fmla="*/ 588 w 1411"/>
                <a:gd name="T11" fmla="*/ 1033 h 1412"/>
                <a:gd name="T12" fmla="*/ 826 w 1411"/>
                <a:gd name="T13" fmla="*/ 1033 h 1412"/>
                <a:gd name="T14" fmla="*/ 1182 w 1411"/>
                <a:gd name="T15" fmla="*/ 677 h 1412"/>
                <a:gd name="T16" fmla="*/ 1157 w 1411"/>
                <a:gd name="T17" fmla="*/ 597 h 1412"/>
                <a:gd name="T18" fmla="*/ 977 w 1411"/>
                <a:gd name="T19" fmla="*/ 597 h 1412"/>
                <a:gd name="T20" fmla="*/ 977 w 1411"/>
                <a:gd name="T21" fmla="*/ 163 h 1412"/>
                <a:gd name="T22" fmla="*/ 814 w 1411"/>
                <a:gd name="T23" fmla="*/ 0 h 1412"/>
                <a:gd name="T24" fmla="*/ 597 w 1411"/>
                <a:gd name="T25" fmla="*/ 0 h 1412"/>
                <a:gd name="T26" fmla="*/ 0 w 1411"/>
                <a:gd name="T27" fmla="*/ 1032 h 1412"/>
                <a:gd name="T28" fmla="*/ 0 w 1411"/>
                <a:gd name="T29" fmla="*/ 1249 h 1412"/>
                <a:gd name="T30" fmla="*/ 163 w 1411"/>
                <a:gd name="T31" fmla="*/ 1412 h 1412"/>
                <a:gd name="T32" fmla="*/ 1248 w 1411"/>
                <a:gd name="T33" fmla="*/ 1412 h 1412"/>
                <a:gd name="T34" fmla="*/ 1411 w 1411"/>
                <a:gd name="T35" fmla="*/ 1249 h 1412"/>
                <a:gd name="T36" fmla="*/ 1411 w 1411"/>
                <a:gd name="T37" fmla="*/ 1032 h 1412"/>
                <a:gd name="T38" fmla="*/ 1302 w 1411"/>
                <a:gd name="T39" fmla="*/ 1032 h 1412"/>
                <a:gd name="T40" fmla="*/ 1302 w 1411"/>
                <a:gd name="T41" fmla="*/ 1249 h 1412"/>
                <a:gd name="T42" fmla="*/ 1248 w 1411"/>
                <a:gd name="T43" fmla="*/ 1303 h 1412"/>
                <a:gd name="T44" fmla="*/ 163 w 1411"/>
                <a:gd name="T45" fmla="*/ 1303 h 1412"/>
                <a:gd name="T46" fmla="*/ 108 w 1411"/>
                <a:gd name="T47" fmla="*/ 1249 h 1412"/>
                <a:gd name="T48" fmla="*/ 108 w 1411"/>
                <a:gd name="T49" fmla="*/ 1032 h 1412"/>
                <a:gd name="T50" fmla="*/ 0 w 1411"/>
                <a:gd name="T51" fmla="*/ 103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11" h="1412">
                  <a:moveTo>
                    <a:pt x="597" y="0"/>
                  </a:moveTo>
                  <a:cubicBezTo>
                    <a:pt x="507" y="0"/>
                    <a:pt x="434" y="73"/>
                    <a:pt x="434" y="163"/>
                  </a:cubicBezTo>
                  <a:lnTo>
                    <a:pt x="434" y="597"/>
                  </a:lnTo>
                  <a:lnTo>
                    <a:pt x="258" y="597"/>
                  </a:lnTo>
                  <a:cubicBezTo>
                    <a:pt x="181" y="597"/>
                    <a:pt x="165" y="611"/>
                    <a:pt x="230" y="677"/>
                  </a:cubicBezTo>
                  <a:lnTo>
                    <a:pt x="588" y="1033"/>
                  </a:lnTo>
                  <a:cubicBezTo>
                    <a:pt x="708" y="1153"/>
                    <a:pt x="706" y="1153"/>
                    <a:pt x="826" y="1033"/>
                  </a:cubicBezTo>
                  <a:lnTo>
                    <a:pt x="1182" y="677"/>
                  </a:lnTo>
                  <a:cubicBezTo>
                    <a:pt x="1248" y="611"/>
                    <a:pt x="1226" y="597"/>
                    <a:pt x="1157" y="597"/>
                  </a:cubicBezTo>
                  <a:lnTo>
                    <a:pt x="977" y="597"/>
                  </a:lnTo>
                  <a:lnTo>
                    <a:pt x="977" y="163"/>
                  </a:lnTo>
                  <a:cubicBezTo>
                    <a:pt x="977" y="73"/>
                    <a:pt x="904" y="0"/>
                    <a:pt x="814" y="0"/>
                  </a:cubicBezTo>
                  <a:lnTo>
                    <a:pt x="597" y="0"/>
                  </a:lnTo>
                  <a:close/>
                  <a:moveTo>
                    <a:pt x="0" y="1032"/>
                  </a:moveTo>
                  <a:lnTo>
                    <a:pt x="0" y="1249"/>
                  </a:lnTo>
                  <a:cubicBezTo>
                    <a:pt x="0" y="1339"/>
                    <a:pt x="73" y="1412"/>
                    <a:pt x="163" y="1412"/>
                  </a:cubicBezTo>
                  <a:lnTo>
                    <a:pt x="1248" y="1412"/>
                  </a:lnTo>
                  <a:cubicBezTo>
                    <a:pt x="1338" y="1412"/>
                    <a:pt x="1411" y="1339"/>
                    <a:pt x="1411" y="1249"/>
                  </a:cubicBezTo>
                  <a:lnTo>
                    <a:pt x="1411" y="1032"/>
                  </a:lnTo>
                  <a:lnTo>
                    <a:pt x="1302" y="1032"/>
                  </a:lnTo>
                  <a:lnTo>
                    <a:pt x="1302" y="1249"/>
                  </a:lnTo>
                  <a:cubicBezTo>
                    <a:pt x="1302" y="1279"/>
                    <a:pt x="1278" y="1303"/>
                    <a:pt x="1248" y="1303"/>
                  </a:cubicBezTo>
                  <a:lnTo>
                    <a:pt x="163" y="1303"/>
                  </a:lnTo>
                  <a:cubicBezTo>
                    <a:pt x="133" y="1303"/>
                    <a:pt x="108" y="1279"/>
                    <a:pt x="108" y="1249"/>
                  </a:cubicBezTo>
                  <a:lnTo>
                    <a:pt x="108" y="1032"/>
                  </a:lnTo>
                  <a:lnTo>
                    <a:pt x="0" y="1032"/>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38" name="그룹 37">
            <a:extLst>
              <a:ext uri="{FF2B5EF4-FFF2-40B4-BE49-F238E27FC236}">
                <a16:creationId xmlns:a16="http://schemas.microsoft.com/office/drawing/2014/main" id="{2BE89A5E-D1EC-92BF-297E-50BEBB18F8FC}"/>
              </a:ext>
            </a:extLst>
          </p:cNvPr>
          <p:cNvGrpSpPr/>
          <p:nvPr/>
        </p:nvGrpSpPr>
        <p:grpSpPr>
          <a:xfrm>
            <a:off x="6478914" y="3431507"/>
            <a:ext cx="1374411" cy="262803"/>
            <a:chOff x="1462095" y="2275124"/>
            <a:chExt cx="1374411" cy="262803"/>
          </a:xfrm>
        </p:grpSpPr>
        <p:sp>
          <p:nvSpPr>
            <p:cNvPr id="39" name="사각형: 둥근 모서리 38">
              <a:extLst>
                <a:ext uri="{FF2B5EF4-FFF2-40B4-BE49-F238E27FC236}">
                  <a16:creationId xmlns:a16="http://schemas.microsoft.com/office/drawing/2014/main" id="{44D44989-1BBE-B683-5B17-262201A04441}"/>
                </a:ext>
              </a:extLst>
            </p:cNvPr>
            <p:cNvSpPr/>
            <p:nvPr/>
          </p:nvSpPr>
          <p:spPr>
            <a:xfrm>
              <a:off x="1462095" y="2275124"/>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1.pptx</a:t>
              </a:r>
              <a:endPar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40" name="Download">
              <a:extLst>
                <a:ext uri="{FF2B5EF4-FFF2-40B4-BE49-F238E27FC236}">
                  <a16:creationId xmlns:a16="http://schemas.microsoft.com/office/drawing/2014/main" id="{3C4ECD1D-DB2B-87B3-EF7C-7832EA735182}"/>
                </a:ext>
              </a:extLst>
            </p:cNvPr>
            <p:cNvSpPr>
              <a:spLocks noChangeAspect="1" noEditPoints="1"/>
            </p:cNvSpPr>
            <p:nvPr/>
          </p:nvSpPr>
          <p:spPr bwMode="auto">
            <a:xfrm>
              <a:off x="2616339" y="2352842"/>
              <a:ext cx="101529" cy="101528"/>
            </a:xfrm>
            <a:custGeom>
              <a:avLst/>
              <a:gdLst>
                <a:gd name="T0" fmla="*/ 597 w 1411"/>
                <a:gd name="T1" fmla="*/ 0 h 1412"/>
                <a:gd name="T2" fmla="*/ 434 w 1411"/>
                <a:gd name="T3" fmla="*/ 163 h 1412"/>
                <a:gd name="T4" fmla="*/ 434 w 1411"/>
                <a:gd name="T5" fmla="*/ 597 h 1412"/>
                <a:gd name="T6" fmla="*/ 258 w 1411"/>
                <a:gd name="T7" fmla="*/ 597 h 1412"/>
                <a:gd name="T8" fmla="*/ 230 w 1411"/>
                <a:gd name="T9" fmla="*/ 677 h 1412"/>
                <a:gd name="T10" fmla="*/ 588 w 1411"/>
                <a:gd name="T11" fmla="*/ 1033 h 1412"/>
                <a:gd name="T12" fmla="*/ 826 w 1411"/>
                <a:gd name="T13" fmla="*/ 1033 h 1412"/>
                <a:gd name="T14" fmla="*/ 1182 w 1411"/>
                <a:gd name="T15" fmla="*/ 677 h 1412"/>
                <a:gd name="T16" fmla="*/ 1157 w 1411"/>
                <a:gd name="T17" fmla="*/ 597 h 1412"/>
                <a:gd name="T18" fmla="*/ 977 w 1411"/>
                <a:gd name="T19" fmla="*/ 597 h 1412"/>
                <a:gd name="T20" fmla="*/ 977 w 1411"/>
                <a:gd name="T21" fmla="*/ 163 h 1412"/>
                <a:gd name="T22" fmla="*/ 814 w 1411"/>
                <a:gd name="T23" fmla="*/ 0 h 1412"/>
                <a:gd name="T24" fmla="*/ 597 w 1411"/>
                <a:gd name="T25" fmla="*/ 0 h 1412"/>
                <a:gd name="T26" fmla="*/ 0 w 1411"/>
                <a:gd name="T27" fmla="*/ 1032 h 1412"/>
                <a:gd name="T28" fmla="*/ 0 w 1411"/>
                <a:gd name="T29" fmla="*/ 1249 h 1412"/>
                <a:gd name="T30" fmla="*/ 163 w 1411"/>
                <a:gd name="T31" fmla="*/ 1412 h 1412"/>
                <a:gd name="T32" fmla="*/ 1248 w 1411"/>
                <a:gd name="T33" fmla="*/ 1412 h 1412"/>
                <a:gd name="T34" fmla="*/ 1411 w 1411"/>
                <a:gd name="T35" fmla="*/ 1249 h 1412"/>
                <a:gd name="T36" fmla="*/ 1411 w 1411"/>
                <a:gd name="T37" fmla="*/ 1032 h 1412"/>
                <a:gd name="T38" fmla="*/ 1302 w 1411"/>
                <a:gd name="T39" fmla="*/ 1032 h 1412"/>
                <a:gd name="T40" fmla="*/ 1302 w 1411"/>
                <a:gd name="T41" fmla="*/ 1249 h 1412"/>
                <a:gd name="T42" fmla="*/ 1248 w 1411"/>
                <a:gd name="T43" fmla="*/ 1303 h 1412"/>
                <a:gd name="T44" fmla="*/ 163 w 1411"/>
                <a:gd name="T45" fmla="*/ 1303 h 1412"/>
                <a:gd name="T46" fmla="*/ 108 w 1411"/>
                <a:gd name="T47" fmla="*/ 1249 h 1412"/>
                <a:gd name="T48" fmla="*/ 108 w 1411"/>
                <a:gd name="T49" fmla="*/ 1032 h 1412"/>
                <a:gd name="T50" fmla="*/ 0 w 1411"/>
                <a:gd name="T51" fmla="*/ 103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11" h="1412">
                  <a:moveTo>
                    <a:pt x="597" y="0"/>
                  </a:moveTo>
                  <a:cubicBezTo>
                    <a:pt x="507" y="0"/>
                    <a:pt x="434" y="73"/>
                    <a:pt x="434" y="163"/>
                  </a:cubicBezTo>
                  <a:lnTo>
                    <a:pt x="434" y="597"/>
                  </a:lnTo>
                  <a:lnTo>
                    <a:pt x="258" y="597"/>
                  </a:lnTo>
                  <a:cubicBezTo>
                    <a:pt x="181" y="597"/>
                    <a:pt x="165" y="611"/>
                    <a:pt x="230" y="677"/>
                  </a:cubicBezTo>
                  <a:lnTo>
                    <a:pt x="588" y="1033"/>
                  </a:lnTo>
                  <a:cubicBezTo>
                    <a:pt x="708" y="1153"/>
                    <a:pt x="706" y="1153"/>
                    <a:pt x="826" y="1033"/>
                  </a:cubicBezTo>
                  <a:lnTo>
                    <a:pt x="1182" y="677"/>
                  </a:lnTo>
                  <a:cubicBezTo>
                    <a:pt x="1248" y="611"/>
                    <a:pt x="1226" y="597"/>
                    <a:pt x="1157" y="597"/>
                  </a:cubicBezTo>
                  <a:lnTo>
                    <a:pt x="977" y="597"/>
                  </a:lnTo>
                  <a:lnTo>
                    <a:pt x="977" y="163"/>
                  </a:lnTo>
                  <a:cubicBezTo>
                    <a:pt x="977" y="73"/>
                    <a:pt x="904" y="0"/>
                    <a:pt x="814" y="0"/>
                  </a:cubicBezTo>
                  <a:lnTo>
                    <a:pt x="597" y="0"/>
                  </a:lnTo>
                  <a:close/>
                  <a:moveTo>
                    <a:pt x="0" y="1032"/>
                  </a:moveTo>
                  <a:lnTo>
                    <a:pt x="0" y="1249"/>
                  </a:lnTo>
                  <a:cubicBezTo>
                    <a:pt x="0" y="1339"/>
                    <a:pt x="73" y="1412"/>
                    <a:pt x="163" y="1412"/>
                  </a:cubicBezTo>
                  <a:lnTo>
                    <a:pt x="1248" y="1412"/>
                  </a:lnTo>
                  <a:cubicBezTo>
                    <a:pt x="1338" y="1412"/>
                    <a:pt x="1411" y="1339"/>
                    <a:pt x="1411" y="1249"/>
                  </a:cubicBezTo>
                  <a:lnTo>
                    <a:pt x="1411" y="1032"/>
                  </a:lnTo>
                  <a:lnTo>
                    <a:pt x="1302" y="1032"/>
                  </a:lnTo>
                  <a:lnTo>
                    <a:pt x="1302" y="1249"/>
                  </a:lnTo>
                  <a:cubicBezTo>
                    <a:pt x="1302" y="1279"/>
                    <a:pt x="1278" y="1303"/>
                    <a:pt x="1248" y="1303"/>
                  </a:cubicBezTo>
                  <a:lnTo>
                    <a:pt x="163" y="1303"/>
                  </a:lnTo>
                  <a:cubicBezTo>
                    <a:pt x="133" y="1303"/>
                    <a:pt x="108" y="1279"/>
                    <a:pt x="108" y="1249"/>
                  </a:cubicBezTo>
                  <a:lnTo>
                    <a:pt x="108" y="1032"/>
                  </a:lnTo>
                  <a:lnTo>
                    <a:pt x="0" y="1032"/>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41" name="Profile Picture">
            <a:extLst>
              <a:ext uri="{FF2B5EF4-FFF2-40B4-BE49-F238E27FC236}">
                <a16:creationId xmlns:a16="http://schemas.microsoft.com/office/drawing/2014/main" id="{84768ED4-3F42-A3EC-783C-23F1E27F09EC}"/>
              </a:ext>
            </a:extLst>
          </p:cNvPr>
          <p:cNvGrpSpPr>
            <a:grpSpLocks noChangeAspect="1"/>
          </p:cNvGrpSpPr>
          <p:nvPr/>
        </p:nvGrpSpPr>
        <p:grpSpPr>
          <a:xfrm>
            <a:off x="8215150" y="1014715"/>
            <a:ext cx="264373" cy="264373"/>
            <a:chOff x="5459192" y="1847688"/>
            <a:chExt cx="1371600" cy="1371600"/>
          </a:xfrm>
        </p:grpSpPr>
        <p:sp>
          <p:nvSpPr>
            <p:cNvPr id="42" name="Background">
              <a:extLst>
                <a:ext uri="{FF2B5EF4-FFF2-40B4-BE49-F238E27FC236}">
                  <a16:creationId xmlns:a16="http://schemas.microsoft.com/office/drawing/2014/main" id="{AF243E32-E713-15B7-3D26-E47952EFD4C2}"/>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43" name="Profile Icon">
              <a:extLst>
                <a:ext uri="{FF2B5EF4-FFF2-40B4-BE49-F238E27FC236}">
                  <a16:creationId xmlns:a16="http://schemas.microsoft.com/office/drawing/2014/main" id="{CE5765D9-AEC5-171C-F1A7-3C1AD2BD005E}"/>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pic>
        <p:nvPicPr>
          <p:cNvPr id="44" name="그림 43">
            <a:extLst>
              <a:ext uri="{FF2B5EF4-FFF2-40B4-BE49-F238E27FC236}">
                <a16:creationId xmlns:a16="http://schemas.microsoft.com/office/drawing/2014/main" id="{BC88BF4B-1B55-12DF-0D4D-0BE451B0651A}"/>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7750" t="32090" r="63632" b="32555"/>
          <a:stretch/>
        </p:blipFill>
        <p:spPr>
          <a:xfrm>
            <a:off x="170285" y="1014715"/>
            <a:ext cx="382166" cy="271463"/>
          </a:xfrm>
          <a:prstGeom prst="rect">
            <a:avLst/>
          </a:prstGeom>
        </p:spPr>
      </p:pic>
      <p:sp>
        <p:nvSpPr>
          <p:cNvPr id="45" name="TextBox 44">
            <a:extLst>
              <a:ext uri="{FF2B5EF4-FFF2-40B4-BE49-F238E27FC236}">
                <a16:creationId xmlns:a16="http://schemas.microsoft.com/office/drawing/2014/main" id="{78D76215-B2C8-4354-AFBA-259820116DA2}"/>
              </a:ext>
            </a:extLst>
          </p:cNvPr>
          <p:cNvSpPr txBox="1"/>
          <p:nvPr/>
        </p:nvSpPr>
        <p:spPr>
          <a:xfrm>
            <a:off x="8425945" y="1023536"/>
            <a:ext cx="724878" cy="230832"/>
          </a:xfrm>
          <a:prstGeom prst="rect">
            <a:avLst/>
          </a:prstGeom>
          <a:noFill/>
        </p:spPr>
        <p:txBody>
          <a:bodyPr wrap="none" rtlCol="0">
            <a:spAutoFit/>
          </a:bodyPr>
          <a:lstStyle/>
          <a:p>
            <a:r>
              <a:rPr lang="ko-KR" altLang="en-US" sz="900"/>
              <a:t>토마스님 ▼</a:t>
            </a:r>
          </a:p>
        </p:txBody>
      </p:sp>
      <p:sp>
        <p:nvSpPr>
          <p:cNvPr id="46" name="TextBox 45">
            <a:extLst>
              <a:ext uri="{FF2B5EF4-FFF2-40B4-BE49-F238E27FC236}">
                <a16:creationId xmlns:a16="http://schemas.microsoft.com/office/drawing/2014/main" id="{83ACEE2D-8DA3-B1D6-F628-6893A6564BB3}"/>
              </a:ext>
            </a:extLst>
          </p:cNvPr>
          <p:cNvSpPr txBox="1"/>
          <p:nvPr/>
        </p:nvSpPr>
        <p:spPr>
          <a:xfrm>
            <a:off x="985846" y="1027026"/>
            <a:ext cx="671979" cy="261610"/>
          </a:xfrm>
          <a:prstGeom prst="rect">
            <a:avLst/>
          </a:prstGeom>
          <a:noFill/>
        </p:spPr>
        <p:txBody>
          <a:bodyPr wrap="none" rtlCol="0">
            <a:spAutoFit/>
          </a:bodyPr>
          <a:lstStyle/>
          <a:p>
            <a:pPr algn="ctr"/>
            <a:r>
              <a:rPr lang="ko-KR" altLang="en-US" sz="1100"/>
              <a:t>장례현황</a:t>
            </a:r>
          </a:p>
        </p:txBody>
      </p:sp>
      <p:sp>
        <p:nvSpPr>
          <p:cNvPr id="47" name="TextBox 46">
            <a:extLst>
              <a:ext uri="{FF2B5EF4-FFF2-40B4-BE49-F238E27FC236}">
                <a16:creationId xmlns:a16="http://schemas.microsoft.com/office/drawing/2014/main" id="{E8035D87-7D5D-9C5B-460E-CA046D0EAF6E}"/>
              </a:ext>
            </a:extLst>
          </p:cNvPr>
          <p:cNvSpPr txBox="1"/>
          <p:nvPr/>
        </p:nvSpPr>
        <p:spPr>
          <a:xfrm>
            <a:off x="2528838" y="1027026"/>
            <a:ext cx="671979" cy="261610"/>
          </a:xfrm>
          <a:prstGeom prst="rect">
            <a:avLst/>
          </a:prstGeom>
          <a:noFill/>
        </p:spPr>
        <p:txBody>
          <a:bodyPr wrap="none" rtlCol="0">
            <a:spAutoFit/>
          </a:bodyPr>
          <a:lstStyle/>
          <a:p>
            <a:pPr algn="ctr"/>
            <a:r>
              <a:rPr lang="ko-KR" altLang="en-US" sz="1100"/>
              <a:t>상품검색</a:t>
            </a:r>
          </a:p>
        </p:txBody>
      </p:sp>
      <p:sp>
        <p:nvSpPr>
          <p:cNvPr id="48" name="TextBox 47">
            <a:extLst>
              <a:ext uri="{FF2B5EF4-FFF2-40B4-BE49-F238E27FC236}">
                <a16:creationId xmlns:a16="http://schemas.microsoft.com/office/drawing/2014/main" id="{2D7333BB-3C67-D6E1-C2F6-0471DF3C6761}"/>
              </a:ext>
            </a:extLst>
          </p:cNvPr>
          <p:cNvSpPr txBox="1"/>
          <p:nvPr/>
        </p:nvSpPr>
        <p:spPr>
          <a:xfrm>
            <a:off x="3422162" y="1027026"/>
            <a:ext cx="671979" cy="261610"/>
          </a:xfrm>
          <a:prstGeom prst="rect">
            <a:avLst/>
          </a:prstGeom>
          <a:noFill/>
        </p:spPr>
        <p:txBody>
          <a:bodyPr wrap="none" rtlCol="0">
            <a:spAutoFit/>
          </a:bodyPr>
          <a:lstStyle/>
          <a:p>
            <a:pPr algn="ctr"/>
            <a:r>
              <a:rPr lang="ko-KR" altLang="en-US" sz="1100"/>
              <a:t>장례식장</a:t>
            </a:r>
          </a:p>
        </p:txBody>
      </p:sp>
      <p:sp>
        <p:nvSpPr>
          <p:cNvPr id="49" name="TextBox 48">
            <a:extLst>
              <a:ext uri="{FF2B5EF4-FFF2-40B4-BE49-F238E27FC236}">
                <a16:creationId xmlns:a16="http://schemas.microsoft.com/office/drawing/2014/main" id="{446F6008-6F4D-0F2B-31AC-79E2C6986B60}"/>
              </a:ext>
            </a:extLst>
          </p:cNvPr>
          <p:cNvSpPr txBox="1"/>
          <p:nvPr/>
        </p:nvSpPr>
        <p:spPr>
          <a:xfrm>
            <a:off x="4315486" y="1027026"/>
            <a:ext cx="671979" cy="261610"/>
          </a:xfrm>
          <a:prstGeom prst="rect">
            <a:avLst/>
          </a:prstGeom>
          <a:noFill/>
        </p:spPr>
        <p:txBody>
          <a:bodyPr wrap="none" rtlCol="0">
            <a:spAutoFit/>
          </a:bodyPr>
          <a:lstStyle/>
          <a:p>
            <a:pPr algn="ctr"/>
            <a:r>
              <a:rPr lang="ko-KR" altLang="en-US" sz="1100"/>
              <a:t>재고관리</a:t>
            </a:r>
          </a:p>
        </p:txBody>
      </p:sp>
      <p:sp>
        <p:nvSpPr>
          <p:cNvPr id="50" name="TextBox 49">
            <a:extLst>
              <a:ext uri="{FF2B5EF4-FFF2-40B4-BE49-F238E27FC236}">
                <a16:creationId xmlns:a16="http://schemas.microsoft.com/office/drawing/2014/main" id="{6C2A572F-5AA7-F1E4-149A-BAED01BE2737}"/>
              </a:ext>
            </a:extLst>
          </p:cNvPr>
          <p:cNvSpPr txBox="1"/>
          <p:nvPr/>
        </p:nvSpPr>
        <p:spPr>
          <a:xfrm>
            <a:off x="5208810" y="1027026"/>
            <a:ext cx="718466" cy="261610"/>
          </a:xfrm>
          <a:prstGeom prst="rect">
            <a:avLst/>
          </a:prstGeom>
          <a:noFill/>
        </p:spPr>
        <p:txBody>
          <a:bodyPr wrap="none" rtlCol="0">
            <a:spAutoFit/>
          </a:bodyPr>
          <a:lstStyle/>
          <a:p>
            <a:pPr algn="ctr"/>
            <a:r>
              <a:rPr lang="ko-KR" altLang="en-US" sz="1100" dirty="0"/>
              <a:t>공지</a:t>
            </a:r>
            <a:r>
              <a:rPr lang="en-US" altLang="ko-KR" sz="1100" dirty="0"/>
              <a:t>/</a:t>
            </a:r>
            <a:r>
              <a:rPr lang="ko-KR" altLang="en-US" sz="1100" dirty="0" err="1"/>
              <a:t>푸시</a:t>
            </a:r>
            <a:endParaRPr lang="ko-KR" altLang="en-US" sz="1100" dirty="0"/>
          </a:p>
        </p:txBody>
      </p:sp>
      <p:sp>
        <p:nvSpPr>
          <p:cNvPr id="51" name="TextBox 50">
            <a:extLst>
              <a:ext uri="{FF2B5EF4-FFF2-40B4-BE49-F238E27FC236}">
                <a16:creationId xmlns:a16="http://schemas.microsoft.com/office/drawing/2014/main" id="{3AD63107-262D-112F-DF19-021EF286935F}"/>
              </a:ext>
            </a:extLst>
          </p:cNvPr>
          <p:cNvSpPr txBox="1"/>
          <p:nvPr/>
        </p:nvSpPr>
        <p:spPr>
          <a:xfrm>
            <a:off x="6180681" y="1027026"/>
            <a:ext cx="607860" cy="261610"/>
          </a:xfrm>
          <a:prstGeom prst="rect">
            <a:avLst/>
          </a:prstGeom>
          <a:noFill/>
        </p:spPr>
        <p:txBody>
          <a:bodyPr wrap="none" rtlCol="0">
            <a:spAutoFit/>
          </a:bodyPr>
          <a:lstStyle/>
          <a:p>
            <a:pPr algn="ctr"/>
            <a:r>
              <a:rPr lang="ko-KR" altLang="en-US" sz="1100" dirty="0"/>
              <a:t>제어판</a:t>
            </a:r>
          </a:p>
        </p:txBody>
      </p:sp>
      <p:sp>
        <p:nvSpPr>
          <p:cNvPr id="53" name="TextBox 52">
            <a:extLst>
              <a:ext uri="{FF2B5EF4-FFF2-40B4-BE49-F238E27FC236}">
                <a16:creationId xmlns:a16="http://schemas.microsoft.com/office/drawing/2014/main" id="{B497E3C0-A8F4-8962-37DC-51716E7BD74C}"/>
              </a:ext>
            </a:extLst>
          </p:cNvPr>
          <p:cNvSpPr txBox="1"/>
          <p:nvPr/>
        </p:nvSpPr>
        <p:spPr>
          <a:xfrm>
            <a:off x="1879170" y="1027026"/>
            <a:ext cx="428323" cy="261610"/>
          </a:xfrm>
          <a:prstGeom prst="rect">
            <a:avLst/>
          </a:prstGeom>
          <a:noFill/>
        </p:spPr>
        <p:txBody>
          <a:bodyPr wrap="none" rtlCol="0">
            <a:spAutoFit/>
          </a:bodyPr>
          <a:lstStyle/>
          <a:p>
            <a:pPr algn="ctr"/>
            <a:r>
              <a:rPr lang="ko-KR" altLang="en-US" sz="1100"/>
              <a:t>실적</a:t>
            </a:r>
          </a:p>
        </p:txBody>
      </p:sp>
      <p:graphicFrame>
        <p:nvGraphicFramePr>
          <p:cNvPr id="4" name="표 3">
            <a:extLst>
              <a:ext uri="{FF2B5EF4-FFF2-40B4-BE49-F238E27FC236}">
                <a16:creationId xmlns:a16="http://schemas.microsoft.com/office/drawing/2014/main" id="{171DADBD-EBED-E393-F9C4-49FA74348363}"/>
              </a:ext>
            </a:extLst>
          </p:cNvPr>
          <p:cNvGraphicFramePr>
            <a:graphicFrameLocks noGrp="1"/>
          </p:cNvGraphicFramePr>
          <p:nvPr>
            <p:extLst>
              <p:ext uri="{D42A27DB-BD31-4B8C-83A1-F6EECF244321}">
                <p14:modId xmlns:p14="http://schemas.microsoft.com/office/powerpoint/2010/main" val="172576112"/>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Tree>
    <p:extLst>
      <p:ext uri="{BB962C8B-B14F-4D97-AF65-F5344CB8AC3E}">
        <p14:creationId xmlns:p14="http://schemas.microsoft.com/office/powerpoint/2010/main" val="615191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8" name="직선 연결선 127">
            <a:extLst>
              <a:ext uri="{FF2B5EF4-FFF2-40B4-BE49-F238E27FC236}">
                <a16:creationId xmlns:a16="http://schemas.microsoft.com/office/drawing/2014/main" id="{942AEFCF-918A-C374-B24D-33667FE8DF09}"/>
              </a:ext>
            </a:extLst>
          </p:cNvPr>
          <p:cNvCxnSpPr>
            <a:cxnSpLocks/>
          </p:cNvCxnSpPr>
          <p:nvPr/>
        </p:nvCxnSpPr>
        <p:spPr>
          <a:xfrm>
            <a:off x="0" y="1378057"/>
            <a:ext cx="9686549" cy="0"/>
          </a:xfrm>
          <a:prstGeom prst="line">
            <a:avLst/>
          </a:prstGeom>
        </p:spPr>
        <p:style>
          <a:lnRef idx="1">
            <a:schemeClr val="dk1"/>
          </a:lnRef>
          <a:fillRef idx="0">
            <a:schemeClr val="dk1"/>
          </a:fillRef>
          <a:effectRef idx="0">
            <a:schemeClr val="dk1"/>
          </a:effectRef>
          <a:fontRef idx="minor">
            <a:schemeClr val="tx1"/>
          </a:fontRef>
        </p:style>
      </p:cxnSp>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r>
              <a:rPr lang="en-US" altLang="ko-KR" dirty="0"/>
              <a:t>RQ-MENU-0100</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Autofit/>
          </a:bodyPr>
          <a:lstStyle/>
          <a:p>
            <a:r>
              <a:rPr lang="en-US" altLang="ko-KR" dirty="0"/>
              <a:t>RQ-MENU-0200</a:t>
            </a:r>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a:t>설정</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ko-KR" altLang="en-US" dirty="0"/>
              <a:t>메인 </a:t>
            </a:r>
            <a:r>
              <a:rPr lang="en-US" altLang="ko-KR" dirty="0"/>
              <a:t>&gt; </a:t>
            </a:r>
            <a:r>
              <a:rPr lang="ko-KR" altLang="en-US" dirty="0"/>
              <a:t>로그인 </a:t>
            </a:r>
            <a:r>
              <a:rPr lang="en-US" altLang="ko-KR" dirty="0"/>
              <a:t>&gt;</a:t>
            </a:r>
            <a:r>
              <a:rPr lang="ko-KR" altLang="en-US" dirty="0"/>
              <a:t>설정</a:t>
            </a:r>
          </a:p>
        </p:txBody>
      </p:sp>
      <p:sp>
        <p:nvSpPr>
          <p:cNvPr id="2" name="TextBox 1">
            <a:extLst>
              <a:ext uri="{FF2B5EF4-FFF2-40B4-BE49-F238E27FC236}">
                <a16:creationId xmlns:a16="http://schemas.microsoft.com/office/drawing/2014/main" id="{61EE2BF9-A38B-4389-F386-857FF5864C74}"/>
              </a:ext>
            </a:extLst>
          </p:cNvPr>
          <p:cNvSpPr txBox="1"/>
          <p:nvPr/>
        </p:nvSpPr>
        <p:spPr>
          <a:xfrm>
            <a:off x="0" y="662755"/>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Header – </a:t>
            </a:r>
            <a:r>
              <a:rPr lang="ko-KR" altLang="en-US" sz="800" b="1">
                <a:latin typeface="+mn-ea"/>
              </a:rPr>
              <a:t>공통</a:t>
            </a:r>
          </a:p>
        </p:txBody>
      </p:sp>
      <p:sp>
        <p:nvSpPr>
          <p:cNvPr id="54" name="직사각형 53">
            <a:extLst>
              <a:ext uri="{FF2B5EF4-FFF2-40B4-BE49-F238E27FC236}">
                <a16:creationId xmlns:a16="http://schemas.microsoft.com/office/drawing/2014/main" id="{4DD4F509-9844-7CC4-ECBD-CDC4934B0E36}"/>
              </a:ext>
            </a:extLst>
          </p:cNvPr>
          <p:cNvSpPr/>
          <p:nvPr/>
        </p:nvSpPr>
        <p:spPr>
          <a:xfrm>
            <a:off x="178392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5" name="직사각형 54">
            <a:extLst>
              <a:ext uri="{FF2B5EF4-FFF2-40B4-BE49-F238E27FC236}">
                <a16:creationId xmlns:a16="http://schemas.microsoft.com/office/drawing/2014/main" id="{1E34DF8A-532D-E622-0511-A1CF9C2C9F99}"/>
              </a:ext>
            </a:extLst>
          </p:cNvPr>
          <p:cNvSpPr/>
          <p:nvPr/>
        </p:nvSpPr>
        <p:spPr>
          <a:xfrm>
            <a:off x="1974420" y="6606270"/>
            <a:ext cx="190500" cy="13011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grpSp>
        <p:nvGrpSpPr>
          <p:cNvPr id="74" name="Profile Picture">
            <a:extLst>
              <a:ext uri="{FF2B5EF4-FFF2-40B4-BE49-F238E27FC236}">
                <a16:creationId xmlns:a16="http://schemas.microsoft.com/office/drawing/2014/main" id="{549EC67C-A827-9F85-DF0A-35C876A2D585}"/>
              </a:ext>
            </a:extLst>
          </p:cNvPr>
          <p:cNvGrpSpPr>
            <a:grpSpLocks noChangeAspect="1"/>
          </p:cNvGrpSpPr>
          <p:nvPr/>
        </p:nvGrpSpPr>
        <p:grpSpPr>
          <a:xfrm>
            <a:off x="8109412" y="1054331"/>
            <a:ext cx="264373" cy="264373"/>
            <a:chOff x="5459192" y="1847688"/>
            <a:chExt cx="1371600" cy="1371600"/>
          </a:xfrm>
        </p:grpSpPr>
        <p:sp>
          <p:nvSpPr>
            <p:cNvPr id="75" name="Background">
              <a:extLst>
                <a:ext uri="{FF2B5EF4-FFF2-40B4-BE49-F238E27FC236}">
                  <a16:creationId xmlns:a16="http://schemas.microsoft.com/office/drawing/2014/main" id="{9F4E2E9D-448E-A65F-6D6B-A5C4F42814F6}"/>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76" name="Profile Icon">
              <a:extLst>
                <a:ext uri="{FF2B5EF4-FFF2-40B4-BE49-F238E27FC236}">
                  <a16:creationId xmlns:a16="http://schemas.microsoft.com/office/drawing/2014/main" id="{C93E7D0A-21B4-7BF9-D3CF-50FD7C670276}"/>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80" name="TextBox 79">
            <a:extLst>
              <a:ext uri="{FF2B5EF4-FFF2-40B4-BE49-F238E27FC236}">
                <a16:creationId xmlns:a16="http://schemas.microsoft.com/office/drawing/2014/main" id="{DDB931D8-C25C-7DC8-0CA8-D3FDB09D56E0}"/>
              </a:ext>
            </a:extLst>
          </p:cNvPr>
          <p:cNvSpPr txBox="1"/>
          <p:nvPr/>
        </p:nvSpPr>
        <p:spPr>
          <a:xfrm>
            <a:off x="8320207" y="1063152"/>
            <a:ext cx="724878" cy="230832"/>
          </a:xfrm>
          <a:prstGeom prst="rect">
            <a:avLst/>
          </a:prstGeom>
          <a:noFill/>
        </p:spPr>
        <p:txBody>
          <a:bodyPr wrap="none" rtlCol="0">
            <a:spAutoFit/>
          </a:bodyPr>
          <a:lstStyle/>
          <a:p>
            <a:r>
              <a:rPr lang="ko-KR" altLang="en-US" sz="900"/>
              <a:t>토마스님 ▼</a:t>
            </a:r>
          </a:p>
        </p:txBody>
      </p:sp>
      <p:grpSp>
        <p:nvGrpSpPr>
          <p:cNvPr id="90" name="Popover" descr="&lt;SmartSettings&gt;&lt;SmartResize enabled=&quot;True&quot; minWidth=&quot;25&quot; minHeight=&quot;15&quot; /&gt;&lt;/SmartSettings&gt;">
            <a:extLst>
              <a:ext uri="{FF2B5EF4-FFF2-40B4-BE49-F238E27FC236}">
                <a16:creationId xmlns:a16="http://schemas.microsoft.com/office/drawing/2014/main" id="{ABA2A6A5-CB8D-498B-2DD6-5989E702F7D6}"/>
              </a:ext>
            </a:extLst>
          </p:cNvPr>
          <p:cNvGrpSpPr/>
          <p:nvPr>
            <p:custDataLst>
              <p:tags r:id="rId1"/>
            </p:custDataLst>
          </p:nvPr>
        </p:nvGrpSpPr>
        <p:grpSpPr>
          <a:xfrm>
            <a:off x="7932922" y="1323163"/>
            <a:ext cx="1436488" cy="1076709"/>
            <a:chOff x="6106536" y="1688792"/>
            <a:chExt cx="1436488" cy="1076709"/>
          </a:xfrm>
          <a:solidFill>
            <a:srgbClr val="FFFFFF"/>
          </a:solidFill>
        </p:grpSpPr>
        <p:sp>
          <p:nvSpPr>
            <p:cNvPr id="91" name="Box" descr="&lt;SmartSettings&gt;&lt;SmartResize anchorLeft=&quot;Absolute&quot; anchorTop=&quot;Absolute&quot; anchorRight=&quot;Absolute&quot; anchorBottom=&quot;Absolute&quot; /&gt;&lt;/SmartSettings&gt;">
              <a:extLst>
                <a:ext uri="{FF2B5EF4-FFF2-40B4-BE49-F238E27FC236}">
                  <a16:creationId xmlns:a16="http://schemas.microsoft.com/office/drawing/2014/main" id="{41A7B5BB-56B0-962C-6548-F8EB0705533C}"/>
                </a:ext>
              </a:extLst>
            </p:cNvPr>
            <p:cNvSpPr/>
            <p:nvPr>
              <p:custDataLst>
                <p:tags r:id="rId2"/>
              </p:custDataLst>
            </p:nvPr>
          </p:nvSpPr>
          <p:spPr>
            <a:xfrm>
              <a:off x="6106536" y="1801905"/>
              <a:ext cx="1436488" cy="963596"/>
            </a:xfrm>
            <a:prstGeom prst="roundRect">
              <a:avLst>
                <a:gd name="adj" fmla="val 3078"/>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28016" tIns="45720" rIns="128016"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spcAft>
                  <a:spcPts val="300"/>
                </a:spcAft>
              </a:pPr>
              <a:endParaRPr lang="en-US" sz="900" noProof="1">
                <a:solidFill>
                  <a:srgbClr val="5F5F5F"/>
                </a:solidFill>
                <a:latin typeface="Segoe UI" panose="020B0502040204020203" pitchFamily="34" charset="0"/>
                <a:cs typeface="Segoe UI" panose="020B0502040204020203" pitchFamily="34" charset="0"/>
              </a:endParaRPr>
            </a:p>
          </p:txBody>
        </p:sp>
        <p:sp>
          <p:nvSpPr>
            <p:cNvPr id="92" name="Arrow" descr="&lt;SmartSettings&gt;&lt;SmartResize anchorLeft=&quot;None&quot; anchorTop=&quot;Absolute&quot; anchorRight=&quot;None&quot; anchorBottom=&quot;None&quot; /&gt;&lt;/SmartSettings&gt;">
              <a:extLst>
                <a:ext uri="{FF2B5EF4-FFF2-40B4-BE49-F238E27FC236}">
                  <a16:creationId xmlns:a16="http://schemas.microsoft.com/office/drawing/2014/main" id="{7DD0879B-5E60-D9A6-7467-50B4B99D0698}"/>
                </a:ext>
              </a:extLst>
            </p:cNvPr>
            <p:cNvSpPr/>
            <p:nvPr>
              <p:custDataLst>
                <p:tags r:id="rId3"/>
              </p:custDataLst>
            </p:nvPr>
          </p:nvSpPr>
          <p:spPr>
            <a:xfrm>
              <a:off x="6725322" y="1688792"/>
              <a:ext cx="198915" cy="113112"/>
            </a:xfrm>
            <a:prstGeom prst="triangle">
              <a:avLst/>
            </a:prstGeom>
            <a:solidFill>
              <a:schemeClr val="bg1"/>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rgbClr val="5F5F5F"/>
                </a:solidFill>
                <a:latin typeface="Segoe UI" panose="020B0502040204020203" pitchFamily="34" charset="0"/>
                <a:cs typeface="Segoe UI" panose="020B0502040204020203" pitchFamily="34" charset="0"/>
              </a:endParaRPr>
            </a:p>
          </p:txBody>
        </p:sp>
        <p:cxnSp>
          <p:nvCxnSpPr>
            <p:cNvPr id="93" name="Gap" descr="&lt;Tags&gt;&lt;SMARTRESIZEANCHORS&gt;Absolute,None,None,None&lt;/SMARTRESIZEANCHORS&gt;&lt;/Tags&gt;">
              <a:extLst>
                <a:ext uri="{FF2B5EF4-FFF2-40B4-BE49-F238E27FC236}">
                  <a16:creationId xmlns:a16="http://schemas.microsoft.com/office/drawing/2014/main" id="{DBAC03A2-8477-AA61-1ED0-9992F8B4A69C}"/>
                </a:ext>
              </a:extLst>
            </p:cNvPr>
            <p:cNvCxnSpPr/>
            <p:nvPr/>
          </p:nvCxnSpPr>
          <p:spPr>
            <a:xfrm rot="10800000">
              <a:off x="6732703" y="1801904"/>
              <a:ext cx="184150" cy="0"/>
            </a:xfrm>
            <a:prstGeom prst="line">
              <a:avLst/>
            </a:prstGeom>
            <a:grpFill/>
            <a:ln w="6350">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97" name="TextBox 96">
            <a:extLst>
              <a:ext uri="{FF2B5EF4-FFF2-40B4-BE49-F238E27FC236}">
                <a16:creationId xmlns:a16="http://schemas.microsoft.com/office/drawing/2014/main" id="{2D1D6828-CA4B-1F02-C4EC-2FA436670623}"/>
              </a:ext>
            </a:extLst>
          </p:cNvPr>
          <p:cNvSpPr txBox="1"/>
          <p:nvPr/>
        </p:nvSpPr>
        <p:spPr>
          <a:xfrm>
            <a:off x="7979632" y="1383973"/>
            <a:ext cx="625492" cy="963597"/>
          </a:xfrm>
          <a:prstGeom prst="rect">
            <a:avLst/>
          </a:prstGeom>
          <a:noFill/>
        </p:spPr>
        <p:txBody>
          <a:bodyPr wrap="none" rtlCol="0">
            <a:spAutoFit/>
          </a:bodyPr>
          <a:lstStyle/>
          <a:p>
            <a:pPr>
              <a:lnSpc>
                <a:spcPct val="250000"/>
              </a:lnSpc>
            </a:pPr>
            <a:r>
              <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rPr>
              <a:t>자동로그인</a:t>
            </a:r>
            <a:endPar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endParaRPr>
          </a:p>
          <a:p>
            <a:pPr>
              <a:lnSpc>
                <a:spcPct val="250000"/>
              </a:lnSpc>
            </a:pPr>
            <a:r>
              <a:rPr lang="ko-KR" altLang="en-US" sz="800" dirty="0" err="1">
                <a:latin typeface="Pretendard Light" panose="02000403000000020004" pitchFamily="50" charset="-127"/>
                <a:ea typeface="Pretendard Light" panose="02000403000000020004" pitchFamily="50" charset="-127"/>
                <a:cs typeface="Pretendard Light" panose="02000403000000020004" pitchFamily="50" charset="-127"/>
              </a:rPr>
              <a:t>푸시받기</a:t>
            </a:r>
            <a:endPar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endParaRPr>
          </a:p>
          <a:p>
            <a:pPr>
              <a:lnSpc>
                <a:spcPct val="250000"/>
              </a:lnSpc>
            </a:pPr>
            <a:r>
              <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rPr>
              <a:t>로그아웃</a:t>
            </a:r>
          </a:p>
        </p:txBody>
      </p:sp>
      <p:cxnSp>
        <p:nvCxnSpPr>
          <p:cNvPr id="111" name="직선 연결선 110">
            <a:extLst>
              <a:ext uri="{FF2B5EF4-FFF2-40B4-BE49-F238E27FC236}">
                <a16:creationId xmlns:a16="http://schemas.microsoft.com/office/drawing/2014/main" id="{F4B98384-837E-6A29-4EEC-A4716CAF5B32}"/>
              </a:ext>
            </a:extLst>
          </p:cNvPr>
          <p:cNvCxnSpPr>
            <a:cxnSpLocks/>
          </p:cNvCxnSpPr>
          <p:nvPr/>
        </p:nvCxnSpPr>
        <p:spPr>
          <a:xfrm>
            <a:off x="7932922" y="1754154"/>
            <a:ext cx="1437020" cy="0"/>
          </a:xfrm>
          <a:prstGeom prst="line">
            <a:avLst/>
          </a:prstGeom>
          <a:ln w="3175"/>
        </p:spPr>
        <p:style>
          <a:lnRef idx="1">
            <a:schemeClr val="dk1"/>
          </a:lnRef>
          <a:fillRef idx="0">
            <a:schemeClr val="dk1"/>
          </a:fillRef>
          <a:effectRef idx="0">
            <a:schemeClr val="dk1"/>
          </a:effectRef>
          <a:fontRef idx="minor">
            <a:schemeClr val="tx1"/>
          </a:fontRef>
        </p:style>
      </p:cxnSp>
      <p:sp>
        <p:nvSpPr>
          <p:cNvPr id="115" name="Checkbox">
            <a:extLst>
              <a:ext uri="{FF2B5EF4-FFF2-40B4-BE49-F238E27FC236}">
                <a16:creationId xmlns:a16="http://schemas.microsoft.com/office/drawing/2014/main" id="{03B82C30-3851-BEB1-C9F2-0E831C270E75}"/>
              </a:ext>
            </a:extLst>
          </p:cNvPr>
          <p:cNvSpPr>
            <a:spLocks noChangeAspect="1" noEditPoints="1"/>
          </p:cNvSpPr>
          <p:nvPr/>
        </p:nvSpPr>
        <p:spPr bwMode="auto">
          <a:xfrm>
            <a:off x="9127529" y="1546528"/>
            <a:ext cx="138303" cy="138303"/>
          </a:xfrm>
          <a:custGeom>
            <a:avLst/>
            <a:gdLst>
              <a:gd name="T0" fmla="*/ 247 w 635"/>
              <a:gd name="T1" fmla="*/ 494 h 635"/>
              <a:gd name="T2" fmla="*/ 71 w 635"/>
              <a:gd name="T3" fmla="*/ 318 h 635"/>
              <a:gd name="T4" fmla="*/ 120 w 635"/>
              <a:gd name="T5" fmla="*/ 268 h 635"/>
              <a:gd name="T6" fmla="*/ 247 w 635"/>
              <a:gd name="T7" fmla="*/ 394 h 635"/>
              <a:gd name="T8" fmla="*/ 515 w 635"/>
              <a:gd name="T9" fmla="*/ 127 h 635"/>
              <a:gd name="T10" fmla="*/ 564 w 635"/>
              <a:gd name="T11" fmla="*/ 176 h 635"/>
              <a:gd name="T12" fmla="*/ 247 w 635"/>
              <a:gd name="T13" fmla="*/ 494 h 635"/>
              <a:gd name="T14" fmla="*/ 564 w 635"/>
              <a:gd name="T15" fmla="*/ 0 h 635"/>
              <a:gd name="T16" fmla="*/ 71 w 635"/>
              <a:gd name="T17" fmla="*/ 0 h 635"/>
              <a:gd name="T18" fmla="*/ 0 w 635"/>
              <a:gd name="T19" fmla="*/ 71 h 635"/>
              <a:gd name="T20" fmla="*/ 0 w 635"/>
              <a:gd name="T21" fmla="*/ 564 h 635"/>
              <a:gd name="T22" fmla="*/ 71 w 635"/>
              <a:gd name="T23" fmla="*/ 635 h 635"/>
              <a:gd name="T24" fmla="*/ 564 w 635"/>
              <a:gd name="T25" fmla="*/ 635 h 635"/>
              <a:gd name="T26" fmla="*/ 635 w 635"/>
              <a:gd name="T27" fmla="*/ 564 h 635"/>
              <a:gd name="T28" fmla="*/ 635 w 635"/>
              <a:gd name="T29" fmla="*/ 71 h 635"/>
              <a:gd name="T30" fmla="*/ 564 w 635"/>
              <a:gd name="T31" fmla="*/ 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5" h="635">
                <a:moveTo>
                  <a:pt x="247" y="494"/>
                </a:moveTo>
                <a:lnTo>
                  <a:pt x="71" y="318"/>
                </a:lnTo>
                <a:lnTo>
                  <a:pt x="120" y="268"/>
                </a:lnTo>
                <a:lnTo>
                  <a:pt x="247" y="394"/>
                </a:lnTo>
                <a:lnTo>
                  <a:pt x="515" y="127"/>
                </a:lnTo>
                <a:lnTo>
                  <a:pt x="564" y="176"/>
                </a:lnTo>
                <a:lnTo>
                  <a:pt x="247" y="494"/>
                </a:lnTo>
                <a:close/>
                <a:moveTo>
                  <a:pt x="564" y="0"/>
                </a:moveTo>
                <a:lnTo>
                  <a:pt x="71" y="0"/>
                </a:lnTo>
                <a:cubicBezTo>
                  <a:pt x="32" y="0"/>
                  <a:pt x="0" y="32"/>
                  <a:pt x="0" y="71"/>
                </a:cubicBezTo>
                <a:lnTo>
                  <a:pt x="0" y="564"/>
                </a:lnTo>
                <a:cubicBezTo>
                  <a:pt x="0" y="603"/>
                  <a:pt x="32" y="635"/>
                  <a:pt x="71" y="635"/>
                </a:cubicBezTo>
                <a:lnTo>
                  <a:pt x="564" y="635"/>
                </a:lnTo>
                <a:cubicBezTo>
                  <a:pt x="603" y="635"/>
                  <a:pt x="635" y="603"/>
                  <a:pt x="635" y="564"/>
                </a:cubicBezTo>
                <a:lnTo>
                  <a:pt x="635" y="71"/>
                </a:lnTo>
                <a:cubicBezTo>
                  <a:pt x="635" y="32"/>
                  <a:pt x="603" y="0"/>
                  <a:pt x="564" y="0"/>
                </a:cubicBezTo>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dirty="0">
              <a:latin typeface="Segoe UI" panose="020B0502040204020203" pitchFamily="34" charset="0"/>
              <a:cs typeface="Segoe UI" panose="020B0502040204020203" pitchFamily="34" charset="0"/>
            </a:endParaRPr>
          </a:p>
        </p:txBody>
      </p:sp>
      <p:pic>
        <p:nvPicPr>
          <p:cNvPr id="124" name="그림 123">
            <a:extLst>
              <a:ext uri="{FF2B5EF4-FFF2-40B4-BE49-F238E27FC236}">
                <a16:creationId xmlns:a16="http://schemas.microsoft.com/office/drawing/2014/main" id="{F5324807-4241-A89A-2A9C-DE4C6E42C14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45949" y="2187144"/>
            <a:ext cx="114946" cy="114946"/>
          </a:xfrm>
          <a:prstGeom prst="rect">
            <a:avLst/>
          </a:prstGeom>
        </p:spPr>
      </p:pic>
      <p:sp>
        <p:nvSpPr>
          <p:cNvPr id="261" name="Bell">
            <a:extLst>
              <a:ext uri="{FF2B5EF4-FFF2-40B4-BE49-F238E27FC236}">
                <a16:creationId xmlns:a16="http://schemas.microsoft.com/office/drawing/2014/main" id="{7FBEFB79-FBAE-78B6-642E-DDCA54894E47}"/>
              </a:ext>
            </a:extLst>
          </p:cNvPr>
          <p:cNvSpPr>
            <a:spLocks noChangeAspect="1" noEditPoints="1"/>
          </p:cNvSpPr>
          <p:nvPr/>
        </p:nvSpPr>
        <p:spPr bwMode="auto">
          <a:xfrm>
            <a:off x="9303539" y="1052038"/>
            <a:ext cx="199888" cy="239399"/>
          </a:xfrm>
          <a:custGeom>
            <a:avLst/>
            <a:gdLst>
              <a:gd name="T0" fmla="*/ 280 w 560"/>
              <a:gd name="T1" fmla="*/ 0 h 666"/>
              <a:gd name="T2" fmla="*/ 227 w 560"/>
              <a:gd name="T3" fmla="*/ 53 h 666"/>
              <a:gd name="T4" fmla="*/ 230 w 560"/>
              <a:gd name="T5" fmla="*/ 72 h 666"/>
              <a:gd name="T6" fmla="*/ 107 w 560"/>
              <a:gd name="T7" fmla="*/ 240 h 666"/>
              <a:gd name="T8" fmla="*/ 57 w 560"/>
              <a:gd name="T9" fmla="*/ 418 h 666"/>
              <a:gd name="T10" fmla="*/ 22 w 560"/>
              <a:gd name="T11" fmla="*/ 448 h 666"/>
              <a:gd name="T12" fmla="*/ 8 w 560"/>
              <a:gd name="T13" fmla="*/ 460 h 666"/>
              <a:gd name="T14" fmla="*/ 0 w 560"/>
              <a:gd name="T15" fmla="*/ 480 h 666"/>
              <a:gd name="T16" fmla="*/ 27 w 560"/>
              <a:gd name="T17" fmla="*/ 524 h 666"/>
              <a:gd name="T18" fmla="*/ 89 w 560"/>
              <a:gd name="T19" fmla="*/ 546 h 666"/>
              <a:gd name="T20" fmla="*/ 205 w 560"/>
              <a:gd name="T21" fmla="*/ 558 h 666"/>
              <a:gd name="T22" fmla="*/ 200 w 560"/>
              <a:gd name="T23" fmla="*/ 586 h 666"/>
              <a:gd name="T24" fmla="*/ 280 w 560"/>
              <a:gd name="T25" fmla="*/ 666 h 666"/>
              <a:gd name="T26" fmla="*/ 360 w 560"/>
              <a:gd name="T27" fmla="*/ 586 h 666"/>
              <a:gd name="T28" fmla="*/ 355 w 560"/>
              <a:gd name="T29" fmla="*/ 558 h 666"/>
              <a:gd name="T30" fmla="*/ 471 w 560"/>
              <a:gd name="T31" fmla="*/ 546 h 666"/>
              <a:gd name="T32" fmla="*/ 533 w 560"/>
              <a:gd name="T33" fmla="*/ 524 h 666"/>
              <a:gd name="T34" fmla="*/ 560 w 560"/>
              <a:gd name="T35" fmla="*/ 480 h 666"/>
              <a:gd name="T36" fmla="*/ 552 w 560"/>
              <a:gd name="T37" fmla="*/ 460 h 666"/>
              <a:gd name="T38" fmla="*/ 538 w 560"/>
              <a:gd name="T39" fmla="*/ 448 h 666"/>
              <a:gd name="T40" fmla="*/ 503 w 560"/>
              <a:gd name="T41" fmla="*/ 418 h 666"/>
              <a:gd name="T42" fmla="*/ 453 w 560"/>
              <a:gd name="T43" fmla="*/ 240 h 666"/>
              <a:gd name="T44" fmla="*/ 329 w 560"/>
              <a:gd name="T45" fmla="*/ 72 h 666"/>
              <a:gd name="T46" fmla="*/ 333 w 560"/>
              <a:gd name="T47" fmla="*/ 53 h 666"/>
              <a:gd name="T48" fmla="*/ 280 w 560"/>
              <a:gd name="T49" fmla="*/ 0 h 666"/>
              <a:gd name="T50" fmla="*/ 280 w 560"/>
              <a:gd name="T51" fmla="*/ 26 h 666"/>
              <a:gd name="T52" fmla="*/ 307 w 560"/>
              <a:gd name="T53" fmla="*/ 53 h 666"/>
              <a:gd name="T54" fmla="*/ 280 w 560"/>
              <a:gd name="T55" fmla="*/ 80 h 666"/>
              <a:gd name="T56" fmla="*/ 253 w 560"/>
              <a:gd name="T57" fmla="*/ 53 h 666"/>
              <a:gd name="T58" fmla="*/ 280 w 560"/>
              <a:gd name="T59" fmla="*/ 26 h 666"/>
              <a:gd name="T60" fmla="*/ 248 w 560"/>
              <a:gd name="T61" fmla="*/ 96 h 666"/>
              <a:gd name="T62" fmla="*/ 280 w 560"/>
              <a:gd name="T63" fmla="*/ 106 h 666"/>
              <a:gd name="T64" fmla="*/ 311 w 560"/>
              <a:gd name="T65" fmla="*/ 96 h 666"/>
              <a:gd name="T66" fmla="*/ 427 w 560"/>
              <a:gd name="T67" fmla="*/ 240 h 666"/>
              <a:gd name="T68" fmla="*/ 483 w 560"/>
              <a:gd name="T69" fmla="*/ 436 h 666"/>
              <a:gd name="T70" fmla="*/ 522 w 560"/>
              <a:gd name="T71" fmla="*/ 469 h 666"/>
              <a:gd name="T72" fmla="*/ 533 w 560"/>
              <a:gd name="T73" fmla="*/ 480 h 666"/>
              <a:gd name="T74" fmla="*/ 518 w 560"/>
              <a:gd name="T75" fmla="*/ 501 h 666"/>
              <a:gd name="T76" fmla="*/ 466 w 560"/>
              <a:gd name="T77" fmla="*/ 520 h 666"/>
              <a:gd name="T78" fmla="*/ 280 w 560"/>
              <a:gd name="T79" fmla="*/ 533 h 666"/>
              <a:gd name="T80" fmla="*/ 94 w 560"/>
              <a:gd name="T81" fmla="*/ 520 h 666"/>
              <a:gd name="T82" fmla="*/ 41 w 560"/>
              <a:gd name="T83" fmla="*/ 501 h 666"/>
              <a:gd name="T84" fmla="*/ 27 w 560"/>
              <a:gd name="T85" fmla="*/ 480 h 666"/>
              <a:gd name="T86" fmla="*/ 38 w 560"/>
              <a:gd name="T87" fmla="*/ 469 h 666"/>
              <a:gd name="T88" fmla="*/ 76 w 560"/>
              <a:gd name="T89" fmla="*/ 436 h 666"/>
              <a:gd name="T90" fmla="*/ 133 w 560"/>
              <a:gd name="T91" fmla="*/ 240 h 666"/>
              <a:gd name="T92" fmla="*/ 248 w 560"/>
              <a:gd name="T93" fmla="*/ 96 h 666"/>
              <a:gd name="T94" fmla="*/ 234 w 560"/>
              <a:gd name="T95" fmla="*/ 559 h 666"/>
              <a:gd name="T96" fmla="*/ 280 w 560"/>
              <a:gd name="T97" fmla="*/ 560 h 666"/>
              <a:gd name="T98" fmla="*/ 326 w 560"/>
              <a:gd name="T99" fmla="*/ 559 h 666"/>
              <a:gd name="T100" fmla="*/ 333 w 560"/>
              <a:gd name="T101" fmla="*/ 586 h 666"/>
              <a:gd name="T102" fmla="*/ 280 w 560"/>
              <a:gd name="T103" fmla="*/ 640 h 666"/>
              <a:gd name="T104" fmla="*/ 227 w 560"/>
              <a:gd name="T105" fmla="*/ 586 h 666"/>
              <a:gd name="T106" fmla="*/ 234 w 560"/>
              <a:gd name="T107" fmla="*/ 55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0" h="666">
                <a:moveTo>
                  <a:pt x="280" y="0"/>
                </a:moveTo>
                <a:cubicBezTo>
                  <a:pt x="251" y="0"/>
                  <a:pt x="227" y="24"/>
                  <a:pt x="227" y="53"/>
                </a:cubicBezTo>
                <a:cubicBezTo>
                  <a:pt x="227" y="60"/>
                  <a:pt x="228" y="66"/>
                  <a:pt x="230" y="72"/>
                </a:cubicBezTo>
                <a:cubicBezTo>
                  <a:pt x="155" y="92"/>
                  <a:pt x="107" y="157"/>
                  <a:pt x="107" y="240"/>
                </a:cubicBezTo>
                <a:cubicBezTo>
                  <a:pt x="107" y="344"/>
                  <a:pt x="81" y="392"/>
                  <a:pt x="57" y="418"/>
                </a:cubicBezTo>
                <a:cubicBezTo>
                  <a:pt x="45" y="432"/>
                  <a:pt x="32" y="440"/>
                  <a:pt x="22" y="448"/>
                </a:cubicBezTo>
                <a:cubicBezTo>
                  <a:pt x="17" y="452"/>
                  <a:pt x="12" y="455"/>
                  <a:pt x="8" y="460"/>
                </a:cubicBezTo>
                <a:cubicBezTo>
                  <a:pt x="4" y="465"/>
                  <a:pt x="0" y="472"/>
                  <a:pt x="0" y="480"/>
                </a:cubicBezTo>
                <a:cubicBezTo>
                  <a:pt x="0" y="498"/>
                  <a:pt x="11" y="514"/>
                  <a:pt x="27" y="524"/>
                </a:cubicBezTo>
                <a:cubicBezTo>
                  <a:pt x="43" y="534"/>
                  <a:pt x="64" y="541"/>
                  <a:pt x="89" y="546"/>
                </a:cubicBezTo>
                <a:cubicBezTo>
                  <a:pt x="121" y="553"/>
                  <a:pt x="161" y="556"/>
                  <a:pt x="205" y="558"/>
                </a:cubicBezTo>
                <a:cubicBezTo>
                  <a:pt x="202" y="567"/>
                  <a:pt x="200" y="576"/>
                  <a:pt x="200" y="586"/>
                </a:cubicBezTo>
                <a:cubicBezTo>
                  <a:pt x="200" y="630"/>
                  <a:pt x="236" y="666"/>
                  <a:pt x="280" y="666"/>
                </a:cubicBezTo>
                <a:cubicBezTo>
                  <a:pt x="324" y="666"/>
                  <a:pt x="360" y="630"/>
                  <a:pt x="360" y="586"/>
                </a:cubicBezTo>
                <a:cubicBezTo>
                  <a:pt x="360" y="576"/>
                  <a:pt x="358" y="567"/>
                  <a:pt x="355" y="558"/>
                </a:cubicBezTo>
                <a:cubicBezTo>
                  <a:pt x="399" y="556"/>
                  <a:pt x="439" y="553"/>
                  <a:pt x="471" y="546"/>
                </a:cubicBezTo>
                <a:cubicBezTo>
                  <a:pt x="496" y="541"/>
                  <a:pt x="517" y="534"/>
                  <a:pt x="533" y="524"/>
                </a:cubicBezTo>
                <a:cubicBezTo>
                  <a:pt x="549" y="514"/>
                  <a:pt x="560" y="498"/>
                  <a:pt x="560" y="480"/>
                </a:cubicBezTo>
                <a:cubicBezTo>
                  <a:pt x="560" y="472"/>
                  <a:pt x="556" y="465"/>
                  <a:pt x="552" y="460"/>
                </a:cubicBezTo>
                <a:cubicBezTo>
                  <a:pt x="548" y="455"/>
                  <a:pt x="543" y="452"/>
                  <a:pt x="538" y="448"/>
                </a:cubicBezTo>
                <a:cubicBezTo>
                  <a:pt x="527" y="440"/>
                  <a:pt x="515" y="432"/>
                  <a:pt x="503" y="418"/>
                </a:cubicBezTo>
                <a:cubicBezTo>
                  <a:pt x="479" y="392"/>
                  <a:pt x="453" y="344"/>
                  <a:pt x="453" y="240"/>
                </a:cubicBezTo>
                <a:cubicBezTo>
                  <a:pt x="453" y="157"/>
                  <a:pt x="404" y="92"/>
                  <a:pt x="329" y="72"/>
                </a:cubicBezTo>
                <a:cubicBezTo>
                  <a:pt x="332" y="66"/>
                  <a:pt x="333" y="60"/>
                  <a:pt x="333" y="53"/>
                </a:cubicBezTo>
                <a:cubicBezTo>
                  <a:pt x="333" y="24"/>
                  <a:pt x="309" y="0"/>
                  <a:pt x="280" y="0"/>
                </a:cubicBezTo>
                <a:close/>
                <a:moveTo>
                  <a:pt x="280" y="26"/>
                </a:moveTo>
                <a:cubicBezTo>
                  <a:pt x="295" y="26"/>
                  <a:pt x="307" y="38"/>
                  <a:pt x="307" y="53"/>
                </a:cubicBezTo>
                <a:cubicBezTo>
                  <a:pt x="307" y="68"/>
                  <a:pt x="295" y="80"/>
                  <a:pt x="280" y="80"/>
                </a:cubicBezTo>
                <a:cubicBezTo>
                  <a:pt x="265" y="80"/>
                  <a:pt x="253" y="68"/>
                  <a:pt x="253" y="53"/>
                </a:cubicBezTo>
                <a:cubicBezTo>
                  <a:pt x="253" y="38"/>
                  <a:pt x="265" y="26"/>
                  <a:pt x="280" y="26"/>
                </a:cubicBezTo>
                <a:close/>
                <a:moveTo>
                  <a:pt x="248" y="96"/>
                </a:moveTo>
                <a:cubicBezTo>
                  <a:pt x="257" y="102"/>
                  <a:pt x="268" y="106"/>
                  <a:pt x="280" y="106"/>
                </a:cubicBezTo>
                <a:cubicBezTo>
                  <a:pt x="292" y="106"/>
                  <a:pt x="302" y="102"/>
                  <a:pt x="311" y="96"/>
                </a:cubicBezTo>
                <a:cubicBezTo>
                  <a:pt x="382" y="109"/>
                  <a:pt x="427" y="163"/>
                  <a:pt x="427" y="240"/>
                </a:cubicBezTo>
                <a:cubicBezTo>
                  <a:pt x="427" y="349"/>
                  <a:pt x="454" y="405"/>
                  <a:pt x="483" y="436"/>
                </a:cubicBezTo>
                <a:cubicBezTo>
                  <a:pt x="498" y="452"/>
                  <a:pt x="512" y="462"/>
                  <a:pt x="522" y="469"/>
                </a:cubicBezTo>
                <a:cubicBezTo>
                  <a:pt x="527" y="472"/>
                  <a:pt x="530" y="476"/>
                  <a:pt x="533" y="480"/>
                </a:cubicBezTo>
                <a:cubicBezTo>
                  <a:pt x="533" y="488"/>
                  <a:pt x="530" y="494"/>
                  <a:pt x="518" y="501"/>
                </a:cubicBezTo>
                <a:cubicBezTo>
                  <a:pt x="507" y="509"/>
                  <a:pt x="489" y="515"/>
                  <a:pt x="466" y="520"/>
                </a:cubicBezTo>
                <a:cubicBezTo>
                  <a:pt x="419" y="530"/>
                  <a:pt x="353" y="533"/>
                  <a:pt x="280" y="533"/>
                </a:cubicBezTo>
                <a:cubicBezTo>
                  <a:pt x="207" y="533"/>
                  <a:pt x="140" y="530"/>
                  <a:pt x="94" y="520"/>
                </a:cubicBezTo>
                <a:cubicBezTo>
                  <a:pt x="71" y="515"/>
                  <a:pt x="53" y="509"/>
                  <a:pt x="41" y="501"/>
                </a:cubicBezTo>
                <a:cubicBezTo>
                  <a:pt x="30" y="494"/>
                  <a:pt x="27" y="488"/>
                  <a:pt x="27" y="480"/>
                </a:cubicBezTo>
                <a:cubicBezTo>
                  <a:pt x="28" y="476"/>
                  <a:pt x="35" y="472"/>
                  <a:pt x="38" y="469"/>
                </a:cubicBezTo>
                <a:cubicBezTo>
                  <a:pt x="47" y="462"/>
                  <a:pt x="62" y="452"/>
                  <a:pt x="76" y="436"/>
                </a:cubicBezTo>
                <a:cubicBezTo>
                  <a:pt x="105" y="405"/>
                  <a:pt x="133" y="349"/>
                  <a:pt x="133" y="240"/>
                </a:cubicBezTo>
                <a:cubicBezTo>
                  <a:pt x="133" y="163"/>
                  <a:pt x="178" y="109"/>
                  <a:pt x="248" y="96"/>
                </a:cubicBezTo>
                <a:close/>
                <a:moveTo>
                  <a:pt x="234" y="559"/>
                </a:moveTo>
                <a:cubicBezTo>
                  <a:pt x="249" y="559"/>
                  <a:pt x="264" y="560"/>
                  <a:pt x="280" y="560"/>
                </a:cubicBezTo>
                <a:cubicBezTo>
                  <a:pt x="296" y="560"/>
                  <a:pt x="311" y="559"/>
                  <a:pt x="326" y="559"/>
                </a:cubicBezTo>
                <a:cubicBezTo>
                  <a:pt x="330" y="567"/>
                  <a:pt x="333" y="576"/>
                  <a:pt x="333" y="586"/>
                </a:cubicBezTo>
                <a:cubicBezTo>
                  <a:pt x="333" y="616"/>
                  <a:pt x="310" y="640"/>
                  <a:pt x="280" y="640"/>
                </a:cubicBezTo>
                <a:cubicBezTo>
                  <a:pt x="250" y="640"/>
                  <a:pt x="227" y="616"/>
                  <a:pt x="227" y="586"/>
                </a:cubicBezTo>
                <a:cubicBezTo>
                  <a:pt x="227" y="576"/>
                  <a:pt x="229" y="567"/>
                  <a:pt x="234" y="559"/>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pic>
        <p:nvPicPr>
          <p:cNvPr id="262" name="그림 261">
            <a:extLst>
              <a:ext uri="{FF2B5EF4-FFF2-40B4-BE49-F238E27FC236}">
                <a16:creationId xmlns:a16="http://schemas.microsoft.com/office/drawing/2014/main" id="{B021AC64-94B8-A835-B8CE-316E63C228B5}"/>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7750" t="32090" r="63632" b="32555"/>
          <a:stretch/>
        </p:blipFill>
        <p:spPr>
          <a:xfrm>
            <a:off x="170285" y="1052038"/>
            <a:ext cx="382166" cy="271463"/>
          </a:xfrm>
          <a:prstGeom prst="rect">
            <a:avLst/>
          </a:prstGeom>
        </p:spPr>
      </p:pic>
      <p:graphicFrame>
        <p:nvGraphicFramePr>
          <p:cNvPr id="3" name="표 2">
            <a:extLst>
              <a:ext uri="{FF2B5EF4-FFF2-40B4-BE49-F238E27FC236}">
                <a16:creationId xmlns:a16="http://schemas.microsoft.com/office/drawing/2014/main" id="{9EF8D510-1CAF-1ED0-A4DB-F62B985A1212}"/>
              </a:ext>
            </a:extLst>
          </p:cNvPr>
          <p:cNvGraphicFramePr>
            <a:graphicFrameLocks noGrp="1"/>
          </p:cNvGraphicFramePr>
          <p:nvPr>
            <p:extLst>
              <p:ext uri="{D42A27DB-BD31-4B8C-83A1-F6EECF244321}">
                <p14:modId xmlns:p14="http://schemas.microsoft.com/office/powerpoint/2010/main" val="4123297402"/>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임직원 계정만 보임</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cxnSp>
        <p:nvCxnSpPr>
          <p:cNvPr id="8" name="직선 연결선 7">
            <a:extLst>
              <a:ext uri="{FF2B5EF4-FFF2-40B4-BE49-F238E27FC236}">
                <a16:creationId xmlns:a16="http://schemas.microsoft.com/office/drawing/2014/main" id="{B0EBD40E-4DB1-8665-CB83-AEE21F6363A8}"/>
              </a:ext>
            </a:extLst>
          </p:cNvPr>
          <p:cNvCxnSpPr>
            <a:cxnSpLocks/>
          </p:cNvCxnSpPr>
          <p:nvPr/>
        </p:nvCxnSpPr>
        <p:spPr>
          <a:xfrm>
            <a:off x="7932922" y="2084363"/>
            <a:ext cx="1437020" cy="0"/>
          </a:xfrm>
          <a:prstGeom prst="line">
            <a:avLst/>
          </a:prstGeom>
          <a:ln w="3175"/>
        </p:spPr>
        <p:style>
          <a:lnRef idx="1">
            <a:schemeClr val="dk1"/>
          </a:lnRef>
          <a:fillRef idx="0">
            <a:schemeClr val="dk1"/>
          </a:fillRef>
          <a:effectRef idx="0">
            <a:schemeClr val="dk1"/>
          </a:effectRef>
          <a:fontRef idx="minor">
            <a:schemeClr val="tx1"/>
          </a:fontRef>
        </p:style>
      </p:cxnSp>
      <p:sp>
        <p:nvSpPr>
          <p:cNvPr id="9" name="Checkbox">
            <a:extLst>
              <a:ext uri="{FF2B5EF4-FFF2-40B4-BE49-F238E27FC236}">
                <a16:creationId xmlns:a16="http://schemas.microsoft.com/office/drawing/2014/main" id="{2EB58763-A87C-974D-0A59-2D539687C1E7}"/>
              </a:ext>
            </a:extLst>
          </p:cNvPr>
          <p:cNvSpPr>
            <a:spLocks noChangeAspect="1" noEditPoints="1"/>
          </p:cNvSpPr>
          <p:nvPr/>
        </p:nvSpPr>
        <p:spPr bwMode="auto">
          <a:xfrm>
            <a:off x="9127529" y="1854347"/>
            <a:ext cx="138303" cy="138303"/>
          </a:xfrm>
          <a:custGeom>
            <a:avLst/>
            <a:gdLst>
              <a:gd name="T0" fmla="*/ 247 w 635"/>
              <a:gd name="T1" fmla="*/ 494 h 635"/>
              <a:gd name="T2" fmla="*/ 71 w 635"/>
              <a:gd name="T3" fmla="*/ 318 h 635"/>
              <a:gd name="T4" fmla="*/ 120 w 635"/>
              <a:gd name="T5" fmla="*/ 268 h 635"/>
              <a:gd name="T6" fmla="*/ 247 w 635"/>
              <a:gd name="T7" fmla="*/ 394 h 635"/>
              <a:gd name="T8" fmla="*/ 515 w 635"/>
              <a:gd name="T9" fmla="*/ 127 h 635"/>
              <a:gd name="T10" fmla="*/ 564 w 635"/>
              <a:gd name="T11" fmla="*/ 176 h 635"/>
              <a:gd name="T12" fmla="*/ 247 w 635"/>
              <a:gd name="T13" fmla="*/ 494 h 635"/>
              <a:gd name="T14" fmla="*/ 564 w 635"/>
              <a:gd name="T15" fmla="*/ 0 h 635"/>
              <a:gd name="T16" fmla="*/ 71 w 635"/>
              <a:gd name="T17" fmla="*/ 0 h 635"/>
              <a:gd name="T18" fmla="*/ 0 w 635"/>
              <a:gd name="T19" fmla="*/ 71 h 635"/>
              <a:gd name="T20" fmla="*/ 0 w 635"/>
              <a:gd name="T21" fmla="*/ 564 h 635"/>
              <a:gd name="T22" fmla="*/ 71 w 635"/>
              <a:gd name="T23" fmla="*/ 635 h 635"/>
              <a:gd name="T24" fmla="*/ 564 w 635"/>
              <a:gd name="T25" fmla="*/ 635 h 635"/>
              <a:gd name="T26" fmla="*/ 635 w 635"/>
              <a:gd name="T27" fmla="*/ 564 h 635"/>
              <a:gd name="T28" fmla="*/ 635 w 635"/>
              <a:gd name="T29" fmla="*/ 71 h 635"/>
              <a:gd name="T30" fmla="*/ 564 w 635"/>
              <a:gd name="T31" fmla="*/ 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5" h="635">
                <a:moveTo>
                  <a:pt x="247" y="494"/>
                </a:moveTo>
                <a:lnTo>
                  <a:pt x="71" y="318"/>
                </a:lnTo>
                <a:lnTo>
                  <a:pt x="120" y="268"/>
                </a:lnTo>
                <a:lnTo>
                  <a:pt x="247" y="394"/>
                </a:lnTo>
                <a:lnTo>
                  <a:pt x="515" y="127"/>
                </a:lnTo>
                <a:lnTo>
                  <a:pt x="564" y="176"/>
                </a:lnTo>
                <a:lnTo>
                  <a:pt x="247" y="494"/>
                </a:lnTo>
                <a:close/>
                <a:moveTo>
                  <a:pt x="564" y="0"/>
                </a:moveTo>
                <a:lnTo>
                  <a:pt x="71" y="0"/>
                </a:lnTo>
                <a:cubicBezTo>
                  <a:pt x="32" y="0"/>
                  <a:pt x="0" y="32"/>
                  <a:pt x="0" y="71"/>
                </a:cubicBezTo>
                <a:lnTo>
                  <a:pt x="0" y="564"/>
                </a:lnTo>
                <a:cubicBezTo>
                  <a:pt x="0" y="603"/>
                  <a:pt x="32" y="635"/>
                  <a:pt x="71" y="635"/>
                </a:cubicBezTo>
                <a:lnTo>
                  <a:pt x="564" y="635"/>
                </a:lnTo>
                <a:cubicBezTo>
                  <a:pt x="603" y="635"/>
                  <a:pt x="635" y="603"/>
                  <a:pt x="635" y="564"/>
                </a:cubicBezTo>
                <a:lnTo>
                  <a:pt x="635" y="71"/>
                </a:lnTo>
                <a:cubicBezTo>
                  <a:pt x="635" y="32"/>
                  <a:pt x="603" y="0"/>
                  <a:pt x="564" y="0"/>
                </a:cubicBezTo>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dirty="0">
              <a:latin typeface="Segoe UI" panose="020B0502040204020203" pitchFamily="34" charset="0"/>
              <a:cs typeface="Segoe UI" panose="020B0502040204020203" pitchFamily="34" charset="0"/>
            </a:endParaRPr>
          </a:p>
        </p:txBody>
      </p:sp>
      <p:sp>
        <p:nvSpPr>
          <p:cNvPr id="12" name="직사각형 11">
            <a:extLst>
              <a:ext uri="{FF2B5EF4-FFF2-40B4-BE49-F238E27FC236}">
                <a16:creationId xmlns:a16="http://schemas.microsoft.com/office/drawing/2014/main" id="{7153FFC8-0661-3740-A854-B06947D58D30}"/>
              </a:ext>
            </a:extLst>
          </p:cNvPr>
          <p:cNvSpPr/>
          <p:nvPr/>
        </p:nvSpPr>
        <p:spPr>
          <a:xfrm>
            <a:off x="7904007" y="1783112"/>
            <a:ext cx="1511598" cy="29494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직사각형 12">
            <a:extLst>
              <a:ext uri="{FF2B5EF4-FFF2-40B4-BE49-F238E27FC236}">
                <a16:creationId xmlns:a16="http://schemas.microsoft.com/office/drawing/2014/main" id="{4B929FB5-194B-F17A-9892-04477BE50CF1}"/>
              </a:ext>
            </a:extLst>
          </p:cNvPr>
          <p:cNvSpPr/>
          <p:nvPr/>
        </p:nvSpPr>
        <p:spPr>
          <a:xfrm>
            <a:off x="7793855" y="174327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grpSp>
        <p:nvGrpSpPr>
          <p:cNvPr id="4" name="그룹 3">
            <a:extLst>
              <a:ext uri="{FF2B5EF4-FFF2-40B4-BE49-F238E27FC236}">
                <a16:creationId xmlns:a16="http://schemas.microsoft.com/office/drawing/2014/main" id="{2EF3405A-9378-E597-4B0E-16472A352A78}"/>
              </a:ext>
            </a:extLst>
          </p:cNvPr>
          <p:cNvGrpSpPr/>
          <p:nvPr/>
        </p:nvGrpSpPr>
        <p:grpSpPr>
          <a:xfrm>
            <a:off x="5654885" y="5415727"/>
            <a:ext cx="3762016" cy="835785"/>
            <a:chOff x="5337110" y="1655488"/>
            <a:chExt cx="3762016" cy="835785"/>
          </a:xfrm>
        </p:grpSpPr>
        <p:sp>
          <p:nvSpPr>
            <p:cNvPr id="5" name="Border">
              <a:extLst>
                <a:ext uri="{FF2B5EF4-FFF2-40B4-BE49-F238E27FC236}">
                  <a16:creationId xmlns:a16="http://schemas.microsoft.com/office/drawing/2014/main" id="{0A324E2D-518E-6CA8-DBB3-FAA22667041D}"/>
                </a:ext>
              </a:extLst>
            </p:cNvPr>
            <p:cNvSpPr/>
            <p:nvPr/>
          </p:nvSpPr>
          <p:spPr>
            <a:xfrm>
              <a:off x="5337110" y="1655488"/>
              <a:ext cx="3762016" cy="835785"/>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100">
                  <a:solidFill>
                    <a:srgbClr val="5F5F5F"/>
                  </a:solidFill>
                  <a:latin typeface="Segoe UI" panose="020B0502040204020203" pitchFamily="34" charset="0"/>
                  <a:cs typeface="Segoe UI" panose="020B0502040204020203" pitchFamily="34" charset="0"/>
                </a:rPr>
                <a:t>안내</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6" name="Separator">
              <a:extLst>
                <a:ext uri="{FF2B5EF4-FFF2-40B4-BE49-F238E27FC236}">
                  <a16:creationId xmlns:a16="http://schemas.microsoft.com/office/drawing/2014/main" id="{2D0F9E9E-3D2B-9CD8-077D-C5CD4E0681A3}"/>
                </a:ext>
              </a:extLst>
            </p:cNvPr>
            <p:cNvCxnSpPr>
              <a:cxnSpLocks/>
            </p:cNvCxnSpPr>
            <p:nvPr/>
          </p:nvCxnSpPr>
          <p:spPr>
            <a:xfrm>
              <a:off x="5337110" y="2060523"/>
              <a:ext cx="37620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7" name="Close Icon">
              <a:extLst>
                <a:ext uri="{FF2B5EF4-FFF2-40B4-BE49-F238E27FC236}">
                  <a16:creationId xmlns:a16="http://schemas.microsoft.com/office/drawing/2014/main" id="{5DCF5382-4481-9529-1037-2600C01FC384}"/>
                </a:ext>
              </a:extLst>
            </p:cNvPr>
            <p:cNvSpPr>
              <a:spLocks noChangeAspect="1"/>
            </p:cNvSpPr>
            <p:nvPr/>
          </p:nvSpPr>
          <p:spPr bwMode="auto">
            <a:xfrm>
              <a:off x="8858546" y="1806894"/>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0" name="TextBox 9">
              <a:extLst>
                <a:ext uri="{FF2B5EF4-FFF2-40B4-BE49-F238E27FC236}">
                  <a16:creationId xmlns:a16="http://schemas.microsoft.com/office/drawing/2014/main" id="{58B74E31-DC30-70ED-EA69-036679DAB869}"/>
                </a:ext>
              </a:extLst>
            </p:cNvPr>
            <p:cNvSpPr txBox="1"/>
            <p:nvPr/>
          </p:nvSpPr>
          <p:spPr>
            <a:xfrm>
              <a:off x="5432047" y="2141779"/>
              <a:ext cx="3515337" cy="253916"/>
            </a:xfrm>
            <a:prstGeom prst="rect">
              <a:avLst/>
            </a:prstGeom>
            <a:noFill/>
          </p:spPr>
          <p:txBody>
            <a:bodyPr wrap="square" rtlCol="0">
              <a:spAutoFit/>
            </a:bodyPr>
            <a:lstStyle/>
            <a:p>
              <a:r>
                <a:rPr lang="ko-KR" altLang="en-US" sz="1050" dirty="0" err="1">
                  <a:latin typeface="Pretendard Light" panose="02000403000000020004" pitchFamily="50" charset="-127"/>
                  <a:ea typeface="Pretendard Light" panose="02000403000000020004" pitchFamily="50" charset="-127"/>
                  <a:cs typeface="Pretendard Light" panose="02000403000000020004" pitchFamily="50" charset="-127"/>
                </a:rPr>
                <a:t>푸시</a:t>
              </a:r>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 받기가 설정</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해제</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되었습니다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grpSp>
        <p:nvGrpSpPr>
          <p:cNvPr id="11" name="그룹 10">
            <a:extLst>
              <a:ext uri="{FF2B5EF4-FFF2-40B4-BE49-F238E27FC236}">
                <a16:creationId xmlns:a16="http://schemas.microsoft.com/office/drawing/2014/main" id="{253AFBC1-43C6-F853-2FFD-2F05D90345D7}"/>
              </a:ext>
            </a:extLst>
          </p:cNvPr>
          <p:cNvGrpSpPr/>
          <p:nvPr/>
        </p:nvGrpSpPr>
        <p:grpSpPr>
          <a:xfrm>
            <a:off x="5654885" y="4428899"/>
            <a:ext cx="3762016" cy="835785"/>
            <a:chOff x="5337110" y="1655488"/>
            <a:chExt cx="3762016" cy="835785"/>
          </a:xfrm>
        </p:grpSpPr>
        <p:sp>
          <p:nvSpPr>
            <p:cNvPr id="14" name="Border">
              <a:extLst>
                <a:ext uri="{FF2B5EF4-FFF2-40B4-BE49-F238E27FC236}">
                  <a16:creationId xmlns:a16="http://schemas.microsoft.com/office/drawing/2014/main" id="{B511CD64-465F-23DE-FBE8-E2DB0FAEE23E}"/>
                </a:ext>
              </a:extLst>
            </p:cNvPr>
            <p:cNvSpPr/>
            <p:nvPr/>
          </p:nvSpPr>
          <p:spPr>
            <a:xfrm>
              <a:off x="5337110" y="1655488"/>
              <a:ext cx="3762016" cy="835785"/>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100">
                  <a:solidFill>
                    <a:srgbClr val="5F5F5F"/>
                  </a:solidFill>
                  <a:latin typeface="Segoe UI" panose="020B0502040204020203" pitchFamily="34" charset="0"/>
                  <a:cs typeface="Segoe UI" panose="020B0502040204020203" pitchFamily="34" charset="0"/>
                </a:rPr>
                <a:t>안내</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5" name="Separator">
              <a:extLst>
                <a:ext uri="{FF2B5EF4-FFF2-40B4-BE49-F238E27FC236}">
                  <a16:creationId xmlns:a16="http://schemas.microsoft.com/office/drawing/2014/main" id="{0C8B3330-FDD3-E676-FD73-03F4CB23DBA7}"/>
                </a:ext>
              </a:extLst>
            </p:cNvPr>
            <p:cNvCxnSpPr>
              <a:cxnSpLocks/>
            </p:cNvCxnSpPr>
            <p:nvPr/>
          </p:nvCxnSpPr>
          <p:spPr>
            <a:xfrm>
              <a:off x="5337110" y="2060523"/>
              <a:ext cx="37620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6" name="Close Icon">
              <a:extLst>
                <a:ext uri="{FF2B5EF4-FFF2-40B4-BE49-F238E27FC236}">
                  <a16:creationId xmlns:a16="http://schemas.microsoft.com/office/drawing/2014/main" id="{6E1420B4-216D-D2B6-A04C-C2A4FA4B388B}"/>
                </a:ext>
              </a:extLst>
            </p:cNvPr>
            <p:cNvSpPr>
              <a:spLocks noChangeAspect="1"/>
            </p:cNvSpPr>
            <p:nvPr/>
          </p:nvSpPr>
          <p:spPr bwMode="auto">
            <a:xfrm>
              <a:off x="8858546" y="1806894"/>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7" name="TextBox 16">
              <a:extLst>
                <a:ext uri="{FF2B5EF4-FFF2-40B4-BE49-F238E27FC236}">
                  <a16:creationId xmlns:a16="http://schemas.microsoft.com/office/drawing/2014/main" id="{6374B35F-6720-B01A-44F4-11571D5A5517}"/>
                </a:ext>
              </a:extLst>
            </p:cNvPr>
            <p:cNvSpPr txBox="1"/>
            <p:nvPr/>
          </p:nvSpPr>
          <p:spPr>
            <a:xfrm>
              <a:off x="5432047" y="2141779"/>
              <a:ext cx="3515337"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자동로그인이 설정</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해제</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되었습니다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grpSp>
        <p:nvGrpSpPr>
          <p:cNvPr id="27" name="그룹 26">
            <a:extLst>
              <a:ext uri="{FF2B5EF4-FFF2-40B4-BE49-F238E27FC236}">
                <a16:creationId xmlns:a16="http://schemas.microsoft.com/office/drawing/2014/main" id="{526E61B9-4F4D-551A-89E3-1D5C352BC80E}"/>
              </a:ext>
            </a:extLst>
          </p:cNvPr>
          <p:cNvGrpSpPr/>
          <p:nvPr/>
        </p:nvGrpSpPr>
        <p:grpSpPr>
          <a:xfrm>
            <a:off x="674015" y="1771991"/>
            <a:ext cx="5699760" cy="2216973"/>
            <a:chOff x="2541839" y="2201090"/>
            <a:chExt cx="5699760" cy="2216973"/>
          </a:xfrm>
        </p:grpSpPr>
        <p:grpSp>
          <p:nvGrpSpPr>
            <p:cNvPr id="28" name="Modal">
              <a:extLst>
                <a:ext uri="{FF2B5EF4-FFF2-40B4-BE49-F238E27FC236}">
                  <a16:creationId xmlns:a16="http://schemas.microsoft.com/office/drawing/2014/main" id="{F5847C58-AFA5-9DB4-6D1D-296046561543}"/>
                </a:ext>
              </a:extLst>
            </p:cNvPr>
            <p:cNvGrpSpPr/>
            <p:nvPr/>
          </p:nvGrpSpPr>
          <p:grpSpPr>
            <a:xfrm>
              <a:off x="2541839" y="2201090"/>
              <a:ext cx="5699760" cy="2216973"/>
              <a:chOff x="1765663" y="2199276"/>
              <a:chExt cx="5699760" cy="2216973"/>
            </a:xfrm>
          </p:grpSpPr>
          <p:sp>
            <p:nvSpPr>
              <p:cNvPr id="34" name="Border">
                <a:extLst>
                  <a:ext uri="{FF2B5EF4-FFF2-40B4-BE49-F238E27FC236}">
                    <a16:creationId xmlns:a16="http://schemas.microsoft.com/office/drawing/2014/main" id="{CD9A8110-12BB-297F-75C7-24F3160C6DAB}"/>
                  </a:ext>
                </a:extLst>
              </p:cNvPr>
              <p:cNvSpPr/>
              <p:nvPr/>
            </p:nvSpPr>
            <p:spPr>
              <a:xfrm>
                <a:off x="1765663" y="2199276"/>
                <a:ext cx="5699760" cy="221697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안내</a:t>
                </a:r>
                <a:endParaRPr lang="en-US" sz="1300" dirty="0">
                  <a:solidFill>
                    <a:srgbClr val="5F5F5F"/>
                  </a:solidFill>
                  <a:latin typeface="Segoe UI" panose="020B0502040204020203" pitchFamily="34" charset="0"/>
                  <a:cs typeface="Segoe UI" panose="020B0502040204020203" pitchFamily="34" charset="0"/>
                </a:endParaRPr>
              </a:p>
            </p:txBody>
          </p:sp>
          <p:sp>
            <p:nvSpPr>
              <p:cNvPr id="35" name="Body">
                <a:extLst>
                  <a:ext uri="{FF2B5EF4-FFF2-40B4-BE49-F238E27FC236}">
                    <a16:creationId xmlns:a16="http://schemas.microsoft.com/office/drawing/2014/main" id="{B1050879-1317-8E1F-216C-369A280225C1}"/>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36" name="Separator">
                <a:extLst>
                  <a:ext uri="{FF2B5EF4-FFF2-40B4-BE49-F238E27FC236}">
                    <a16:creationId xmlns:a16="http://schemas.microsoft.com/office/drawing/2014/main" id="{C726CD07-CAA5-6B8B-789C-C87306171B91}"/>
                  </a:ext>
                </a:extLst>
              </p:cNvPr>
              <p:cNvCxnSpPr/>
              <p:nvPr/>
            </p:nvCxnSpPr>
            <p:spPr>
              <a:xfrm>
                <a:off x="1765663" y="273494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37" name="Separator">
                <a:extLst>
                  <a:ext uri="{FF2B5EF4-FFF2-40B4-BE49-F238E27FC236}">
                    <a16:creationId xmlns:a16="http://schemas.microsoft.com/office/drawing/2014/main" id="{8672406C-B6C0-762A-828D-1DAC558EC714}"/>
                  </a:ext>
                </a:extLst>
              </p:cNvPr>
              <p:cNvCxnSpPr/>
              <p:nvPr/>
            </p:nvCxnSpPr>
            <p:spPr>
              <a:xfrm>
                <a:off x="1765663" y="3740232"/>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38" name="Button">
                <a:extLst>
                  <a:ext uri="{FF2B5EF4-FFF2-40B4-BE49-F238E27FC236}">
                    <a16:creationId xmlns:a16="http://schemas.microsoft.com/office/drawing/2014/main" id="{75BCED40-5BCC-51C6-20BF-A04328F192BE}"/>
                  </a:ext>
                </a:extLst>
              </p:cNvPr>
              <p:cNvSpPr/>
              <p:nvPr/>
            </p:nvSpPr>
            <p:spPr>
              <a:xfrm>
                <a:off x="6176497" y="3920242"/>
                <a:ext cx="1139590" cy="310539"/>
              </a:xfrm>
              <a:prstGeom prst="roundRect">
                <a:avLst>
                  <a:gd name="adj" fmla="val 11182"/>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1050" dirty="0">
                    <a:solidFill>
                      <a:schemeClr val="bg1"/>
                    </a:solidFill>
                    <a:latin typeface="Segoe UI" panose="020B0502040204020203" pitchFamily="34" charset="0"/>
                    <a:cs typeface="Segoe UI" panose="020B0502040204020203" pitchFamily="34" charset="0"/>
                  </a:rPr>
                  <a:t>유지하기</a:t>
                </a:r>
                <a:endParaRPr lang="en-US" sz="1050" dirty="0">
                  <a:solidFill>
                    <a:schemeClr val="bg1"/>
                  </a:solidFill>
                  <a:latin typeface="Segoe UI" panose="020B0502040204020203" pitchFamily="34" charset="0"/>
                  <a:cs typeface="Segoe UI" panose="020B0502040204020203" pitchFamily="34" charset="0"/>
                </a:endParaRPr>
              </a:p>
            </p:txBody>
          </p:sp>
          <p:sp>
            <p:nvSpPr>
              <p:cNvPr id="39" name="Button">
                <a:extLst>
                  <a:ext uri="{FF2B5EF4-FFF2-40B4-BE49-F238E27FC236}">
                    <a16:creationId xmlns:a16="http://schemas.microsoft.com/office/drawing/2014/main" id="{761EADB2-96F0-C276-9D96-E9FCB15758BD}"/>
                  </a:ext>
                </a:extLst>
              </p:cNvPr>
              <p:cNvSpPr/>
              <p:nvPr/>
            </p:nvSpPr>
            <p:spPr>
              <a:xfrm>
                <a:off x="5139861" y="3925696"/>
                <a:ext cx="961327" cy="313644"/>
              </a:xfrm>
              <a:prstGeom prst="roundRect">
                <a:avLst>
                  <a:gd name="adj" fmla="val 11182"/>
                </a:avLst>
              </a:prstGeom>
              <a:solidFill>
                <a:srgbClr val="6C757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1050" dirty="0">
                    <a:solidFill>
                      <a:schemeClr val="bg1"/>
                    </a:solidFill>
                    <a:latin typeface="Segoe UI" panose="020B0502040204020203" pitchFamily="34" charset="0"/>
                    <a:cs typeface="Segoe UI" panose="020B0502040204020203" pitchFamily="34" charset="0"/>
                  </a:rPr>
                  <a:t>해제하기</a:t>
                </a:r>
                <a:endParaRPr lang="en-US" sz="1050" dirty="0">
                  <a:solidFill>
                    <a:schemeClr val="bg1"/>
                  </a:solidFill>
                  <a:latin typeface="Segoe UI" panose="020B0502040204020203" pitchFamily="34" charset="0"/>
                  <a:cs typeface="Segoe UI" panose="020B0502040204020203" pitchFamily="34" charset="0"/>
                </a:endParaRPr>
              </a:p>
            </p:txBody>
          </p:sp>
          <p:sp>
            <p:nvSpPr>
              <p:cNvPr id="40" name="Close Icon">
                <a:extLst>
                  <a:ext uri="{FF2B5EF4-FFF2-40B4-BE49-F238E27FC236}">
                    <a16:creationId xmlns:a16="http://schemas.microsoft.com/office/drawing/2014/main" id="{C414250A-4FDE-7668-35D1-A771C5A89B47}"/>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32" name="Info Icon">
              <a:extLst>
                <a:ext uri="{FF2B5EF4-FFF2-40B4-BE49-F238E27FC236}">
                  <a16:creationId xmlns:a16="http://schemas.microsoft.com/office/drawing/2014/main" id="{9CC656C1-2CAE-2405-F039-4D6D830D1D96}"/>
                </a:ext>
              </a:extLst>
            </p:cNvPr>
            <p:cNvSpPr>
              <a:spLocks noChangeAspect="1" noEditPoints="1"/>
            </p:cNvSpPr>
            <p:nvPr/>
          </p:nvSpPr>
          <p:spPr bwMode="auto">
            <a:xfrm>
              <a:off x="3063466" y="2948454"/>
              <a:ext cx="396875" cy="395287"/>
            </a:xfrm>
            <a:custGeom>
              <a:avLst/>
              <a:gdLst>
                <a:gd name="T0" fmla="*/ 550 w 1101"/>
                <a:gd name="T1" fmla="*/ 231 h 1101"/>
                <a:gd name="T2" fmla="*/ 480 w 1101"/>
                <a:gd name="T3" fmla="*/ 301 h 1101"/>
                <a:gd name="T4" fmla="*/ 550 w 1101"/>
                <a:gd name="T5" fmla="*/ 372 h 1101"/>
                <a:gd name="T6" fmla="*/ 621 w 1101"/>
                <a:gd name="T7" fmla="*/ 301 h 1101"/>
                <a:gd name="T8" fmla="*/ 550 w 1101"/>
                <a:gd name="T9" fmla="*/ 231 h 1101"/>
                <a:gd name="T10" fmla="*/ 494 w 1101"/>
                <a:gd name="T11" fmla="*/ 455 h 1101"/>
                <a:gd name="T12" fmla="*/ 494 w 1101"/>
                <a:gd name="T13" fmla="*/ 851 h 1101"/>
                <a:gd name="T14" fmla="*/ 607 w 1101"/>
                <a:gd name="T15" fmla="*/ 851 h 1101"/>
                <a:gd name="T16" fmla="*/ 607 w 1101"/>
                <a:gd name="T17" fmla="*/ 455 h 1101"/>
                <a:gd name="T18" fmla="*/ 494 w 1101"/>
                <a:gd name="T19" fmla="*/ 455 h 1101"/>
                <a:gd name="T20" fmla="*/ 1101 w 1101"/>
                <a:gd name="T21" fmla="*/ 551 h 1101"/>
                <a:gd name="T22" fmla="*/ 550 w 1101"/>
                <a:gd name="T23" fmla="*/ 1101 h 1101"/>
                <a:gd name="T24" fmla="*/ 0 w 1101"/>
                <a:gd name="T25" fmla="*/ 551 h 1101"/>
                <a:gd name="T26" fmla="*/ 550 w 1101"/>
                <a:gd name="T27" fmla="*/ 0 h 1101"/>
                <a:gd name="T28" fmla="*/ 1101 w 1101"/>
                <a:gd name="T29" fmla="*/ 551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01" h="1101">
                  <a:moveTo>
                    <a:pt x="550" y="231"/>
                  </a:moveTo>
                  <a:cubicBezTo>
                    <a:pt x="511" y="231"/>
                    <a:pt x="480" y="262"/>
                    <a:pt x="480" y="301"/>
                  </a:cubicBezTo>
                  <a:cubicBezTo>
                    <a:pt x="480" y="340"/>
                    <a:pt x="511" y="372"/>
                    <a:pt x="550" y="372"/>
                  </a:cubicBezTo>
                  <a:cubicBezTo>
                    <a:pt x="589" y="372"/>
                    <a:pt x="621" y="340"/>
                    <a:pt x="621" y="301"/>
                  </a:cubicBezTo>
                  <a:cubicBezTo>
                    <a:pt x="621" y="262"/>
                    <a:pt x="589" y="231"/>
                    <a:pt x="550" y="231"/>
                  </a:cubicBezTo>
                  <a:close/>
                  <a:moveTo>
                    <a:pt x="494" y="455"/>
                  </a:moveTo>
                  <a:lnTo>
                    <a:pt x="494" y="851"/>
                  </a:lnTo>
                  <a:lnTo>
                    <a:pt x="607" y="851"/>
                  </a:lnTo>
                  <a:lnTo>
                    <a:pt x="607" y="455"/>
                  </a:lnTo>
                  <a:lnTo>
                    <a:pt x="494" y="455"/>
                  </a:lnTo>
                  <a:close/>
                  <a:moveTo>
                    <a:pt x="1101" y="551"/>
                  </a:moveTo>
                  <a:cubicBezTo>
                    <a:pt x="1101" y="855"/>
                    <a:pt x="854" y="1101"/>
                    <a:pt x="550" y="1101"/>
                  </a:cubicBezTo>
                  <a:cubicBezTo>
                    <a:pt x="247" y="1101"/>
                    <a:pt x="0" y="855"/>
                    <a:pt x="0" y="551"/>
                  </a:cubicBezTo>
                  <a:cubicBezTo>
                    <a:pt x="0" y="247"/>
                    <a:pt x="247" y="0"/>
                    <a:pt x="550" y="0"/>
                  </a:cubicBezTo>
                  <a:cubicBezTo>
                    <a:pt x="854" y="0"/>
                    <a:pt x="1101" y="247"/>
                    <a:pt x="1101" y="551"/>
                  </a:cubicBezTo>
                  <a:close/>
                </a:path>
              </a:pathLst>
            </a:custGeom>
            <a:noFill/>
            <a:ln w="6350" cap="flat">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 name="TextBox 32">
              <a:extLst>
                <a:ext uri="{FF2B5EF4-FFF2-40B4-BE49-F238E27FC236}">
                  <a16:creationId xmlns:a16="http://schemas.microsoft.com/office/drawing/2014/main" id="{C7E6C490-CD01-11A6-08FD-443AE7F4BE62}"/>
                </a:ext>
              </a:extLst>
            </p:cNvPr>
            <p:cNvSpPr txBox="1"/>
            <p:nvPr/>
          </p:nvSpPr>
          <p:spPr>
            <a:xfrm>
              <a:off x="3548153" y="2948454"/>
              <a:ext cx="4112517" cy="577081"/>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자동로그인을 해제 하시겠습니까</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p>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자동로그인을 해제하시면 항상 아이디와 비밀번호를 입력해서 로그인하셔야 합니다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spTree>
    <p:extLst>
      <p:ext uri="{BB962C8B-B14F-4D97-AF65-F5344CB8AC3E}">
        <p14:creationId xmlns:p14="http://schemas.microsoft.com/office/powerpoint/2010/main" val="29643929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제목 5">
            <a:extLst>
              <a:ext uri="{FF2B5EF4-FFF2-40B4-BE49-F238E27FC236}">
                <a16:creationId xmlns:a16="http://schemas.microsoft.com/office/drawing/2014/main" id="{85282DD2-C302-16A8-E179-BC716A4D9030}"/>
              </a:ext>
            </a:extLst>
          </p:cNvPr>
          <p:cNvSpPr>
            <a:spLocks noGrp="1"/>
          </p:cNvSpPr>
          <p:nvPr>
            <p:ph type="ctrTitle"/>
          </p:nvPr>
        </p:nvSpPr>
        <p:spPr/>
        <p:txBody>
          <a:bodyPr/>
          <a:lstStyle/>
          <a:p>
            <a:r>
              <a:rPr lang="ko-KR" altLang="en-US"/>
              <a:t>장례현황</a:t>
            </a:r>
          </a:p>
        </p:txBody>
      </p:sp>
    </p:spTree>
    <p:extLst>
      <p:ext uri="{BB962C8B-B14F-4D97-AF65-F5344CB8AC3E}">
        <p14:creationId xmlns:p14="http://schemas.microsoft.com/office/powerpoint/2010/main" val="145295351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직사각형 27">
            <a:extLst>
              <a:ext uri="{FF2B5EF4-FFF2-40B4-BE49-F238E27FC236}">
                <a16:creationId xmlns:a16="http://schemas.microsoft.com/office/drawing/2014/main" id="{DA990B3A-78BB-1DA8-F4BD-208127CB7F5F}"/>
              </a:ext>
            </a:extLst>
          </p:cNvPr>
          <p:cNvSpPr/>
          <p:nvPr/>
        </p:nvSpPr>
        <p:spPr>
          <a:xfrm>
            <a:off x="7945631" y="2343673"/>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err="1">
                <a:solidFill>
                  <a:srgbClr val="3272DD"/>
                </a:solidFill>
                <a:latin typeface="+mn-ea"/>
              </a:rPr>
              <a:t>행사특이사항</a:t>
            </a:r>
            <a:endParaRPr lang="ko-KR" altLang="en-US" sz="800" b="1" i="1" dirty="0">
              <a:solidFill>
                <a:srgbClr val="3272DD"/>
              </a:solidFill>
              <a:latin typeface="+mn-ea"/>
            </a:endParaRPr>
          </a:p>
        </p:txBody>
      </p:sp>
      <p:sp>
        <p:nvSpPr>
          <p:cNvPr id="45" name="직사각형 44">
            <a:extLst>
              <a:ext uri="{FF2B5EF4-FFF2-40B4-BE49-F238E27FC236}">
                <a16:creationId xmlns:a16="http://schemas.microsoft.com/office/drawing/2014/main" id="{D7C196B3-2E22-F0E2-F5F6-7157B2B72B10}"/>
              </a:ext>
            </a:extLst>
          </p:cNvPr>
          <p:cNvSpPr/>
          <p:nvPr/>
        </p:nvSpPr>
        <p:spPr>
          <a:xfrm>
            <a:off x="7945631" y="2705812"/>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용품명세서</a:t>
            </a:r>
            <a:r>
              <a:rPr lang="en-US" altLang="ko-KR" sz="800" b="1" i="1" dirty="0">
                <a:solidFill>
                  <a:srgbClr val="3272DD"/>
                </a:solidFill>
                <a:latin typeface="+mn-ea"/>
              </a:rPr>
              <a:t>(</a:t>
            </a:r>
            <a:r>
              <a:rPr lang="ko-KR" altLang="en-US" sz="800" b="1" i="1" dirty="0">
                <a:solidFill>
                  <a:srgbClr val="3272DD"/>
                </a:solidFill>
                <a:latin typeface="+mn-ea"/>
              </a:rPr>
              <a:t>자체</a:t>
            </a:r>
            <a:r>
              <a:rPr lang="en-US" altLang="ko-KR" sz="800" b="1" i="1" dirty="0">
                <a:solidFill>
                  <a:srgbClr val="3272DD"/>
                </a:solidFill>
                <a:latin typeface="+mn-ea"/>
              </a:rPr>
              <a:t>)</a:t>
            </a:r>
            <a:endParaRPr lang="ko-KR" altLang="en-US" sz="800" b="1" i="1" dirty="0">
              <a:solidFill>
                <a:srgbClr val="3272DD"/>
              </a:solidFill>
              <a:latin typeface="+mn-ea"/>
            </a:endParaRPr>
          </a:p>
        </p:txBody>
      </p:sp>
      <p:sp>
        <p:nvSpPr>
          <p:cNvPr id="48" name="직사각형 47">
            <a:extLst>
              <a:ext uri="{FF2B5EF4-FFF2-40B4-BE49-F238E27FC236}">
                <a16:creationId xmlns:a16="http://schemas.microsoft.com/office/drawing/2014/main" id="{6FBE0630-9781-F96D-CE10-CF1062FEC881}"/>
              </a:ext>
            </a:extLst>
          </p:cNvPr>
          <p:cNvSpPr/>
          <p:nvPr/>
        </p:nvSpPr>
        <p:spPr>
          <a:xfrm>
            <a:off x="7945631" y="3067951"/>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smtClean="0">
                <a:solidFill>
                  <a:srgbClr val="3272DD"/>
                </a:solidFill>
                <a:latin typeface="+mn-ea"/>
              </a:rPr>
              <a:t>정산내역</a:t>
            </a:r>
            <a:endParaRPr lang="ko-KR" altLang="en-US" sz="800" b="1" i="1" dirty="0">
              <a:solidFill>
                <a:srgbClr val="3272DD"/>
              </a:solidFill>
              <a:latin typeface="+mn-ea"/>
            </a:endParaRPr>
          </a:p>
        </p:txBody>
      </p:sp>
      <p:sp>
        <p:nvSpPr>
          <p:cNvPr id="51" name="직사각형 50">
            <a:extLst>
              <a:ext uri="{FF2B5EF4-FFF2-40B4-BE49-F238E27FC236}">
                <a16:creationId xmlns:a16="http://schemas.microsoft.com/office/drawing/2014/main" id="{CAFD148B-586F-408C-24CB-9B26801DB8DB}"/>
              </a:ext>
            </a:extLst>
          </p:cNvPr>
          <p:cNvSpPr/>
          <p:nvPr/>
        </p:nvSpPr>
        <p:spPr>
          <a:xfrm>
            <a:off x="7945631" y="343009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첨부파일</a:t>
            </a:r>
          </a:p>
        </p:txBody>
      </p:sp>
      <p:sp>
        <p:nvSpPr>
          <p:cNvPr id="6" name="텍스트 개체 틀 5">
            <a:extLst>
              <a:ext uri="{FF2B5EF4-FFF2-40B4-BE49-F238E27FC236}">
                <a16:creationId xmlns:a16="http://schemas.microsoft.com/office/drawing/2014/main" id="{117B50B0-DB3F-0CDA-C905-52153FB1F976}"/>
              </a:ext>
            </a:extLst>
          </p:cNvPr>
          <p:cNvSpPr>
            <a:spLocks noGrp="1"/>
          </p:cNvSpPr>
          <p:nvPr>
            <p:ph type="body" sz="quarter" idx="10"/>
          </p:nvPr>
        </p:nvSpPr>
        <p:spPr/>
        <p:txBody>
          <a:bodyPr/>
          <a:lstStyle/>
          <a:p>
            <a:r>
              <a:rPr lang="en-US" altLang="ko-KR" dirty="0"/>
              <a:t>-</a:t>
            </a:r>
            <a:endParaRPr lang="ko-KR" altLang="en-US" dirty="0"/>
          </a:p>
        </p:txBody>
      </p:sp>
      <p:sp>
        <p:nvSpPr>
          <p:cNvPr id="7" name="텍스트 개체 틀 6">
            <a:extLst>
              <a:ext uri="{FF2B5EF4-FFF2-40B4-BE49-F238E27FC236}">
                <a16:creationId xmlns:a16="http://schemas.microsoft.com/office/drawing/2014/main" id="{C4AD4F0B-9F2B-42B7-6DE2-86DB5AA70314}"/>
              </a:ext>
            </a:extLst>
          </p:cNvPr>
          <p:cNvSpPr>
            <a:spLocks noGrp="1"/>
          </p:cNvSpPr>
          <p:nvPr>
            <p:ph type="body" sz="quarter" idx="11"/>
          </p:nvPr>
        </p:nvSpPr>
        <p:spPr/>
        <p:txBody>
          <a:bodyPr/>
          <a:lstStyle/>
          <a:p>
            <a:r>
              <a:rPr lang="en-US" altLang="ko-KR" dirty="0"/>
              <a:t>-</a:t>
            </a:r>
            <a:endParaRPr lang="ko-KR" altLang="en-US" dirty="0"/>
          </a:p>
        </p:txBody>
      </p:sp>
      <p:sp>
        <p:nvSpPr>
          <p:cNvPr id="8" name="텍스트 개체 틀 7">
            <a:extLst>
              <a:ext uri="{FF2B5EF4-FFF2-40B4-BE49-F238E27FC236}">
                <a16:creationId xmlns:a16="http://schemas.microsoft.com/office/drawing/2014/main" id="{CD826399-8904-345C-653E-4B1C217DCA30}"/>
              </a:ext>
            </a:extLst>
          </p:cNvPr>
          <p:cNvSpPr>
            <a:spLocks noGrp="1"/>
          </p:cNvSpPr>
          <p:nvPr>
            <p:ph type="body" sz="quarter" idx="12"/>
          </p:nvPr>
        </p:nvSpPr>
        <p:spPr/>
        <p:txBody>
          <a:bodyPr/>
          <a:lstStyle/>
          <a:p>
            <a:r>
              <a:rPr lang="en-US" altLang="ko-KR" dirty="0"/>
              <a:t>-</a:t>
            </a:r>
            <a:endParaRPr lang="ko-KR" altLang="en-US" dirty="0"/>
          </a:p>
        </p:txBody>
      </p:sp>
      <p:sp>
        <p:nvSpPr>
          <p:cNvPr id="9" name="텍스트 개체 틀 8">
            <a:extLst>
              <a:ext uri="{FF2B5EF4-FFF2-40B4-BE49-F238E27FC236}">
                <a16:creationId xmlns:a16="http://schemas.microsoft.com/office/drawing/2014/main" id="{8ABC9EDC-83BE-A28A-46FA-00F7BC81C6C3}"/>
              </a:ext>
            </a:extLst>
          </p:cNvPr>
          <p:cNvSpPr>
            <a:spLocks noGrp="1"/>
          </p:cNvSpPr>
          <p:nvPr>
            <p:ph type="body" sz="quarter" idx="13"/>
          </p:nvPr>
        </p:nvSpPr>
        <p:spPr/>
        <p:txBody>
          <a:bodyPr/>
          <a:lstStyle/>
          <a:p>
            <a:r>
              <a:rPr lang="en-US" altLang="ko-KR" dirty="0"/>
              <a:t>-</a:t>
            </a:r>
            <a:endParaRPr lang="ko-KR" altLang="en-US" dirty="0"/>
          </a:p>
        </p:txBody>
      </p:sp>
      <p:sp>
        <p:nvSpPr>
          <p:cNvPr id="10" name="TextBox 9">
            <a:extLst>
              <a:ext uri="{FF2B5EF4-FFF2-40B4-BE49-F238E27FC236}">
                <a16:creationId xmlns:a16="http://schemas.microsoft.com/office/drawing/2014/main" id="{84508BA5-ACEC-4511-4070-BFF572210FC3}"/>
              </a:ext>
            </a:extLst>
          </p:cNvPr>
          <p:cNvSpPr txBox="1"/>
          <p:nvPr/>
        </p:nvSpPr>
        <p:spPr>
          <a:xfrm>
            <a:off x="1999588" y="1362066"/>
            <a:ext cx="948978" cy="153888"/>
          </a:xfrm>
          <a:prstGeom prst="rect">
            <a:avLst/>
          </a:prstGeom>
          <a:noFill/>
        </p:spPr>
        <p:txBody>
          <a:bodyPr wrap="none" lIns="0" tIns="0" rIns="0" bIns="0" rtlCol="0" anchor="t" anchorCtr="0">
            <a:spAutoFit/>
          </a:bodyPr>
          <a:lstStyle/>
          <a:p>
            <a:r>
              <a:rPr lang="ko-KR" altLang="en-US" sz="1000" b="1" dirty="0">
                <a:latin typeface="+mn-ea"/>
              </a:rPr>
              <a:t>행사정보 </a:t>
            </a:r>
            <a:r>
              <a:rPr lang="en-US" altLang="ko-KR" sz="1000" b="1" dirty="0">
                <a:latin typeface="+mn-ea"/>
              </a:rPr>
              <a:t>(</a:t>
            </a:r>
            <a:r>
              <a:rPr lang="ko-KR" altLang="en-US" sz="1000" b="1" dirty="0">
                <a:latin typeface="+mn-ea"/>
              </a:rPr>
              <a:t>접수 시</a:t>
            </a:r>
            <a:r>
              <a:rPr lang="en-US" altLang="ko-KR" sz="1000" b="1" dirty="0">
                <a:latin typeface="+mn-ea"/>
              </a:rPr>
              <a:t>)</a:t>
            </a:r>
          </a:p>
        </p:txBody>
      </p:sp>
      <p:cxnSp>
        <p:nvCxnSpPr>
          <p:cNvPr id="11" name="직선 연결선 10">
            <a:extLst>
              <a:ext uri="{FF2B5EF4-FFF2-40B4-BE49-F238E27FC236}">
                <a16:creationId xmlns:a16="http://schemas.microsoft.com/office/drawing/2014/main" id="{AE5360F1-F2CF-0FC0-307F-B500AFAECC3E}"/>
              </a:ext>
            </a:extLst>
          </p:cNvPr>
          <p:cNvCxnSpPr>
            <a:cxnSpLocks/>
          </p:cNvCxnSpPr>
          <p:nvPr/>
        </p:nvCxnSpPr>
        <p:spPr>
          <a:xfrm flipH="1">
            <a:off x="1993123" y="1544529"/>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직사각형 13">
            <a:extLst>
              <a:ext uri="{FF2B5EF4-FFF2-40B4-BE49-F238E27FC236}">
                <a16:creationId xmlns:a16="http://schemas.microsoft.com/office/drawing/2014/main" id="{43D1033B-F905-CB25-B83D-3195DADF04DD}"/>
              </a:ext>
            </a:extLst>
          </p:cNvPr>
          <p:cNvSpPr/>
          <p:nvPr/>
        </p:nvSpPr>
        <p:spPr>
          <a:xfrm>
            <a:off x="2028536" y="1637503"/>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기본정보</a:t>
            </a:r>
          </a:p>
        </p:txBody>
      </p:sp>
      <p:sp>
        <p:nvSpPr>
          <p:cNvPr id="24" name="타원 23">
            <a:extLst>
              <a:ext uri="{FF2B5EF4-FFF2-40B4-BE49-F238E27FC236}">
                <a16:creationId xmlns:a16="http://schemas.microsoft.com/office/drawing/2014/main" id="{1DFCD8FD-B98E-B0D4-E7B0-45DBC3EAB33C}"/>
              </a:ext>
            </a:extLst>
          </p:cNvPr>
          <p:cNvSpPr/>
          <p:nvPr/>
        </p:nvSpPr>
        <p:spPr>
          <a:xfrm flipH="1">
            <a:off x="2050805" y="1661700"/>
            <a:ext cx="130680" cy="13068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1</a:t>
            </a:r>
            <a:endParaRPr lang="ko-KR" altLang="en-US" sz="700">
              <a:solidFill>
                <a:prstClr val="white"/>
              </a:solidFill>
              <a:latin typeface="맑은 고딕" panose="020B0503020000020004" pitchFamily="50" charset="-127"/>
              <a:cs typeface="Samsung Sharp Sans Medium" pitchFamily="2" charset="0"/>
            </a:endParaRPr>
          </a:p>
        </p:txBody>
      </p:sp>
      <p:sp>
        <p:nvSpPr>
          <p:cNvPr id="38" name="직사각형 37">
            <a:extLst>
              <a:ext uri="{FF2B5EF4-FFF2-40B4-BE49-F238E27FC236}">
                <a16:creationId xmlns:a16="http://schemas.microsoft.com/office/drawing/2014/main" id="{AC1CEDA7-DB67-0DE7-571F-10C7F80E5420}"/>
              </a:ext>
            </a:extLst>
          </p:cNvPr>
          <p:cNvSpPr/>
          <p:nvPr/>
        </p:nvSpPr>
        <p:spPr>
          <a:xfrm>
            <a:off x="2028536" y="2022513"/>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고인정보</a:t>
            </a:r>
          </a:p>
        </p:txBody>
      </p:sp>
      <p:sp>
        <p:nvSpPr>
          <p:cNvPr id="39" name="타원 38">
            <a:extLst>
              <a:ext uri="{FF2B5EF4-FFF2-40B4-BE49-F238E27FC236}">
                <a16:creationId xmlns:a16="http://schemas.microsoft.com/office/drawing/2014/main" id="{FFDC7332-D2EA-DA79-0794-EEDFD79C64AE}"/>
              </a:ext>
            </a:extLst>
          </p:cNvPr>
          <p:cNvSpPr/>
          <p:nvPr/>
        </p:nvSpPr>
        <p:spPr>
          <a:xfrm flipH="1">
            <a:off x="2050805" y="2046710"/>
            <a:ext cx="130680" cy="13068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2</a:t>
            </a:r>
            <a:endParaRPr lang="ko-KR" altLang="en-US" sz="700">
              <a:solidFill>
                <a:prstClr val="white"/>
              </a:solidFill>
              <a:latin typeface="맑은 고딕" panose="020B0503020000020004" pitchFamily="50" charset="-127"/>
              <a:cs typeface="Samsung Sharp Sans Medium" pitchFamily="2" charset="0"/>
            </a:endParaRPr>
          </a:p>
        </p:txBody>
      </p:sp>
      <p:sp>
        <p:nvSpPr>
          <p:cNvPr id="41" name="직사각형 40">
            <a:extLst>
              <a:ext uri="{FF2B5EF4-FFF2-40B4-BE49-F238E27FC236}">
                <a16:creationId xmlns:a16="http://schemas.microsoft.com/office/drawing/2014/main" id="{652BE5CC-2566-24BD-FCC4-AA786979E1DF}"/>
              </a:ext>
            </a:extLst>
          </p:cNvPr>
          <p:cNvSpPr/>
          <p:nvPr/>
        </p:nvSpPr>
        <p:spPr>
          <a:xfrm>
            <a:off x="2028536" y="2407524"/>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기타정보</a:t>
            </a:r>
          </a:p>
        </p:txBody>
      </p:sp>
      <p:sp>
        <p:nvSpPr>
          <p:cNvPr id="42" name="타원 41">
            <a:extLst>
              <a:ext uri="{FF2B5EF4-FFF2-40B4-BE49-F238E27FC236}">
                <a16:creationId xmlns:a16="http://schemas.microsoft.com/office/drawing/2014/main" id="{85999D20-A9BC-FE87-92DB-D7A0A7564C09}"/>
              </a:ext>
            </a:extLst>
          </p:cNvPr>
          <p:cNvSpPr/>
          <p:nvPr/>
        </p:nvSpPr>
        <p:spPr>
          <a:xfrm flipH="1">
            <a:off x="2050805" y="2431721"/>
            <a:ext cx="130680" cy="13068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3</a:t>
            </a:r>
            <a:endParaRPr lang="ko-KR" altLang="en-US" sz="700" dirty="0">
              <a:solidFill>
                <a:prstClr val="white"/>
              </a:solidFill>
              <a:latin typeface="맑은 고딕" panose="020B0503020000020004" pitchFamily="50" charset="-127"/>
              <a:cs typeface="Samsung Sharp Sans Medium" pitchFamily="2" charset="0"/>
            </a:endParaRPr>
          </a:p>
        </p:txBody>
      </p:sp>
      <p:graphicFrame>
        <p:nvGraphicFramePr>
          <p:cNvPr id="43" name="표 42">
            <a:extLst>
              <a:ext uri="{FF2B5EF4-FFF2-40B4-BE49-F238E27FC236}">
                <a16:creationId xmlns:a16="http://schemas.microsoft.com/office/drawing/2014/main" id="{4CB64CDF-C567-CA3B-5BF8-A0FE50602A3F}"/>
              </a:ext>
            </a:extLst>
          </p:cNvPr>
          <p:cNvGraphicFramePr>
            <a:graphicFrameLocks noGrp="1"/>
          </p:cNvGraphicFramePr>
          <p:nvPr>
            <p:extLst>
              <p:ext uri="{D42A27DB-BD31-4B8C-83A1-F6EECF244321}">
                <p14:modId xmlns:p14="http://schemas.microsoft.com/office/powerpoint/2010/main" val="3346510717"/>
              </p:ext>
            </p:extLst>
          </p:nvPr>
        </p:nvGraphicFramePr>
        <p:xfrm>
          <a:off x="9686549" y="526664"/>
          <a:ext cx="2505451" cy="4292928"/>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회사지원입력 인력지원 </a:t>
                      </a:r>
                      <a:r>
                        <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정산 </a:t>
                      </a:r>
                      <a:r>
                        <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&gt; </a:t>
                      </a:r>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도우미 항에 </a:t>
                      </a:r>
                      <a:r>
                        <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load</a:t>
                      </a:r>
                    </a:p>
                    <a:p>
                      <a:pPr latinLnBrk="1"/>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행사정보</a:t>
                      </a:r>
                      <a:r>
                        <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접수</a:t>
                      </a:r>
                      <a:r>
                        <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진행</a:t>
                      </a:r>
                      <a:r>
                        <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a:t>
                      </a:r>
                      <a:r>
                        <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행사진행 상태에 따라 출력순서</a:t>
                      </a:r>
                      <a:r>
                        <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달라짐</a:t>
                      </a:r>
                      <a:endPar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회사지원서명</a:t>
                      </a:r>
                      <a:r>
                        <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상품정보에서 공급확인서 필요함에 체크된 상품만 노출</a:t>
                      </a:r>
                      <a:endPar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상주</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이름</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연락처</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상주와 고인과의 관계</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변경행사구분</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지원서비스</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부고서비스만 유지</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기타정보 내의 용품</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화환</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근조기</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정보 이동</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단순배송상품은 근무일지 없음</a:t>
                      </a: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사전계약상품</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에서만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사전계약상품</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에서만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8</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9</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10</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단체상품만 출력</a:t>
                      </a: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53313031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단체상품만 출력</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299851933"/>
                  </a:ext>
                </a:extLst>
              </a:tr>
            </a:tbl>
          </a:graphicData>
        </a:graphic>
      </p:graphicFrame>
      <p:sp>
        <p:nvSpPr>
          <p:cNvPr id="77" name="TextBox 76">
            <a:extLst>
              <a:ext uri="{FF2B5EF4-FFF2-40B4-BE49-F238E27FC236}">
                <a16:creationId xmlns:a16="http://schemas.microsoft.com/office/drawing/2014/main" id="{AB3B4B4A-D813-8790-8F36-1833172ED125}"/>
              </a:ext>
            </a:extLst>
          </p:cNvPr>
          <p:cNvSpPr txBox="1"/>
          <p:nvPr/>
        </p:nvSpPr>
        <p:spPr>
          <a:xfrm>
            <a:off x="4037937" y="1362066"/>
            <a:ext cx="948978" cy="153888"/>
          </a:xfrm>
          <a:prstGeom prst="rect">
            <a:avLst/>
          </a:prstGeom>
          <a:noFill/>
        </p:spPr>
        <p:txBody>
          <a:bodyPr wrap="none" lIns="0" tIns="0" rIns="0" bIns="0" rtlCol="0" anchor="t" anchorCtr="0">
            <a:spAutoFit/>
          </a:bodyPr>
          <a:lstStyle/>
          <a:p>
            <a:r>
              <a:rPr lang="ko-KR" altLang="en-US" sz="1000" b="1" dirty="0">
                <a:latin typeface="+mn-ea"/>
              </a:rPr>
              <a:t>행사정보 </a:t>
            </a:r>
            <a:r>
              <a:rPr lang="en-US" altLang="ko-KR" sz="1000" b="1" dirty="0">
                <a:latin typeface="+mn-ea"/>
              </a:rPr>
              <a:t>(</a:t>
            </a:r>
            <a:r>
              <a:rPr lang="ko-KR" altLang="en-US" sz="1000" b="1" dirty="0">
                <a:latin typeface="+mn-ea"/>
              </a:rPr>
              <a:t>진행 시</a:t>
            </a:r>
            <a:r>
              <a:rPr lang="en-US" altLang="ko-KR" sz="1000" b="1" dirty="0">
                <a:latin typeface="+mn-ea"/>
              </a:rPr>
              <a:t>)</a:t>
            </a:r>
          </a:p>
        </p:txBody>
      </p:sp>
      <p:cxnSp>
        <p:nvCxnSpPr>
          <p:cNvPr id="87" name="직선 연결선 86">
            <a:extLst>
              <a:ext uri="{FF2B5EF4-FFF2-40B4-BE49-F238E27FC236}">
                <a16:creationId xmlns:a16="http://schemas.microsoft.com/office/drawing/2014/main" id="{13EC6446-F884-DFA6-993B-B4F7BFA12B59}"/>
              </a:ext>
            </a:extLst>
          </p:cNvPr>
          <p:cNvCxnSpPr>
            <a:cxnSpLocks/>
          </p:cNvCxnSpPr>
          <p:nvPr/>
        </p:nvCxnSpPr>
        <p:spPr>
          <a:xfrm flipH="1">
            <a:off x="4031473" y="1544529"/>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E575E061-0331-AA8F-7387-7A1A65E0824A}"/>
              </a:ext>
            </a:extLst>
          </p:cNvPr>
          <p:cNvSpPr txBox="1"/>
          <p:nvPr/>
        </p:nvSpPr>
        <p:spPr>
          <a:xfrm>
            <a:off x="5926973" y="1362066"/>
            <a:ext cx="506549" cy="153888"/>
          </a:xfrm>
          <a:prstGeom prst="rect">
            <a:avLst/>
          </a:prstGeom>
          <a:noFill/>
        </p:spPr>
        <p:txBody>
          <a:bodyPr wrap="none" lIns="0" tIns="0" rIns="0" bIns="0" rtlCol="0" anchor="t" anchorCtr="0">
            <a:spAutoFit/>
          </a:bodyPr>
          <a:lstStyle/>
          <a:p>
            <a:r>
              <a:rPr lang="ko-KR" altLang="en-US" sz="1000" b="1" dirty="0" smtClean="0">
                <a:latin typeface="+mn-ea"/>
              </a:rPr>
              <a:t>회원정산</a:t>
            </a:r>
            <a:endParaRPr lang="en-US" altLang="ko-KR" sz="1000" b="1" dirty="0">
              <a:latin typeface="+mn-ea"/>
            </a:endParaRPr>
          </a:p>
        </p:txBody>
      </p:sp>
      <p:sp>
        <p:nvSpPr>
          <p:cNvPr id="91" name="직사각형 90">
            <a:extLst>
              <a:ext uri="{FF2B5EF4-FFF2-40B4-BE49-F238E27FC236}">
                <a16:creationId xmlns:a16="http://schemas.microsoft.com/office/drawing/2014/main" id="{7648B32F-69DC-1C86-4F79-36CC93C16D9E}"/>
              </a:ext>
            </a:extLst>
          </p:cNvPr>
          <p:cNvSpPr/>
          <p:nvPr/>
        </p:nvSpPr>
        <p:spPr>
          <a:xfrm>
            <a:off x="2028536" y="2792535"/>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회사지원입력</a:t>
            </a:r>
          </a:p>
        </p:txBody>
      </p:sp>
      <p:sp>
        <p:nvSpPr>
          <p:cNvPr id="92" name="타원 91">
            <a:extLst>
              <a:ext uri="{FF2B5EF4-FFF2-40B4-BE49-F238E27FC236}">
                <a16:creationId xmlns:a16="http://schemas.microsoft.com/office/drawing/2014/main" id="{C6C57308-30D2-D333-32B6-67C3469E4E56}"/>
              </a:ext>
            </a:extLst>
          </p:cNvPr>
          <p:cNvSpPr/>
          <p:nvPr/>
        </p:nvSpPr>
        <p:spPr>
          <a:xfrm flipH="1">
            <a:off x="2029178" y="2803011"/>
            <a:ext cx="173935" cy="158123"/>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13</a:t>
            </a:r>
            <a:endParaRPr lang="ko-KR" altLang="en-US" sz="700" dirty="0">
              <a:solidFill>
                <a:prstClr val="white"/>
              </a:solidFill>
              <a:latin typeface="맑은 고딕" panose="020B0503020000020004" pitchFamily="50" charset="-127"/>
              <a:cs typeface="Samsung Sharp Sans Medium" pitchFamily="2" charset="0"/>
            </a:endParaRPr>
          </a:p>
        </p:txBody>
      </p:sp>
      <p:cxnSp>
        <p:nvCxnSpPr>
          <p:cNvPr id="96" name="직선 연결선 95">
            <a:extLst>
              <a:ext uri="{FF2B5EF4-FFF2-40B4-BE49-F238E27FC236}">
                <a16:creationId xmlns:a16="http://schemas.microsoft.com/office/drawing/2014/main" id="{65D24A06-4865-6C69-C86A-AABC7A9435E0}"/>
              </a:ext>
            </a:extLst>
          </p:cNvPr>
          <p:cNvCxnSpPr>
            <a:cxnSpLocks/>
          </p:cNvCxnSpPr>
          <p:nvPr/>
        </p:nvCxnSpPr>
        <p:spPr>
          <a:xfrm flipH="1">
            <a:off x="5920509" y="1544529"/>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14E1467F-7708-5977-D1ED-55EA958AB9F8}"/>
              </a:ext>
            </a:extLst>
          </p:cNvPr>
          <p:cNvSpPr txBox="1"/>
          <p:nvPr/>
        </p:nvSpPr>
        <p:spPr>
          <a:xfrm>
            <a:off x="7933242" y="1362066"/>
            <a:ext cx="506549" cy="153888"/>
          </a:xfrm>
          <a:prstGeom prst="rect">
            <a:avLst/>
          </a:prstGeom>
          <a:noFill/>
        </p:spPr>
        <p:txBody>
          <a:bodyPr wrap="none" lIns="0" tIns="0" rIns="0" bIns="0" rtlCol="0" anchor="t" anchorCtr="0">
            <a:spAutoFit/>
          </a:bodyPr>
          <a:lstStyle/>
          <a:p>
            <a:r>
              <a:rPr lang="ko-KR" altLang="en-US" sz="1000" b="1" dirty="0" smtClean="0">
                <a:latin typeface="+mn-ea"/>
              </a:rPr>
              <a:t>당사정산</a:t>
            </a:r>
            <a:endParaRPr lang="en-US" altLang="ko-KR" sz="1000" b="1" dirty="0">
              <a:latin typeface="+mn-ea"/>
            </a:endParaRPr>
          </a:p>
        </p:txBody>
      </p:sp>
      <p:sp>
        <p:nvSpPr>
          <p:cNvPr id="100" name="직사각형 99">
            <a:extLst>
              <a:ext uri="{FF2B5EF4-FFF2-40B4-BE49-F238E27FC236}">
                <a16:creationId xmlns:a16="http://schemas.microsoft.com/office/drawing/2014/main" id="{A48B9137-3016-9FC2-C13C-D619D92AB266}"/>
              </a:ext>
            </a:extLst>
          </p:cNvPr>
          <p:cNvSpPr/>
          <p:nvPr/>
        </p:nvSpPr>
        <p:spPr>
          <a:xfrm>
            <a:off x="5947014" y="1637503"/>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카드결제</a:t>
            </a:r>
            <a:r>
              <a:rPr lang="en-US" altLang="ko-KR" sz="800" b="1" i="1" dirty="0">
                <a:solidFill>
                  <a:srgbClr val="3272DD"/>
                </a:solidFill>
                <a:latin typeface="+mn-ea"/>
              </a:rPr>
              <a:t>/</a:t>
            </a:r>
            <a:r>
              <a:rPr lang="ko-KR" altLang="en-US" sz="800" b="1" i="1" dirty="0">
                <a:solidFill>
                  <a:srgbClr val="3272DD"/>
                </a:solidFill>
                <a:latin typeface="+mn-ea"/>
              </a:rPr>
              <a:t>현금영수증</a:t>
            </a:r>
          </a:p>
        </p:txBody>
      </p:sp>
      <p:sp>
        <p:nvSpPr>
          <p:cNvPr id="101" name="타원 100">
            <a:extLst>
              <a:ext uri="{FF2B5EF4-FFF2-40B4-BE49-F238E27FC236}">
                <a16:creationId xmlns:a16="http://schemas.microsoft.com/office/drawing/2014/main" id="{B708409B-D590-AFE6-2BE5-583DE67F82DA}"/>
              </a:ext>
            </a:extLst>
          </p:cNvPr>
          <p:cNvSpPr/>
          <p:nvPr/>
        </p:nvSpPr>
        <p:spPr>
          <a:xfrm flipH="1">
            <a:off x="5962749" y="1655166"/>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5</a:t>
            </a:r>
            <a:endParaRPr lang="ko-KR" altLang="en-US" sz="700" dirty="0">
              <a:solidFill>
                <a:prstClr val="white"/>
              </a:solidFill>
              <a:latin typeface="맑은 고딕" panose="020B0503020000020004" pitchFamily="50" charset="-127"/>
              <a:cs typeface="Samsung Sharp Sans Medium" pitchFamily="2" charset="0"/>
            </a:endParaRPr>
          </a:p>
        </p:txBody>
      </p:sp>
      <p:cxnSp>
        <p:nvCxnSpPr>
          <p:cNvPr id="102" name="직선 연결선 101">
            <a:extLst>
              <a:ext uri="{FF2B5EF4-FFF2-40B4-BE49-F238E27FC236}">
                <a16:creationId xmlns:a16="http://schemas.microsoft.com/office/drawing/2014/main" id="{CE33BF5E-A76A-00F7-7D88-537F8F870455}"/>
              </a:ext>
            </a:extLst>
          </p:cNvPr>
          <p:cNvCxnSpPr>
            <a:cxnSpLocks/>
          </p:cNvCxnSpPr>
          <p:nvPr/>
        </p:nvCxnSpPr>
        <p:spPr>
          <a:xfrm flipH="1">
            <a:off x="7926778" y="1544529"/>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 name="직사각형 4">
            <a:extLst>
              <a:ext uri="{FF2B5EF4-FFF2-40B4-BE49-F238E27FC236}">
                <a16:creationId xmlns:a16="http://schemas.microsoft.com/office/drawing/2014/main" id="{EDAF2936-AEAA-75DC-B7E3-67E72A5659A4}"/>
              </a:ext>
            </a:extLst>
          </p:cNvPr>
          <p:cNvSpPr/>
          <p:nvPr/>
        </p:nvSpPr>
        <p:spPr>
          <a:xfrm>
            <a:off x="5947014" y="2042452"/>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결제내역</a:t>
            </a:r>
          </a:p>
        </p:txBody>
      </p:sp>
      <p:sp>
        <p:nvSpPr>
          <p:cNvPr id="12" name="타원 11">
            <a:extLst>
              <a:ext uri="{FF2B5EF4-FFF2-40B4-BE49-F238E27FC236}">
                <a16:creationId xmlns:a16="http://schemas.microsoft.com/office/drawing/2014/main" id="{5247F212-DA55-D2A7-69FD-333C0F54F672}"/>
              </a:ext>
            </a:extLst>
          </p:cNvPr>
          <p:cNvSpPr/>
          <p:nvPr/>
        </p:nvSpPr>
        <p:spPr>
          <a:xfrm flipH="1">
            <a:off x="5980623" y="2077988"/>
            <a:ext cx="157626" cy="146347"/>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6</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15" name="직사각형 14">
            <a:extLst>
              <a:ext uri="{FF2B5EF4-FFF2-40B4-BE49-F238E27FC236}">
                <a16:creationId xmlns:a16="http://schemas.microsoft.com/office/drawing/2014/main" id="{2D37ECAA-FD5C-119F-80AC-25767B72911D}"/>
              </a:ext>
            </a:extLst>
          </p:cNvPr>
          <p:cNvSpPr/>
          <p:nvPr/>
        </p:nvSpPr>
        <p:spPr>
          <a:xfrm>
            <a:off x="7945631" y="1637503"/>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err="1">
                <a:solidFill>
                  <a:srgbClr val="3272DD"/>
                </a:solidFill>
                <a:latin typeface="+mn-ea"/>
              </a:rPr>
              <a:t>추가및공제내역</a:t>
            </a:r>
            <a:endParaRPr lang="ko-KR" altLang="en-US" sz="800" b="1" i="1" dirty="0">
              <a:solidFill>
                <a:srgbClr val="3272DD"/>
              </a:solidFill>
              <a:latin typeface="+mn-ea"/>
            </a:endParaRPr>
          </a:p>
        </p:txBody>
      </p:sp>
      <p:sp>
        <p:nvSpPr>
          <p:cNvPr id="16" name="타원 15">
            <a:extLst>
              <a:ext uri="{FF2B5EF4-FFF2-40B4-BE49-F238E27FC236}">
                <a16:creationId xmlns:a16="http://schemas.microsoft.com/office/drawing/2014/main" id="{0BF79148-047E-7647-B468-CB0E65F6E4D9}"/>
              </a:ext>
            </a:extLst>
          </p:cNvPr>
          <p:cNvSpPr/>
          <p:nvPr/>
        </p:nvSpPr>
        <p:spPr>
          <a:xfrm flipH="1">
            <a:off x="7979240" y="1673040"/>
            <a:ext cx="184112" cy="184112"/>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7</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21" name="직사각형 20">
            <a:extLst>
              <a:ext uri="{FF2B5EF4-FFF2-40B4-BE49-F238E27FC236}">
                <a16:creationId xmlns:a16="http://schemas.microsoft.com/office/drawing/2014/main" id="{FC7B8091-966A-6BC8-4B85-38766293519D}"/>
              </a:ext>
            </a:extLst>
          </p:cNvPr>
          <p:cNvSpPr/>
          <p:nvPr/>
        </p:nvSpPr>
        <p:spPr>
          <a:xfrm>
            <a:off x="4079405" y="207143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회사지원서명</a:t>
            </a:r>
          </a:p>
        </p:txBody>
      </p:sp>
      <p:sp>
        <p:nvSpPr>
          <p:cNvPr id="22" name="타원 21">
            <a:extLst>
              <a:ext uri="{FF2B5EF4-FFF2-40B4-BE49-F238E27FC236}">
                <a16:creationId xmlns:a16="http://schemas.microsoft.com/office/drawing/2014/main" id="{52F117DA-0CCD-4FA8-D61A-BE7F255D6570}"/>
              </a:ext>
            </a:extLst>
          </p:cNvPr>
          <p:cNvSpPr/>
          <p:nvPr/>
        </p:nvSpPr>
        <p:spPr>
          <a:xfrm flipH="1">
            <a:off x="4087953" y="2095627"/>
            <a:ext cx="158123" cy="13068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14</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23" name="TextBox 22">
            <a:extLst>
              <a:ext uri="{FF2B5EF4-FFF2-40B4-BE49-F238E27FC236}">
                <a16:creationId xmlns:a16="http://schemas.microsoft.com/office/drawing/2014/main" id="{100603D0-644A-EBE1-2404-CA338684B12C}"/>
              </a:ext>
            </a:extLst>
          </p:cNvPr>
          <p:cNvSpPr txBox="1"/>
          <p:nvPr/>
        </p:nvSpPr>
        <p:spPr>
          <a:xfrm>
            <a:off x="9882142" y="5992782"/>
            <a:ext cx="1907895" cy="338554"/>
          </a:xfrm>
          <a:prstGeom prst="rect">
            <a:avLst/>
          </a:prstGeom>
          <a:noFill/>
        </p:spPr>
        <p:txBody>
          <a:bodyPr wrap="none" rtlCol="0">
            <a:spAutoFit/>
          </a:bodyPr>
          <a:lstStyle/>
          <a:p>
            <a:r>
              <a:rPr lang="ko-KR" altLang="en-US" sz="800" dirty="0">
                <a:solidFill>
                  <a:srgbClr val="FF0000"/>
                </a:solidFill>
              </a:rPr>
              <a:t>지역 기준 본부 별도 결제</a:t>
            </a:r>
            <a:endParaRPr lang="en-US" altLang="ko-KR" sz="800" dirty="0">
              <a:solidFill>
                <a:srgbClr val="FF0000"/>
              </a:solidFill>
            </a:endParaRPr>
          </a:p>
          <a:p>
            <a:r>
              <a:rPr lang="ko-KR" altLang="en-US" sz="800" dirty="0">
                <a:solidFill>
                  <a:srgbClr val="FF0000"/>
                </a:solidFill>
              </a:rPr>
              <a:t>계산서 발행 체크 박스 </a:t>
            </a:r>
            <a:r>
              <a:rPr lang="en-US" altLang="ko-KR" sz="800" dirty="0">
                <a:solidFill>
                  <a:srgbClr val="FF0000"/>
                </a:solidFill>
              </a:rPr>
              <a:t>(</a:t>
            </a:r>
            <a:r>
              <a:rPr lang="ko-KR" altLang="en-US" sz="800" dirty="0">
                <a:solidFill>
                  <a:srgbClr val="FF0000"/>
                </a:solidFill>
              </a:rPr>
              <a:t>대상금액 같이 체크</a:t>
            </a:r>
            <a:r>
              <a:rPr lang="en-US" altLang="ko-KR" sz="800" dirty="0">
                <a:solidFill>
                  <a:srgbClr val="FF0000"/>
                </a:solidFill>
              </a:rPr>
              <a:t>)</a:t>
            </a:r>
          </a:p>
        </p:txBody>
      </p:sp>
      <p:sp>
        <p:nvSpPr>
          <p:cNvPr id="25" name="직사각형 24">
            <a:extLst>
              <a:ext uri="{FF2B5EF4-FFF2-40B4-BE49-F238E27FC236}">
                <a16:creationId xmlns:a16="http://schemas.microsoft.com/office/drawing/2014/main" id="{E9C5B910-B72F-DD47-DC89-0119D991826B}"/>
              </a:ext>
            </a:extLst>
          </p:cNvPr>
          <p:cNvSpPr/>
          <p:nvPr/>
        </p:nvSpPr>
        <p:spPr>
          <a:xfrm>
            <a:off x="7945631" y="1990588"/>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도우미</a:t>
            </a:r>
          </a:p>
        </p:txBody>
      </p:sp>
      <p:sp>
        <p:nvSpPr>
          <p:cNvPr id="26" name="타원 25">
            <a:extLst>
              <a:ext uri="{FF2B5EF4-FFF2-40B4-BE49-F238E27FC236}">
                <a16:creationId xmlns:a16="http://schemas.microsoft.com/office/drawing/2014/main" id="{974B64DC-83EA-B001-E735-0EEBB9224B7B}"/>
              </a:ext>
            </a:extLst>
          </p:cNvPr>
          <p:cNvSpPr/>
          <p:nvPr/>
        </p:nvSpPr>
        <p:spPr>
          <a:xfrm flipH="1">
            <a:off x="7979240" y="2379203"/>
            <a:ext cx="184112" cy="184112"/>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9</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29" name="타원 28">
            <a:extLst>
              <a:ext uri="{FF2B5EF4-FFF2-40B4-BE49-F238E27FC236}">
                <a16:creationId xmlns:a16="http://schemas.microsoft.com/office/drawing/2014/main" id="{B0F9BC9E-49C7-CCE7-CBE5-16615F95DD65}"/>
              </a:ext>
            </a:extLst>
          </p:cNvPr>
          <p:cNvSpPr/>
          <p:nvPr/>
        </p:nvSpPr>
        <p:spPr>
          <a:xfrm flipH="1">
            <a:off x="7979240" y="2732288"/>
            <a:ext cx="184112" cy="184112"/>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10</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46" name="타원 45">
            <a:extLst>
              <a:ext uri="{FF2B5EF4-FFF2-40B4-BE49-F238E27FC236}">
                <a16:creationId xmlns:a16="http://schemas.microsoft.com/office/drawing/2014/main" id="{B1AB555E-E6B5-0F24-7373-01EADABADCED}"/>
              </a:ext>
            </a:extLst>
          </p:cNvPr>
          <p:cNvSpPr/>
          <p:nvPr/>
        </p:nvSpPr>
        <p:spPr>
          <a:xfrm flipH="1">
            <a:off x="7979240" y="3094427"/>
            <a:ext cx="184112" cy="184112"/>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11</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49" name="타원 48">
            <a:extLst>
              <a:ext uri="{FF2B5EF4-FFF2-40B4-BE49-F238E27FC236}">
                <a16:creationId xmlns:a16="http://schemas.microsoft.com/office/drawing/2014/main" id="{5075BD87-B7E5-385B-D606-277828F174CE}"/>
              </a:ext>
            </a:extLst>
          </p:cNvPr>
          <p:cNvSpPr/>
          <p:nvPr/>
        </p:nvSpPr>
        <p:spPr>
          <a:xfrm flipH="1">
            <a:off x="7979240" y="3456566"/>
            <a:ext cx="184112" cy="184112"/>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12</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52" name="타원 51">
            <a:extLst>
              <a:ext uri="{FF2B5EF4-FFF2-40B4-BE49-F238E27FC236}">
                <a16:creationId xmlns:a16="http://schemas.microsoft.com/office/drawing/2014/main" id="{4413F850-B248-B4DA-2D53-E2FC3B99F928}"/>
              </a:ext>
            </a:extLst>
          </p:cNvPr>
          <p:cNvSpPr/>
          <p:nvPr/>
        </p:nvSpPr>
        <p:spPr>
          <a:xfrm flipH="1">
            <a:off x="7979240" y="2034787"/>
            <a:ext cx="184112" cy="184112"/>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8</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53" name="TextBox 52">
            <a:extLst>
              <a:ext uri="{FF2B5EF4-FFF2-40B4-BE49-F238E27FC236}">
                <a16:creationId xmlns:a16="http://schemas.microsoft.com/office/drawing/2014/main" id="{B502D908-4DB8-2B36-2256-D7744BC34536}"/>
              </a:ext>
            </a:extLst>
          </p:cNvPr>
          <p:cNvSpPr txBox="1"/>
          <p:nvPr/>
        </p:nvSpPr>
        <p:spPr>
          <a:xfrm>
            <a:off x="121865" y="1362066"/>
            <a:ext cx="448841" cy="153888"/>
          </a:xfrm>
          <a:prstGeom prst="rect">
            <a:avLst/>
          </a:prstGeom>
          <a:noFill/>
        </p:spPr>
        <p:txBody>
          <a:bodyPr wrap="none" lIns="0" tIns="0" rIns="0" bIns="0" rtlCol="0" anchor="t" anchorCtr="0">
            <a:spAutoFit/>
          </a:bodyPr>
          <a:lstStyle/>
          <a:p>
            <a:r>
              <a:rPr lang="ko-KR" altLang="en-US" sz="1000" b="1" dirty="0">
                <a:latin typeface="+mn-ea"/>
              </a:rPr>
              <a:t>상품정보</a:t>
            </a:r>
            <a:endParaRPr lang="en-US" altLang="ko-KR" sz="1000" b="1" dirty="0">
              <a:latin typeface="+mn-ea"/>
            </a:endParaRPr>
          </a:p>
        </p:txBody>
      </p:sp>
      <p:cxnSp>
        <p:nvCxnSpPr>
          <p:cNvPr id="54" name="직선 연결선 53">
            <a:extLst>
              <a:ext uri="{FF2B5EF4-FFF2-40B4-BE49-F238E27FC236}">
                <a16:creationId xmlns:a16="http://schemas.microsoft.com/office/drawing/2014/main" id="{E7274B5D-D542-D9EF-9AF0-AE8C61F77C1F}"/>
              </a:ext>
            </a:extLst>
          </p:cNvPr>
          <p:cNvCxnSpPr>
            <a:cxnSpLocks/>
          </p:cNvCxnSpPr>
          <p:nvPr/>
        </p:nvCxnSpPr>
        <p:spPr>
          <a:xfrm flipH="1">
            <a:off x="115400" y="1544529"/>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직사각형 55">
            <a:extLst>
              <a:ext uri="{FF2B5EF4-FFF2-40B4-BE49-F238E27FC236}">
                <a16:creationId xmlns:a16="http://schemas.microsoft.com/office/drawing/2014/main" id="{6B40CB6C-AB30-37E5-0D0E-91C87A0F5A1A}"/>
              </a:ext>
            </a:extLst>
          </p:cNvPr>
          <p:cNvSpPr/>
          <p:nvPr/>
        </p:nvSpPr>
        <p:spPr>
          <a:xfrm>
            <a:off x="150813" y="1637503"/>
            <a:ext cx="1512737" cy="1861021"/>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ko-KR" altLang="en-US" sz="800" b="1" i="1" dirty="0">
                <a:solidFill>
                  <a:srgbClr val="3272DD"/>
                </a:solidFill>
                <a:latin typeface="+mn-ea"/>
              </a:rPr>
              <a:t>진행상품 정보 </a:t>
            </a:r>
            <a:r>
              <a:rPr lang="en-US" altLang="ko-KR" sz="800" b="1" i="1" dirty="0">
                <a:solidFill>
                  <a:srgbClr val="3272DD"/>
                </a:solidFill>
                <a:latin typeface="+mn-ea"/>
              </a:rPr>
              <a:t>(</a:t>
            </a:r>
            <a:r>
              <a:rPr lang="ko-KR" altLang="en-US" sz="800" b="1" i="1" dirty="0">
                <a:solidFill>
                  <a:srgbClr val="3272DD"/>
                </a:solidFill>
                <a:latin typeface="+mn-ea"/>
              </a:rPr>
              <a:t>일반</a:t>
            </a:r>
            <a:r>
              <a:rPr lang="en-US" altLang="ko-KR" sz="800" b="1" i="1" dirty="0">
                <a:solidFill>
                  <a:srgbClr val="3272DD"/>
                </a:solidFill>
                <a:latin typeface="+mn-ea"/>
              </a:rPr>
              <a:t>)</a:t>
            </a:r>
          </a:p>
          <a:p>
            <a:pPr marL="171450" indent="-171450">
              <a:buFontTx/>
              <a:buChar char="-"/>
            </a:pPr>
            <a:r>
              <a:rPr lang="ko-KR" altLang="en-US" sz="800" b="1" i="1" dirty="0">
                <a:solidFill>
                  <a:srgbClr val="3272DD"/>
                </a:solidFill>
                <a:latin typeface="+mn-ea"/>
              </a:rPr>
              <a:t>고인용품</a:t>
            </a:r>
            <a:endParaRPr lang="en-US" altLang="ko-KR" sz="800" b="1" i="1" dirty="0">
              <a:solidFill>
                <a:srgbClr val="3272DD"/>
              </a:solidFill>
              <a:latin typeface="+mn-ea"/>
            </a:endParaRPr>
          </a:p>
          <a:p>
            <a:pPr marL="171450" indent="-171450">
              <a:buFontTx/>
              <a:buChar char="-"/>
            </a:pPr>
            <a:r>
              <a:rPr lang="ko-KR" altLang="en-US" sz="800" b="1" i="1" dirty="0">
                <a:solidFill>
                  <a:srgbClr val="3272DD"/>
                </a:solidFill>
                <a:latin typeface="+mn-ea"/>
              </a:rPr>
              <a:t>의전용품</a:t>
            </a:r>
            <a:endParaRPr lang="en-US" altLang="ko-KR" sz="800" b="1" i="1" dirty="0">
              <a:solidFill>
                <a:srgbClr val="3272DD"/>
              </a:solidFill>
              <a:latin typeface="+mn-ea"/>
            </a:endParaRPr>
          </a:p>
          <a:p>
            <a:pPr marL="171450" indent="-171450">
              <a:buFontTx/>
              <a:buChar char="-"/>
            </a:pPr>
            <a:r>
              <a:rPr lang="ko-KR" altLang="en-US" sz="800" b="1" i="1" dirty="0">
                <a:solidFill>
                  <a:srgbClr val="3272DD"/>
                </a:solidFill>
                <a:latin typeface="+mn-ea"/>
              </a:rPr>
              <a:t>도우미</a:t>
            </a:r>
            <a:endParaRPr lang="en-US" altLang="ko-KR" sz="800" b="1" i="1" dirty="0">
              <a:solidFill>
                <a:srgbClr val="3272DD"/>
              </a:solidFill>
              <a:latin typeface="+mn-ea"/>
            </a:endParaRPr>
          </a:p>
          <a:p>
            <a:pPr marL="171450" indent="-171450">
              <a:buFontTx/>
              <a:buChar char="-"/>
            </a:pPr>
            <a:r>
              <a:rPr lang="ko-KR" altLang="en-US" sz="800" b="1" i="1" dirty="0">
                <a:solidFill>
                  <a:srgbClr val="3272DD"/>
                </a:solidFill>
                <a:latin typeface="+mn-ea"/>
              </a:rPr>
              <a:t>의전차량</a:t>
            </a:r>
            <a:endParaRPr lang="en-US" altLang="ko-KR" sz="800" b="1" i="1" dirty="0">
              <a:solidFill>
                <a:srgbClr val="3272DD"/>
              </a:solidFill>
              <a:latin typeface="+mn-ea"/>
            </a:endParaRPr>
          </a:p>
          <a:p>
            <a:pPr marL="171450" indent="-171450">
              <a:buFontTx/>
              <a:buChar char="-"/>
            </a:pPr>
            <a:r>
              <a:rPr lang="ko-KR" altLang="en-US" sz="800" b="1" i="1" dirty="0" err="1">
                <a:solidFill>
                  <a:srgbClr val="3272DD"/>
                </a:solidFill>
                <a:latin typeface="+mn-ea"/>
              </a:rPr>
              <a:t>꽃장식</a:t>
            </a:r>
            <a:endParaRPr lang="en-US" altLang="ko-KR" sz="800" b="1" i="1" dirty="0">
              <a:solidFill>
                <a:srgbClr val="3272DD"/>
              </a:solidFill>
              <a:latin typeface="+mn-ea"/>
            </a:endParaRPr>
          </a:p>
          <a:p>
            <a:pPr marL="171450" indent="-171450">
              <a:buFontTx/>
              <a:buChar char="-"/>
            </a:pPr>
            <a:r>
              <a:rPr lang="ko-KR" altLang="en-US" sz="800" b="1" i="1" dirty="0">
                <a:solidFill>
                  <a:srgbClr val="3272DD"/>
                </a:solidFill>
                <a:latin typeface="+mn-ea"/>
              </a:rPr>
              <a:t>부가서비스</a:t>
            </a:r>
            <a:endParaRPr lang="en-US" altLang="ko-KR" sz="800" b="1" i="1" dirty="0">
              <a:solidFill>
                <a:srgbClr val="3272DD"/>
              </a:solidFill>
              <a:latin typeface="+mn-ea"/>
            </a:endParaRPr>
          </a:p>
          <a:p>
            <a:pPr marL="171450" indent="-171450">
              <a:buFontTx/>
              <a:buChar char="-"/>
            </a:pPr>
            <a:r>
              <a:rPr lang="ko-KR" altLang="en-US" sz="800" b="1" i="1" dirty="0">
                <a:solidFill>
                  <a:srgbClr val="3272DD"/>
                </a:solidFill>
                <a:latin typeface="+mn-ea"/>
              </a:rPr>
              <a:t>추가입력</a:t>
            </a:r>
            <a:r>
              <a:rPr lang="en-US" altLang="ko-KR" sz="800" b="1" i="1" dirty="0">
                <a:solidFill>
                  <a:srgbClr val="3272DD"/>
                </a:solidFill>
                <a:latin typeface="+mn-ea"/>
              </a:rPr>
              <a:t/>
            </a:r>
            <a:br>
              <a:rPr lang="en-US" altLang="ko-KR" sz="800" b="1" i="1" dirty="0">
                <a:solidFill>
                  <a:srgbClr val="3272DD"/>
                </a:solidFill>
                <a:latin typeface="+mn-ea"/>
              </a:rPr>
            </a:br>
            <a:endParaRPr lang="en-US" altLang="ko-KR" sz="800" b="1" i="1" dirty="0">
              <a:solidFill>
                <a:srgbClr val="3272DD"/>
              </a:solidFill>
              <a:latin typeface="+mn-ea"/>
            </a:endParaRPr>
          </a:p>
          <a:p>
            <a:r>
              <a:rPr lang="ko-KR" altLang="en-US" sz="800" b="1" i="1" dirty="0">
                <a:solidFill>
                  <a:srgbClr val="3272DD"/>
                </a:solidFill>
                <a:latin typeface="+mn-ea"/>
              </a:rPr>
              <a:t>진행상품 정보 </a:t>
            </a:r>
            <a:r>
              <a:rPr lang="en-US" altLang="ko-KR" sz="800" b="1" i="1" dirty="0">
                <a:solidFill>
                  <a:srgbClr val="3272DD"/>
                </a:solidFill>
                <a:latin typeface="+mn-ea"/>
              </a:rPr>
              <a:t>(</a:t>
            </a:r>
            <a:r>
              <a:rPr lang="ko-KR" altLang="en-US" sz="800" b="1" i="1" dirty="0">
                <a:solidFill>
                  <a:srgbClr val="3272DD"/>
                </a:solidFill>
                <a:latin typeface="+mn-ea"/>
              </a:rPr>
              <a:t>단체</a:t>
            </a:r>
            <a:r>
              <a:rPr lang="en-US" altLang="ko-KR" sz="800" b="1" i="1" dirty="0">
                <a:solidFill>
                  <a:srgbClr val="3272DD"/>
                </a:solidFill>
                <a:latin typeface="+mn-ea"/>
              </a:rPr>
              <a:t>)</a:t>
            </a:r>
          </a:p>
          <a:p>
            <a:pPr marL="171450" indent="-171450">
              <a:buFontTx/>
              <a:buChar char="-"/>
            </a:pPr>
            <a:r>
              <a:rPr lang="ko-KR" altLang="en-US" sz="800" b="1" i="1" dirty="0">
                <a:solidFill>
                  <a:srgbClr val="3272DD"/>
                </a:solidFill>
                <a:latin typeface="+mn-ea"/>
              </a:rPr>
              <a:t>해당정보</a:t>
            </a:r>
          </a:p>
        </p:txBody>
      </p:sp>
      <p:sp>
        <p:nvSpPr>
          <p:cNvPr id="107" name="직사각형 106">
            <a:extLst>
              <a:ext uri="{FF2B5EF4-FFF2-40B4-BE49-F238E27FC236}">
                <a16:creationId xmlns:a16="http://schemas.microsoft.com/office/drawing/2014/main" id="{D95FD27F-E35C-EF39-88A8-1B5A54E56CE4}"/>
              </a:ext>
            </a:extLst>
          </p:cNvPr>
          <p:cNvSpPr/>
          <p:nvPr/>
        </p:nvSpPr>
        <p:spPr>
          <a:xfrm>
            <a:off x="4066885" y="248839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기본정보</a:t>
            </a:r>
          </a:p>
        </p:txBody>
      </p:sp>
      <p:sp>
        <p:nvSpPr>
          <p:cNvPr id="108" name="타원 107">
            <a:extLst>
              <a:ext uri="{FF2B5EF4-FFF2-40B4-BE49-F238E27FC236}">
                <a16:creationId xmlns:a16="http://schemas.microsoft.com/office/drawing/2014/main" id="{14C6C570-7F80-0B93-D68A-93F7DAB09B47}"/>
              </a:ext>
            </a:extLst>
          </p:cNvPr>
          <p:cNvSpPr/>
          <p:nvPr/>
        </p:nvSpPr>
        <p:spPr>
          <a:xfrm flipH="1">
            <a:off x="4082620" y="2506053"/>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1</a:t>
            </a:r>
            <a:endParaRPr lang="ko-KR" altLang="en-US" sz="700">
              <a:solidFill>
                <a:prstClr val="white"/>
              </a:solidFill>
              <a:latin typeface="맑은 고딕" panose="020B0503020000020004" pitchFamily="50" charset="-127"/>
              <a:cs typeface="Samsung Sharp Sans Medium" pitchFamily="2" charset="0"/>
            </a:endParaRPr>
          </a:p>
        </p:txBody>
      </p:sp>
      <p:sp>
        <p:nvSpPr>
          <p:cNvPr id="110" name="직사각형 109">
            <a:extLst>
              <a:ext uri="{FF2B5EF4-FFF2-40B4-BE49-F238E27FC236}">
                <a16:creationId xmlns:a16="http://schemas.microsoft.com/office/drawing/2014/main" id="{59643E66-B521-2483-0EF9-ED828ED13525}"/>
              </a:ext>
            </a:extLst>
          </p:cNvPr>
          <p:cNvSpPr/>
          <p:nvPr/>
        </p:nvSpPr>
        <p:spPr>
          <a:xfrm>
            <a:off x="4066885" y="287340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고인정보</a:t>
            </a:r>
          </a:p>
        </p:txBody>
      </p:sp>
      <p:sp>
        <p:nvSpPr>
          <p:cNvPr id="111" name="타원 110">
            <a:extLst>
              <a:ext uri="{FF2B5EF4-FFF2-40B4-BE49-F238E27FC236}">
                <a16:creationId xmlns:a16="http://schemas.microsoft.com/office/drawing/2014/main" id="{38B47CAC-E39C-931E-3494-5A5AF3515FF5}"/>
              </a:ext>
            </a:extLst>
          </p:cNvPr>
          <p:cNvSpPr/>
          <p:nvPr/>
        </p:nvSpPr>
        <p:spPr>
          <a:xfrm flipH="1">
            <a:off x="4082620" y="2891063"/>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2</a:t>
            </a:r>
            <a:endParaRPr lang="ko-KR" altLang="en-US" sz="700">
              <a:solidFill>
                <a:prstClr val="white"/>
              </a:solidFill>
              <a:latin typeface="맑은 고딕" panose="020B0503020000020004" pitchFamily="50" charset="-127"/>
              <a:cs typeface="Samsung Sharp Sans Medium" pitchFamily="2" charset="0"/>
            </a:endParaRPr>
          </a:p>
        </p:txBody>
      </p:sp>
      <p:sp>
        <p:nvSpPr>
          <p:cNvPr id="113" name="직사각형 112">
            <a:extLst>
              <a:ext uri="{FF2B5EF4-FFF2-40B4-BE49-F238E27FC236}">
                <a16:creationId xmlns:a16="http://schemas.microsoft.com/office/drawing/2014/main" id="{EE287176-0EAF-6F4C-740E-E1AF0A617429}"/>
              </a:ext>
            </a:extLst>
          </p:cNvPr>
          <p:cNvSpPr/>
          <p:nvPr/>
        </p:nvSpPr>
        <p:spPr>
          <a:xfrm>
            <a:off x="4066885" y="3258411"/>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기타정보</a:t>
            </a:r>
          </a:p>
        </p:txBody>
      </p:sp>
      <p:sp>
        <p:nvSpPr>
          <p:cNvPr id="114" name="타원 113">
            <a:extLst>
              <a:ext uri="{FF2B5EF4-FFF2-40B4-BE49-F238E27FC236}">
                <a16:creationId xmlns:a16="http://schemas.microsoft.com/office/drawing/2014/main" id="{89ED6C3C-7107-980E-9660-09AA12A494AB}"/>
              </a:ext>
            </a:extLst>
          </p:cNvPr>
          <p:cNvSpPr/>
          <p:nvPr/>
        </p:nvSpPr>
        <p:spPr>
          <a:xfrm flipH="1">
            <a:off x="4082620" y="3276074"/>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3</a:t>
            </a:r>
            <a:endParaRPr lang="ko-KR" altLang="en-US" sz="700">
              <a:solidFill>
                <a:prstClr val="white"/>
              </a:solidFill>
              <a:latin typeface="맑은 고딕" panose="020B0503020000020004" pitchFamily="50" charset="-127"/>
              <a:cs typeface="Samsung Sharp Sans Medium" pitchFamily="2" charset="0"/>
            </a:endParaRPr>
          </a:p>
        </p:txBody>
      </p:sp>
      <p:sp>
        <p:nvSpPr>
          <p:cNvPr id="117" name="직사각형 116">
            <a:extLst>
              <a:ext uri="{FF2B5EF4-FFF2-40B4-BE49-F238E27FC236}">
                <a16:creationId xmlns:a16="http://schemas.microsoft.com/office/drawing/2014/main" id="{F38B1349-0509-312A-F94B-DE0019EC62EA}"/>
              </a:ext>
            </a:extLst>
          </p:cNvPr>
          <p:cNvSpPr/>
          <p:nvPr/>
        </p:nvSpPr>
        <p:spPr>
          <a:xfrm>
            <a:off x="4066885" y="1642077"/>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근무일지</a:t>
            </a:r>
          </a:p>
        </p:txBody>
      </p:sp>
      <p:sp>
        <p:nvSpPr>
          <p:cNvPr id="118" name="타원 117">
            <a:extLst>
              <a:ext uri="{FF2B5EF4-FFF2-40B4-BE49-F238E27FC236}">
                <a16:creationId xmlns:a16="http://schemas.microsoft.com/office/drawing/2014/main" id="{C72733D5-18C4-B17D-55C3-6363F447692B}"/>
              </a:ext>
            </a:extLst>
          </p:cNvPr>
          <p:cNvSpPr/>
          <p:nvPr/>
        </p:nvSpPr>
        <p:spPr>
          <a:xfrm flipH="1">
            <a:off x="4082620" y="1659740"/>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4</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3" name="직사각형 2">
            <a:extLst>
              <a:ext uri="{FF2B5EF4-FFF2-40B4-BE49-F238E27FC236}">
                <a16:creationId xmlns:a16="http://schemas.microsoft.com/office/drawing/2014/main" id="{F37E0377-9D3F-0D14-49FE-EFA6ADE476E2}"/>
              </a:ext>
            </a:extLst>
          </p:cNvPr>
          <p:cNvSpPr/>
          <p:nvPr/>
        </p:nvSpPr>
        <p:spPr>
          <a:xfrm>
            <a:off x="1933322" y="1285443"/>
            <a:ext cx="3798840" cy="2668739"/>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60F442BD-5615-3BCF-DF2F-B0CD064B7883}"/>
              </a:ext>
            </a:extLst>
          </p:cNvPr>
          <p:cNvSpPr txBox="1"/>
          <p:nvPr/>
        </p:nvSpPr>
        <p:spPr>
          <a:xfrm>
            <a:off x="121865" y="707455"/>
            <a:ext cx="2441374" cy="307777"/>
          </a:xfrm>
          <a:prstGeom prst="rect">
            <a:avLst/>
          </a:prstGeom>
          <a:noFill/>
        </p:spPr>
        <p:txBody>
          <a:bodyPr wrap="none" lIns="0" tIns="0" rIns="0" bIns="0" rtlCol="0" anchor="t" anchorCtr="0">
            <a:spAutoFit/>
          </a:bodyPr>
          <a:lstStyle/>
          <a:p>
            <a:r>
              <a:rPr lang="ko-KR" altLang="en-US" sz="2000" b="1" dirty="0">
                <a:latin typeface="+mn-ea"/>
              </a:rPr>
              <a:t>장례현황 탭 별 출력정보</a:t>
            </a:r>
            <a:endParaRPr lang="en-US" altLang="ko-KR" sz="2000" b="1" dirty="0">
              <a:latin typeface="+mn-ea"/>
            </a:endParaRPr>
          </a:p>
        </p:txBody>
      </p:sp>
      <p:sp>
        <p:nvSpPr>
          <p:cNvPr id="2" name="TextBox 1">
            <a:extLst>
              <a:ext uri="{FF2B5EF4-FFF2-40B4-BE49-F238E27FC236}">
                <a16:creationId xmlns:a16="http://schemas.microsoft.com/office/drawing/2014/main" id="{474641C4-4221-A1C7-CB79-2CD0AF56C185}"/>
              </a:ext>
            </a:extLst>
          </p:cNvPr>
          <p:cNvSpPr txBox="1"/>
          <p:nvPr/>
        </p:nvSpPr>
        <p:spPr>
          <a:xfrm>
            <a:off x="150813" y="4241973"/>
            <a:ext cx="8812349" cy="1142620"/>
          </a:xfrm>
          <a:prstGeom prst="rect">
            <a:avLst/>
          </a:prstGeom>
          <a:noFill/>
        </p:spPr>
        <p:txBody>
          <a:bodyPr wrap="none" rtlCol="0">
            <a:spAutoFit/>
          </a:bodyPr>
          <a:lstStyle/>
          <a:p>
            <a:pPr>
              <a:lnSpc>
                <a:spcPct val="150000"/>
              </a:lnSpc>
            </a:pPr>
            <a:r>
              <a:rPr lang="ko-KR" altLang="en-US" sz="1400" b="1" dirty="0">
                <a:solidFill>
                  <a:srgbClr val="002060"/>
                </a:solidFill>
              </a:rPr>
              <a:t>참고사항 </a:t>
            </a:r>
            <a:r>
              <a:rPr lang="en-US" altLang="ko-KR" sz="1400" b="1" dirty="0">
                <a:solidFill>
                  <a:srgbClr val="002060"/>
                </a:solidFill>
              </a:rPr>
              <a:t>(</a:t>
            </a:r>
            <a:r>
              <a:rPr lang="ko-KR" altLang="en-US" sz="1400" b="1" dirty="0">
                <a:solidFill>
                  <a:srgbClr val="002060"/>
                </a:solidFill>
              </a:rPr>
              <a:t>오프라인 업무흐름</a:t>
            </a:r>
            <a:r>
              <a:rPr lang="en-US" altLang="ko-KR" sz="1400" b="1" dirty="0">
                <a:solidFill>
                  <a:srgbClr val="002060"/>
                </a:solidFill>
              </a:rPr>
              <a:t>)</a:t>
            </a:r>
          </a:p>
          <a:p>
            <a:pPr marL="182563" indent="-182563">
              <a:lnSpc>
                <a:spcPct val="150000"/>
              </a:lnSpc>
              <a:buAutoNum type="arabicPeriod"/>
            </a:pPr>
            <a:r>
              <a:rPr lang="ko-KR" altLang="en-US" sz="1050" dirty="0">
                <a:solidFill>
                  <a:srgbClr val="002060"/>
                </a:solidFill>
              </a:rPr>
              <a:t>의전팀장이 현장도착 후 기본정보</a:t>
            </a:r>
            <a:r>
              <a:rPr lang="en-US" altLang="ko-KR" sz="1050" dirty="0">
                <a:solidFill>
                  <a:srgbClr val="002060"/>
                </a:solidFill>
              </a:rPr>
              <a:t>(</a:t>
            </a:r>
            <a:r>
              <a:rPr lang="ko-KR" altLang="en-US" sz="1050" dirty="0">
                <a:solidFill>
                  <a:srgbClr val="002060"/>
                </a:solidFill>
              </a:rPr>
              <a:t>필수품목 포함</a:t>
            </a:r>
            <a:r>
              <a:rPr lang="en-US" altLang="ko-KR" sz="1050" dirty="0">
                <a:solidFill>
                  <a:srgbClr val="002060"/>
                </a:solidFill>
              </a:rPr>
              <a:t>)</a:t>
            </a:r>
            <a:r>
              <a:rPr lang="ko-KR" altLang="en-US" sz="1050" dirty="0">
                <a:solidFill>
                  <a:srgbClr val="002060"/>
                </a:solidFill>
              </a:rPr>
              <a:t> 확인 후 내용확인 버튼 클릭</a:t>
            </a:r>
            <a:endParaRPr lang="en-US" altLang="ko-KR" sz="1050" dirty="0">
              <a:solidFill>
                <a:srgbClr val="002060"/>
              </a:solidFill>
            </a:endParaRPr>
          </a:p>
          <a:p>
            <a:pPr marL="182563" indent="-182563">
              <a:lnSpc>
                <a:spcPct val="150000"/>
              </a:lnSpc>
              <a:buAutoNum type="arabicPeriod"/>
            </a:pPr>
            <a:r>
              <a:rPr lang="ko-KR" altLang="en-US" sz="1050" dirty="0">
                <a:solidFill>
                  <a:srgbClr val="002060"/>
                </a:solidFill>
              </a:rPr>
              <a:t>상품정보 조정이 필요한 경우 상품정보 탭으로 이동 후 품목 변경 등의 상담 진행</a:t>
            </a:r>
            <a:r>
              <a:rPr lang="en-US" altLang="ko-KR" sz="1050" dirty="0">
                <a:solidFill>
                  <a:srgbClr val="002060"/>
                </a:solidFill>
              </a:rPr>
              <a:t>, </a:t>
            </a:r>
            <a:r>
              <a:rPr lang="ko-KR" altLang="en-US" sz="1050" dirty="0">
                <a:solidFill>
                  <a:srgbClr val="002060"/>
                </a:solidFill>
              </a:rPr>
              <a:t>상품조정이 필요없을 경우 상품탭 이동없이 고인정보 등 입력 </a:t>
            </a:r>
            <a:r>
              <a:rPr lang="ko-KR" altLang="en-US" sz="1050" dirty="0" smtClean="0">
                <a:solidFill>
                  <a:srgbClr val="002060"/>
                </a:solidFill>
              </a:rPr>
              <a:t>후</a:t>
            </a:r>
            <a:endParaRPr lang="en-US" altLang="ko-KR" sz="1050" dirty="0" smtClean="0">
              <a:solidFill>
                <a:srgbClr val="002060"/>
              </a:solidFill>
            </a:endParaRPr>
          </a:p>
          <a:p>
            <a:pPr>
              <a:lnSpc>
                <a:spcPct val="150000"/>
              </a:lnSpc>
            </a:pPr>
            <a:r>
              <a:rPr lang="en-US" altLang="ko-KR" sz="1050" dirty="0">
                <a:solidFill>
                  <a:srgbClr val="002060"/>
                </a:solidFill>
              </a:rPr>
              <a:t> </a:t>
            </a:r>
            <a:r>
              <a:rPr lang="en-US" altLang="ko-KR" sz="1050" dirty="0" smtClean="0">
                <a:solidFill>
                  <a:srgbClr val="002060"/>
                </a:solidFill>
              </a:rPr>
              <a:t>      </a:t>
            </a:r>
            <a:r>
              <a:rPr lang="ko-KR" altLang="en-US" sz="1050" dirty="0" smtClean="0">
                <a:solidFill>
                  <a:srgbClr val="002060"/>
                </a:solidFill>
              </a:rPr>
              <a:t> </a:t>
            </a:r>
            <a:r>
              <a:rPr lang="ko-KR" altLang="en-US" sz="1050" dirty="0">
                <a:solidFill>
                  <a:srgbClr val="002060"/>
                </a:solidFill>
              </a:rPr>
              <a:t>진행승인요청을 하게 됨</a:t>
            </a:r>
            <a:endParaRPr lang="en-US" altLang="ko-KR" sz="1050" dirty="0">
              <a:solidFill>
                <a:srgbClr val="002060"/>
              </a:solidFill>
            </a:endParaRPr>
          </a:p>
        </p:txBody>
      </p:sp>
    </p:spTree>
    <p:extLst>
      <p:ext uri="{BB962C8B-B14F-4D97-AF65-F5344CB8AC3E}">
        <p14:creationId xmlns:p14="http://schemas.microsoft.com/office/powerpoint/2010/main" val="42782922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직사각형 63">
            <a:extLst>
              <a:ext uri="{FF2B5EF4-FFF2-40B4-BE49-F238E27FC236}">
                <a16:creationId xmlns:a16="http://schemas.microsoft.com/office/drawing/2014/main" id="{4D36B780-04F9-6267-5CDA-9F884236FAAF}"/>
              </a:ext>
            </a:extLst>
          </p:cNvPr>
          <p:cNvSpPr/>
          <p:nvPr/>
        </p:nvSpPr>
        <p:spPr>
          <a:xfrm>
            <a:off x="18663" y="1632857"/>
            <a:ext cx="9638522" cy="48612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3554657872"/>
              </p:ext>
            </p:extLst>
          </p:nvPr>
        </p:nvGraphicFramePr>
        <p:xfrm>
          <a:off x="9686549" y="526664"/>
          <a:ext cx="2505451" cy="5166189"/>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r>
                        <a:rPr lang="ko-KR" altLang="en-US" sz="800" b="1" dirty="0">
                          <a:latin typeface="Pretendard" panose="02000503000000020004" pitchFamily="50" charset="-127"/>
                          <a:ea typeface="Pretendard" panose="02000503000000020004" pitchFamily="50" charset="-127"/>
                          <a:cs typeface="Pretendard" panose="02000503000000020004" pitchFamily="50" charset="-127"/>
                        </a:rPr>
                        <a:t>장례현황 리스트</a:t>
                      </a:r>
                      <a:endParaRPr lang="en-US" altLang="ko-KR" sz="800" b="1"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로그인 후 첫화면이자</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기본 랜딩화면</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각 행사건의 경우 상태별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border = badge color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동일</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리스트 수량은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3</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의 배수로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TBD</a:t>
                      </a: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페이지 헤더</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검색옵션</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기간</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지정일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지정일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조회일 기준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개월</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상태</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전체</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접수</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진행</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완료</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진행요청</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승인요청</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키워드</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의전팀장명</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된 건수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결과에 대한 엑셀 다운로드</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엑셀 서식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TBD</a:t>
                      </a: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상세화면 이동</a:t>
                      </a: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ko-KR" altLang="en-US"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접수</a:t>
                      </a:r>
                      <a:r>
                        <a:rPr lang="en-US" altLang="ko-KR"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상품정보 </a:t>
                      </a: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탭</a:t>
                      </a: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ko-KR" altLang="en-US"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진행요청</a:t>
                      </a:r>
                      <a:r>
                        <a:rPr lang="en-US" altLang="ko-KR"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진행</a:t>
                      </a: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완료승인요청인 경우 행사정보 탭</a:t>
                      </a: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완료된 경우 </a:t>
                      </a:r>
                      <a:r>
                        <a:rPr lang="ko-KR" altLang="en-US"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정산 탭</a:t>
                      </a:r>
                      <a:endParaRPr lang="en-US" altLang="ko-KR" sz="800" b="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ko-KR" altLang="en-US"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배송상품</a:t>
                      </a:r>
                      <a:r>
                        <a:rPr lang="en-US" altLang="ko-KR"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solidFill>
                            <a:schemeClr val="tx1"/>
                          </a:solidFill>
                          <a:latin typeface="Pretendard" panose="02000503000000020004" pitchFamily="50" charset="-127"/>
                          <a:ea typeface="Pretendard" panose="02000503000000020004" pitchFamily="50" charset="-127"/>
                          <a:cs typeface="Pretendard" panose="02000503000000020004" pitchFamily="50" charset="-127"/>
                        </a:rPr>
                        <a:t>행사정보</a:t>
                      </a: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접수화면으로 이동</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스크롤 따라 움직임</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en-US" altLang="ko-KR" sz="800" dirty="0"/>
                        <a:t>ID: AG05030000000</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Pagination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공통</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8</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완료건의 경우 편집기능 비활성화</a:t>
                      </a:r>
                      <a:endParaRPr kumimoji="1" lang="en-US" altLang="ko-KR"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en-US" altLang="ko-KR"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계정과 상관없음</a:t>
                      </a:r>
                      <a:r>
                        <a:rPr kumimoji="1" lang="en-US" altLang="ko-KR"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9</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옵션</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장례식장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(selected),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단체명</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의전팀장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10</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버튼 누르면 해당 항목만 노출</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필터링</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r>
              <a:rPr lang="en-US" altLang="ko-KR" dirty="0"/>
              <a:t>-</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AG05010001000</a:t>
            </a:r>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a:t>장례현황</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ko-KR" altLang="en-US"/>
              <a:t>메인 </a:t>
            </a:r>
            <a:r>
              <a:rPr lang="en-US" altLang="ko-KR"/>
              <a:t>&gt; </a:t>
            </a:r>
            <a:r>
              <a:rPr lang="ko-KR" altLang="en-US"/>
              <a:t>로그인 </a:t>
            </a:r>
            <a:r>
              <a:rPr lang="en-US" altLang="ko-KR"/>
              <a:t>&gt; </a:t>
            </a:r>
            <a:r>
              <a:rPr lang="ko-KR" altLang="en-US"/>
              <a:t>로그인 후 랜딩화면 </a:t>
            </a:r>
            <a:r>
              <a:rPr lang="en-US" altLang="ko-KR"/>
              <a:t>(</a:t>
            </a:r>
            <a:r>
              <a:rPr lang="ko-KR" altLang="en-US"/>
              <a:t>장례현황 리스트</a:t>
            </a:r>
            <a:r>
              <a:rPr lang="en-US" altLang="ko-KR"/>
              <a:t>)</a:t>
            </a:r>
            <a:endParaRPr lang="ko-KR" altLang="en-US"/>
          </a:p>
        </p:txBody>
      </p:sp>
      <p:sp>
        <p:nvSpPr>
          <p:cNvPr id="5" name="Bell">
            <a:extLst>
              <a:ext uri="{FF2B5EF4-FFF2-40B4-BE49-F238E27FC236}">
                <a16:creationId xmlns:a16="http://schemas.microsoft.com/office/drawing/2014/main" id="{1AA543CB-FB10-B0DC-6848-7CD07DCB5A94}"/>
              </a:ext>
            </a:extLst>
          </p:cNvPr>
          <p:cNvSpPr>
            <a:spLocks noChangeAspect="1" noEditPoints="1"/>
          </p:cNvSpPr>
          <p:nvPr/>
        </p:nvSpPr>
        <p:spPr bwMode="auto">
          <a:xfrm>
            <a:off x="9303539" y="644365"/>
            <a:ext cx="199888" cy="239399"/>
          </a:xfrm>
          <a:custGeom>
            <a:avLst/>
            <a:gdLst>
              <a:gd name="T0" fmla="*/ 280 w 560"/>
              <a:gd name="T1" fmla="*/ 0 h 666"/>
              <a:gd name="T2" fmla="*/ 227 w 560"/>
              <a:gd name="T3" fmla="*/ 53 h 666"/>
              <a:gd name="T4" fmla="*/ 230 w 560"/>
              <a:gd name="T5" fmla="*/ 72 h 666"/>
              <a:gd name="T6" fmla="*/ 107 w 560"/>
              <a:gd name="T7" fmla="*/ 240 h 666"/>
              <a:gd name="T8" fmla="*/ 57 w 560"/>
              <a:gd name="T9" fmla="*/ 418 h 666"/>
              <a:gd name="T10" fmla="*/ 22 w 560"/>
              <a:gd name="T11" fmla="*/ 448 h 666"/>
              <a:gd name="T12" fmla="*/ 8 w 560"/>
              <a:gd name="T13" fmla="*/ 460 h 666"/>
              <a:gd name="T14" fmla="*/ 0 w 560"/>
              <a:gd name="T15" fmla="*/ 480 h 666"/>
              <a:gd name="T16" fmla="*/ 27 w 560"/>
              <a:gd name="T17" fmla="*/ 524 h 666"/>
              <a:gd name="T18" fmla="*/ 89 w 560"/>
              <a:gd name="T19" fmla="*/ 546 h 666"/>
              <a:gd name="T20" fmla="*/ 205 w 560"/>
              <a:gd name="T21" fmla="*/ 558 h 666"/>
              <a:gd name="T22" fmla="*/ 200 w 560"/>
              <a:gd name="T23" fmla="*/ 586 h 666"/>
              <a:gd name="T24" fmla="*/ 280 w 560"/>
              <a:gd name="T25" fmla="*/ 666 h 666"/>
              <a:gd name="T26" fmla="*/ 360 w 560"/>
              <a:gd name="T27" fmla="*/ 586 h 666"/>
              <a:gd name="T28" fmla="*/ 355 w 560"/>
              <a:gd name="T29" fmla="*/ 558 h 666"/>
              <a:gd name="T30" fmla="*/ 471 w 560"/>
              <a:gd name="T31" fmla="*/ 546 h 666"/>
              <a:gd name="T32" fmla="*/ 533 w 560"/>
              <a:gd name="T33" fmla="*/ 524 h 666"/>
              <a:gd name="T34" fmla="*/ 560 w 560"/>
              <a:gd name="T35" fmla="*/ 480 h 666"/>
              <a:gd name="T36" fmla="*/ 552 w 560"/>
              <a:gd name="T37" fmla="*/ 460 h 666"/>
              <a:gd name="T38" fmla="*/ 538 w 560"/>
              <a:gd name="T39" fmla="*/ 448 h 666"/>
              <a:gd name="T40" fmla="*/ 503 w 560"/>
              <a:gd name="T41" fmla="*/ 418 h 666"/>
              <a:gd name="T42" fmla="*/ 453 w 560"/>
              <a:gd name="T43" fmla="*/ 240 h 666"/>
              <a:gd name="T44" fmla="*/ 329 w 560"/>
              <a:gd name="T45" fmla="*/ 72 h 666"/>
              <a:gd name="T46" fmla="*/ 333 w 560"/>
              <a:gd name="T47" fmla="*/ 53 h 666"/>
              <a:gd name="T48" fmla="*/ 280 w 560"/>
              <a:gd name="T49" fmla="*/ 0 h 666"/>
              <a:gd name="T50" fmla="*/ 280 w 560"/>
              <a:gd name="T51" fmla="*/ 26 h 666"/>
              <a:gd name="T52" fmla="*/ 307 w 560"/>
              <a:gd name="T53" fmla="*/ 53 h 666"/>
              <a:gd name="T54" fmla="*/ 280 w 560"/>
              <a:gd name="T55" fmla="*/ 80 h 666"/>
              <a:gd name="T56" fmla="*/ 253 w 560"/>
              <a:gd name="T57" fmla="*/ 53 h 666"/>
              <a:gd name="T58" fmla="*/ 280 w 560"/>
              <a:gd name="T59" fmla="*/ 26 h 666"/>
              <a:gd name="T60" fmla="*/ 248 w 560"/>
              <a:gd name="T61" fmla="*/ 96 h 666"/>
              <a:gd name="T62" fmla="*/ 280 w 560"/>
              <a:gd name="T63" fmla="*/ 106 h 666"/>
              <a:gd name="T64" fmla="*/ 311 w 560"/>
              <a:gd name="T65" fmla="*/ 96 h 666"/>
              <a:gd name="T66" fmla="*/ 427 w 560"/>
              <a:gd name="T67" fmla="*/ 240 h 666"/>
              <a:gd name="T68" fmla="*/ 483 w 560"/>
              <a:gd name="T69" fmla="*/ 436 h 666"/>
              <a:gd name="T70" fmla="*/ 522 w 560"/>
              <a:gd name="T71" fmla="*/ 469 h 666"/>
              <a:gd name="T72" fmla="*/ 533 w 560"/>
              <a:gd name="T73" fmla="*/ 480 h 666"/>
              <a:gd name="T74" fmla="*/ 518 w 560"/>
              <a:gd name="T75" fmla="*/ 501 h 666"/>
              <a:gd name="T76" fmla="*/ 466 w 560"/>
              <a:gd name="T77" fmla="*/ 520 h 666"/>
              <a:gd name="T78" fmla="*/ 280 w 560"/>
              <a:gd name="T79" fmla="*/ 533 h 666"/>
              <a:gd name="T80" fmla="*/ 94 w 560"/>
              <a:gd name="T81" fmla="*/ 520 h 666"/>
              <a:gd name="T82" fmla="*/ 41 w 560"/>
              <a:gd name="T83" fmla="*/ 501 h 666"/>
              <a:gd name="T84" fmla="*/ 27 w 560"/>
              <a:gd name="T85" fmla="*/ 480 h 666"/>
              <a:gd name="T86" fmla="*/ 38 w 560"/>
              <a:gd name="T87" fmla="*/ 469 h 666"/>
              <a:gd name="T88" fmla="*/ 76 w 560"/>
              <a:gd name="T89" fmla="*/ 436 h 666"/>
              <a:gd name="T90" fmla="*/ 133 w 560"/>
              <a:gd name="T91" fmla="*/ 240 h 666"/>
              <a:gd name="T92" fmla="*/ 248 w 560"/>
              <a:gd name="T93" fmla="*/ 96 h 666"/>
              <a:gd name="T94" fmla="*/ 234 w 560"/>
              <a:gd name="T95" fmla="*/ 559 h 666"/>
              <a:gd name="T96" fmla="*/ 280 w 560"/>
              <a:gd name="T97" fmla="*/ 560 h 666"/>
              <a:gd name="T98" fmla="*/ 326 w 560"/>
              <a:gd name="T99" fmla="*/ 559 h 666"/>
              <a:gd name="T100" fmla="*/ 333 w 560"/>
              <a:gd name="T101" fmla="*/ 586 h 666"/>
              <a:gd name="T102" fmla="*/ 280 w 560"/>
              <a:gd name="T103" fmla="*/ 640 h 666"/>
              <a:gd name="T104" fmla="*/ 227 w 560"/>
              <a:gd name="T105" fmla="*/ 586 h 666"/>
              <a:gd name="T106" fmla="*/ 234 w 560"/>
              <a:gd name="T107" fmla="*/ 55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0" h="666">
                <a:moveTo>
                  <a:pt x="280" y="0"/>
                </a:moveTo>
                <a:cubicBezTo>
                  <a:pt x="251" y="0"/>
                  <a:pt x="227" y="24"/>
                  <a:pt x="227" y="53"/>
                </a:cubicBezTo>
                <a:cubicBezTo>
                  <a:pt x="227" y="60"/>
                  <a:pt x="228" y="66"/>
                  <a:pt x="230" y="72"/>
                </a:cubicBezTo>
                <a:cubicBezTo>
                  <a:pt x="155" y="92"/>
                  <a:pt x="107" y="157"/>
                  <a:pt x="107" y="240"/>
                </a:cubicBezTo>
                <a:cubicBezTo>
                  <a:pt x="107" y="344"/>
                  <a:pt x="81" y="392"/>
                  <a:pt x="57" y="418"/>
                </a:cubicBezTo>
                <a:cubicBezTo>
                  <a:pt x="45" y="432"/>
                  <a:pt x="32" y="440"/>
                  <a:pt x="22" y="448"/>
                </a:cubicBezTo>
                <a:cubicBezTo>
                  <a:pt x="17" y="452"/>
                  <a:pt x="12" y="455"/>
                  <a:pt x="8" y="460"/>
                </a:cubicBezTo>
                <a:cubicBezTo>
                  <a:pt x="4" y="465"/>
                  <a:pt x="0" y="472"/>
                  <a:pt x="0" y="480"/>
                </a:cubicBezTo>
                <a:cubicBezTo>
                  <a:pt x="0" y="498"/>
                  <a:pt x="11" y="514"/>
                  <a:pt x="27" y="524"/>
                </a:cubicBezTo>
                <a:cubicBezTo>
                  <a:pt x="43" y="534"/>
                  <a:pt x="64" y="541"/>
                  <a:pt x="89" y="546"/>
                </a:cubicBezTo>
                <a:cubicBezTo>
                  <a:pt x="121" y="553"/>
                  <a:pt x="161" y="556"/>
                  <a:pt x="205" y="558"/>
                </a:cubicBezTo>
                <a:cubicBezTo>
                  <a:pt x="202" y="567"/>
                  <a:pt x="200" y="576"/>
                  <a:pt x="200" y="586"/>
                </a:cubicBezTo>
                <a:cubicBezTo>
                  <a:pt x="200" y="630"/>
                  <a:pt x="236" y="666"/>
                  <a:pt x="280" y="666"/>
                </a:cubicBezTo>
                <a:cubicBezTo>
                  <a:pt x="324" y="666"/>
                  <a:pt x="360" y="630"/>
                  <a:pt x="360" y="586"/>
                </a:cubicBezTo>
                <a:cubicBezTo>
                  <a:pt x="360" y="576"/>
                  <a:pt x="358" y="567"/>
                  <a:pt x="355" y="558"/>
                </a:cubicBezTo>
                <a:cubicBezTo>
                  <a:pt x="399" y="556"/>
                  <a:pt x="439" y="553"/>
                  <a:pt x="471" y="546"/>
                </a:cubicBezTo>
                <a:cubicBezTo>
                  <a:pt x="496" y="541"/>
                  <a:pt x="517" y="534"/>
                  <a:pt x="533" y="524"/>
                </a:cubicBezTo>
                <a:cubicBezTo>
                  <a:pt x="549" y="514"/>
                  <a:pt x="560" y="498"/>
                  <a:pt x="560" y="480"/>
                </a:cubicBezTo>
                <a:cubicBezTo>
                  <a:pt x="560" y="472"/>
                  <a:pt x="556" y="465"/>
                  <a:pt x="552" y="460"/>
                </a:cubicBezTo>
                <a:cubicBezTo>
                  <a:pt x="548" y="455"/>
                  <a:pt x="543" y="452"/>
                  <a:pt x="538" y="448"/>
                </a:cubicBezTo>
                <a:cubicBezTo>
                  <a:pt x="527" y="440"/>
                  <a:pt x="515" y="432"/>
                  <a:pt x="503" y="418"/>
                </a:cubicBezTo>
                <a:cubicBezTo>
                  <a:pt x="479" y="392"/>
                  <a:pt x="453" y="344"/>
                  <a:pt x="453" y="240"/>
                </a:cubicBezTo>
                <a:cubicBezTo>
                  <a:pt x="453" y="157"/>
                  <a:pt x="404" y="92"/>
                  <a:pt x="329" y="72"/>
                </a:cubicBezTo>
                <a:cubicBezTo>
                  <a:pt x="332" y="66"/>
                  <a:pt x="333" y="60"/>
                  <a:pt x="333" y="53"/>
                </a:cubicBezTo>
                <a:cubicBezTo>
                  <a:pt x="333" y="24"/>
                  <a:pt x="309" y="0"/>
                  <a:pt x="280" y="0"/>
                </a:cubicBezTo>
                <a:close/>
                <a:moveTo>
                  <a:pt x="280" y="26"/>
                </a:moveTo>
                <a:cubicBezTo>
                  <a:pt x="295" y="26"/>
                  <a:pt x="307" y="38"/>
                  <a:pt x="307" y="53"/>
                </a:cubicBezTo>
                <a:cubicBezTo>
                  <a:pt x="307" y="68"/>
                  <a:pt x="295" y="80"/>
                  <a:pt x="280" y="80"/>
                </a:cubicBezTo>
                <a:cubicBezTo>
                  <a:pt x="265" y="80"/>
                  <a:pt x="253" y="68"/>
                  <a:pt x="253" y="53"/>
                </a:cubicBezTo>
                <a:cubicBezTo>
                  <a:pt x="253" y="38"/>
                  <a:pt x="265" y="26"/>
                  <a:pt x="280" y="26"/>
                </a:cubicBezTo>
                <a:close/>
                <a:moveTo>
                  <a:pt x="248" y="96"/>
                </a:moveTo>
                <a:cubicBezTo>
                  <a:pt x="257" y="102"/>
                  <a:pt x="268" y="106"/>
                  <a:pt x="280" y="106"/>
                </a:cubicBezTo>
                <a:cubicBezTo>
                  <a:pt x="292" y="106"/>
                  <a:pt x="302" y="102"/>
                  <a:pt x="311" y="96"/>
                </a:cubicBezTo>
                <a:cubicBezTo>
                  <a:pt x="382" y="109"/>
                  <a:pt x="427" y="163"/>
                  <a:pt x="427" y="240"/>
                </a:cubicBezTo>
                <a:cubicBezTo>
                  <a:pt x="427" y="349"/>
                  <a:pt x="454" y="405"/>
                  <a:pt x="483" y="436"/>
                </a:cubicBezTo>
                <a:cubicBezTo>
                  <a:pt x="498" y="452"/>
                  <a:pt x="512" y="462"/>
                  <a:pt x="522" y="469"/>
                </a:cubicBezTo>
                <a:cubicBezTo>
                  <a:pt x="527" y="472"/>
                  <a:pt x="530" y="476"/>
                  <a:pt x="533" y="480"/>
                </a:cubicBezTo>
                <a:cubicBezTo>
                  <a:pt x="533" y="488"/>
                  <a:pt x="530" y="494"/>
                  <a:pt x="518" y="501"/>
                </a:cubicBezTo>
                <a:cubicBezTo>
                  <a:pt x="507" y="509"/>
                  <a:pt x="489" y="515"/>
                  <a:pt x="466" y="520"/>
                </a:cubicBezTo>
                <a:cubicBezTo>
                  <a:pt x="419" y="530"/>
                  <a:pt x="353" y="533"/>
                  <a:pt x="280" y="533"/>
                </a:cubicBezTo>
                <a:cubicBezTo>
                  <a:pt x="207" y="533"/>
                  <a:pt x="140" y="530"/>
                  <a:pt x="94" y="520"/>
                </a:cubicBezTo>
                <a:cubicBezTo>
                  <a:pt x="71" y="515"/>
                  <a:pt x="53" y="509"/>
                  <a:pt x="41" y="501"/>
                </a:cubicBezTo>
                <a:cubicBezTo>
                  <a:pt x="30" y="494"/>
                  <a:pt x="27" y="488"/>
                  <a:pt x="27" y="480"/>
                </a:cubicBezTo>
                <a:cubicBezTo>
                  <a:pt x="28" y="476"/>
                  <a:pt x="35" y="472"/>
                  <a:pt x="38" y="469"/>
                </a:cubicBezTo>
                <a:cubicBezTo>
                  <a:pt x="47" y="462"/>
                  <a:pt x="62" y="452"/>
                  <a:pt x="76" y="436"/>
                </a:cubicBezTo>
                <a:cubicBezTo>
                  <a:pt x="105" y="405"/>
                  <a:pt x="133" y="349"/>
                  <a:pt x="133" y="240"/>
                </a:cubicBezTo>
                <a:cubicBezTo>
                  <a:pt x="133" y="163"/>
                  <a:pt x="178" y="109"/>
                  <a:pt x="248" y="96"/>
                </a:cubicBezTo>
                <a:close/>
                <a:moveTo>
                  <a:pt x="234" y="559"/>
                </a:moveTo>
                <a:cubicBezTo>
                  <a:pt x="249" y="559"/>
                  <a:pt x="264" y="560"/>
                  <a:pt x="280" y="560"/>
                </a:cubicBezTo>
                <a:cubicBezTo>
                  <a:pt x="296" y="560"/>
                  <a:pt x="311" y="559"/>
                  <a:pt x="326" y="559"/>
                </a:cubicBezTo>
                <a:cubicBezTo>
                  <a:pt x="330" y="567"/>
                  <a:pt x="333" y="576"/>
                  <a:pt x="333" y="586"/>
                </a:cubicBezTo>
                <a:cubicBezTo>
                  <a:pt x="333" y="616"/>
                  <a:pt x="310" y="640"/>
                  <a:pt x="280" y="640"/>
                </a:cubicBezTo>
                <a:cubicBezTo>
                  <a:pt x="250" y="640"/>
                  <a:pt x="227" y="616"/>
                  <a:pt x="227" y="586"/>
                </a:cubicBezTo>
                <a:cubicBezTo>
                  <a:pt x="227" y="576"/>
                  <a:pt x="229" y="567"/>
                  <a:pt x="234" y="559"/>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6" name="Profile Picture">
            <a:extLst>
              <a:ext uri="{FF2B5EF4-FFF2-40B4-BE49-F238E27FC236}">
                <a16:creationId xmlns:a16="http://schemas.microsoft.com/office/drawing/2014/main" id="{99D5F6C6-0CDB-76D1-4617-231E33391866}"/>
              </a:ext>
            </a:extLst>
          </p:cNvPr>
          <p:cNvGrpSpPr>
            <a:grpSpLocks noChangeAspect="1"/>
          </p:cNvGrpSpPr>
          <p:nvPr/>
        </p:nvGrpSpPr>
        <p:grpSpPr>
          <a:xfrm>
            <a:off x="8215150" y="644365"/>
            <a:ext cx="264373" cy="264373"/>
            <a:chOff x="5459192" y="1847688"/>
            <a:chExt cx="1371600" cy="1371600"/>
          </a:xfrm>
        </p:grpSpPr>
        <p:sp>
          <p:nvSpPr>
            <p:cNvPr id="7" name="Background">
              <a:extLst>
                <a:ext uri="{FF2B5EF4-FFF2-40B4-BE49-F238E27FC236}">
                  <a16:creationId xmlns:a16="http://schemas.microsoft.com/office/drawing/2014/main" id="{6CB6D4B7-F60D-F298-9FEA-12EDA8EC5506}"/>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8" name="Profile Icon">
              <a:extLst>
                <a:ext uri="{FF2B5EF4-FFF2-40B4-BE49-F238E27FC236}">
                  <a16:creationId xmlns:a16="http://schemas.microsoft.com/office/drawing/2014/main" id="{7FD32C24-776F-6A1C-E093-7BD0ADA49AD1}"/>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cxnSp>
        <p:nvCxnSpPr>
          <p:cNvPr id="10" name="직선 연결선 9">
            <a:extLst>
              <a:ext uri="{FF2B5EF4-FFF2-40B4-BE49-F238E27FC236}">
                <a16:creationId xmlns:a16="http://schemas.microsoft.com/office/drawing/2014/main" id="{8ED8EF0C-9A52-74B5-45CB-E2EE595CB8C1}"/>
              </a:ext>
            </a:extLst>
          </p:cNvPr>
          <p:cNvCxnSpPr/>
          <p:nvPr/>
        </p:nvCxnSpPr>
        <p:spPr>
          <a:xfrm>
            <a:off x="0" y="1017037"/>
            <a:ext cx="9686549" cy="0"/>
          </a:xfrm>
          <a:prstGeom prst="line">
            <a:avLst/>
          </a:prstGeom>
        </p:spPr>
        <p:style>
          <a:lnRef idx="1">
            <a:schemeClr val="dk1"/>
          </a:lnRef>
          <a:fillRef idx="0">
            <a:schemeClr val="dk1"/>
          </a:fillRef>
          <a:effectRef idx="0">
            <a:schemeClr val="dk1"/>
          </a:effectRef>
          <a:fontRef idx="minor">
            <a:schemeClr val="tx1"/>
          </a:fontRef>
        </p:style>
      </p:cxnSp>
      <p:pic>
        <p:nvPicPr>
          <p:cNvPr id="11" name="그림 10">
            <a:extLst>
              <a:ext uri="{FF2B5EF4-FFF2-40B4-BE49-F238E27FC236}">
                <a16:creationId xmlns:a16="http://schemas.microsoft.com/office/drawing/2014/main" id="{A9AA50C0-9B9F-BC68-A355-482F6205DEC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750" t="32090" r="63632" b="32555"/>
          <a:stretch/>
        </p:blipFill>
        <p:spPr>
          <a:xfrm>
            <a:off x="170285" y="644365"/>
            <a:ext cx="382166" cy="271463"/>
          </a:xfrm>
          <a:prstGeom prst="rect">
            <a:avLst/>
          </a:prstGeom>
        </p:spPr>
      </p:pic>
      <p:sp>
        <p:nvSpPr>
          <p:cNvPr id="12" name="타원 11">
            <a:extLst>
              <a:ext uri="{FF2B5EF4-FFF2-40B4-BE49-F238E27FC236}">
                <a16:creationId xmlns:a16="http://schemas.microsoft.com/office/drawing/2014/main" id="{A0BBE7C5-E8C5-71EC-9260-4B4676A9F4AF}"/>
              </a:ext>
            </a:extLst>
          </p:cNvPr>
          <p:cNvSpPr/>
          <p:nvPr/>
        </p:nvSpPr>
        <p:spPr>
          <a:xfrm>
            <a:off x="9462681" y="627820"/>
            <a:ext cx="55984" cy="5598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TextBox 13">
            <a:extLst>
              <a:ext uri="{FF2B5EF4-FFF2-40B4-BE49-F238E27FC236}">
                <a16:creationId xmlns:a16="http://schemas.microsoft.com/office/drawing/2014/main" id="{16A706BA-189A-1633-1533-DF9C3E6579E5}"/>
              </a:ext>
            </a:extLst>
          </p:cNvPr>
          <p:cNvSpPr txBox="1"/>
          <p:nvPr/>
        </p:nvSpPr>
        <p:spPr>
          <a:xfrm>
            <a:off x="8425945" y="653186"/>
            <a:ext cx="724878" cy="230832"/>
          </a:xfrm>
          <a:prstGeom prst="rect">
            <a:avLst/>
          </a:prstGeom>
          <a:noFill/>
        </p:spPr>
        <p:txBody>
          <a:bodyPr wrap="none" rtlCol="0">
            <a:spAutoFit/>
          </a:bodyPr>
          <a:lstStyle/>
          <a:p>
            <a:r>
              <a:rPr lang="ko-KR" altLang="en-US" sz="900"/>
              <a:t>토마스님 ▼</a:t>
            </a:r>
          </a:p>
        </p:txBody>
      </p:sp>
      <p:sp>
        <p:nvSpPr>
          <p:cNvPr id="20" name="TextBox 19">
            <a:extLst>
              <a:ext uri="{FF2B5EF4-FFF2-40B4-BE49-F238E27FC236}">
                <a16:creationId xmlns:a16="http://schemas.microsoft.com/office/drawing/2014/main" id="{1ACA6BF8-8E08-22C3-7C07-86023E317D43}"/>
              </a:ext>
            </a:extLst>
          </p:cNvPr>
          <p:cNvSpPr txBox="1"/>
          <p:nvPr/>
        </p:nvSpPr>
        <p:spPr>
          <a:xfrm>
            <a:off x="985846" y="656676"/>
            <a:ext cx="671979" cy="261610"/>
          </a:xfrm>
          <a:prstGeom prst="rect">
            <a:avLst/>
          </a:prstGeom>
          <a:noFill/>
        </p:spPr>
        <p:txBody>
          <a:bodyPr wrap="none" rtlCol="0">
            <a:spAutoFit/>
          </a:bodyPr>
          <a:lstStyle/>
          <a:p>
            <a:pPr algn="ctr"/>
            <a:r>
              <a:rPr lang="ko-KR" altLang="en-US" sz="1100"/>
              <a:t>장례현황</a:t>
            </a:r>
          </a:p>
        </p:txBody>
      </p:sp>
      <p:sp>
        <p:nvSpPr>
          <p:cNvPr id="21" name="TextBox 20">
            <a:extLst>
              <a:ext uri="{FF2B5EF4-FFF2-40B4-BE49-F238E27FC236}">
                <a16:creationId xmlns:a16="http://schemas.microsoft.com/office/drawing/2014/main" id="{A24D9DF6-D122-3259-A8B7-175DABBDB770}"/>
              </a:ext>
            </a:extLst>
          </p:cNvPr>
          <p:cNvSpPr txBox="1"/>
          <p:nvPr/>
        </p:nvSpPr>
        <p:spPr>
          <a:xfrm>
            <a:off x="2528838" y="656676"/>
            <a:ext cx="671979" cy="261610"/>
          </a:xfrm>
          <a:prstGeom prst="rect">
            <a:avLst/>
          </a:prstGeom>
          <a:noFill/>
        </p:spPr>
        <p:txBody>
          <a:bodyPr wrap="none" rtlCol="0">
            <a:spAutoFit/>
          </a:bodyPr>
          <a:lstStyle/>
          <a:p>
            <a:pPr algn="ctr"/>
            <a:r>
              <a:rPr lang="ko-KR" altLang="en-US" sz="1100"/>
              <a:t>상품검색</a:t>
            </a:r>
          </a:p>
        </p:txBody>
      </p:sp>
      <p:sp>
        <p:nvSpPr>
          <p:cNvPr id="22" name="TextBox 21">
            <a:extLst>
              <a:ext uri="{FF2B5EF4-FFF2-40B4-BE49-F238E27FC236}">
                <a16:creationId xmlns:a16="http://schemas.microsoft.com/office/drawing/2014/main" id="{B875D109-D430-67D8-578C-9A3E1ACE8C17}"/>
              </a:ext>
            </a:extLst>
          </p:cNvPr>
          <p:cNvSpPr txBox="1"/>
          <p:nvPr/>
        </p:nvSpPr>
        <p:spPr>
          <a:xfrm>
            <a:off x="3422162" y="656676"/>
            <a:ext cx="671979" cy="261610"/>
          </a:xfrm>
          <a:prstGeom prst="rect">
            <a:avLst/>
          </a:prstGeom>
          <a:noFill/>
        </p:spPr>
        <p:txBody>
          <a:bodyPr wrap="none" rtlCol="0">
            <a:spAutoFit/>
          </a:bodyPr>
          <a:lstStyle/>
          <a:p>
            <a:pPr algn="ctr"/>
            <a:r>
              <a:rPr lang="ko-KR" altLang="en-US" sz="1100"/>
              <a:t>장례식장</a:t>
            </a:r>
          </a:p>
        </p:txBody>
      </p:sp>
      <p:sp>
        <p:nvSpPr>
          <p:cNvPr id="27" name="TextBox 26">
            <a:extLst>
              <a:ext uri="{FF2B5EF4-FFF2-40B4-BE49-F238E27FC236}">
                <a16:creationId xmlns:a16="http://schemas.microsoft.com/office/drawing/2014/main" id="{160A6DE3-09DC-FDA2-8EF6-236A00930EE1}"/>
              </a:ext>
            </a:extLst>
          </p:cNvPr>
          <p:cNvSpPr txBox="1"/>
          <p:nvPr/>
        </p:nvSpPr>
        <p:spPr>
          <a:xfrm>
            <a:off x="4315486" y="656676"/>
            <a:ext cx="671979" cy="261610"/>
          </a:xfrm>
          <a:prstGeom prst="rect">
            <a:avLst/>
          </a:prstGeom>
          <a:noFill/>
        </p:spPr>
        <p:txBody>
          <a:bodyPr wrap="none" rtlCol="0">
            <a:spAutoFit/>
          </a:bodyPr>
          <a:lstStyle/>
          <a:p>
            <a:pPr algn="ctr"/>
            <a:r>
              <a:rPr lang="ko-KR" altLang="en-US" sz="1100"/>
              <a:t>재고관리</a:t>
            </a:r>
          </a:p>
        </p:txBody>
      </p:sp>
      <p:sp>
        <p:nvSpPr>
          <p:cNvPr id="28" name="TextBox 27">
            <a:extLst>
              <a:ext uri="{FF2B5EF4-FFF2-40B4-BE49-F238E27FC236}">
                <a16:creationId xmlns:a16="http://schemas.microsoft.com/office/drawing/2014/main" id="{B299A76E-4917-4470-185B-3C841CFDBDF9}"/>
              </a:ext>
            </a:extLst>
          </p:cNvPr>
          <p:cNvSpPr txBox="1"/>
          <p:nvPr/>
        </p:nvSpPr>
        <p:spPr>
          <a:xfrm>
            <a:off x="5208810" y="656676"/>
            <a:ext cx="718466" cy="261610"/>
          </a:xfrm>
          <a:prstGeom prst="rect">
            <a:avLst/>
          </a:prstGeom>
          <a:noFill/>
        </p:spPr>
        <p:txBody>
          <a:bodyPr wrap="none" rtlCol="0">
            <a:spAutoFit/>
          </a:bodyPr>
          <a:lstStyle/>
          <a:p>
            <a:pPr algn="ctr"/>
            <a:r>
              <a:rPr lang="ko-KR" altLang="en-US" sz="1100" dirty="0"/>
              <a:t>공지</a:t>
            </a:r>
            <a:r>
              <a:rPr lang="en-US" altLang="ko-KR" sz="1100" dirty="0"/>
              <a:t>/</a:t>
            </a:r>
            <a:r>
              <a:rPr lang="ko-KR" altLang="en-US" sz="1100" dirty="0" err="1"/>
              <a:t>푸시</a:t>
            </a:r>
            <a:endParaRPr lang="ko-KR" altLang="en-US" sz="1100" dirty="0"/>
          </a:p>
        </p:txBody>
      </p:sp>
      <p:sp>
        <p:nvSpPr>
          <p:cNvPr id="29" name="TextBox 28">
            <a:extLst>
              <a:ext uri="{FF2B5EF4-FFF2-40B4-BE49-F238E27FC236}">
                <a16:creationId xmlns:a16="http://schemas.microsoft.com/office/drawing/2014/main" id="{628F98D4-702B-844E-92DA-3373B01FCA35}"/>
              </a:ext>
            </a:extLst>
          </p:cNvPr>
          <p:cNvSpPr txBox="1"/>
          <p:nvPr/>
        </p:nvSpPr>
        <p:spPr>
          <a:xfrm>
            <a:off x="6180681" y="656676"/>
            <a:ext cx="607860" cy="261610"/>
          </a:xfrm>
          <a:prstGeom prst="rect">
            <a:avLst/>
          </a:prstGeom>
          <a:noFill/>
        </p:spPr>
        <p:txBody>
          <a:bodyPr wrap="none" rtlCol="0">
            <a:spAutoFit/>
          </a:bodyPr>
          <a:lstStyle/>
          <a:p>
            <a:pPr algn="ctr"/>
            <a:r>
              <a:rPr lang="ko-KR" altLang="en-US" sz="1100" dirty="0"/>
              <a:t>제어판</a:t>
            </a:r>
          </a:p>
        </p:txBody>
      </p:sp>
      <p:grpSp>
        <p:nvGrpSpPr>
          <p:cNvPr id="41" name="그룹 40">
            <a:extLst>
              <a:ext uri="{FF2B5EF4-FFF2-40B4-BE49-F238E27FC236}">
                <a16:creationId xmlns:a16="http://schemas.microsoft.com/office/drawing/2014/main" id="{4E7BFD08-29C1-EB75-EFEF-C0E7C4261B01}"/>
              </a:ext>
            </a:extLst>
          </p:cNvPr>
          <p:cNvGrpSpPr/>
          <p:nvPr/>
        </p:nvGrpSpPr>
        <p:grpSpPr>
          <a:xfrm>
            <a:off x="331318" y="2174433"/>
            <a:ext cx="2961916" cy="1162725"/>
            <a:chOff x="317241" y="2407298"/>
            <a:chExt cx="2547257" cy="1162725"/>
          </a:xfrm>
        </p:grpSpPr>
        <p:sp>
          <p:nvSpPr>
            <p:cNvPr id="31" name="사각형: 둥근 모서리 30">
              <a:extLst>
                <a:ext uri="{FF2B5EF4-FFF2-40B4-BE49-F238E27FC236}">
                  <a16:creationId xmlns:a16="http://schemas.microsoft.com/office/drawing/2014/main" id="{B11BDE9B-C316-3B1E-CF07-3DE4B6B9477B}"/>
                </a:ext>
              </a:extLst>
            </p:cNvPr>
            <p:cNvSpPr/>
            <p:nvPr/>
          </p:nvSpPr>
          <p:spPr>
            <a:xfrm>
              <a:off x="317241" y="2407298"/>
              <a:ext cx="2547257" cy="1162725"/>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32" name="TextBox 31">
              <a:extLst>
                <a:ext uri="{FF2B5EF4-FFF2-40B4-BE49-F238E27FC236}">
                  <a16:creationId xmlns:a16="http://schemas.microsoft.com/office/drawing/2014/main" id="{A25A96FA-290A-DBBE-206A-F5F2EB4CA4AA}"/>
                </a:ext>
              </a:extLst>
            </p:cNvPr>
            <p:cNvSpPr txBox="1"/>
            <p:nvPr/>
          </p:nvSpPr>
          <p:spPr>
            <a:xfrm>
              <a:off x="1855113" y="2829615"/>
              <a:ext cx="9363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 </a:t>
              </a:r>
              <a:r>
                <a:rPr lang="en-US" altLang="ko-KR" sz="900">
                  <a:solidFill>
                    <a:schemeClr val="tx1">
                      <a:lumMod val="75000"/>
                      <a:lumOff val="25000"/>
                    </a:schemeClr>
                  </a:solidFill>
                </a:rPr>
                <a:t>| </a:t>
              </a:r>
              <a:r>
                <a:rPr lang="ko-KR" altLang="en-US" sz="900">
                  <a:solidFill>
                    <a:schemeClr val="tx1">
                      <a:lumMod val="75000"/>
                      <a:lumOff val="25000"/>
                    </a:schemeClr>
                  </a:solidFill>
                </a:rPr>
                <a:t>배송</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33" name="TextBox 32">
              <a:extLst>
                <a:ext uri="{FF2B5EF4-FFF2-40B4-BE49-F238E27FC236}">
                  <a16:creationId xmlns:a16="http://schemas.microsoft.com/office/drawing/2014/main" id="{893574ED-719E-9A03-EB1C-C85335DC9725}"/>
                </a:ext>
              </a:extLst>
            </p:cNvPr>
            <p:cNvSpPr txBox="1"/>
            <p:nvPr/>
          </p:nvSpPr>
          <p:spPr>
            <a:xfrm>
              <a:off x="435007" y="2829615"/>
              <a:ext cx="500703"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36" name="TextBox 35">
              <a:extLst>
                <a:ext uri="{FF2B5EF4-FFF2-40B4-BE49-F238E27FC236}">
                  <a16:creationId xmlns:a16="http://schemas.microsoft.com/office/drawing/2014/main" id="{5B3986D3-7D25-DA79-5D91-B0F3D85D5221}"/>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38" name="직선 연결선 37">
              <a:extLst>
                <a:ext uri="{FF2B5EF4-FFF2-40B4-BE49-F238E27FC236}">
                  <a16:creationId xmlns:a16="http://schemas.microsoft.com/office/drawing/2014/main" id="{98BEA6B5-7FD0-C194-8AA2-5ADB841CC907}"/>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0" name="직사각형 39">
              <a:extLst>
                <a:ext uri="{FF2B5EF4-FFF2-40B4-BE49-F238E27FC236}">
                  <a16:creationId xmlns:a16="http://schemas.microsoft.com/office/drawing/2014/main" id="{27BE0630-7192-1757-83CC-35FD56A25943}"/>
                </a:ext>
              </a:extLst>
            </p:cNvPr>
            <p:cNvSpPr/>
            <p:nvPr/>
          </p:nvSpPr>
          <p:spPr>
            <a:xfrm>
              <a:off x="2229444" y="2539145"/>
              <a:ext cx="504427" cy="195942"/>
            </a:xfrm>
            <a:prstGeom prst="rect">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접수</a:t>
              </a:r>
            </a:p>
          </p:txBody>
        </p:sp>
      </p:grpSp>
      <p:grpSp>
        <p:nvGrpSpPr>
          <p:cNvPr id="52" name="그룹 51">
            <a:extLst>
              <a:ext uri="{FF2B5EF4-FFF2-40B4-BE49-F238E27FC236}">
                <a16:creationId xmlns:a16="http://schemas.microsoft.com/office/drawing/2014/main" id="{0A9EB601-7F64-3676-6014-9CDB6ECC3070}"/>
              </a:ext>
            </a:extLst>
          </p:cNvPr>
          <p:cNvGrpSpPr/>
          <p:nvPr/>
        </p:nvGrpSpPr>
        <p:grpSpPr>
          <a:xfrm>
            <a:off x="1847007" y="1231058"/>
            <a:ext cx="1415589" cy="267021"/>
            <a:chOff x="5626358" y="1231058"/>
            <a:chExt cx="1415589" cy="267021"/>
          </a:xfrm>
        </p:grpSpPr>
        <p:sp>
          <p:nvSpPr>
            <p:cNvPr id="46" name="Input">
              <a:extLst>
                <a:ext uri="{FF2B5EF4-FFF2-40B4-BE49-F238E27FC236}">
                  <a16:creationId xmlns:a16="http://schemas.microsoft.com/office/drawing/2014/main" id="{A6F06803-92B2-36CB-13C4-EA2C9BE7592E}"/>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50"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DDBF6471-4CB7-ED46-BC09-CE063CE3A434}"/>
                </a:ext>
              </a:extLst>
            </p:cNvPr>
            <p:cNvSpPr>
              <a:spLocks noChangeAspect="1" noEditPoints="1"/>
            </p:cNvSpPr>
            <p:nvPr>
              <p:custDataLst>
                <p:tags r:id="rId2"/>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53" name="그룹 52">
            <a:extLst>
              <a:ext uri="{FF2B5EF4-FFF2-40B4-BE49-F238E27FC236}">
                <a16:creationId xmlns:a16="http://schemas.microsoft.com/office/drawing/2014/main" id="{7926CB61-CDE3-9BC6-E703-E44E58E4CE27}"/>
              </a:ext>
            </a:extLst>
          </p:cNvPr>
          <p:cNvGrpSpPr/>
          <p:nvPr/>
        </p:nvGrpSpPr>
        <p:grpSpPr>
          <a:xfrm>
            <a:off x="3511734" y="1231058"/>
            <a:ext cx="1415589" cy="267021"/>
            <a:chOff x="5626358" y="1231058"/>
            <a:chExt cx="1415589" cy="267021"/>
          </a:xfrm>
        </p:grpSpPr>
        <p:sp>
          <p:nvSpPr>
            <p:cNvPr id="54" name="Input">
              <a:extLst>
                <a:ext uri="{FF2B5EF4-FFF2-40B4-BE49-F238E27FC236}">
                  <a16:creationId xmlns:a16="http://schemas.microsoft.com/office/drawing/2014/main" id="{8236BF3F-3D6B-9274-4E0F-78A2270B457C}"/>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55"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F1ACE36A-508C-1E67-A57B-E3FD5D4BF00D}"/>
                </a:ext>
              </a:extLst>
            </p:cNvPr>
            <p:cNvSpPr>
              <a:spLocks noChangeAspect="1" noEditPoints="1"/>
            </p:cNvSpPr>
            <p:nvPr>
              <p:custDataLst>
                <p:tags r:id="rId1"/>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57" name="Input">
            <a:extLst>
              <a:ext uri="{FF2B5EF4-FFF2-40B4-BE49-F238E27FC236}">
                <a16:creationId xmlns:a16="http://schemas.microsoft.com/office/drawing/2014/main" id="{925447E1-DC8F-F982-8EB2-CC7A9A852084}"/>
              </a:ext>
            </a:extLst>
          </p:cNvPr>
          <p:cNvSpPr/>
          <p:nvPr/>
        </p:nvSpPr>
        <p:spPr>
          <a:xfrm>
            <a:off x="8109675" y="1232939"/>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1" name="Input">
            <a:extLst>
              <a:ext uri="{FF2B5EF4-FFF2-40B4-BE49-F238E27FC236}">
                <a16:creationId xmlns:a16="http://schemas.microsoft.com/office/drawing/2014/main" id="{1663E430-68E4-24BF-1A9D-9CC11F3FE5BE}"/>
              </a:ext>
            </a:extLst>
          </p:cNvPr>
          <p:cNvSpPr/>
          <p:nvPr/>
        </p:nvSpPr>
        <p:spPr>
          <a:xfrm>
            <a:off x="6579140"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검색어입력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63" name="TextBox 62">
            <a:extLst>
              <a:ext uri="{FF2B5EF4-FFF2-40B4-BE49-F238E27FC236}">
                <a16:creationId xmlns:a16="http://schemas.microsoft.com/office/drawing/2014/main" id="{8BCBED11-4C18-FBBF-31D3-B2F80D44D807}"/>
              </a:ext>
            </a:extLst>
          </p:cNvPr>
          <p:cNvSpPr txBox="1"/>
          <p:nvPr/>
        </p:nvSpPr>
        <p:spPr>
          <a:xfrm>
            <a:off x="177330" y="1200599"/>
            <a:ext cx="896399" cy="338554"/>
          </a:xfrm>
          <a:prstGeom prst="rect">
            <a:avLst/>
          </a:prstGeom>
          <a:noFill/>
        </p:spPr>
        <p:txBody>
          <a:bodyPr wrap="none" rtlCol="0">
            <a:spAutoFit/>
          </a:bodyPr>
          <a:lstStyle/>
          <a:p>
            <a:r>
              <a:rPr lang="ko-KR" altLang="en-US" sz="1600" dirty="0"/>
              <a:t>장례현황</a:t>
            </a:r>
            <a:endParaRPr lang="ko-KR" altLang="en-US" sz="1600" dirty="0">
              <a:solidFill>
                <a:schemeClr val="bg1">
                  <a:lumMod val="50000"/>
                </a:schemeClr>
              </a:solidFill>
            </a:endParaRPr>
          </a:p>
        </p:txBody>
      </p:sp>
      <p:sp>
        <p:nvSpPr>
          <p:cNvPr id="67" name="TextBox 66">
            <a:extLst>
              <a:ext uri="{FF2B5EF4-FFF2-40B4-BE49-F238E27FC236}">
                <a16:creationId xmlns:a16="http://schemas.microsoft.com/office/drawing/2014/main" id="{CE5A0A16-05CB-6044-0BE7-722C6CF6C9A3}"/>
              </a:ext>
            </a:extLst>
          </p:cNvPr>
          <p:cNvSpPr txBox="1"/>
          <p:nvPr/>
        </p:nvSpPr>
        <p:spPr>
          <a:xfrm>
            <a:off x="277389" y="1806436"/>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grpSp>
        <p:nvGrpSpPr>
          <p:cNvPr id="68" name="그룹 67">
            <a:extLst>
              <a:ext uri="{FF2B5EF4-FFF2-40B4-BE49-F238E27FC236}">
                <a16:creationId xmlns:a16="http://schemas.microsoft.com/office/drawing/2014/main" id="{10053851-D1DB-C7E6-A389-FDFB85EB22BF}"/>
              </a:ext>
            </a:extLst>
          </p:cNvPr>
          <p:cNvGrpSpPr/>
          <p:nvPr/>
        </p:nvGrpSpPr>
        <p:grpSpPr>
          <a:xfrm>
            <a:off x="3403603" y="2174433"/>
            <a:ext cx="2961916" cy="1162725"/>
            <a:chOff x="317241" y="2407298"/>
            <a:chExt cx="2547257" cy="1162725"/>
          </a:xfrm>
        </p:grpSpPr>
        <p:sp>
          <p:nvSpPr>
            <p:cNvPr id="69" name="사각형: 둥근 모서리 68">
              <a:extLst>
                <a:ext uri="{FF2B5EF4-FFF2-40B4-BE49-F238E27FC236}">
                  <a16:creationId xmlns:a16="http://schemas.microsoft.com/office/drawing/2014/main" id="{6BA83271-63FF-BC80-79C5-3684EE687CAC}"/>
                </a:ext>
              </a:extLst>
            </p:cNvPr>
            <p:cNvSpPr/>
            <p:nvPr/>
          </p:nvSpPr>
          <p:spPr>
            <a:xfrm>
              <a:off x="317241" y="2407298"/>
              <a:ext cx="2547257" cy="1162725"/>
            </a:xfrm>
            <a:prstGeom prst="roundRect">
              <a:avLst>
                <a:gd name="adj" fmla="val 3764"/>
              </a:avLst>
            </a:prstGeom>
            <a:ln>
              <a:solidFill>
                <a:srgbClr val="0DCA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70" name="TextBox 69">
              <a:extLst>
                <a:ext uri="{FF2B5EF4-FFF2-40B4-BE49-F238E27FC236}">
                  <a16:creationId xmlns:a16="http://schemas.microsoft.com/office/drawing/2014/main" id="{4523D496-FD5A-F5AC-F652-62F49C7A3C58}"/>
                </a:ext>
              </a:extLst>
            </p:cNvPr>
            <p:cNvSpPr txBox="1"/>
            <p:nvPr/>
          </p:nvSpPr>
          <p:spPr>
            <a:xfrm>
              <a:off x="1874416"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a:t>
              </a:r>
              <a:r>
                <a:rPr lang="en-US" altLang="ko-KR" sz="900">
                  <a:solidFill>
                    <a:schemeClr val="tx1">
                      <a:lumMod val="75000"/>
                      <a:lumOff val="25000"/>
                    </a:schemeClr>
                  </a:solidFill>
                </a:rPr>
                <a:t> |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71" name="TextBox 70">
              <a:extLst>
                <a:ext uri="{FF2B5EF4-FFF2-40B4-BE49-F238E27FC236}">
                  <a16:creationId xmlns:a16="http://schemas.microsoft.com/office/drawing/2014/main" id="{ED2796F8-5229-33C6-44B1-719014D9ED77}"/>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72" name="TextBox 71">
              <a:extLst>
                <a:ext uri="{FF2B5EF4-FFF2-40B4-BE49-F238E27FC236}">
                  <a16:creationId xmlns:a16="http://schemas.microsoft.com/office/drawing/2014/main" id="{69A3D496-79ED-7EE2-D035-39AD73C4EB7A}"/>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73" name="직선 연결선 72">
              <a:extLst>
                <a:ext uri="{FF2B5EF4-FFF2-40B4-BE49-F238E27FC236}">
                  <a16:creationId xmlns:a16="http://schemas.microsoft.com/office/drawing/2014/main" id="{321B2343-2493-2F73-F96E-15940D2B9B93}"/>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74" name="직사각형 73">
              <a:extLst>
                <a:ext uri="{FF2B5EF4-FFF2-40B4-BE49-F238E27FC236}">
                  <a16:creationId xmlns:a16="http://schemas.microsoft.com/office/drawing/2014/main" id="{25FB4A38-31D8-FD26-334F-D0454FBAAD9B}"/>
                </a:ext>
              </a:extLst>
            </p:cNvPr>
            <p:cNvSpPr/>
            <p:nvPr/>
          </p:nvSpPr>
          <p:spPr>
            <a:xfrm>
              <a:off x="2229444" y="2539145"/>
              <a:ext cx="504427" cy="195942"/>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a:t>
              </a:r>
            </a:p>
          </p:txBody>
        </p:sp>
      </p:grpSp>
      <p:sp>
        <p:nvSpPr>
          <p:cNvPr id="75" name="Excel">
            <a:extLst>
              <a:ext uri="{FF2B5EF4-FFF2-40B4-BE49-F238E27FC236}">
                <a16:creationId xmlns:a16="http://schemas.microsoft.com/office/drawing/2014/main" id="{30B863BA-7B17-876F-EBAF-D929898FA5CE}"/>
              </a:ext>
            </a:extLst>
          </p:cNvPr>
          <p:cNvSpPr>
            <a:spLocks noChangeAspect="1" noEditPoints="1"/>
          </p:cNvSpPr>
          <p:nvPr/>
        </p:nvSpPr>
        <p:spPr bwMode="auto">
          <a:xfrm>
            <a:off x="9238541" y="1758189"/>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90" name="그룹 89">
            <a:extLst>
              <a:ext uri="{FF2B5EF4-FFF2-40B4-BE49-F238E27FC236}">
                <a16:creationId xmlns:a16="http://schemas.microsoft.com/office/drawing/2014/main" id="{C788D233-05D9-9785-656B-3AE3C2D38F5D}"/>
              </a:ext>
            </a:extLst>
          </p:cNvPr>
          <p:cNvGrpSpPr/>
          <p:nvPr/>
        </p:nvGrpSpPr>
        <p:grpSpPr>
          <a:xfrm>
            <a:off x="6475888" y="2174433"/>
            <a:ext cx="2961916" cy="1162725"/>
            <a:chOff x="317241" y="2407298"/>
            <a:chExt cx="2547257" cy="1162725"/>
          </a:xfrm>
        </p:grpSpPr>
        <p:sp>
          <p:nvSpPr>
            <p:cNvPr id="91" name="사각형: 둥근 모서리 90">
              <a:extLst>
                <a:ext uri="{FF2B5EF4-FFF2-40B4-BE49-F238E27FC236}">
                  <a16:creationId xmlns:a16="http://schemas.microsoft.com/office/drawing/2014/main" id="{D2F2B15C-29FC-BB56-5EE3-9485C6B5253A}"/>
                </a:ext>
              </a:extLst>
            </p:cNvPr>
            <p:cNvSpPr/>
            <p:nvPr/>
          </p:nvSpPr>
          <p:spPr>
            <a:xfrm>
              <a:off x="317241" y="2407298"/>
              <a:ext cx="2547257" cy="1162725"/>
            </a:xfrm>
            <a:prstGeom prst="roundRect">
              <a:avLst>
                <a:gd name="adj" fmla="val 3764"/>
              </a:avLst>
            </a:prstGeom>
            <a:ln>
              <a:solidFill>
                <a:srgbClr val="10834E"/>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92" name="TextBox 91">
              <a:extLst>
                <a:ext uri="{FF2B5EF4-FFF2-40B4-BE49-F238E27FC236}">
                  <a16:creationId xmlns:a16="http://schemas.microsoft.com/office/drawing/2014/main" id="{1BC8A4EA-4B12-0A9E-2B97-E8D91CB40656}"/>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㈜호텔롯데 </a:t>
              </a:r>
              <a:r>
                <a:rPr lang="en-US" altLang="ko-KR" sz="900">
                  <a:solidFill>
                    <a:schemeClr val="tx1">
                      <a:lumMod val="75000"/>
                      <a:lumOff val="25000"/>
                    </a:schemeClr>
                  </a:solidFill>
                </a:rPr>
                <a:t>| </a:t>
              </a:r>
              <a:r>
                <a:rPr lang="ko-KR" altLang="en-US" sz="900">
                  <a:solidFill>
                    <a:schemeClr val="tx1">
                      <a:lumMod val="75000"/>
                      <a:lumOff val="25000"/>
                    </a:schemeClr>
                  </a:solidFill>
                </a:rPr>
                <a:t>배송</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93" name="TextBox 92">
              <a:extLst>
                <a:ext uri="{FF2B5EF4-FFF2-40B4-BE49-F238E27FC236}">
                  <a16:creationId xmlns:a16="http://schemas.microsoft.com/office/drawing/2014/main" id="{1EC7DC86-DCFD-F2E4-59C8-5E3B19C57174}"/>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94" name="TextBox 93">
              <a:extLst>
                <a:ext uri="{FF2B5EF4-FFF2-40B4-BE49-F238E27FC236}">
                  <a16:creationId xmlns:a16="http://schemas.microsoft.com/office/drawing/2014/main" id="{DE4CBF89-1C50-4E52-60D8-BA59DC490788}"/>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95" name="직선 연결선 94">
              <a:extLst>
                <a:ext uri="{FF2B5EF4-FFF2-40B4-BE49-F238E27FC236}">
                  <a16:creationId xmlns:a16="http://schemas.microsoft.com/office/drawing/2014/main" id="{0A353A39-A897-F4F0-F595-219ADBF8784D}"/>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6" name="직사각형 95">
              <a:extLst>
                <a:ext uri="{FF2B5EF4-FFF2-40B4-BE49-F238E27FC236}">
                  <a16:creationId xmlns:a16="http://schemas.microsoft.com/office/drawing/2014/main" id="{821D4074-FDF5-999C-7266-4662C451265E}"/>
                </a:ext>
              </a:extLst>
            </p:cNvPr>
            <p:cNvSpPr/>
            <p:nvPr/>
          </p:nvSpPr>
          <p:spPr>
            <a:xfrm>
              <a:off x="2229444" y="2539145"/>
              <a:ext cx="504427" cy="195942"/>
            </a:xfrm>
            <a:prstGeom prst="rect">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a:t>
              </a:r>
            </a:p>
          </p:txBody>
        </p:sp>
      </p:grpSp>
      <p:grpSp>
        <p:nvGrpSpPr>
          <p:cNvPr id="104" name="그룹 103">
            <a:extLst>
              <a:ext uri="{FF2B5EF4-FFF2-40B4-BE49-F238E27FC236}">
                <a16:creationId xmlns:a16="http://schemas.microsoft.com/office/drawing/2014/main" id="{66CBC741-9561-E03E-ED70-521AEEE0743E}"/>
              </a:ext>
            </a:extLst>
          </p:cNvPr>
          <p:cNvGrpSpPr/>
          <p:nvPr/>
        </p:nvGrpSpPr>
        <p:grpSpPr>
          <a:xfrm>
            <a:off x="331318" y="3471388"/>
            <a:ext cx="2961916" cy="1162725"/>
            <a:chOff x="317241" y="2407298"/>
            <a:chExt cx="2547257" cy="1162725"/>
          </a:xfrm>
        </p:grpSpPr>
        <p:sp>
          <p:nvSpPr>
            <p:cNvPr id="105" name="사각형: 둥근 모서리 104">
              <a:extLst>
                <a:ext uri="{FF2B5EF4-FFF2-40B4-BE49-F238E27FC236}">
                  <a16:creationId xmlns:a16="http://schemas.microsoft.com/office/drawing/2014/main" id="{E76C5EE6-5791-60C9-4E1B-2E1315C80AEE}"/>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06" name="TextBox 105">
              <a:extLst>
                <a:ext uri="{FF2B5EF4-FFF2-40B4-BE49-F238E27FC236}">
                  <a16:creationId xmlns:a16="http://schemas.microsoft.com/office/drawing/2014/main" id="{3D12BC63-3A0A-BA20-7F3A-FDE13627F61A}"/>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 </a:t>
              </a:r>
              <a:r>
                <a:rPr lang="en-US" altLang="ko-KR" sz="900">
                  <a:solidFill>
                    <a:schemeClr val="tx1">
                      <a:lumMod val="75000"/>
                      <a:lumOff val="25000"/>
                    </a:schemeClr>
                  </a:solidFill>
                </a:rPr>
                <a:t>|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07" name="TextBox 106">
              <a:extLst>
                <a:ext uri="{FF2B5EF4-FFF2-40B4-BE49-F238E27FC236}">
                  <a16:creationId xmlns:a16="http://schemas.microsoft.com/office/drawing/2014/main" id="{8160D781-3CEB-E396-F4FE-A5938348A672}"/>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08" name="TextBox 107">
              <a:extLst>
                <a:ext uri="{FF2B5EF4-FFF2-40B4-BE49-F238E27FC236}">
                  <a16:creationId xmlns:a16="http://schemas.microsoft.com/office/drawing/2014/main" id="{A1838F78-1ABF-81E7-660E-1776B9A802EB}"/>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09" name="직선 연결선 108">
              <a:extLst>
                <a:ext uri="{FF2B5EF4-FFF2-40B4-BE49-F238E27FC236}">
                  <a16:creationId xmlns:a16="http://schemas.microsoft.com/office/drawing/2014/main" id="{741D0738-D4A3-417F-87A5-8034BADB16AE}"/>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0" name="직사각형 109">
              <a:extLst>
                <a:ext uri="{FF2B5EF4-FFF2-40B4-BE49-F238E27FC236}">
                  <a16:creationId xmlns:a16="http://schemas.microsoft.com/office/drawing/2014/main" id="{15D42910-53F5-EBF0-A6CE-E051E45231C5}"/>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solidFill>
                    <a:schemeClr val="bg1"/>
                  </a:solidFill>
                </a:rPr>
                <a:t>진행요청</a:t>
              </a:r>
            </a:p>
          </p:txBody>
        </p:sp>
      </p:grpSp>
      <p:grpSp>
        <p:nvGrpSpPr>
          <p:cNvPr id="111" name="그룹 110">
            <a:extLst>
              <a:ext uri="{FF2B5EF4-FFF2-40B4-BE49-F238E27FC236}">
                <a16:creationId xmlns:a16="http://schemas.microsoft.com/office/drawing/2014/main" id="{B062A7EB-BF30-EC38-C316-2AFED47C46C0}"/>
              </a:ext>
            </a:extLst>
          </p:cNvPr>
          <p:cNvGrpSpPr/>
          <p:nvPr/>
        </p:nvGrpSpPr>
        <p:grpSpPr>
          <a:xfrm>
            <a:off x="3403603" y="3471388"/>
            <a:ext cx="2961916" cy="1162725"/>
            <a:chOff x="317241" y="2407298"/>
            <a:chExt cx="2547257" cy="1162725"/>
          </a:xfrm>
        </p:grpSpPr>
        <p:sp>
          <p:nvSpPr>
            <p:cNvPr id="112" name="사각형: 둥근 모서리 111">
              <a:extLst>
                <a:ext uri="{FF2B5EF4-FFF2-40B4-BE49-F238E27FC236}">
                  <a16:creationId xmlns:a16="http://schemas.microsoft.com/office/drawing/2014/main" id="{59A7B6B1-CED5-412B-4F0C-6E84E39F319A}"/>
                </a:ext>
              </a:extLst>
            </p:cNvPr>
            <p:cNvSpPr/>
            <p:nvPr/>
          </p:nvSpPr>
          <p:spPr>
            <a:xfrm>
              <a:off x="317241" y="2407298"/>
              <a:ext cx="2547257" cy="1162725"/>
            </a:xfrm>
            <a:prstGeom prst="roundRect">
              <a:avLst>
                <a:gd name="adj" fmla="val 3764"/>
              </a:avLst>
            </a:prstGeom>
            <a:ln>
              <a:solidFill>
                <a:srgbClr val="212529"/>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13" name="TextBox 112">
              <a:extLst>
                <a:ext uri="{FF2B5EF4-FFF2-40B4-BE49-F238E27FC236}">
                  <a16:creationId xmlns:a16="http://schemas.microsoft.com/office/drawing/2014/main" id="{729E2D76-EC5D-4498-895D-9A9822B3262D}"/>
                </a:ext>
              </a:extLst>
            </p:cNvPr>
            <p:cNvSpPr txBox="1"/>
            <p:nvPr/>
          </p:nvSpPr>
          <p:spPr>
            <a:xfrm>
              <a:off x="1874414" y="2829615"/>
              <a:ext cx="917037"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 </a:t>
              </a:r>
              <a:r>
                <a:rPr lang="en-US" altLang="ko-KR" sz="900">
                  <a:solidFill>
                    <a:schemeClr val="tx1">
                      <a:lumMod val="75000"/>
                      <a:lumOff val="25000"/>
                    </a:schemeClr>
                  </a:solidFill>
                </a:rPr>
                <a:t>|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14" name="TextBox 113">
              <a:extLst>
                <a:ext uri="{FF2B5EF4-FFF2-40B4-BE49-F238E27FC236}">
                  <a16:creationId xmlns:a16="http://schemas.microsoft.com/office/drawing/2014/main" id="{C973A25C-84E3-62A6-66F6-FEE0191A99BC}"/>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15" name="TextBox 114">
              <a:extLst>
                <a:ext uri="{FF2B5EF4-FFF2-40B4-BE49-F238E27FC236}">
                  <a16:creationId xmlns:a16="http://schemas.microsoft.com/office/drawing/2014/main" id="{8F6563EA-CF3A-98FC-BAE6-B927EECAC34A}"/>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16" name="직선 연결선 115">
              <a:extLst>
                <a:ext uri="{FF2B5EF4-FFF2-40B4-BE49-F238E27FC236}">
                  <a16:creationId xmlns:a16="http://schemas.microsoft.com/office/drawing/2014/main" id="{EB244ABB-170F-AA5B-E265-EB48DBB3CA6E}"/>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7" name="직사각형 116">
              <a:extLst>
                <a:ext uri="{FF2B5EF4-FFF2-40B4-BE49-F238E27FC236}">
                  <a16:creationId xmlns:a16="http://schemas.microsoft.com/office/drawing/2014/main" id="{F1162B90-3245-5C3D-5AF3-1F4E48C8DE50}"/>
                </a:ext>
              </a:extLst>
            </p:cNvPr>
            <p:cNvSpPr/>
            <p:nvPr/>
          </p:nvSpPr>
          <p:spPr>
            <a:xfrm>
              <a:off x="2229444" y="2539145"/>
              <a:ext cx="504427"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완료요청</a:t>
              </a:r>
            </a:p>
          </p:txBody>
        </p:sp>
      </p:grpSp>
      <p:grpSp>
        <p:nvGrpSpPr>
          <p:cNvPr id="118" name="그룹 117">
            <a:extLst>
              <a:ext uri="{FF2B5EF4-FFF2-40B4-BE49-F238E27FC236}">
                <a16:creationId xmlns:a16="http://schemas.microsoft.com/office/drawing/2014/main" id="{62AA04E5-087A-35CA-09A4-2F7A6E2A8A46}"/>
              </a:ext>
            </a:extLst>
          </p:cNvPr>
          <p:cNvGrpSpPr/>
          <p:nvPr/>
        </p:nvGrpSpPr>
        <p:grpSpPr>
          <a:xfrm>
            <a:off x="6475888" y="3471388"/>
            <a:ext cx="2961916" cy="1162725"/>
            <a:chOff x="317241" y="2407298"/>
            <a:chExt cx="2547257" cy="1162725"/>
          </a:xfrm>
        </p:grpSpPr>
        <p:sp>
          <p:nvSpPr>
            <p:cNvPr id="119" name="사각형: 둥근 모서리 118">
              <a:extLst>
                <a:ext uri="{FF2B5EF4-FFF2-40B4-BE49-F238E27FC236}">
                  <a16:creationId xmlns:a16="http://schemas.microsoft.com/office/drawing/2014/main" id="{0C950E2F-DDCC-5794-139E-5FA09116DFE0}"/>
                </a:ext>
              </a:extLst>
            </p:cNvPr>
            <p:cNvSpPr/>
            <p:nvPr/>
          </p:nvSpPr>
          <p:spPr>
            <a:xfrm>
              <a:off x="317241" y="2407298"/>
              <a:ext cx="2547257" cy="1162725"/>
            </a:xfrm>
            <a:prstGeom prst="roundRect">
              <a:avLst>
                <a:gd name="adj" fmla="val 3764"/>
              </a:avLst>
            </a:prstGeom>
            <a:ln>
              <a:solidFill>
                <a:srgbClr val="DC354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20" name="TextBox 119">
              <a:extLst>
                <a:ext uri="{FF2B5EF4-FFF2-40B4-BE49-F238E27FC236}">
                  <a16:creationId xmlns:a16="http://schemas.microsoft.com/office/drawing/2014/main" id="{E657CED8-AA18-F0DC-5A24-48F6F1A911CD}"/>
                </a:ext>
              </a:extLst>
            </p:cNvPr>
            <p:cNvSpPr txBox="1"/>
            <p:nvPr/>
          </p:nvSpPr>
          <p:spPr>
            <a:xfrm>
              <a:off x="1874359" y="2829615"/>
              <a:ext cx="917092" cy="691600"/>
            </a:xfrm>
            <a:prstGeom prst="rect">
              <a:avLst/>
            </a:prstGeom>
            <a:noFill/>
          </p:spPr>
          <p:txBody>
            <a:bodyPr wrap="none" rtlCol="0">
              <a:spAutoFit/>
            </a:bodyPr>
            <a:lstStyle/>
            <a:p>
              <a:pPr algn="r">
                <a:lnSpc>
                  <a:spcPct val="150000"/>
                </a:lnSpc>
              </a:pPr>
              <a:r>
                <a:rPr lang="en-US" altLang="ko-KR" sz="900">
                  <a:solidFill>
                    <a:schemeClr val="tx1">
                      <a:lumMod val="75000"/>
                      <a:lumOff val="25000"/>
                    </a:schemeClr>
                  </a:solidFill>
                </a:rPr>
                <a:t>2022.12.31 17:59</a:t>
              </a:r>
            </a:p>
            <a:p>
              <a:pPr algn="r">
                <a:lnSpc>
                  <a:spcPct val="150000"/>
                </a:lnSpc>
              </a:pPr>
              <a:r>
                <a:rPr lang="ko-KR" altLang="en-US" sz="900">
                  <a:solidFill>
                    <a:schemeClr val="tx1">
                      <a:lumMod val="75000"/>
                      <a:lumOff val="25000"/>
                    </a:schemeClr>
                  </a:solidFill>
                </a:rPr>
                <a:t>일반 </a:t>
              </a:r>
              <a:r>
                <a:rPr lang="en-US" altLang="ko-KR" sz="900">
                  <a:solidFill>
                    <a:schemeClr val="tx1">
                      <a:lumMod val="75000"/>
                      <a:lumOff val="25000"/>
                    </a:schemeClr>
                  </a:solidFill>
                </a:rPr>
                <a:t>| </a:t>
              </a:r>
              <a:r>
                <a:rPr lang="ko-KR" altLang="en-US" sz="900">
                  <a:solidFill>
                    <a:schemeClr val="tx1">
                      <a:lumMod val="75000"/>
                      <a:lumOff val="25000"/>
                    </a:schemeClr>
                  </a:solidFill>
                </a:rPr>
                <a:t>장례</a:t>
              </a:r>
              <a:endParaRPr lang="en-US" altLang="ko-KR" sz="900">
                <a:solidFill>
                  <a:schemeClr val="tx1">
                    <a:lumMod val="75000"/>
                    <a:lumOff val="25000"/>
                  </a:schemeClr>
                </a:solidFill>
              </a:endParaRPr>
            </a:p>
            <a:p>
              <a:pPr algn="r">
                <a:lnSpc>
                  <a:spcPct val="150000"/>
                </a:lnSpc>
              </a:pPr>
              <a:r>
                <a:rPr lang="ko-KR" altLang="en-US" sz="900">
                  <a:solidFill>
                    <a:schemeClr val="tx1">
                      <a:lumMod val="75000"/>
                      <a:lumOff val="25000"/>
                    </a:schemeClr>
                  </a:solidFill>
                </a:rPr>
                <a:t>성서병원장례식장</a:t>
              </a:r>
            </a:p>
          </p:txBody>
        </p:sp>
        <p:sp>
          <p:nvSpPr>
            <p:cNvPr id="121" name="TextBox 120">
              <a:extLst>
                <a:ext uri="{FF2B5EF4-FFF2-40B4-BE49-F238E27FC236}">
                  <a16:creationId xmlns:a16="http://schemas.microsoft.com/office/drawing/2014/main" id="{DD37F243-92B7-5DEF-0572-3A2A3E455D2B}"/>
                </a:ext>
              </a:extLst>
            </p:cNvPr>
            <p:cNvSpPr txBox="1"/>
            <p:nvPr/>
          </p:nvSpPr>
          <p:spPr>
            <a:xfrm>
              <a:off x="435007" y="2829615"/>
              <a:ext cx="582211" cy="691600"/>
            </a:xfrm>
            <a:prstGeom prst="rect">
              <a:avLst/>
            </a:prstGeom>
            <a:noFill/>
          </p:spPr>
          <p:txBody>
            <a:bodyPr wrap="none" rtlCol="0">
              <a:spAutoFit/>
            </a:bodyPr>
            <a:lstStyle/>
            <a:p>
              <a:pPr>
                <a:lnSpc>
                  <a:spcPct val="150000"/>
                </a:lnSpc>
              </a:pPr>
              <a:r>
                <a:rPr lang="ko-KR" altLang="en-US" sz="900">
                  <a:solidFill>
                    <a:schemeClr val="bg1">
                      <a:lumMod val="50000"/>
                    </a:schemeClr>
                  </a:solidFill>
                </a:rPr>
                <a:t>접수일</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구분</a:t>
              </a:r>
              <a:endParaRPr lang="en-US" altLang="ko-KR" sz="900">
                <a:solidFill>
                  <a:schemeClr val="bg1">
                    <a:lumMod val="50000"/>
                  </a:schemeClr>
                </a:solidFill>
              </a:endParaRPr>
            </a:p>
            <a:p>
              <a:pPr>
                <a:lnSpc>
                  <a:spcPct val="150000"/>
                </a:lnSpc>
              </a:pPr>
              <a:r>
                <a:rPr lang="ko-KR" altLang="en-US" sz="900">
                  <a:solidFill>
                    <a:schemeClr val="bg1">
                      <a:lumMod val="50000"/>
                    </a:schemeClr>
                  </a:solidFill>
                </a:rPr>
                <a:t>장례식장</a:t>
              </a:r>
            </a:p>
          </p:txBody>
        </p:sp>
        <p:sp>
          <p:nvSpPr>
            <p:cNvPr id="122" name="TextBox 121">
              <a:extLst>
                <a:ext uri="{FF2B5EF4-FFF2-40B4-BE49-F238E27FC236}">
                  <a16:creationId xmlns:a16="http://schemas.microsoft.com/office/drawing/2014/main" id="{11E7EDF9-1EAD-C56E-E565-51BB86A35F50}"/>
                </a:ext>
              </a:extLst>
            </p:cNvPr>
            <p:cNvSpPr txBox="1"/>
            <p:nvPr/>
          </p:nvSpPr>
          <p:spPr>
            <a:xfrm>
              <a:off x="413732" y="2494477"/>
              <a:ext cx="1154483"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cxnSp>
          <p:nvCxnSpPr>
            <p:cNvPr id="123" name="직선 연결선 122">
              <a:extLst>
                <a:ext uri="{FF2B5EF4-FFF2-40B4-BE49-F238E27FC236}">
                  <a16:creationId xmlns:a16="http://schemas.microsoft.com/office/drawing/2014/main" id="{97E3F19E-467A-31B0-AF17-B885796DDD85}"/>
                </a:ext>
              </a:extLst>
            </p:cNvPr>
            <p:cNvCxnSpPr>
              <a:cxnSpLocks/>
            </p:cNvCxnSpPr>
            <p:nvPr/>
          </p:nvCxnSpPr>
          <p:spPr>
            <a:xfrm>
              <a:off x="498042" y="2810953"/>
              <a:ext cx="223582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4" name="직사각형 123">
              <a:extLst>
                <a:ext uri="{FF2B5EF4-FFF2-40B4-BE49-F238E27FC236}">
                  <a16:creationId xmlns:a16="http://schemas.microsoft.com/office/drawing/2014/main" id="{3FE3F13E-E2DE-894C-2A01-FB12BC4168E7}"/>
                </a:ext>
              </a:extLst>
            </p:cNvPr>
            <p:cNvSpPr/>
            <p:nvPr/>
          </p:nvSpPr>
          <p:spPr>
            <a:xfrm>
              <a:off x="2229444" y="2539145"/>
              <a:ext cx="504427" cy="19594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a:t>
              </a:r>
            </a:p>
          </p:txBody>
        </p:sp>
      </p:grpSp>
      <p:grpSp>
        <p:nvGrpSpPr>
          <p:cNvPr id="125" name="Select">
            <a:extLst>
              <a:ext uri="{FF2B5EF4-FFF2-40B4-BE49-F238E27FC236}">
                <a16:creationId xmlns:a16="http://schemas.microsoft.com/office/drawing/2014/main" id="{122921A0-3434-ABE7-E930-69ADAD3DA5A4}"/>
              </a:ext>
            </a:extLst>
          </p:cNvPr>
          <p:cNvGrpSpPr/>
          <p:nvPr/>
        </p:nvGrpSpPr>
        <p:grpSpPr>
          <a:xfrm>
            <a:off x="5042268" y="1228559"/>
            <a:ext cx="1421927" cy="267021"/>
            <a:chOff x="1797706" y="1281594"/>
            <a:chExt cx="1302680" cy="267021"/>
          </a:xfrm>
        </p:grpSpPr>
        <p:sp>
          <p:nvSpPr>
            <p:cNvPr id="126" name="Input">
              <a:extLst>
                <a:ext uri="{FF2B5EF4-FFF2-40B4-BE49-F238E27FC236}">
                  <a16:creationId xmlns:a16="http://schemas.microsoft.com/office/drawing/2014/main" id="{1585A7B3-FBAE-7CEF-25C0-71396CAF0D8B}"/>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27" name="Arrow Down">
              <a:extLst>
                <a:ext uri="{FF2B5EF4-FFF2-40B4-BE49-F238E27FC236}">
                  <a16:creationId xmlns:a16="http://schemas.microsoft.com/office/drawing/2014/main" id="{932B5292-6966-AEED-6800-6850B0009456}"/>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29" name="직사각형 128">
            <a:extLst>
              <a:ext uri="{FF2B5EF4-FFF2-40B4-BE49-F238E27FC236}">
                <a16:creationId xmlns:a16="http://schemas.microsoft.com/office/drawing/2014/main" id="{4C35A94F-2355-8588-184F-6C9A94BCC909}"/>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33" name="사각형: 둥근 모서리 132">
            <a:extLst>
              <a:ext uri="{FF2B5EF4-FFF2-40B4-BE49-F238E27FC236}">
                <a16:creationId xmlns:a16="http://schemas.microsoft.com/office/drawing/2014/main" id="{5A65E626-3A7C-C34D-14D1-4A250BC967AD}"/>
              </a:ext>
            </a:extLst>
          </p:cNvPr>
          <p:cNvSpPr/>
          <p:nvPr/>
        </p:nvSpPr>
        <p:spPr>
          <a:xfrm>
            <a:off x="8518849" y="5985061"/>
            <a:ext cx="867748"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5" name="타원 134">
            <a:extLst>
              <a:ext uri="{FF2B5EF4-FFF2-40B4-BE49-F238E27FC236}">
                <a16:creationId xmlns:a16="http://schemas.microsoft.com/office/drawing/2014/main" id="{EC04B802-4C7C-CBDA-6E3E-43F43855B0B1}"/>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6" name="Add">
            <a:extLst>
              <a:ext uri="{FF2B5EF4-FFF2-40B4-BE49-F238E27FC236}">
                <a16:creationId xmlns:a16="http://schemas.microsoft.com/office/drawing/2014/main" id="{2DFB3AE3-CFE0-9E9E-0619-15A0DA2FA47E}"/>
              </a:ext>
            </a:extLst>
          </p:cNvPr>
          <p:cNvSpPr>
            <a:spLocks noChangeAspect="1"/>
          </p:cNvSpPr>
          <p:nvPr/>
        </p:nvSpPr>
        <p:spPr bwMode="auto">
          <a:xfrm>
            <a:off x="8645599" y="6099931"/>
            <a:ext cx="113896" cy="11389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7" name="TextBox 136">
            <a:extLst>
              <a:ext uri="{FF2B5EF4-FFF2-40B4-BE49-F238E27FC236}">
                <a16:creationId xmlns:a16="http://schemas.microsoft.com/office/drawing/2014/main" id="{F2481150-8FCC-3AAD-9FA5-F04B028E5D0E}"/>
              </a:ext>
            </a:extLst>
          </p:cNvPr>
          <p:cNvSpPr txBox="1"/>
          <p:nvPr/>
        </p:nvSpPr>
        <p:spPr>
          <a:xfrm>
            <a:off x="8793413" y="6034223"/>
            <a:ext cx="582211" cy="230832"/>
          </a:xfrm>
          <a:prstGeom prst="rect">
            <a:avLst/>
          </a:prstGeom>
          <a:noFill/>
        </p:spPr>
        <p:txBody>
          <a:bodyPr wrap="none" rtlCol="0">
            <a:spAutoFit/>
          </a:bodyPr>
          <a:lstStyle/>
          <a:p>
            <a:r>
              <a:rPr lang="ko-KR" altLang="en-US" sz="900">
                <a:solidFill>
                  <a:schemeClr val="bg1"/>
                </a:solidFill>
              </a:rPr>
              <a:t>신규접수</a:t>
            </a:r>
          </a:p>
        </p:txBody>
      </p:sp>
      <p:sp>
        <p:nvSpPr>
          <p:cNvPr id="2" name="TextBox 1">
            <a:extLst>
              <a:ext uri="{FF2B5EF4-FFF2-40B4-BE49-F238E27FC236}">
                <a16:creationId xmlns:a16="http://schemas.microsoft.com/office/drawing/2014/main" id="{DA8F7C84-2706-01C2-EA8A-FB2A9756101A}"/>
              </a:ext>
            </a:extLst>
          </p:cNvPr>
          <p:cNvSpPr txBox="1"/>
          <p:nvPr/>
        </p:nvSpPr>
        <p:spPr>
          <a:xfrm>
            <a:off x="1879170" y="656676"/>
            <a:ext cx="428323" cy="261610"/>
          </a:xfrm>
          <a:prstGeom prst="rect">
            <a:avLst/>
          </a:prstGeom>
          <a:noFill/>
        </p:spPr>
        <p:txBody>
          <a:bodyPr wrap="none" rtlCol="0">
            <a:spAutoFit/>
          </a:bodyPr>
          <a:lstStyle/>
          <a:p>
            <a:pPr algn="ctr"/>
            <a:r>
              <a:rPr lang="ko-KR" altLang="en-US" sz="1100"/>
              <a:t>실적</a:t>
            </a:r>
          </a:p>
        </p:txBody>
      </p:sp>
      <p:sp>
        <p:nvSpPr>
          <p:cNvPr id="3" name="TextBox 2">
            <a:extLst>
              <a:ext uri="{FF2B5EF4-FFF2-40B4-BE49-F238E27FC236}">
                <a16:creationId xmlns:a16="http://schemas.microsoft.com/office/drawing/2014/main" id="{F4D19912-D1B4-D9B8-8729-1804F07489E2}"/>
              </a:ext>
            </a:extLst>
          </p:cNvPr>
          <p:cNvSpPr txBox="1"/>
          <p:nvPr/>
        </p:nvSpPr>
        <p:spPr>
          <a:xfrm>
            <a:off x="3263519" y="1249359"/>
            <a:ext cx="264816" cy="246221"/>
          </a:xfrm>
          <a:prstGeom prst="rect">
            <a:avLst/>
          </a:prstGeom>
          <a:noFill/>
        </p:spPr>
        <p:txBody>
          <a:bodyPr wrap="none" rtlCol="0">
            <a:spAutoFit/>
          </a:bodyPr>
          <a:lstStyle/>
          <a:p>
            <a:r>
              <a:rPr lang="en-US" altLang="ko-KR" sz="1000"/>
              <a:t>~</a:t>
            </a:r>
            <a:endParaRPr lang="ko-KR" altLang="en-US" sz="1000"/>
          </a:p>
        </p:txBody>
      </p:sp>
      <p:sp>
        <p:nvSpPr>
          <p:cNvPr id="4" name="직사각형 3">
            <a:extLst>
              <a:ext uri="{FF2B5EF4-FFF2-40B4-BE49-F238E27FC236}">
                <a16:creationId xmlns:a16="http://schemas.microsoft.com/office/drawing/2014/main" id="{AA738D8B-E61C-FFB8-3280-BF01DE3289B1}"/>
              </a:ext>
            </a:extLst>
          </p:cNvPr>
          <p:cNvSpPr/>
          <p:nvPr/>
        </p:nvSpPr>
        <p:spPr>
          <a:xfrm>
            <a:off x="177185" y="1232415"/>
            <a:ext cx="1056072" cy="29494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755AD06D-D19D-EAAC-A01B-6F09A467FCDC}"/>
              </a:ext>
            </a:extLst>
          </p:cNvPr>
          <p:cNvSpPr/>
          <p:nvPr/>
        </p:nvSpPr>
        <p:spPr>
          <a:xfrm>
            <a:off x="39874" y="119257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5" name="직사각형 14">
            <a:extLst>
              <a:ext uri="{FF2B5EF4-FFF2-40B4-BE49-F238E27FC236}">
                <a16:creationId xmlns:a16="http://schemas.microsoft.com/office/drawing/2014/main" id="{48383EAF-2D46-90B7-798D-9792996D4029}"/>
              </a:ext>
            </a:extLst>
          </p:cNvPr>
          <p:cNvSpPr/>
          <p:nvPr/>
        </p:nvSpPr>
        <p:spPr>
          <a:xfrm>
            <a:off x="1754059" y="1114388"/>
            <a:ext cx="7828480" cy="47501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a:extLst>
              <a:ext uri="{FF2B5EF4-FFF2-40B4-BE49-F238E27FC236}">
                <a16:creationId xmlns:a16="http://schemas.microsoft.com/office/drawing/2014/main" id="{616DD76C-1024-C488-7232-1ABC347836C1}"/>
              </a:ext>
            </a:extLst>
          </p:cNvPr>
          <p:cNvSpPr/>
          <p:nvPr/>
        </p:nvSpPr>
        <p:spPr>
          <a:xfrm>
            <a:off x="1663400" y="107127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18" name="직사각형 17">
            <a:extLst>
              <a:ext uri="{FF2B5EF4-FFF2-40B4-BE49-F238E27FC236}">
                <a16:creationId xmlns:a16="http://schemas.microsoft.com/office/drawing/2014/main" id="{AC0257B7-D8F7-7C20-E75F-2157B1E835A2}"/>
              </a:ext>
            </a:extLst>
          </p:cNvPr>
          <p:cNvSpPr/>
          <p:nvPr/>
        </p:nvSpPr>
        <p:spPr>
          <a:xfrm>
            <a:off x="261161" y="1754930"/>
            <a:ext cx="1056072" cy="29494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직사각형 18">
            <a:extLst>
              <a:ext uri="{FF2B5EF4-FFF2-40B4-BE49-F238E27FC236}">
                <a16:creationId xmlns:a16="http://schemas.microsoft.com/office/drawing/2014/main" id="{C8FEBD2E-C96A-C136-7E2B-402A6D6CF3B5}"/>
              </a:ext>
            </a:extLst>
          </p:cNvPr>
          <p:cNvSpPr/>
          <p:nvPr/>
        </p:nvSpPr>
        <p:spPr>
          <a:xfrm>
            <a:off x="123850" y="171509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34" name="직사각형 33">
            <a:extLst>
              <a:ext uri="{FF2B5EF4-FFF2-40B4-BE49-F238E27FC236}">
                <a16:creationId xmlns:a16="http://schemas.microsoft.com/office/drawing/2014/main" id="{D5A7DE1E-E3BF-9A5A-F514-EA81E97EB6F9}"/>
              </a:ext>
            </a:extLst>
          </p:cNvPr>
          <p:cNvSpPr/>
          <p:nvPr/>
        </p:nvSpPr>
        <p:spPr>
          <a:xfrm>
            <a:off x="9200302" y="1724542"/>
            <a:ext cx="252814" cy="243757"/>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직사각형 34">
            <a:extLst>
              <a:ext uri="{FF2B5EF4-FFF2-40B4-BE49-F238E27FC236}">
                <a16:creationId xmlns:a16="http://schemas.microsoft.com/office/drawing/2014/main" id="{244814F4-AE48-EFC3-174E-204AD63A26F4}"/>
              </a:ext>
            </a:extLst>
          </p:cNvPr>
          <p:cNvSpPr/>
          <p:nvPr/>
        </p:nvSpPr>
        <p:spPr>
          <a:xfrm>
            <a:off x="9054632" y="167140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sp>
        <p:nvSpPr>
          <p:cNvPr id="37" name="직사각형 36">
            <a:extLst>
              <a:ext uri="{FF2B5EF4-FFF2-40B4-BE49-F238E27FC236}">
                <a16:creationId xmlns:a16="http://schemas.microsoft.com/office/drawing/2014/main" id="{9159A418-4C96-2CEE-6DA9-9536FF61C799}"/>
              </a:ext>
            </a:extLst>
          </p:cNvPr>
          <p:cNvSpPr/>
          <p:nvPr/>
        </p:nvSpPr>
        <p:spPr>
          <a:xfrm>
            <a:off x="62835" y="21965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5</a:t>
            </a:r>
            <a:endParaRPr lang="ko-KR" altLang="en-US" sz="600"/>
          </a:p>
        </p:txBody>
      </p:sp>
      <p:sp>
        <p:nvSpPr>
          <p:cNvPr id="42" name="직사각형 41">
            <a:extLst>
              <a:ext uri="{FF2B5EF4-FFF2-40B4-BE49-F238E27FC236}">
                <a16:creationId xmlns:a16="http://schemas.microsoft.com/office/drawing/2014/main" id="{C5C22436-F881-E7C2-0D2E-A9B5E1C7B151}"/>
              </a:ext>
            </a:extLst>
          </p:cNvPr>
          <p:cNvSpPr/>
          <p:nvPr/>
        </p:nvSpPr>
        <p:spPr>
          <a:xfrm>
            <a:off x="223838" y="2109492"/>
            <a:ext cx="9301425" cy="2770417"/>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직사각형 42">
            <a:extLst>
              <a:ext uri="{FF2B5EF4-FFF2-40B4-BE49-F238E27FC236}">
                <a16:creationId xmlns:a16="http://schemas.microsoft.com/office/drawing/2014/main" id="{3D9677CE-C292-B9A4-8C3D-65944313CFAE}"/>
              </a:ext>
            </a:extLst>
          </p:cNvPr>
          <p:cNvSpPr/>
          <p:nvPr/>
        </p:nvSpPr>
        <p:spPr>
          <a:xfrm>
            <a:off x="8283104" y="591013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6</a:t>
            </a:r>
            <a:endParaRPr lang="ko-KR" altLang="en-US" sz="600"/>
          </a:p>
        </p:txBody>
      </p:sp>
      <p:sp>
        <p:nvSpPr>
          <p:cNvPr id="44" name="직사각형 43">
            <a:extLst>
              <a:ext uri="{FF2B5EF4-FFF2-40B4-BE49-F238E27FC236}">
                <a16:creationId xmlns:a16="http://schemas.microsoft.com/office/drawing/2014/main" id="{55C8EE18-BAFF-71D9-A7E8-128F63C7BBE4}"/>
              </a:ext>
            </a:extLst>
          </p:cNvPr>
          <p:cNvSpPr/>
          <p:nvPr/>
        </p:nvSpPr>
        <p:spPr>
          <a:xfrm>
            <a:off x="8416115" y="5950578"/>
            <a:ext cx="1056072" cy="431831"/>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45" name="표 32">
            <a:extLst>
              <a:ext uri="{FF2B5EF4-FFF2-40B4-BE49-F238E27FC236}">
                <a16:creationId xmlns:a16="http://schemas.microsoft.com/office/drawing/2014/main" id="{D4D5798E-A990-32F7-90B7-623FC95D29AB}"/>
              </a:ext>
            </a:extLst>
          </p:cNvPr>
          <p:cNvGraphicFramePr>
            <a:graphicFrameLocks noGrp="1"/>
          </p:cNvGraphicFramePr>
          <p:nvPr>
            <p:extLst>
              <p:ext uri="{D42A27DB-BD31-4B8C-83A1-F6EECF244321}">
                <p14:modId xmlns:p14="http://schemas.microsoft.com/office/powerpoint/2010/main" val="906185013"/>
              </p:ext>
            </p:extLst>
          </p:nvPr>
        </p:nvGraphicFramePr>
        <p:xfrm>
          <a:off x="3563302" y="5918314"/>
          <a:ext cx="2589831" cy="230262"/>
        </p:xfrm>
        <a:graphic>
          <a:graphicData uri="http://schemas.openxmlformats.org/drawingml/2006/table">
            <a:tbl>
              <a:tblPr firstRow="1" bandRow="1">
                <a:tableStyleId>{5940675A-B579-460E-94D1-54222C63F5DA}</a:tableStyleId>
              </a:tblPr>
              <a:tblGrid>
                <a:gridCol w="287759">
                  <a:extLst>
                    <a:ext uri="{9D8B030D-6E8A-4147-A177-3AD203B41FA5}">
                      <a16:colId xmlns:a16="http://schemas.microsoft.com/office/drawing/2014/main" val="7174693"/>
                    </a:ext>
                  </a:extLst>
                </a:gridCol>
                <a:gridCol w="287759">
                  <a:extLst>
                    <a:ext uri="{9D8B030D-6E8A-4147-A177-3AD203B41FA5}">
                      <a16:colId xmlns:a16="http://schemas.microsoft.com/office/drawing/2014/main" val="3525280169"/>
                    </a:ext>
                  </a:extLst>
                </a:gridCol>
                <a:gridCol w="287759">
                  <a:extLst>
                    <a:ext uri="{9D8B030D-6E8A-4147-A177-3AD203B41FA5}">
                      <a16:colId xmlns:a16="http://schemas.microsoft.com/office/drawing/2014/main" val="4178428043"/>
                    </a:ext>
                  </a:extLst>
                </a:gridCol>
                <a:gridCol w="287759">
                  <a:extLst>
                    <a:ext uri="{9D8B030D-6E8A-4147-A177-3AD203B41FA5}">
                      <a16:colId xmlns:a16="http://schemas.microsoft.com/office/drawing/2014/main" val="523063152"/>
                    </a:ext>
                  </a:extLst>
                </a:gridCol>
                <a:gridCol w="287759">
                  <a:extLst>
                    <a:ext uri="{9D8B030D-6E8A-4147-A177-3AD203B41FA5}">
                      <a16:colId xmlns:a16="http://schemas.microsoft.com/office/drawing/2014/main" val="424825548"/>
                    </a:ext>
                  </a:extLst>
                </a:gridCol>
                <a:gridCol w="287759">
                  <a:extLst>
                    <a:ext uri="{9D8B030D-6E8A-4147-A177-3AD203B41FA5}">
                      <a16:colId xmlns:a16="http://schemas.microsoft.com/office/drawing/2014/main" val="1656796990"/>
                    </a:ext>
                  </a:extLst>
                </a:gridCol>
                <a:gridCol w="287759">
                  <a:extLst>
                    <a:ext uri="{9D8B030D-6E8A-4147-A177-3AD203B41FA5}">
                      <a16:colId xmlns:a16="http://schemas.microsoft.com/office/drawing/2014/main" val="2223618834"/>
                    </a:ext>
                  </a:extLst>
                </a:gridCol>
                <a:gridCol w="287759">
                  <a:extLst>
                    <a:ext uri="{9D8B030D-6E8A-4147-A177-3AD203B41FA5}">
                      <a16:colId xmlns:a16="http://schemas.microsoft.com/office/drawing/2014/main" val="2848013191"/>
                    </a:ext>
                  </a:extLst>
                </a:gridCol>
                <a:gridCol w="287759">
                  <a:extLst>
                    <a:ext uri="{9D8B030D-6E8A-4147-A177-3AD203B41FA5}">
                      <a16:colId xmlns:a16="http://schemas.microsoft.com/office/drawing/2014/main" val="1927018524"/>
                    </a:ext>
                  </a:extLst>
                </a:gridCol>
              </a:tblGrid>
              <a:tr h="230262">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5</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3147479015"/>
                  </a:ext>
                </a:extLst>
              </a:tr>
            </a:tbl>
          </a:graphicData>
        </a:graphic>
      </p:graphicFrame>
      <p:sp>
        <p:nvSpPr>
          <p:cNvPr id="47" name="Chevron Left">
            <a:extLst>
              <a:ext uri="{FF2B5EF4-FFF2-40B4-BE49-F238E27FC236}">
                <a16:creationId xmlns:a16="http://schemas.microsoft.com/office/drawing/2014/main" id="{2309432C-6C63-1E9C-165A-416702C5926D}"/>
              </a:ext>
            </a:extLst>
          </p:cNvPr>
          <p:cNvSpPr>
            <a:spLocks noChangeAspect="1"/>
          </p:cNvSpPr>
          <p:nvPr/>
        </p:nvSpPr>
        <p:spPr bwMode="auto">
          <a:xfrm>
            <a:off x="3659374"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8" name="Chevron Left">
            <a:extLst>
              <a:ext uri="{FF2B5EF4-FFF2-40B4-BE49-F238E27FC236}">
                <a16:creationId xmlns:a16="http://schemas.microsoft.com/office/drawing/2014/main" id="{33AD9969-0F01-0D07-165A-6FE41739EE3D}"/>
              </a:ext>
            </a:extLst>
          </p:cNvPr>
          <p:cNvSpPr>
            <a:spLocks noChangeAspect="1"/>
          </p:cNvSpPr>
          <p:nvPr/>
        </p:nvSpPr>
        <p:spPr bwMode="auto">
          <a:xfrm>
            <a:off x="3965989"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9" name="Chevron Left">
            <a:extLst>
              <a:ext uri="{FF2B5EF4-FFF2-40B4-BE49-F238E27FC236}">
                <a16:creationId xmlns:a16="http://schemas.microsoft.com/office/drawing/2014/main" id="{936A4B62-B54A-140D-6122-D262F192D400}"/>
              </a:ext>
            </a:extLst>
          </p:cNvPr>
          <p:cNvSpPr>
            <a:spLocks noChangeAspect="1"/>
          </p:cNvSpPr>
          <p:nvPr/>
        </p:nvSpPr>
        <p:spPr bwMode="auto">
          <a:xfrm>
            <a:off x="3697474"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1" name="Chevron Left">
            <a:extLst>
              <a:ext uri="{FF2B5EF4-FFF2-40B4-BE49-F238E27FC236}">
                <a16:creationId xmlns:a16="http://schemas.microsoft.com/office/drawing/2014/main" id="{DD7CDD86-48E6-3D10-46E6-9EB4E1A99DC6}"/>
              </a:ext>
            </a:extLst>
          </p:cNvPr>
          <p:cNvSpPr>
            <a:spLocks noChangeAspect="1"/>
          </p:cNvSpPr>
          <p:nvPr/>
        </p:nvSpPr>
        <p:spPr bwMode="auto">
          <a:xfrm rot="10800000">
            <a:off x="5959659"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6" name="Chevron Left">
            <a:extLst>
              <a:ext uri="{FF2B5EF4-FFF2-40B4-BE49-F238E27FC236}">
                <a16:creationId xmlns:a16="http://schemas.microsoft.com/office/drawing/2014/main" id="{51A1E354-41BA-9636-9CC5-A20783F64C2C}"/>
              </a:ext>
            </a:extLst>
          </p:cNvPr>
          <p:cNvSpPr>
            <a:spLocks noChangeAspect="1"/>
          </p:cNvSpPr>
          <p:nvPr/>
        </p:nvSpPr>
        <p:spPr bwMode="auto">
          <a:xfrm rot="10800000">
            <a:off x="5695906"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8" name="Chevron Left">
            <a:extLst>
              <a:ext uri="{FF2B5EF4-FFF2-40B4-BE49-F238E27FC236}">
                <a16:creationId xmlns:a16="http://schemas.microsoft.com/office/drawing/2014/main" id="{7012169C-498E-409F-DEE2-199481EDBD4C}"/>
              </a:ext>
            </a:extLst>
          </p:cNvPr>
          <p:cNvSpPr>
            <a:spLocks noChangeAspect="1"/>
          </p:cNvSpPr>
          <p:nvPr/>
        </p:nvSpPr>
        <p:spPr bwMode="auto">
          <a:xfrm rot="10800000">
            <a:off x="5997759" y="598411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9" name="사각형: 둥근 모서리 58">
            <a:extLst>
              <a:ext uri="{FF2B5EF4-FFF2-40B4-BE49-F238E27FC236}">
                <a16:creationId xmlns:a16="http://schemas.microsoft.com/office/drawing/2014/main" id="{3179E7D4-2E9C-AD9D-AD97-2471958E6D4F}"/>
              </a:ext>
            </a:extLst>
          </p:cNvPr>
          <p:cNvSpPr/>
          <p:nvPr/>
        </p:nvSpPr>
        <p:spPr>
          <a:xfrm>
            <a:off x="3564514" y="5901629"/>
            <a:ext cx="2580839" cy="249925"/>
          </a:xfrm>
          <a:prstGeom prst="roundRect">
            <a:avLst>
              <a:gd name="adj" fmla="val 11668"/>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직사각형 59">
            <a:extLst>
              <a:ext uri="{FF2B5EF4-FFF2-40B4-BE49-F238E27FC236}">
                <a16:creationId xmlns:a16="http://schemas.microsoft.com/office/drawing/2014/main" id="{03BD7DF7-9BFD-7FD7-9C25-542FB59A134A}"/>
              </a:ext>
            </a:extLst>
          </p:cNvPr>
          <p:cNvSpPr/>
          <p:nvPr/>
        </p:nvSpPr>
        <p:spPr>
          <a:xfrm>
            <a:off x="3346029" y="578820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7</a:t>
            </a:r>
            <a:endParaRPr lang="ko-KR" altLang="en-US" sz="600"/>
          </a:p>
        </p:txBody>
      </p:sp>
      <p:sp>
        <p:nvSpPr>
          <p:cNvPr id="62" name="직사각형 61">
            <a:extLst>
              <a:ext uri="{FF2B5EF4-FFF2-40B4-BE49-F238E27FC236}">
                <a16:creationId xmlns:a16="http://schemas.microsoft.com/office/drawing/2014/main" id="{78E28070-7AD3-EB60-D2F5-168427F43986}"/>
              </a:ext>
            </a:extLst>
          </p:cNvPr>
          <p:cNvSpPr/>
          <p:nvPr/>
        </p:nvSpPr>
        <p:spPr>
          <a:xfrm>
            <a:off x="3488658" y="5780011"/>
            <a:ext cx="2724969" cy="485043"/>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직사각형 64">
            <a:extLst>
              <a:ext uri="{FF2B5EF4-FFF2-40B4-BE49-F238E27FC236}">
                <a16:creationId xmlns:a16="http://schemas.microsoft.com/office/drawing/2014/main" id="{67AE3C75-C3F0-93DF-75B0-2F01ACDACB5D}"/>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9" name="직사각형 38">
            <a:extLst>
              <a:ext uri="{FF2B5EF4-FFF2-40B4-BE49-F238E27FC236}">
                <a16:creationId xmlns:a16="http://schemas.microsoft.com/office/drawing/2014/main" id="{8B63E4FD-70C2-88D7-1B9B-43CD02E28E93}"/>
              </a:ext>
            </a:extLst>
          </p:cNvPr>
          <p:cNvSpPr/>
          <p:nvPr/>
        </p:nvSpPr>
        <p:spPr>
          <a:xfrm>
            <a:off x="1399856" y="1839151"/>
            <a:ext cx="586541" cy="195942"/>
          </a:xfrm>
          <a:prstGeom prst="rect">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접수</a:t>
            </a:r>
            <a:r>
              <a:rPr lang="en-US" altLang="ko-KR" sz="700">
                <a:sym typeface="Wingdings" panose="05000000000000000000" pitchFamily="2" charset="2"/>
              </a:rPr>
              <a:t>(</a:t>
            </a:r>
            <a:r>
              <a:rPr lang="en-US" altLang="ko-KR" sz="700"/>
              <a:t>000)</a:t>
            </a:r>
            <a:endParaRPr lang="ko-KR" altLang="en-US" sz="700"/>
          </a:p>
        </p:txBody>
      </p:sp>
      <p:sp>
        <p:nvSpPr>
          <p:cNvPr id="66" name="직사각형 65">
            <a:extLst>
              <a:ext uri="{FF2B5EF4-FFF2-40B4-BE49-F238E27FC236}">
                <a16:creationId xmlns:a16="http://schemas.microsoft.com/office/drawing/2014/main" id="{736FCD76-76FB-E727-D391-16D8FEF45A73}"/>
              </a:ext>
            </a:extLst>
          </p:cNvPr>
          <p:cNvSpPr/>
          <p:nvPr/>
        </p:nvSpPr>
        <p:spPr>
          <a:xfrm>
            <a:off x="2043669" y="1839151"/>
            <a:ext cx="586541" cy="195942"/>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 </a:t>
            </a:r>
            <a:r>
              <a:rPr lang="en-US" altLang="ko-KR" sz="700">
                <a:sym typeface="Wingdings" panose="05000000000000000000" pitchFamily="2" charset="2"/>
              </a:rPr>
              <a:t>(</a:t>
            </a:r>
            <a:r>
              <a:rPr lang="en-US" altLang="ko-KR" sz="700"/>
              <a:t>000)</a:t>
            </a:r>
            <a:endParaRPr lang="ko-KR" altLang="en-US" sz="700"/>
          </a:p>
        </p:txBody>
      </p:sp>
      <p:sp>
        <p:nvSpPr>
          <p:cNvPr id="76" name="직사각형 75">
            <a:extLst>
              <a:ext uri="{FF2B5EF4-FFF2-40B4-BE49-F238E27FC236}">
                <a16:creationId xmlns:a16="http://schemas.microsoft.com/office/drawing/2014/main" id="{858FEFCF-58A8-2ABF-5B16-EE9920EF99C1}"/>
              </a:ext>
            </a:extLst>
          </p:cNvPr>
          <p:cNvSpPr/>
          <p:nvPr/>
        </p:nvSpPr>
        <p:spPr>
          <a:xfrm>
            <a:off x="2678151" y="1839151"/>
            <a:ext cx="586541" cy="195942"/>
          </a:xfrm>
          <a:prstGeom prst="rect">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 </a:t>
            </a:r>
            <a:r>
              <a:rPr lang="en-US" altLang="ko-KR" sz="700">
                <a:sym typeface="Wingdings" panose="05000000000000000000" pitchFamily="2" charset="2"/>
              </a:rPr>
              <a:t>(</a:t>
            </a:r>
            <a:r>
              <a:rPr lang="en-US" altLang="ko-KR" sz="700"/>
              <a:t>000)</a:t>
            </a:r>
            <a:endParaRPr lang="ko-KR" altLang="en-US" sz="700"/>
          </a:p>
        </p:txBody>
      </p:sp>
      <p:sp>
        <p:nvSpPr>
          <p:cNvPr id="77" name="직사각형 76">
            <a:extLst>
              <a:ext uri="{FF2B5EF4-FFF2-40B4-BE49-F238E27FC236}">
                <a16:creationId xmlns:a16="http://schemas.microsoft.com/office/drawing/2014/main" id="{2239F887-AC5A-E095-4AB6-17B354D43002}"/>
              </a:ext>
            </a:extLst>
          </p:cNvPr>
          <p:cNvSpPr/>
          <p:nvPr/>
        </p:nvSpPr>
        <p:spPr>
          <a:xfrm>
            <a:off x="3335025" y="1839151"/>
            <a:ext cx="709715" cy="19594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진행요청 </a:t>
            </a:r>
            <a:r>
              <a:rPr lang="en-US" altLang="ko-KR" sz="700">
                <a:sym typeface="Wingdings" panose="05000000000000000000" pitchFamily="2" charset="2"/>
              </a:rPr>
              <a:t>(</a:t>
            </a:r>
            <a:r>
              <a:rPr lang="en-US" altLang="ko-KR" sz="700"/>
              <a:t>000)</a:t>
            </a:r>
            <a:endParaRPr lang="ko-KR" altLang="en-US" sz="700"/>
          </a:p>
        </p:txBody>
      </p:sp>
      <p:sp>
        <p:nvSpPr>
          <p:cNvPr id="78" name="직사각형 77">
            <a:extLst>
              <a:ext uri="{FF2B5EF4-FFF2-40B4-BE49-F238E27FC236}">
                <a16:creationId xmlns:a16="http://schemas.microsoft.com/office/drawing/2014/main" id="{601929BC-A53F-B876-A74F-F89EE72AF7A3}"/>
              </a:ext>
            </a:extLst>
          </p:cNvPr>
          <p:cNvSpPr/>
          <p:nvPr/>
        </p:nvSpPr>
        <p:spPr>
          <a:xfrm>
            <a:off x="4090804" y="1839151"/>
            <a:ext cx="709715" cy="195942"/>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완료요청 </a:t>
            </a:r>
            <a:r>
              <a:rPr lang="en-US" altLang="ko-KR" sz="700">
                <a:sym typeface="Wingdings" panose="05000000000000000000" pitchFamily="2" charset="2"/>
              </a:rPr>
              <a:t>(</a:t>
            </a:r>
            <a:r>
              <a:rPr lang="en-US" altLang="ko-KR" sz="700"/>
              <a:t>000)</a:t>
            </a:r>
            <a:endParaRPr lang="ko-KR" altLang="en-US" sz="700"/>
          </a:p>
        </p:txBody>
      </p:sp>
      <p:sp>
        <p:nvSpPr>
          <p:cNvPr id="79" name="직사각형 78">
            <a:extLst>
              <a:ext uri="{FF2B5EF4-FFF2-40B4-BE49-F238E27FC236}">
                <a16:creationId xmlns:a16="http://schemas.microsoft.com/office/drawing/2014/main" id="{1C051E10-2900-6F11-5857-29A67E1CF91B}"/>
              </a:ext>
            </a:extLst>
          </p:cNvPr>
          <p:cNvSpPr/>
          <p:nvPr/>
        </p:nvSpPr>
        <p:spPr>
          <a:xfrm>
            <a:off x="4869322" y="1839151"/>
            <a:ext cx="709715" cy="19594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700"/>
              <a:t>완료 </a:t>
            </a:r>
            <a:r>
              <a:rPr lang="en-US" altLang="ko-KR" sz="700">
                <a:sym typeface="Wingdings" panose="05000000000000000000" pitchFamily="2" charset="2"/>
              </a:rPr>
              <a:t>(</a:t>
            </a:r>
            <a:r>
              <a:rPr lang="en-US" altLang="ko-KR" sz="700"/>
              <a:t>000)</a:t>
            </a:r>
            <a:endParaRPr lang="ko-KR" altLang="en-US" sz="700"/>
          </a:p>
        </p:txBody>
      </p:sp>
      <p:sp>
        <p:nvSpPr>
          <p:cNvPr id="80" name="직사각형 79">
            <a:extLst>
              <a:ext uri="{FF2B5EF4-FFF2-40B4-BE49-F238E27FC236}">
                <a16:creationId xmlns:a16="http://schemas.microsoft.com/office/drawing/2014/main" id="{1251C012-B145-5374-4BB6-DBD1AFD16DA8}"/>
              </a:ext>
            </a:extLst>
          </p:cNvPr>
          <p:cNvSpPr/>
          <p:nvPr/>
        </p:nvSpPr>
        <p:spPr>
          <a:xfrm>
            <a:off x="9205782" y="223384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8</a:t>
            </a:r>
            <a:endParaRPr lang="ko-KR" altLang="en-US" sz="600"/>
          </a:p>
        </p:txBody>
      </p:sp>
      <p:sp>
        <p:nvSpPr>
          <p:cNvPr id="81" name="직사각형 80">
            <a:extLst>
              <a:ext uri="{FF2B5EF4-FFF2-40B4-BE49-F238E27FC236}">
                <a16:creationId xmlns:a16="http://schemas.microsoft.com/office/drawing/2014/main" id="{7C09415B-7403-F94E-6690-F5C37D9E60DA}"/>
              </a:ext>
            </a:extLst>
          </p:cNvPr>
          <p:cNvSpPr/>
          <p:nvPr/>
        </p:nvSpPr>
        <p:spPr>
          <a:xfrm>
            <a:off x="9205782" y="353079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8</a:t>
            </a:r>
            <a:endParaRPr lang="ko-KR" altLang="en-US" sz="600"/>
          </a:p>
        </p:txBody>
      </p:sp>
      <p:sp>
        <p:nvSpPr>
          <p:cNvPr id="17" name="직사각형 16">
            <a:extLst>
              <a:ext uri="{FF2B5EF4-FFF2-40B4-BE49-F238E27FC236}">
                <a16:creationId xmlns:a16="http://schemas.microsoft.com/office/drawing/2014/main" id="{34AC1D38-A079-A8D6-D625-05BAB2AAA6DF}"/>
              </a:ext>
            </a:extLst>
          </p:cNvPr>
          <p:cNvSpPr/>
          <p:nvPr/>
        </p:nvSpPr>
        <p:spPr>
          <a:xfrm>
            <a:off x="5791780" y="129761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9</a:t>
            </a:r>
            <a:endParaRPr lang="ko-KR" altLang="en-US" sz="600" dirty="0"/>
          </a:p>
        </p:txBody>
      </p:sp>
      <p:sp>
        <p:nvSpPr>
          <p:cNvPr id="83" name="직사각형 82">
            <a:extLst>
              <a:ext uri="{FF2B5EF4-FFF2-40B4-BE49-F238E27FC236}">
                <a16:creationId xmlns:a16="http://schemas.microsoft.com/office/drawing/2014/main" id="{A74F2FDA-71C6-9E95-E97C-1C395F7E17BD}"/>
              </a:ext>
            </a:extLst>
          </p:cNvPr>
          <p:cNvSpPr/>
          <p:nvPr/>
        </p:nvSpPr>
        <p:spPr>
          <a:xfrm>
            <a:off x="5782727" y="176839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10</a:t>
            </a:r>
            <a:endParaRPr lang="ko-KR" altLang="en-US" sz="600" dirty="0"/>
          </a:p>
        </p:txBody>
      </p:sp>
      <p:sp>
        <p:nvSpPr>
          <p:cNvPr id="84" name="직사각형 83">
            <a:extLst>
              <a:ext uri="{FF2B5EF4-FFF2-40B4-BE49-F238E27FC236}">
                <a16:creationId xmlns:a16="http://schemas.microsoft.com/office/drawing/2014/main" id="{CA590009-0C4E-EFB4-C9D1-E13D611ADADA}"/>
              </a:ext>
            </a:extLst>
          </p:cNvPr>
          <p:cNvSpPr/>
          <p:nvPr/>
        </p:nvSpPr>
        <p:spPr>
          <a:xfrm>
            <a:off x="1360745" y="1785742"/>
            <a:ext cx="4451580" cy="26939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60130222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1916806769"/>
              </p:ext>
            </p:extLst>
          </p:nvPr>
        </p:nvGraphicFramePr>
        <p:xfrm>
          <a:off x="9692640" y="526664"/>
          <a:ext cx="2465070" cy="2019686"/>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341083">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신규접수</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리스트는 하단 참조</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본인 선택 시 </a:t>
                      </a:r>
                      <a:r>
                        <a:rPr lang="en-US" altLang="ko-KR" sz="800">
                          <a:solidFill>
                            <a:srgbClr val="FF0000"/>
                          </a:solidFill>
                          <a:latin typeface="Pretendard" panose="02000503000000020004" pitchFamily="50" charset="-127"/>
                          <a:ea typeface="Pretendard" panose="02000503000000020004" pitchFamily="50" charset="-127"/>
                          <a:cs typeface="Pretendard" panose="02000503000000020004" pitchFamily="50" charset="-127"/>
                        </a:rPr>
                        <a:t>1-1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체크 및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계약자정보에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리스트는 하단 참조</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장례식장 검색 모달</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 검색 모달</a:t>
                      </a: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저장되었습니다</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후 리스트 화면으로</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0392155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저장없이 리스트 화면으로</a:t>
                      </a: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876620846"/>
                  </a:ext>
                </a:extLst>
              </a:tr>
            </a:tbl>
          </a:graphicData>
        </a:graphic>
      </p:graphicFrame>
      <p:sp>
        <p:nvSpPr>
          <p:cNvPr id="37" name="텍스트 개체 틀 36">
            <a:extLst>
              <a:ext uri="{FF2B5EF4-FFF2-40B4-BE49-F238E27FC236}">
                <a16:creationId xmlns:a16="http://schemas.microsoft.com/office/drawing/2014/main" id="{FD056A06-705E-3FBD-0054-273939AF74EC}"/>
              </a:ext>
            </a:extLst>
          </p:cNvPr>
          <p:cNvSpPr>
            <a:spLocks noGrp="1"/>
          </p:cNvSpPr>
          <p:nvPr>
            <p:ph type="body" sz="quarter" idx="10"/>
          </p:nvPr>
        </p:nvSpPr>
        <p:spPr/>
        <p:txBody>
          <a:bodyPr/>
          <a:lstStyle/>
          <a:p>
            <a:r>
              <a:rPr lang="en-US" altLang="ko-KR"/>
              <a:t>RQ-MENU-1400</a:t>
            </a:r>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Autofit/>
          </a:bodyPr>
          <a:lstStyle/>
          <a:p>
            <a:r>
              <a:rPr lang="en-US" altLang="ko-KR" dirty="0"/>
              <a:t>AG05010002000</a:t>
            </a:r>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a:t>행사 신규 접수</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ko-KR" altLang="en-US"/>
              <a:t>메인 </a:t>
            </a:r>
            <a:r>
              <a:rPr lang="en-US" altLang="ko-KR"/>
              <a:t>&gt; </a:t>
            </a:r>
            <a:r>
              <a:rPr lang="ko-KR" altLang="en-US"/>
              <a:t>신규접수</a:t>
            </a:r>
          </a:p>
        </p:txBody>
      </p:sp>
      <p:sp>
        <p:nvSpPr>
          <p:cNvPr id="102" name="직사각형 101">
            <a:extLst>
              <a:ext uri="{FF2B5EF4-FFF2-40B4-BE49-F238E27FC236}">
                <a16:creationId xmlns:a16="http://schemas.microsoft.com/office/drawing/2014/main" id="{75FF4774-BA16-252D-0AD6-F6F70C84403F}"/>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03" name="직사각형 102">
            <a:extLst>
              <a:ext uri="{FF2B5EF4-FFF2-40B4-BE49-F238E27FC236}">
                <a16:creationId xmlns:a16="http://schemas.microsoft.com/office/drawing/2014/main" id="{605E97DC-316F-CA2B-1BDE-65391C251917}"/>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5" name="TextBox 34">
            <a:extLst>
              <a:ext uri="{FF2B5EF4-FFF2-40B4-BE49-F238E27FC236}">
                <a16:creationId xmlns:a16="http://schemas.microsoft.com/office/drawing/2014/main" id="{5393EC5B-9399-1DFA-E851-C50CE7ADAEAC}"/>
              </a:ext>
            </a:extLst>
          </p:cNvPr>
          <p:cNvSpPr txBox="1"/>
          <p:nvPr/>
        </p:nvSpPr>
        <p:spPr>
          <a:xfrm>
            <a:off x="83649" y="678085"/>
            <a:ext cx="896399" cy="338554"/>
          </a:xfrm>
          <a:prstGeom prst="rect">
            <a:avLst/>
          </a:prstGeom>
          <a:noFill/>
        </p:spPr>
        <p:txBody>
          <a:bodyPr wrap="none" rtlCol="0">
            <a:spAutoFit/>
          </a:bodyPr>
          <a:lstStyle/>
          <a:p>
            <a:r>
              <a:rPr lang="ko-KR" altLang="en-US" sz="1600">
                <a:solidFill>
                  <a:srgbClr val="000000"/>
                </a:solidFill>
                <a:latin typeface="Noto Sans Korean"/>
              </a:rPr>
              <a:t>신규접수</a:t>
            </a:r>
            <a:endParaRPr lang="ko-KR" altLang="en-US" sz="1600">
              <a:solidFill>
                <a:schemeClr val="bg1">
                  <a:lumMod val="50000"/>
                </a:schemeClr>
              </a:solidFill>
            </a:endParaRPr>
          </a:p>
        </p:txBody>
      </p:sp>
      <p:sp>
        <p:nvSpPr>
          <p:cNvPr id="38" name="사각형: 둥근 모서리 37">
            <a:extLst>
              <a:ext uri="{FF2B5EF4-FFF2-40B4-BE49-F238E27FC236}">
                <a16:creationId xmlns:a16="http://schemas.microsoft.com/office/drawing/2014/main" id="{DE571342-68A4-27D5-5768-83C645BD06AC}"/>
              </a:ext>
            </a:extLst>
          </p:cNvPr>
          <p:cNvSpPr/>
          <p:nvPr/>
        </p:nvSpPr>
        <p:spPr>
          <a:xfrm>
            <a:off x="179704" y="1257480"/>
            <a:ext cx="3086101" cy="1849614"/>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TextBox 38">
            <a:extLst>
              <a:ext uri="{FF2B5EF4-FFF2-40B4-BE49-F238E27FC236}">
                <a16:creationId xmlns:a16="http://schemas.microsoft.com/office/drawing/2014/main" id="{F478A53F-C140-0A43-F86D-FAA23A328544}"/>
              </a:ext>
            </a:extLst>
          </p:cNvPr>
          <p:cNvSpPr txBox="1"/>
          <p:nvPr/>
        </p:nvSpPr>
        <p:spPr>
          <a:xfrm>
            <a:off x="235211" y="1350452"/>
            <a:ext cx="793807" cy="261610"/>
          </a:xfrm>
          <a:prstGeom prst="rect">
            <a:avLst/>
          </a:prstGeom>
          <a:noFill/>
        </p:spPr>
        <p:txBody>
          <a:bodyPr wrap="none" rtlCol="0">
            <a:spAutoFit/>
          </a:bodyPr>
          <a:lstStyle/>
          <a:p>
            <a:r>
              <a:rPr lang="ko-KR" altLang="en-US" sz="1100">
                <a:solidFill>
                  <a:srgbClr val="0D6EFD"/>
                </a:solidFill>
              </a:rPr>
              <a:t>접수자정보</a:t>
            </a:r>
          </a:p>
        </p:txBody>
      </p:sp>
      <p:sp>
        <p:nvSpPr>
          <p:cNvPr id="53" name="Input">
            <a:extLst>
              <a:ext uri="{FF2B5EF4-FFF2-40B4-BE49-F238E27FC236}">
                <a16:creationId xmlns:a16="http://schemas.microsoft.com/office/drawing/2014/main" id="{D46AD682-43D6-9632-79A5-696F524EC9D9}"/>
              </a:ext>
            </a:extLst>
          </p:cNvPr>
          <p:cNvSpPr/>
          <p:nvPr/>
        </p:nvSpPr>
        <p:spPr>
          <a:xfrm>
            <a:off x="335902" y="1712207"/>
            <a:ext cx="2759816"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접수자 이름</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66" name="Input">
            <a:extLst>
              <a:ext uri="{FF2B5EF4-FFF2-40B4-BE49-F238E27FC236}">
                <a16:creationId xmlns:a16="http://schemas.microsoft.com/office/drawing/2014/main" id="{CD671D21-17DF-A1E5-BE2D-E78D8EFD3DC3}"/>
              </a:ext>
            </a:extLst>
          </p:cNvPr>
          <p:cNvSpPr/>
          <p:nvPr/>
        </p:nvSpPr>
        <p:spPr>
          <a:xfrm>
            <a:off x="335902" y="2120078"/>
            <a:ext cx="2759816"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접수자 연락처</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grpSp>
        <p:nvGrpSpPr>
          <p:cNvPr id="68" name="Select">
            <a:extLst>
              <a:ext uri="{FF2B5EF4-FFF2-40B4-BE49-F238E27FC236}">
                <a16:creationId xmlns:a16="http://schemas.microsoft.com/office/drawing/2014/main" id="{9C92D208-905B-ECCC-ED6E-8741907E061C}"/>
              </a:ext>
            </a:extLst>
          </p:cNvPr>
          <p:cNvGrpSpPr/>
          <p:nvPr/>
        </p:nvGrpSpPr>
        <p:grpSpPr>
          <a:xfrm>
            <a:off x="335902" y="2514782"/>
            <a:ext cx="2759816" cy="307726"/>
            <a:chOff x="340569" y="1261242"/>
            <a:chExt cx="2759816" cy="307726"/>
          </a:xfrm>
        </p:grpSpPr>
        <p:sp>
          <p:nvSpPr>
            <p:cNvPr id="69" name="Input">
              <a:extLst>
                <a:ext uri="{FF2B5EF4-FFF2-40B4-BE49-F238E27FC236}">
                  <a16:creationId xmlns:a16="http://schemas.microsoft.com/office/drawing/2014/main" id="{18FFE6C5-38C0-7F80-4176-69943D45D142}"/>
                </a:ext>
              </a:extLst>
            </p:cNvPr>
            <p:cNvSpPr/>
            <p:nvPr/>
          </p:nvSpPr>
          <p:spPr>
            <a:xfrm>
              <a:off x="340569" y="1261242"/>
              <a:ext cx="2759816"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계약자와의 관계</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70" name="Arrow Down">
              <a:extLst>
                <a:ext uri="{FF2B5EF4-FFF2-40B4-BE49-F238E27FC236}">
                  <a16:creationId xmlns:a16="http://schemas.microsoft.com/office/drawing/2014/main" id="{6EAC0167-1A33-9700-FCDF-79F78D385EC5}"/>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bg1">
                    <a:lumMod val="50000"/>
                  </a:schemeClr>
                </a:solidFill>
                <a:latin typeface="Segoe UI" panose="020B0502040204020203" pitchFamily="34" charset="0"/>
                <a:cs typeface="Segoe UI" panose="020B0502040204020203" pitchFamily="34" charset="0"/>
              </a:endParaRPr>
            </a:p>
          </p:txBody>
        </p:sp>
      </p:grpSp>
      <p:sp>
        <p:nvSpPr>
          <p:cNvPr id="94" name="사각형: 둥근 모서리 93">
            <a:extLst>
              <a:ext uri="{FF2B5EF4-FFF2-40B4-BE49-F238E27FC236}">
                <a16:creationId xmlns:a16="http://schemas.microsoft.com/office/drawing/2014/main" id="{35B50FB3-ECDB-638F-B920-E459B7144C83}"/>
              </a:ext>
            </a:extLst>
          </p:cNvPr>
          <p:cNvSpPr/>
          <p:nvPr/>
        </p:nvSpPr>
        <p:spPr>
          <a:xfrm>
            <a:off x="3321312" y="1257480"/>
            <a:ext cx="3086101" cy="1849614"/>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5" name="TextBox 94">
            <a:extLst>
              <a:ext uri="{FF2B5EF4-FFF2-40B4-BE49-F238E27FC236}">
                <a16:creationId xmlns:a16="http://schemas.microsoft.com/office/drawing/2014/main" id="{9BF8D45D-1AF5-AC01-91F8-F729A63ACED3}"/>
              </a:ext>
            </a:extLst>
          </p:cNvPr>
          <p:cNvSpPr txBox="1"/>
          <p:nvPr/>
        </p:nvSpPr>
        <p:spPr>
          <a:xfrm>
            <a:off x="3376819" y="1350452"/>
            <a:ext cx="793807" cy="261610"/>
          </a:xfrm>
          <a:prstGeom prst="rect">
            <a:avLst/>
          </a:prstGeom>
          <a:noFill/>
        </p:spPr>
        <p:txBody>
          <a:bodyPr wrap="none" rtlCol="0">
            <a:spAutoFit/>
          </a:bodyPr>
          <a:lstStyle/>
          <a:p>
            <a:r>
              <a:rPr lang="ko-KR" altLang="en-US" sz="1100">
                <a:solidFill>
                  <a:srgbClr val="0D6EFD"/>
                </a:solidFill>
              </a:rPr>
              <a:t>계약자정보</a:t>
            </a:r>
          </a:p>
        </p:txBody>
      </p:sp>
      <p:sp>
        <p:nvSpPr>
          <p:cNvPr id="96" name="Input">
            <a:extLst>
              <a:ext uri="{FF2B5EF4-FFF2-40B4-BE49-F238E27FC236}">
                <a16:creationId xmlns:a16="http://schemas.microsoft.com/office/drawing/2014/main" id="{D290E968-1FE8-3FE1-D80F-EF702B7C9232}"/>
              </a:ext>
            </a:extLst>
          </p:cNvPr>
          <p:cNvSpPr/>
          <p:nvPr/>
        </p:nvSpPr>
        <p:spPr>
          <a:xfrm>
            <a:off x="3477510" y="2093746"/>
            <a:ext cx="2759816"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계약자 이름</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97" name="Input">
            <a:extLst>
              <a:ext uri="{FF2B5EF4-FFF2-40B4-BE49-F238E27FC236}">
                <a16:creationId xmlns:a16="http://schemas.microsoft.com/office/drawing/2014/main" id="{BB29348A-BAB1-BCEA-90E4-8C2758AF618D}"/>
              </a:ext>
            </a:extLst>
          </p:cNvPr>
          <p:cNvSpPr/>
          <p:nvPr/>
        </p:nvSpPr>
        <p:spPr>
          <a:xfrm>
            <a:off x="3477510" y="2505013"/>
            <a:ext cx="2759816"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계약자 연락처</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101" name="Checkbox">
            <a:extLst>
              <a:ext uri="{FF2B5EF4-FFF2-40B4-BE49-F238E27FC236}">
                <a16:creationId xmlns:a16="http://schemas.microsoft.com/office/drawing/2014/main" id="{332252B0-B3B8-6BEC-AF1F-922CBD5C7BC2}"/>
              </a:ext>
            </a:extLst>
          </p:cNvPr>
          <p:cNvSpPr>
            <a:spLocks noChangeAspect="1" noEditPoints="1"/>
          </p:cNvSpPr>
          <p:nvPr/>
        </p:nvSpPr>
        <p:spPr bwMode="auto">
          <a:xfrm>
            <a:off x="3486932" y="1803856"/>
            <a:ext cx="138303" cy="138303"/>
          </a:xfrm>
          <a:custGeom>
            <a:avLst/>
            <a:gdLst>
              <a:gd name="T0" fmla="*/ 247 w 635"/>
              <a:gd name="T1" fmla="*/ 494 h 635"/>
              <a:gd name="T2" fmla="*/ 71 w 635"/>
              <a:gd name="T3" fmla="*/ 318 h 635"/>
              <a:gd name="T4" fmla="*/ 120 w 635"/>
              <a:gd name="T5" fmla="*/ 268 h 635"/>
              <a:gd name="T6" fmla="*/ 247 w 635"/>
              <a:gd name="T7" fmla="*/ 394 h 635"/>
              <a:gd name="T8" fmla="*/ 515 w 635"/>
              <a:gd name="T9" fmla="*/ 127 h 635"/>
              <a:gd name="T10" fmla="*/ 564 w 635"/>
              <a:gd name="T11" fmla="*/ 176 h 635"/>
              <a:gd name="T12" fmla="*/ 247 w 635"/>
              <a:gd name="T13" fmla="*/ 494 h 635"/>
              <a:gd name="T14" fmla="*/ 564 w 635"/>
              <a:gd name="T15" fmla="*/ 0 h 635"/>
              <a:gd name="T16" fmla="*/ 71 w 635"/>
              <a:gd name="T17" fmla="*/ 0 h 635"/>
              <a:gd name="T18" fmla="*/ 0 w 635"/>
              <a:gd name="T19" fmla="*/ 71 h 635"/>
              <a:gd name="T20" fmla="*/ 0 w 635"/>
              <a:gd name="T21" fmla="*/ 564 h 635"/>
              <a:gd name="T22" fmla="*/ 71 w 635"/>
              <a:gd name="T23" fmla="*/ 635 h 635"/>
              <a:gd name="T24" fmla="*/ 564 w 635"/>
              <a:gd name="T25" fmla="*/ 635 h 635"/>
              <a:gd name="T26" fmla="*/ 635 w 635"/>
              <a:gd name="T27" fmla="*/ 564 h 635"/>
              <a:gd name="T28" fmla="*/ 635 w 635"/>
              <a:gd name="T29" fmla="*/ 71 h 635"/>
              <a:gd name="T30" fmla="*/ 564 w 635"/>
              <a:gd name="T31" fmla="*/ 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5" h="635">
                <a:moveTo>
                  <a:pt x="247" y="494"/>
                </a:moveTo>
                <a:lnTo>
                  <a:pt x="71" y="318"/>
                </a:lnTo>
                <a:lnTo>
                  <a:pt x="120" y="268"/>
                </a:lnTo>
                <a:lnTo>
                  <a:pt x="247" y="394"/>
                </a:lnTo>
                <a:lnTo>
                  <a:pt x="515" y="127"/>
                </a:lnTo>
                <a:lnTo>
                  <a:pt x="564" y="176"/>
                </a:lnTo>
                <a:lnTo>
                  <a:pt x="247" y="494"/>
                </a:lnTo>
                <a:close/>
                <a:moveTo>
                  <a:pt x="564" y="0"/>
                </a:moveTo>
                <a:lnTo>
                  <a:pt x="71" y="0"/>
                </a:lnTo>
                <a:cubicBezTo>
                  <a:pt x="32" y="0"/>
                  <a:pt x="0" y="32"/>
                  <a:pt x="0" y="71"/>
                </a:cubicBezTo>
                <a:lnTo>
                  <a:pt x="0" y="564"/>
                </a:lnTo>
                <a:cubicBezTo>
                  <a:pt x="0" y="603"/>
                  <a:pt x="32" y="635"/>
                  <a:pt x="71" y="635"/>
                </a:cubicBezTo>
                <a:lnTo>
                  <a:pt x="564" y="635"/>
                </a:lnTo>
                <a:cubicBezTo>
                  <a:pt x="603" y="635"/>
                  <a:pt x="635" y="603"/>
                  <a:pt x="635" y="564"/>
                </a:cubicBezTo>
                <a:lnTo>
                  <a:pt x="635" y="71"/>
                </a:lnTo>
                <a:cubicBezTo>
                  <a:pt x="635" y="32"/>
                  <a:pt x="603" y="0"/>
                  <a:pt x="564" y="0"/>
                </a:cubicBezTo>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dirty="0">
              <a:latin typeface="Segoe UI" panose="020B0502040204020203" pitchFamily="34" charset="0"/>
              <a:cs typeface="Segoe UI" panose="020B0502040204020203" pitchFamily="34" charset="0"/>
            </a:endParaRPr>
          </a:p>
        </p:txBody>
      </p:sp>
      <p:sp>
        <p:nvSpPr>
          <p:cNvPr id="104" name="TextBox 103">
            <a:extLst>
              <a:ext uri="{FF2B5EF4-FFF2-40B4-BE49-F238E27FC236}">
                <a16:creationId xmlns:a16="http://schemas.microsoft.com/office/drawing/2014/main" id="{4EC76ECC-B789-C971-88D9-7FA01296685F}"/>
              </a:ext>
            </a:extLst>
          </p:cNvPr>
          <p:cNvSpPr txBox="1"/>
          <p:nvPr/>
        </p:nvSpPr>
        <p:spPr>
          <a:xfrm>
            <a:off x="3615904" y="1757340"/>
            <a:ext cx="808235" cy="230832"/>
          </a:xfrm>
          <a:prstGeom prst="rect">
            <a:avLst/>
          </a:prstGeom>
          <a:noFill/>
        </p:spPr>
        <p:txBody>
          <a:bodyPr wrap="none" rtlCol="0">
            <a:spAutoFit/>
          </a:bodyPr>
          <a:lstStyle/>
          <a:p>
            <a:r>
              <a:rPr lang="ko-KR" altLang="en-US" sz="900">
                <a:solidFill>
                  <a:schemeClr val="tx1">
                    <a:lumMod val="50000"/>
                    <a:lumOff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접수자와 동일</a:t>
            </a:r>
          </a:p>
        </p:txBody>
      </p:sp>
      <p:sp>
        <p:nvSpPr>
          <p:cNvPr id="111" name="사각형: 둥근 모서리 110">
            <a:extLst>
              <a:ext uri="{FF2B5EF4-FFF2-40B4-BE49-F238E27FC236}">
                <a16:creationId xmlns:a16="http://schemas.microsoft.com/office/drawing/2014/main" id="{AF2F3F96-B20B-FF72-8501-43F25A919A21}"/>
              </a:ext>
            </a:extLst>
          </p:cNvPr>
          <p:cNvSpPr/>
          <p:nvPr/>
        </p:nvSpPr>
        <p:spPr>
          <a:xfrm>
            <a:off x="6484389" y="1257480"/>
            <a:ext cx="3086101" cy="1849614"/>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2" name="TextBox 111">
            <a:extLst>
              <a:ext uri="{FF2B5EF4-FFF2-40B4-BE49-F238E27FC236}">
                <a16:creationId xmlns:a16="http://schemas.microsoft.com/office/drawing/2014/main" id="{4C4A651C-2062-A5E7-77D9-6B3F5E7C1FCC}"/>
              </a:ext>
            </a:extLst>
          </p:cNvPr>
          <p:cNvSpPr txBox="1"/>
          <p:nvPr/>
        </p:nvSpPr>
        <p:spPr>
          <a:xfrm>
            <a:off x="6539896" y="1350452"/>
            <a:ext cx="671979" cy="261610"/>
          </a:xfrm>
          <a:prstGeom prst="rect">
            <a:avLst/>
          </a:prstGeom>
          <a:noFill/>
        </p:spPr>
        <p:txBody>
          <a:bodyPr wrap="none" rtlCol="0">
            <a:spAutoFit/>
          </a:bodyPr>
          <a:lstStyle/>
          <a:p>
            <a:r>
              <a:rPr lang="ko-KR" altLang="en-US" sz="1100">
                <a:solidFill>
                  <a:srgbClr val="0D6EFD"/>
                </a:solidFill>
              </a:rPr>
              <a:t>고인정보</a:t>
            </a:r>
          </a:p>
        </p:txBody>
      </p:sp>
      <p:grpSp>
        <p:nvGrpSpPr>
          <p:cNvPr id="117" name="Select">
            <a:extLst>
              <a:ext uri="{FF2B5EF4-FFF2-40B4-BE49-F238E27FC236}">
                <a16:creationId xmlns:a16="http://schemas.microsoft.com/office/drawing/2014/main" id="{A448150E-5364-C769-7841-D01A5B400573}"/>
              </a:ext>
            </a:extLst>
          </p:cNvPr>
          <p:cNvGrpSpPr/>
          <p:nvPr/>
        </p:nvGrpSpPr>
        <p:grpSpPr>
          <a:xfrm>
            <a:off x="6643395" y="1665697"/>
            <a:ext cx="2759816" cy="307726"/>
            <a:chOff x="340569" y="1261242"/>
            <a:chExt cx="2759816" cy="307726"/>
          </a:xfrm>
        </p:grpSpPr>
        <p:sp>
          <p:nvSpPr>
            <p:cNvPr id="118" name="Input">
              <a:extLst>
                <a:ext uri="{FF2B5EF4-FFF2-40B4-BE49-F238E27FC236}">
                  <a16:creationId xmlns:a16="http://schemas.microsoft.com/office/drawing/2014/main" id="{30A52D1E-CC99-300F-6855-547062B120C4}"/>
                </a:ext>
              </a:extLst>
            </p:cNvPr>
            <p:cNvSpPr/>
            <p:nvPr/>
          </p:nvSpPr>
          <p:spPr>
            <a:xfrm>
              <a:off x="340569" y="1261242"/>
              <a:ext cx="2759816"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계약자와의 관계</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119" name="Arrow Down">
              <a:extLst>
                <a:ext uri="{FF2B5EF4-FFF2-40B4-BE49-F238E27FC236}">
                  <a16:creationId xmlns:a16="http://schemas.microsoft.com/office/drawing/2014/main" id="{BB06DDE0-847C-FDB5-1CDD-A48A1E4EDC7D}"/>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bg1">
                    <a:lumMod val="50000"/>
                  </a:schemeClr>
                </a:solidFill>
                <a:latin typeface="Segoe UI" panose="020B0502040204020203" pitchFamily="34" charset="0"/>
                <a:cs typeface="Segoe UI" panose="020B0502040204020203" pitchFamily="34" charset="0"/>
              </a:endParaRPr>
            </a:p>
          </p:txBody>
        </p:sp>
      </p:grpSp>
      <p:sp>
        <p:nvSpPr>
          <p:cNvPr id="120" name="Input">
            <a:extLst>
              <a:ext uri="{FF2B5EF4-FFF2-40B4-BE49-F238E27FC236}">
                <a16:creationId xmlns:a16="http://schemas.microsoft.com/office/drawing/2014/main" id="{1557E75C-20F1-9673-841C-39D31194D472}"/>
              </a:ext>
            </a:extLst>
          </p:cNvPr>
          <p:cNvSpPr/>
          <p:nvPr/>
        </p:nvSpPr>
        <p:spPr>
          <a:xfrm>
            <a:off x="6652726" y="2093746"/>
            <a:ext cx="2759816"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고인이름</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121" name="Input">
            <a:extLst>
              <a:ext uri="{FF2B5EF4-FFF2-40B4-BE49-F238E27FC236}">
                <a16:creationId xmlns:a16="http://schemas.microsoft.com/office/drawing/2014/main" id="{C4F569C3-3CB7-17BA-71E8-8A0F60D63518}"/>
              </a:ext>
            </a:extLst>
          </p:cNvPr>
          <p:cNvSpPr/>
          <p:nvPr/>
        </p:nvSpPr>
        <p:spPr>
          <a:xfrm>
            <a:off x="6652726" y="2502633"/>
            <a:ext cx="2759816"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장례식장</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122" name="Search">
            <a:extLst>
              <a:ext uri="{FF2B5EF4-FFF2-40B4-BE49-F238E27FC236}">
                <a16:creationId xmlns:a16="http://schemas.microsoft.com/office/drawing/2014/main" id="{F87E3648-09AE-5ED3-B4BF-12C147A8BD7B}"/>
              </a:ext>
            </a:extLst>
          </p:cNvPr>
          <p:cNvSpPr>
            <a:spLocks noChangeAspect="1" noEditPoints="1"/>
          </p:cNvSpPr>
          <p:nvPr/>
        </p:nvSpPr>
        <p:spPr bwMode="auto">
          <a:xfrm>
            <a:off x="9174428" y="2587788"/>
            <a:ext cx="139700" cy="142875"/>
          </a:xfrm>
          <a:custGeom>
            <a:avLst/>
            <a:gdLst>
              <a:gd name="T0" fmla="*/ 227 w 572"/>
              <a:gd name="T1" fmla="*/ 0 h 585"/>
              <a:gd name="T2" fmla="*/ 0 w 572"/>
              <a:gd name="T3" fmla="*/ 227 h 585"/>
              <a:gd name="T4" fmla="*/ 227 w 572"/>
              <a:gd name="T5" fmla="*/ 453 h 585"/>
              <a:gd name="T6" fmla="*/ 359 w 572"/>
              <a:gd name="T7" fmla="*/ 410 h 585"/>
              <a:gd name="T8" fmla="*/ 535 w 572"/>
              <a:gd name="T9" fmla="*/ 585 h 585"/>
              <a:gd name="T10" fmla="*/ 572 w 572"/>
              <a:gd name="T11" fmla="*/ 548 h 585"/>
              <a:gd name="T12" fmla="*/ 399 w 572"/>
              <a:gd name="T13" fmla="*/ 374 h 585"/>
              <a:gd name="T14" fmla="*/ 454 w 572"/>
              <a:gd name="T15" fmla="*/ 227 h 585"/>
              <a:gd name="T16" fmla="*/ 227 w 572"/>
              <a:gd name="T17" fmla="*/ 0 h 585"/>
              <a:gd name="T18" fmla="*/ 227 w 572"/>
              <a:gd name="T19" fmla="*/ 27 h 585"/>
              <a:gd name="T20" fmla="*/ 427 w 572"/>
              <a:gd name="T21" fmla="*/ 227 h 585"/>
              <a:gd name="T22" fmla="*/ 227 w 572"/>
              <a:gd name="T23" fmla="*/ 427 h 585"/>
              <a:gd name="T24" fmla="*/ 27 w 572"/>
              <a:gd name="T25" fmla="*/ 227 h 585"/>
              <a:gd name="T26" fmla="*/ 227 w 572"/>
              <a:gd name="T27" fmla="*/ 2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2" h="585">
                <a:moveTo>
                  <a:pt x="227" y="0"/>
                </a:moveTo>
                <a:cubicBezTo>
                  <a:pt x="102" y="0"/>
                  <a:pt x="0" y="102"/>
                  <a:pt x="0" y="227"/>
                </a:cubicBezTo>
                <a:cubicBezTo>
                  <a:pt x="0" y="352"/>
                  <a:pt x="102" y="453"/>
                  <a:pt x="227" y="453"/>
                </a:cubicBezTo>
                <a:cubicBezTo>
                  <a:pt x="276" y="453"/>
                  <a:pt x="322" y="437"/>
                  <a:pt x="359" y="410"/>
                </a:cubicBezTo>
                <a:lnTo>
                  <a:pt x="535" y="585"/>
                </a:lnTo>
                <a:lnTo>
                  <a:pt x="572" y="548"/>
                </a:lnTo>
                <a:lnTo>
                  <a:pt x="399" y="374"/>
                </a:lnTo>
                <a:cubicBezTo>
                  <a:pt x="433" y="335"/>
                  <a:pt x="454" y="283"/>
                  <a:pt x="454" y="227"/>
                </a:cubicBezTo>
                <a:cubicBezTo>
                  <a:pt x="454" y="102"/>
                  <a:pt x="352" y="0"/>
                  <a:pt x="227" y="0"/>
                </a:cubicBezTo>
                <a:close/>
                <a:moveTo>
                  <a:pt x="227" y="27"/>
                </a:moveTo>
                <a:cubicBezTo>
                  <a:pt x="338" y="27"/>
                  <a:pt x="427" y="116"/>
                  <a:pt x="427" y="227"/>
                </a:cubicBezTo>
                <a:cubicBezTo>
                  <a:pt x="427" y="337"/>
                  <a:pt x="338" y="427"/>
                  <a:pt x="227" y="427"/>
                </a:cubicBezTo>
                <a:cubicBezTo>
                  <a:pt x="116" y="427"/>
                  <a:pt x="27" y="337"/>
                  <a:pt x="27" y="227"/>
                </a:cubicBezTo>
                <a:cubicBezTo>
                  <a:pt x="27" y="116"/>
                  <a:pt x="116" y="27"/>
                  <a:pt x="227" y="27"/>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23" name="사각형: 둥근 모서리 122">
            <a:extLst>
              <a:ext uri="{FF2B5EF4-FFF2-40B4-BE49-F238E27FC236}">
                <a16:creationId xmlns:a16="http://schemas.microsoft.com/office/drawing/2014/main" id="{AD80AA3B-1BF5-AA3B-DF14-7B80F3D9150D}"/>
              </a:ext>
            </a:extLst>
          </p:cNvPr>
          <p:cNvSpPr/>
          <p:nvPr/>
        </p:nvSpPr>
        <p:spPr>
          <a:xfrm>
            <a:off x="179704" y="3216909"/>
            <a:ext cx="9390786" cy="1028520"/>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4" name="TextBox 123">
            <a:extLst>
              <a:ext uri="{FF2B5EF4-FFF2-40B4-BE49-F238E27FC236}">
                <a16:creationId xmlns:a16="http://schemas.microsoft.com/office/drawing/2014/main" id="{B901560F-5961-0DED-4238-6FD1A48185E6}"/>
              </a:ext>
            </a:extLst>
          </p:cNvPr>
          <p:cNvSpPr txBox="1"/>
          <p:nvPr/>
        </p:nvSpPr>
        <p:spPr>
          <a:xfrm>
            <a:off x="235211" y="3309881"/>
            <a:ext cx="671979" cy="261610"/>
          </a:xfrm>
          <a:prstGeom prst="rect">
            <a:avLst/>
          </a:prstGeom>
          <a:noFill/>
        </p:spPr>
        <p:txBody>
          <a:bodyPr wrap="none" rtlCol="0">
            <a:spAutoFit/>
          </a:bodyPr>
          <a:lstStyle/>
          <a:p>
            <a:r>
              <a:rPr lang="ko-KR" altLang="en-US" sz="1100">
                <a:solidFill>
                  <a:srgbClr val="0D6EFD"/>
                </a:solidFill>
              </a:rPr>
              <a:t>단체정보</a:t>
            </a:r>
          </a:p>
        </p:txBody>
      </p:sp>
      <p:sp>
        <p:nvSpPr>
          <p:cNvPr id="125" name="Input">
            <a:extLst>
              <a:ext uri="{FF2B5EF4-FFF2-40B4-BE49-F238E27FC236}">
                <a16:creationId xmlns:a16="http://schemas.microsoft.com/office/drawing/2014/main" id="{D9A0BE12-F8AB-28A0-EC08-AFE18333B103}"/>
              </a:ext>
            </a:extLst>
          </p:cNvPr>
          <p:cNvSpPr/>
          <p:nvPr/>
        </p:nvSpPr>
        <p:spPr>
          <a:xfrm>
            <a:off x="332479" y="3658004"/>
            <a:ext cx="2073491"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단체명</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126" name="Input">
            <a:extLst>
              <a:ext uri="{FF2B5EF4-FFF2-40B4-BE49-F238E27FC236}">
                <a16:creationId xmlns:a16="http://schemas.microsoft.com/office/drawing/2014/main" id="{1EAFAD55-E6B9-0846-23D8-C4575147C934}"/>
              </a:ext>
            </a:extLst>
          </p:cNvPr>
          <p:cNvSpPr/>
          <p:nvPr/>
        </p:nvSpPr>
        <p:spPr>
          <a:xfrm>
            <a:off x="2668098" y="3658774"/>
            <a:ext cx="2073491"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사업장</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132" name="Input">
            <a:extLst>
              <a:ext uri="{FF2B5EF4-FFF2-40B4-BE49-F238E27FC236}">
                <a16:creationId xmlns:a16="http://schemas.microsoft.com/office/drawing/2014/main" id="{3F6E5151-A4A7-4A89-A780-11AF2F2FD364}"/>
              </a:ext>
            </a:extLst>
          </p:cNvPr>
          <p:cNvSpPr/>
          <p:nvPr/>
        </p:nvSpPr>
        <p:spPr>
          <a:xfrm>
            <a:off x="5003717" y="3658004"/>
            <a:ext cx="2073491"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소속</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133" name="Input">
            <a:extLst>
              <a:ext uri="{FF2B5EF4-FFF2-40B4-BE49-F238E27FC236}">
                <a16:creationId xmlns:a16="http://schemas.microsoft.com/office/drawing/2014/main" id="{6850FCBC-A069-AC69-1C5E-C0ABE5485CBC}"/>
              </a:ext>
            </a:extLst>
          </p:cNvPr>
          <p:cNvSpPr/>
          <p:nvPr/>
        </p:nvSpPr>
        <p:spPr>
          <a:xfrm>
            <a:off x="7339335" y="3658774"/>
            <a:ext cx="2073491"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lumMod val="65000"/>
                  </a:schemeClr>
                </a:solidFill>
                <a:latin typeface="Segoe UI" panose="020B0502040204020203" pitchFamily="34" charset="0"/>
                <a:cs typeface="Segoe UI" panose="020B0502040204020203" pitchFamily="34" charset="0"/>
              </a:rPr>
              <a:t>직책</a:t>
            </a:r>
            <a:r>
              <a:rPr lang="en-US" altLang="ko-KR" sz="1050">
                <a:solidFill>
                  <a:schemeClr val="bg1">
                    <a:lumMod val="65000"/>
                  </a:schemeClr>
                </a:solidFill>
                <a:latin typeface="Segoe UI" panose="020B0502040204020203" pitchFamily="34" charset="0"/>
                <a:cs typeface="Segoe UI" panose="020B0502040204020203" pitchFamily="34" charset="0"/>
              </a:rPr>
              <a:t>/</a:t>
            </a:r>
            <a:r>
              <a:rPr lang="ko-KR" altLang="en-US" sz="1050">
                <a:solidFill>
                  <a:schemeClr val="bg1">
                    <a:lumMod val="65000"/>
                  </a:schemeClr>
                </a:solidFill>
                <a:latin typeface="Segoe UI" panose="020B0502040204020203" pitchFamily="34" charset="0"/>
                <a:cs typeface="Segoe UI" panose="020B0502040204020203" pitchFamily="34" charset="0"/>
              </a:rPr>
              <a:t>사번</a:t>
            </a:r>
            <a:endParaRPr lang="en-US" sz="1050" dirty="0">
              <a:solidFill>
                <a:schemeClr val="bg1">
                  <a:lumMod val="65000"/>
                </a:schemeClr>
              </a:solidFill>
              <a:latin typeface="Segoe UI" panose="020B0502040204020203" pitchFamily="34" charset="0"/>
              <a:cs typeface="Segoe UI" panose="020B0502040204020203" pitchFamily="34" charset="0"/>
            </a:endParaRPr>
          </a:p>
        </p:txBody>
      </p:sp>
      <p:sp>
        <p:nvSpPr>
          <p:cNvPr id="136" name="Search">
            <a:extLst>
              <a:ext uri="{FF2B5EF4-FFF2-40B4-BE49-F238E27FC236}">
                <a16:creationId xmlns:a16="http://schemas.microsoft.com/office/drawing/2014/main" id="{2876C82C-F411-5DD8-AAF7-BC5D1E793092}"/>
              </a:ext>
            </a:extLst>
          </p:cNvPr>
          <p:cNvSpPr>
            <a:spLocks noChangeAspect="1" noEditPoints="1"/>
          </p:cNvSpPr>
          <p:nvPr/>
        </p:nvSpPr>
        <p:spPr bwMode="auto">
          <a:xfrm>
            <a:off x="2211265" y="3740500"/>
            <a:ext cx="139700" cy="142875"/>
          </a:xfrm>
          <a:custGeom>
            <a:avLst/>
            <a:gdLst>
              <a:gd name="T0" fmla="*/ 227 w 572"/>
              <a:gd name="T1" fmla="*/ 0 h 585"/>
              <a:gd name="T2" fmla="*/ 0 w 572"/>
              <a:gd name="T3" fmla="*/ 227 h 585"/>
              <a:gd name="T4" fmla="*/ 227 w 572"/>
              <a:gd name="T5" fmla="*/ 453 h 585"/>
              <a:gd name="T6" fmla="*/ 359 w 572"/>
              <a:gd name="T7" fmla="*/ 410 h 585"/>
              <a:gd name="T8" fmla="*/ 535 w 572"/>
              <a:gd name="T9" fmla="*/ 585 h 585"/>
              <a:gd name="T10" fmla="*/ 572 w 572"/>
              <a:gd name="T11" fmla="*/ 548 h 585"/>
              <a:gd name="T12" fmla="*/ 399 w 572"/>
              <a:gd name="T13" fmla="*/ 374 h 585"/>
              <a:gd name="T14" fmla="*/ 454 w 572"/>
              <a:gd name="T15" fmla="*/ 227 h 585"/>
              <a:gd name="T16" fmla="*/ 227 w 572"/>
              <a:gd name="T17" fmla="*/ 0 h 585"/>
              <a:gd name="T18" fmla="*/ 227 w 572"/>
              <a:gd name="T19" fmla="*/ 27 h 585"/>
              <a:gd name="T20" fmla="*/ 427 w 572"/>
              <a:gd name="T21" fmla="*/ 227 h 585"/>
              <a:gd name="T22" fmla="*/ 227 w 572"/>
              <a:gd name="T23" fmla="*/ 427 h 585"/>
              <a:gd name="T24" fmla="*/ 27 w 572"/>
              <a:gd name="T25" fmla="*/ 227 h 585"/>
              <a:gd name="T26" fmla="*/ 227 w 572"/>
              <a:gd name="T27" fmla="*/ 2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2" h="585">
                <a:moveTo>
                  <a:pt x="227" y="0"/>
                </a:moveTo>
                <a:cubicBezTo>
                  <a:pt x="102" y="0"/>
                  <a:pt x="0" y="102"/>
                  <a:pt x="0" y="227"/>
                </a:cubicBezTo>
                <a:cubicBezTo>
                  <a:pt x="0" y="352"/>
                  <a:pt x="102" y="453"/>
                  <a:pt x="227" y="453"/>
                </a:cubicBezTo>
                <a:cubicBezTo>
                  <a:pt x="276" y="453"/>
                  <a:pt x="322" y="437"/>
                  <a:pt x="359" y="410"/>
                </a:cubicBezTo>
                <a:lnTo>
                  <a:pt x="535" y="585"/>
                </a:lnTo>
                <a:lnTo>
                  <a:pt x="572" y="548"/>
                </a:lnTo>
                <a:lnTo>
                  <a:pt x="399" y="374"/>
                </a:lnTo>
                <a:cubicBezTo>
                  <a:pt x="433" y="335"/>
                  <a:pt x="454" y="283"/>
                  <a:pt x="454" y="227"/>
                </a:cubicBezTo>
                <a:cubicBezTo>
                  <a:pt x="454" y="102"/>
                  <a:pt x="352" y="0"/>
                  <a:pt x="227" y="0"/>
                </a:cubicBezTo>
                <a:close/>
                <a:moveTo>
                  <a:pt x="227" y="27"/>
                </a:moveTo>
                <a:cubicBezTo>
                  <a:pt x="338" y="27"/>
                  <a:pt x="427" y="116"/>
                  <a:pt x="427" y="227"/>
                </a:cubicBezTo>
                <a:cubicBezTo>
                  <a:pt x="427" y="337"/>
                  <a:pt x="338" y="427"/>
                  <a:pt x="227" y="427"/>
                </a:cubicBezTo>
                <a:cubicBezTo>
                  <a:pt x="116" y="427"/>
                  <a:pt x="27" y="337"/>
                  <a:pt x="27" y="227"/>
                </a:cubicBezTo>
                <a:cubicBezTo>
                  <a:pt x="27" y="116"/>
                  <a:pt x="116" y="27"/>
                  <a:pt x="227" y="27"/>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7" name="사각형: 둥근 모서리 136">
            <a:extLst>
              <a:ext uri="{FF2B5EF4-FFF2-40B4-BE49-F238E27FC236}">
                <a16:creationId xmlns:a16="http://schemas.microsoft.com/office/drawing/2014/main" id="{3DABCC54-9C3E-00E2-27AA-ED1EBC8811BB}"/>
              </a:ext>
            </a:extLst>
          </p:cNvPr>
          <p:cNvSpPr/>
          <p:nvPr/>
        </p:nvSpPr>
        <p:spPr>
          <a:xfrm>
            <a:off x="8518849" y="5985061"/>
            <a:ext cx="867748"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100" dirty="0" smtClean="0"/>
              <a:t>등록</a:t>
            </a:r>
            <a:endParaRPr lang="ko-KR" altLang="en-US" sz="1100" dirty="0"/>
          </a:p>
        </p:txBody>
      </p:sp>
      <p:sp>
        <p:nvSpPr>
          <p:cNvPr id="138" name="사각형: 둥근 모서리 137">
            <a:extLst>
              <a:ext uri="{FF2B5EF4-FFF2-40B4-BE49-F238E27FC236}">
                <a16:creationId xmlns:a16="http://schemas.microsoft.com/office/drawing/2014/main" id="{8590BC39-6E89-A04C-7AA6-41756384FF55}"/>
              </a:ext>
            </a:extLst>
          </p:cNvPr>
          <p:cNvSpPr/>
          <p:nvPr/>
        </p:nvSpPr>
        <p:spPr>
          <a:xfrm>
            <a:off x="7585788" y="5985061"/>
            <a:ext cx="867748" cy="340368"/>
          </a:xfrm>
          <a:prstGeom prst="roundRect">
            <a:avLst>
              <a:gd name="adj" fmla="val 50000"/>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100"/>
              <a:t>취소</a:t>
            </a:r>
          </a:p>
        </p:txBody>
      </p:sp>
      <p:sp>
        <p:nvSpPr>
          <p:cNvPr id="140" name="TextBox 139">
            <a:extLst>
              <a:ext uri="{FF2B5EF4-FFF2-40B4-BE49-F238E27FC236}">
                <a16:creationId xmlns:a16="http://schemas.microsoft.com/office/drawing/2014/main" id="{F24C93A2-63C6-3B48-8E0D-84A737F691D5}"/>
              </a:ext>
            </a:extLst>
          </p:cNvPr>
          <p:cNvSpPr txBox="1"/>
          <p:nvPr/>
        </p:nvSpPr>
        <p:spPr>
          <a:xfrm>
            <a:off x="9832617" y="2634933"/>
            <a:ext cx="937431" cy="3785652"/>
          </a:xfrm>
          <a:prstGeom prst="rect">
            <a:avLst/>
          </a:prstGeom>
          <a:noFill/>
        </p:spPr>
        <p:txBody>
          <a:bodyPr wrap="square">
            <a:spAutoFit/>
          </a:bodyPr>
          <a:lstStyle/>
          <a:p>
            <a:r>
              <a:rPr lang="ko-KR" altLang="en-US" sz="800"/>
              <a:t>본인</a:t>
            </a:r>
          </a:p>
          <a:p>
            <a:r>
              <a:rPr lang="ko-KR" altLang="en-US" sz="800"/>
              <a:t>부친</a:t>
            </a:r>
          </a:p>
          <a:p>
            <a:r>
              <a:rPr lang="ko-KR" altLang="en-US" sz="800"/>
              <a:t>모친</a:t>
            </a:r>
          </a:p>
          <a:p>
            <a:r>
              <a:rPr lang="ko-KR" altLang="en-US" sz="800"/>
              <a:t>조부</a:t>
            </a:r>
          </a:p>
          <a:p>
            <a:r>
              <a:rPr lang="ko-KR" altLang="en-US" sz="800"/>
              <a:t>조모</a:t>
            </a:r>
          </a:p>
          <a:p>
            <a:r>
              <a:rPr lang="ko-KR" altLang="en-US" sz="800"/>
              <a:t>외조부</a:t>
            </a:r>
          </a:p>
          <a:p>
            <a:r>
              <a:rPr lang="ko-KR" altLang="en-US" sz="800"/>
              <a:t>외조모</a:t>
            </a:r>
          </a:p>
          <a:p>
            <a:r>
              <a:rPr lang="ko-KR" altLang="en-US" sz="800"/>
              <a:t>자녀</a:t>
            </a:r>
          </a:p>
          <a:p>
            <a:r>
              <a:rPr lang="ko-KR" altLang="en-US" sz="800"/>
              <a:t>형제</a:t>
            </a:r>
          </a:p>
          <a:p>
            <a:r>
              <a:rPr lang="ko-KR" altLang="en-US" sz="800"/>
              <a:t>자매</a:t>
            </a:r>
          </a:p>
          <a:p>
            <a:r>
              <a:rPr lang="ko-KR" altLang="en-US" sz="800"/>
              <a:t>백부</a:t>
            </a:r>
          </a:p>
          <a:p>
            <a:r>
              <a:rPr lang="ko-KR" altLang="en-US" sz="800"/>
              <a:t>숙부</a:t>
            </a:r>
          </a:p>
          <a:p>
            <a:r>
              <a:rPr lang="ko-KR" altLang="en-US" sz="800"/>
              <a:t>백모</a:t>
            </a:r>
          </a:p>
          <a:p>
            <a:r>
              <a:rPr lang="ko-KR" altLang="en-US" sz="800"/>
              <a:t>숙모</a:t>
            </a:r>
          </a:p>
          <a:p>
            <a:r>
              <a:rPr lang="ko-KR" altLang="en-US" sz="800"/>
              <a:t>외백숙부</a:t>
            </a:r>
          </a:p>
          <a:p>
            <a:r>
              <a:rPr lang="ko-KR" altLang="en-US" sz="800"/>
              <a:t>외백숙모</a:t>
            </a:r>
          </a:p>
          <a:p>
            <a:r>
              <a:rPr lang="ko-KR" altLang="en-US" sz="800"/>
              <a:t>배우자</a:t>
            </a:r>
          </a:p>
          <a:p>
            <a:r>
              <a:rPr lang="ko-KR" altLang="en-US" sz="800"/>
              <a:t>배우자의 부</a:t>
            </a:r>
          </a:p>
          <a:p>
            <a:r>
              <a:rPr lang="ko-KR" altLang="en-US" sz="800"/>
              <a:t>배우자의 모</a:t>
            </a:r>
          </a:p>
          <a:p>
            <a:r>
              <a:rPr lang="ko-KR" altLang="en-US" sz="800"/>
              <a:t>배우자의 조부</a:t>
            </a:r>
          </a:p>
          <a:p>
            <a:r>
              <a:rPr lang="ko-KR" altLang="en-US" sz="800"/>
              <a:t>배우자의 조모</a:t>
            </a:r>
          </a:p>
          <a:p>
            <a:r>
              <a:rPr lang="ko-KR" altLang="en-US" sz="800"/>
              <a:t>배우자의 외조부</a:t>
            </a:r>
          </a:p>
          <a:p>
            <a:r>
              <a:rPr lang="ko-KR" altLang="en-US" sz="800"/>
              <a:t>배우자의 외조모</a:t>
            </a:r>
          </a:p>
          <a:p>
            <a:r>
              <a:rPr lang="ko-KR" altLang="en-US" sz="800"/>
              <a:t>배우자의 형제</a:t>
            </a:r>
          </a:p>
          <a:p>
            <a:r>
              <a:rPr lang="ko-KR" altLang="en-US" sz="800"/>
              <a:t>배우자의 자매</a:t>
            </a:r>
          </a:p>
          <a:p>
            <a:r>
              <a:rPr lang="ko-KR" altLang="en-US" sz="800"/>
              <a:t>직원</a:t>
            </a:r>
          </a:p>
          <a:p>
            <a:r>
              <a:rPr lang="ko-KR" altLang="en-US" sz="800"/>
              <a:t>지인</a:t>
            </a:r>
          </a:p>
          <a:p>
            <a:r>
              <a:rPr lang="ko-KR" altLang="en-US" sz="800"/>
              <a:t>기타</a:t>
            </a:r>
          </a:p>
          <a:p>
            <a:r>
              <a:rPr lang="ko-KR" altLang="en-US" sz="800"/>
              <a:t>승중(조부)</a:t>
            </a:r>
          </a:p>
          <a:p>
            <a:r>
              <a:rPr lang="ko-KR" altLang="en-US" sz="800"/>
              <a:t>승중(조모)</a:t>
            </a:r>
          </a:p>
        </p:txBody>
      </p:sp>
      <p:sp>
        <p:nvSpPr>
          <p:cNvPr id="141" name="직사각형 140">
            <a:extLst>
              <a:ext uri="{FF2B5EF4-FFF2-40B4-BE49-F238E27FC236}">
                <a16:creationId xmlns:a16="http://schemas.microsoft.com/office/drawing/2014/main" id="{ADCC2565-43A2-F552-C7E9-781C72CEEC83}"/>
              </a:ext>
            </a:extLst>
          </p:cNvPr>
          <p:cNvSpPr/>
          <p:nvPr/>
        </p:nvSpPr>
        <p:spPr>
          <a:xfrm>
            <a:off x="3049675" y="247256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42" name="직사각형 141">
            <a:extLst>
              <a:ext uri="{FF2B5EF4-FFF2-40B4-BE49-F238E27FC236}">
                <a16:creationId xmlns:a16="http://schemas.microsoft.com/office/drawing/2014/main" id="{7094172A-8F78-80F4-0673-2D5C390F48A5}"/>
              </a:ext>
            </a:extLst>
          </p:cNvPr>
          <p:cNvSpPr/>
          <p:nvPr/>
        </p:nvSpPr>
        <p:spPr>
          <a:xfrm>
            <a:off x="4336466" y="172636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43" name="직사각형 142">
            <a:extLst>
              <a:ext uri="{FF2B5EF4-FFF2-40B4-BE49-F238E27FC236}">
                <a16:creationId xmlns:a16="http://schemas.microsoft.com/office/drawing/2014/main" id="{8EF36929-6952-AC83-8F97-6FAF99531A08}"/>
              </a:ext>
            </a:extLst>
          </p:cNvPr>
          <p:cNvSpPr/>
          <p:nvPr/>
        </p:nvSpPr>
        <p:spPr>
          <a:xfrm>
            <a:off x="9198652" y="156857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144" name="직사각형 143">
            <a:extLst>
              <a:ext uri="{FF2B5EF4-FFF2-40B4-BE49-F238E27FC236}">
                <a16:creationId xmlns:a16="http://schemas.microsoft.com/office/drawing/2014/main" id="{12C91CD9-AB82-322F-E117-AFB9745C0394}"/>
              </a:ext>
            </a:extLst>
          </p:cNvPr>
          <p:cNvSpPr/>
          <p:nvPr/>
        </p:nvSpPr>
        <p:spPr>
          <a:xfrm>
            <a:off x="9301289" y="242698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145" name="직사각형 144">
            <a:extLst>
              <a:ext uri="{FF2B5EF4-FFF2-40B4-BE49-F238E27FC236}">
                <a16:creationId xmlns:a16="http://schemas.microsoft.com/office/drawing/2014/main" id="{F940B4A1-FBCA-77A6-76B2-7638C173B14B}"/>
              </a:ext>
            </a:extLst>
          </p:cNvPr>
          <p:cNvSpPr/>
          <p:nvPr/>
        </p:nvSpPr>
        <p:spPr>
          <a:xfrm>
            <a:off x="2327498" y="356221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sp>
        <p:nvSpPr>
          <p:cNvPr id="146" name="직사각형 145">
            <a:extLst>
              <a:ext uri="{FF2B5EF4-FFF2-40B4-BE49-F238E27FC236}">
                <a16:creationId xmlns:a16="http://schemas.microsoft.com/office/drawing/2014/main" id="{60553138-FA9D-8E35-12F4-DFC6B6B2D7D8}"/>
              </a:ext>
            </a:extLst>
          </p:cNvPr>
          <p:cNvSpPr/>
          <p:nvPr/>
        </p:nvSpPr>
        <p:spPr>
          <a:xfrm>
            <a:off x="9223433" y="592000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5</a:t>
            </a:r>
            <a:endParaRPr lang="ko-KR" altLang="en-US" sz="600"/>
          </a:p>
        </p:txBody>
      </p:sp>
      <p:sp>
        <p:nvSpPr>
          <p:cNvPr id="147" name="직사각형 146">
            <a:extLst>
              <a:ext uri="{FF2B5EF4-FFF2-40B4-BE49-F238E27FC236}">
                <a16:creationId xmlns:a16="http://schemas.microsoft.com/office/drawing/2014/main" id="{99AB1A21-E036-79BD-B846-2124DC5BD0FD}"/>
              </a:ext>
            </a:extLst>
          </p:cNvPr>
          <p:cNvSpPr/>
          <p:nvPr/>
        </p:nvSpPr>
        <p:spPr>
          <a:xfrm>
            <a:off x="8214257" y="592000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6</a:t>
            </a:r>
            <a:endParaRPr lang="ko-KR" altLang="en-US" sz="600"/>
          </a:p>
        </p:txBody>
      </p:sp>
    </p:spTree>
    <p:extLst>
      <p:ext uri="{BB962C8B-B14F-4D97-AF65-F5344CB8AC3E}">
        <p14:creationId xmlns:p14="http://schemas.microsoft.com/office/powerpoint/2010/main" val="190756792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3398211117"/>
              </p:ext>
            </p:extLst>
          </p:nvPr>
        </p:nvGraphicFramePr>
        <p:xfrm>
          <a:off x="9703117" y="526664"/>
          <a:ext cx="2458403" cy="3900515"/>
        </p:xfrm>
        <a:graphic>
          <a:graphicData uri="http://schemas.openxmlformats.org/drawingml/2006/table">
            <a:tbl>
              <a:tblPr>
                <a:tableStyleId>{5C22544A-7EE6-4342-B048-85BDC9FD1C3A}</a:tableStyleId>
              </a:tblPr>
              <a:tblGrid>
                <a:gridCol w="317916">
                  <a:extLst>
                    <a:ext uri="{9D8B030D-6E8A-4147-A177-3AD203B41FA5}">
                      <a16:colId xmlns:a16="http://schemas.microsoft.com/office/drawing/2014/main" val="20000"/>
                    </a:ext>
                  </a:extLst>
                </a:gridCol>
                <a:gridCol w="2140487">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행사 상세보기 공통</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2354" marR="92354"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2354" marR="92354"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행사 상세보기 공통</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행사내 구분 탭에 따른 콘텐츠 영역</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행사 상세정보 서브메뉴</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(Tab)</a:t>
                      </a: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본부장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임직원만 해당</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의전팀장 변경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모달</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lang="ko-KR" altLang="en-US"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의전팀장 전화번호로 </a:t>
                      </a:r>
                      <a:r>
                        <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LINK</a:t>
                      </a: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회사지원</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회사지원입력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서명</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은 해당상품에서만 노출됨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진행승인 이후에 나오는 항목</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8</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현황이 없는 의전팀장이 우선 출력됨</a:t>
                      </a:r>
                      <a:endParaRPr kumimoji="1" lang="en-US" altLang="ko-KR"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현황이 있더라도 선택이 가능</a:t>
                      </a: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9</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선택을 우르면 바로 반영이 될 수 있게 함</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3" name="텍스트 개체 틀 2">
            <a:extLst>
              <a:ext uri="{FF2B5EF4-FFF2-40B4-BE49-F238E27FC236}">
                <a16:creationId xmlns:a16="http://schemas.microsoft.com/office/drawing/2014/main" id="{F01F44F2-D9C5-B0D8-3853-C6E7283A1DE6}"/>
              </a:ext>
            </a:extLst>
          </p:cNvPr>
          <p:cNvSpPr>
            <a:spLocks noGrp="1"/>
          </p:cNvSpPr>
          <p:nvPr>
            <p:ph type="body" sz="quarter" idx="10"/>
          </p:nvPr>
        </p:nvSpPr>
        <p:spPr/>
        <p:txBody>
          <a:bodyPr/>
          <a:lstStyle/>
          <a:p>
            <a:r>
              <a:rPr lang="en-US" altLang="ko-KR" dirty="0"/>
              <a:t>-</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Autofit/>
          </a:bodyPr>
          <a:lstStyle/>
          <a:p>
            <a:r>
              <a:rPr lang="en-US" altLang="ko-KR" dirty="0"/>
              <a:t>AG05020101000</a:t>
            </a:r>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a:t>의전팀장 검색</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ko-KR" altLang="en-US" dirty="0"/>
              <a:t>메인 </a:t>
            </a:r>
            <a:r>
              <a:rPr lang="en-US" altLang="ko-KR" dirty="0"/>
              <a:t>&gt; </a:t>
            </a:r>
            <a:r>
              <a:rPr lang="ko-KR" altLang="en-US" dirty="0"/>
              <a:t>장례현황 행사 상세보기</a:t>
            </a:r>
          </a:p>
        </p:txBody>
      </p:sp>
      <p:sp>
        <p:nvSpPr>
          <p:cNvPr id="5" name="Bell">
            <a:extLst>
              <a:ext uri="{FF2B5EF4-FFF2-40B4-BE49-F238E27FC236}">
                <a16:creationId xmlns:a16="http://schemas.microsoft.com/office/drawing/2014/main" id="{1AA543CB-FB10-B0DC-6848-7CD07DCB5A94}"/>
              </a:ext>
            </a:extLst>
          </p:cNvPr>
          <p:cNvSpPr>
            <a:spLocks noChangeAspect="1" noEditPoints="1"/>
          </p:cNvSpPr>
          <p:nvPr/>
        </p:nvSpPr>
        <p:spPr bwMode="auto">
          <a:xfrm>
            <a:off x="9303539" y="644365"/>
            <a:ext cx="199888" cy="239399"/>
          </a:xfrm>
          <a:custGeom>
            <a:avLst/>
            <a:gdLst>
              <a:gd name="T0" fmla="*/ 280 w 560"/>
              <a:gd name="T1" fmla="*/ 0 h 666"/>
              <a:gd name="T2" fmla="*/ 227 w 560"/>
              <a:gd name="T3" fmla="*/ 53 h 666"/>
              <a:gd name="T4" fmla="*/ 230 w 560"/>
              <a:gd name="T5" fmla="*/ 72 h 666"/>
              <a:gd name="T6" fmla="*/ 107 w 560"/>
              <a:gd name="T7" fmla="*/ 240 h 666"/>
              <a:gd name="T8" fmla="*/ 57 w 560"/>
              <a:gd name="T9" fmla="*/ 418 h 666"/>
              <a:gd name="T10" fmla="*/ 22 w 560"/>
              <a:gd name="T11" fmla="*/ 448 h 666"/>
              <a:gd name="T12" fmla="*/ 8 w 560"/>
              <a:gd name="T13" fmla="*/ 460 h 666"/>
              <a:gd name="T14" fmla="*/ 0 w 560"/>
              <a:gd name="T15" fmla="*/ 480 h 666"/>
              <a:gd name="T16" fmla="*/ 27 w 560"/>
              <a:gd name="T17" fmla="*/ 524 h 666"/>
              <a:gd name="T18" fmla="*/ 89 w 560"/>
              <a:gd name="T19" fmla="*/ 546 h 666"/>
              <a:gd name="T20" fmla="*/ 205 w 560"/>
              <a:gd name="T21" fmla="*/ 558 h 666"/>
              <a:gd name="T22" fmla="*/ 200 w 560"/>
              <a:gd name="T23" fmla="*/ 586 h 666"/>
              <a:gd name="T24" fmla="*/ 280 w 560"/>
              <a:gd name="T25" fmla="*/ 666 h 666"/>
              <a:gd name="T26" fmla="*/ 360 w 560"/>
              <a:gd name="T27" fmla="*/ 586 h 666"/>
              <a:gd name="T28" fmla="*/ 355 w 560"/>
              <a:gd name="T29" fmla="*/ 558 h 666"/>
              <a:gd name="T30" fmla="*/ 471 w 560"/>
              <a:gd name="T31" fmla="*/ 546 h 666"/>
              <a:gd name="T32" fmla="*/ 533 w 560"/>
              <a:gd name="T33" fmla="*/ 524 h 666"/>
              <a:gd name="T34" fmla="*/ 560 w 560"/>
              <a:gd name="T35" fmla="*/ 480 h 666"/>
              <a:gd name="T36" fmla="*/ 552 w 560"/>
              <a:gd name="T37" fmla="*/ 460 h 666"/>
              <a:gd name="T38" fmla="*/ 538 w 560"/>
              <a:gd name="T39" fmla="*/ 448 h 666"/>
              <a:gd name="T40" fmla="*/ 503 w 560"/>
              <a:gd name="T41" fmla="*/ 418 h 666"/>
              <a:gd name="T42" fmla="*/ 453 w 560"/>
              <a:gd name="T43" fmla="*/ 240 h 666"/>
              <a:gd name="T44" fmla="*/ 329 w 560"/>
              <a:gd name="T45" fmla="*/ 72 h 666"/>
              <a:gd name="T46" fmla="*/ 333 w 560"/>
              <a:gd name="T47" fmla="*/ 53 h 666"/>
              <a:gd name="T48" fmla="*/ 280 w 560"/>
              <a:gd name="T49" fmla="*/ 0 h 666"/>
              <a:gd name="T50" fmla="*/ 280 w 560"/>
              <a:gd name="T51" fmla="*/ 26 h 666"/>
              <a:gd name="T52" fmla="*/ 307 w 560"/>
              <a:gd name="T53" fmla="*/ 53 h 666"/>
              <a:gd name="T54" fmla="*/ 280 w 560"/>
              <a:gd name="T55" fmla="*/ 80 h 666"/>
              <a:gd name="T56" fmla="*/ 253 w 560"/>
              <a:gd name="T57" fmla="*/ 53 h 666"/>
              <a:gd name="T58" fmla="*/ 280 w 560"/>
              <a:gd name="T59" fmla="*/ 26 h 666"/>
              <a:gd name="T60" fmla="*/ 248 w 560"/>
              <a:gd name="T61" fmla="*/ 96 h 666"/>
              <a:gd name="T62" fmla="*/ 280 w 560"/>
              <a:gd name="T63" fmla="*/ 106 h 666"/>
              <a:gd name="T64" fmla="*/ 311 w 560"/>
              <a:gd name="T65" fmla="*/ 96 h 666"/>
              <a:gd name="T66" fmla="*/ 427 w 560"/>
              <a:gd name="T67" fmla="*/ 240 h 666"/>
              <a:gd name="T68" fmla="*/ 483 w 560"/>
              <a:gd name="T69" fmla="*/ 436 h 666"/>
              <a:gd name="T70" fmla="*/ 522 w 560"/>
              <a:gd name="T71" fmla="*/ 469 h 666"/>
              <a:gd name="T72" fmla="*/ 533 w 560"/>
              <a:gd name="T73" fmla="*/ 480 h 666"/>
              <a:gd name="T74" fmla="*/ 518 w 560"/>
              <a:gd name="T75" fmla="*/ 501 h 666"/>
              <a:gd name="T76" fmla="*/ 466 w 560"/>
              <a:gd name="T77" fmla="*/ 520 h 666"/>
              <a:gd name="T78" fmla="*/ 280 w 560"/>
              <a:gd name="T79" fmla="*/ 533 h 666"/>
              <a:gd name="T80" fmla="*/ 94 w 560"/>
              <a:gd name="T81" fmla="*/ 520 h 666"/>
              <a:gd name="T82" fmla="*/ 41 w 560"/>
              <a:gd name="T83" fmla="*/ 501 h 666"/>
              <a:gd name="T84" fmla="*/ 27 w 560"/>
              <a:gd name="T85" fmla="*/ 480 h 666"/>
              <a:gd name="T86" fmla="*/ 38 w 560"/>
              <a:gd name="T87" fmla="*/ 469 h 666"/>
              <a:gd name="T88" fmla="*/ 76 w 560"/>
              <a:gd name="T89" fmla="*/ 436 h 666"/>
              <a:gd name="T90" fmla="*/ 133 w 560"/>
              <a:gd name="T91" fmla="*/ 240 h 666"/>
              <a:gd name="T92" fmla="*/ 248 w 560"/>
              <a:gd name="T93" fmla="*/ 96 h 666"/>
              <a:gd name="T94" fmla="*/ 234 w 560"/>
              <a:gd name="T95" fmla="*/ 559 h 666"/>
              <a:gd name="T96" fmla="*/ 280 w 560"/>
              <a:gd name="T97" fmla="*/ 560 h 666"/>
              <a:gd name="T98" fmla="*/ 326 w 560"/>
              <a:gd name="T99" fmla="*/ 559 h 666"/>
              <a:gd name="T100" fmla="*/ 333 w 560"/>
              <a:gd name="T101" fmla="*/ 586 h 666"/>
              <a:gd name="T102" fmla="*/ 280 w 560"/>
              <a:gd name="T103" fmla="*/ 640 h 666"/>
              <a:gd name="T104" fmla="*/ 227 w 560"/>
              <a:gd name="T105" fmla="*/ 586 h 666"/>
              <a:gd name="T106" fmla="*/ 234 w 560"/>
              <a:gd name="T107" fmla="*/ 55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0" h="666">
                <a:moveTo>
                  <a:pt x="280" y="0"/>
                </a:moveTo>
                <a:cubicBezTo>
                  <a:pt x="251" y="0"/>
                  <a:pt x="227" y="24"/>
                  <a:pt x="227" y="53"/>
                </a:cubicBezTo>
                <a:cubicBezTo>
                  <a:pt x="227" y="60"/>
                  <a:pt x="228" y="66"/>
                  <a:pt x="230" y="72"/>
                </a:cubicBezTo>
                <a:cubicBezTo>
                  <a:pt x="155" y="92"/>
                  <a:pt x="107" y="157"/>
                  <a:pt x="107" y="240"/>
                </a:cubicBezTo>
                <a:cubicBezTo>
                  <a:pt x="107" y="344"/>
                  <a:pt x="81" y="392"/>
                  <a:pt x="57" y="418"/>
                </a:cubicBezTo>
                <a:cubicBezTo>
                  <a:pt x="45" y="432"/>
                  <a:pt x="32" y="440"/>
                  <a:pt x="22" y="448"/>
                </a:cubicBezTo>
                <a:cubicBezTo>
                  <a:pt x="17" y="452"/>
                  <a:pt x="12" y="455"/>
                  <a:pt x="8" y="460"/>
                </a:cubicBezTo>
                <a:cubicBezTo>
                  <a:pt x="4" y="465"/>
                  <a:pt x="0" y="472"/>
                  <a:pt x="0" y="480"/>
                </a:cubicBezTo>
                <a:cubicBezTo>
                  <a:pt x="0" y="498"/>
                  <a:pt x="11" y="514"/>
                  <a:pt x="27" y="524"/>
                </a:cubicBezTo>
                <a:cubicBezTo>
                  <a:pt x="43" y="534"/>
                  <a:pt x="64" y="541"/>
                  <a:pt x="89" y="546"/>
                </a:cubicBezTo>
                <a:cubicBezTo>
                  <a:pt x="121" y="553"/>
                  <a:pt x="161" y="556"/>
                  <a:pt x="205" y="558"/>
                </a:cubicBezTo>
                <a:cubicBezTo>
                  <a:pt x="202" y="567"/>
                  <a:pt x="200" y="576"/>
                  <a:pt x="200" y="586"/>
                </a:cubicBezTo>
                <a:cubicBezTo>
                  <a:pt x="200" y="630"/>
                  <a:pt x="236" y="666"/>
                  <a:pt x="280" y="666"/>
                </a:cubicBezTo>
                <a:cubicBezTo>
                  <a:pt x="324" y="666"/>
                  <a:pt x="360" y="630"/>
                  <a:pt x="360" y="586"/>
                </a:cubicBezTo>
                <a:cubicBezTo>
                  <a:pt x="360" y="576"/>
                  <a:pt x="358" y="567"/>
                  <a:pt x="355" y="558"/>
                </a:cubicBezTo>
                <a:cubicBezTo>
                  <a:pt x="399" y="556"/>
                  <a:pt x="439" y="553"/>
                  <a:pt x="471" y="546"/>
                </a:cubicBezTo>
                <a:cubicBezTo>
                  <a:pt x="496" y="541"/>
                  <a:pt x="517" y="534"/>
                  <a:pt x="533" y="524"/>
                </a:cubicBezTo>
                <a:cubicBezTo>
                  <a:pt x="549" y="514"/>
                  <a:pt x="560" y="498"/>
                  <a:pt x="560" y="480"/>
                </a:cubicBezTo>
                <a:cubicBezTo>
                  <a:pt x="560" y="472"/>
                  <a:pt x="556" y="465"/>
                  <a:pt x="552" y="460"/>
                </a:cubicBezTo>
                <a:cubicBezTo>
                  <a:pt x="548" y="455"/>
                  <a:pt x="543" y="452"/>
                  <a:pt x="538" y="448"/>
                </a:cubicBezTo>
                <a:cubicBezTo>
                  <a:pt x="527" y="440"/>
                  <a:pt x="515" y="432"/>
                  <a:pt x="503" y="418"/>
                </a:cubicBezTo>
                <a:cubicBezTo>
                  <a:pt x="479" y="392"/>
                  <a:pt x="453" y="344"/>
                  <a:pt x="453" y="240"/>
                </a:cubicBezTo>
                <a:cubicBezTo>
                  <a:pt x="453" y="157"/>
                  <a:pt x="404" y="92"/>
                  <a:pt x="329" y="72"/>
                </a:cubicBezTo>
                <a:cubicBezTo>
                  <a:pt x="332" y="66"/>
                  <a:pt x="333" y="60"/>
                  <a:pt x="333" y="53"/>
                </a:cubicBezTo>
                <a:cubicBezTo>
                  <a:pt x="333" y="24"/>
                  <a:pt x="309" y="0"/>
                  <a:pt x="280" y="0"/>
                </a:cubicBezTo>
                <a:close/>
                <a:moveTo>
                  <a:pt x="280" y="26"/>
                </a:moveTo>
                <a:cubicBezTo>
                  <a:pt x="295" y="26"/>
                  <a:pt x="307" y="38"/>
                  <a:pt x="307" y="53"/>
                </a:cubicBezTo>
                <a:cubicBezTo>
                  <a:pt x="307" y="68"/>
                  <a:pt x="295" y="80"/>
                  <a:pt x="280" y="80"/>
                </a:cubicBezTo>
                <a:cubicBezTo>
                  <a:pt x="265" y="80"/>
                  <a:pt x="253" y="68"/>
                  <a:pt x="253" y="53"/>
                </a:cubicBezTo>
                <a:cubicBezTo>
                  <a:pt x="253" y="38"/>
                  <a:pt x="265" y="26"/>
                  <a:pt x="280" y="26"/>
                </a:cubicBezTo>
                <a:close/>
                <a:moveTo>
                  <a:pt x="248" y="96"/>
                </a:moveTo>
                <a:cubicBezTo>
                  <a:pt x="257" y="102"/>
                  <a:pt x="268" y="106"/>
                  <a:pt x="280" y="106"/>
                </a:cubicBezTo>
                <a:cubicBezTo>
                  <a:pt x="292" y="106"/>
                  <a:pt x="302" y="102"/>
                  <a:pt x="311" y="96"/>
                </a:cubicBezTo>
                <a:cubicBezTo>
                  <a:pt x="382" y="109"/>
                  <a:pt x="427" y="163"/>
                  <a:pt x="427" y="240"/>
                </a:cubicBezTo>
                <a:cubicBezTo>
                  <a:pt x="427" y="349"/>
                  <a:pt x="454" y="405"/>
                  <a:pt x="483" y="436"/>
                </a:cubicBezTo>
                <a:cubicBezTo>
                  <a:pt x="498" y="452"/>
                  <a:pt x="512" y="462"/>
                  <a:pt x="522" y="469"/>
                </a:cubicBezTo>
                <a:cubicBezTo>
                  <a:pt x="527" y="472"/>
                  <a:pt x="530" y="476"/>
                  <a:pt x="533" y="480"/>
                </a:cubicBezTo>
                <a:cubicBezTo>
                  <a:pt x="533" y="488"/>
                  <a:pt x="530" y="494"/>
                  <a:pt x="518" y="501"/>
                </a:cubicBezTo>
                <a:cubicBezTo>
                  <a:pt x="507" y="509"/>
                  <a:pt x="489" y="515"/>
                  <a:pt x="466" y="520"/>
                </a:cubicBezTo>
                <a:cubicBezTo>
                  <a:pt x="419" y="530"/>
                  <a:pt x="353" y="533"/>
                  <a:pt x="280" y="533"/>
                </a:cubicBezTo>
                <a:cubicBezTo>
                  <a:pt x="207" y="533"/>
                  <a:pt x="140" y="530"/>
                  <a:pt x="94" y="520"/>
                </a:cubicBezTo>
                <a:cubicBezTo>
                  <a:pt x="71" y="515"/>
                  <a:pt x="53" y="509"/>
                  <a:pt x="41" y="501"/>
                </a:cubicBezTo>
                <a:cubicBezTo>
                  <a:pt x="30" y="494"/>
                  <a:pt x="27" y="488"/>
                  <a:pt x="27" y="480"/>
                </a:cubicBezTo>
                <a:cubicBezTo>
                  <a:pt x="28" y="476"/>
                  <a:pt x="35" y="472"/>
                  <a:pt x="38" y="469"/>
                </a:cubicBezTo>
                <a:cubicBezTo>
                  <a:pt x="47" y="462"/>
                  <a:pt x="62" y="452"/>
                  <a:pt x="76" y="436"/>
                </a:cubicBezTo>
                <a:cubicBezTo>
                  <a:pt x="105" y="405"/>
                  <a:pt x="133" y="349"/>
                  <a:pt x="133" y="240"/>
                </a:cubicBezTo>
                <a:cubicBezTo>
                  <a:pt x="133" y="163"/>
                  <a:pt x="178" y="109"/>
                  <a:pt x="248" y="96"/>
                </a:cubicBezTo>
                <a:close/>
                <a:moveTo>
                  <a:pt x="234" y="559"/>
                </a:moveTo>
                <a:cubicBezTo>
                  <a:pt x="249" y="559"/>
                  <a:pt x="264" y="560"/>
                  <a:pt x="280" y="560"/>
                </a:cubicBezTo>
                <a:cubicBezTo>
                  <a:pt x="296" y="560"/>
                  <a:pt x="311" y="559"/>
                  <a:pt x="326" y="559"/>
                </a:cubicBezTo>
                <a:cubicBezTo>
                  <a:pt x="330" y="567"/>
                  <a:pt x="333" y="576"/>
                  <a:pt x="333" y="586"/>
                </a:cubicBezTo>
                <a:cubicBezTo>
                  <a:pt x="333" y="616"/>
                  <a:pt x="310" y="640"/>
                  <a:pt x="280" y="640"/>
                </a:cubicBezTo>
                <a:cubicBezTo>
                  <a:pt x="250" y="640"/>
                  <a:pt x="227" y="616"/>
                  <a:pt x="227" y="586"/>
                </a:cubicBezTo>
                <a:cubicBezTo>
                  <a:pt x="227" y="576"/>
                  <a:pt x="229" y="567"/>
                  <a:pt x="234" y="559"/>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6" name="Profile Picture">
            <a:extLst>
              <a:ext uri="{FF2B5EF4-FFF2-40B4-BE49-F238E27FC236}">
                <a16:creationId xmlns:a16="http://schemas.microsoft.com/office/drawing/2014/main" id="{99D5F6C6-0CDB-76D1-4617-231E33391866}"/>
              </a:ext>
            </a:extLst>
          </p:cNvPr>
          <p:cNvGrpSpPr>
            <a:grpSpLocks noChangeAspect="1"/>
          </p:cNvGrpSpPr>
          <p:nvPr/>
        </p:nvGrpSpPr>
        <p:grpSpPr>
          <a:xfrm>
            <a:off x="8215150" y="644365"/>
            <a:ext cx="264373" cy="264373"/>
            <a:chOff x="5459192" y="1847688"/>
            <a:chExt cx="1371600" cy="1371600"/>
          </a:xfrm>
        </p:grpSpPr>
        <p:sp>
          <p:nvSpPr>
            <p:cNvPr id="7" name="Background">
              <a:extLst>
                <a:ext uri="{FF2B5EF4-FFF2-40B4-BE49-F238E27FC236}">
                  <a16:creationId xmlns:a16="http://schemas.microsoft.com/office/drawing/2014/main" id="{6CB6D4B7-F60D-F298-9FEA-12EDA8EC5506}"/>
                </a:ext>
              </a:extLst>
            </p:cNvPr>
            <p:cNvSpPr>
              <a:spLocks noChangeAspect="1"/>
            </p:cNvSpPr>
            <p:nvPr/>
          </p:nvSpPr>
          <p:spPr>
            <a:xfrm>
              <a:off x="5459192" y="1847688"/>
              <a:ext cx="1371600" cy="1371600"/>
            </a:xfrm>
            <a:prstGeom prst="ellipse">
              <a:avLst/>
            </a:prstGeom>
            <a:solidFill>
              <a:srgbClr val="8F8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850">
                <a:solidFill>
                  <a:srgbClr val="000000"/>
                </a:solidFill>
                <a:latin typeface="Segoe UI" panose="020B0502040204020203" pitchFamily="34" charset="0"/>
                <a:cs typeface="Segoe UI" panose="020B0502040204020203" pitchFamily="34" charset="0"/>
              </a:endParaRPr>
            </a:p>
          </p:txBody>
        </p:sp>
        <p:sp>
          <p:nvSpPr>
            <p:cNvPr id="8" name="Profile Icon">
              <a:extLst>
                <a:ext uri="{FF2B5EF4-FFF2-40B4-BE49-F238E27FC236}">
                  <a16:creationId xmlns:a16="http://schemas.microsoft.com/office/drawing/2014/main" id="{7FD32C24-776F-6A1C-E093-7BD0ADA49AD1}"/>
                </a:ext>
              </a:extLst>
            </p:cNvPr>
            <p:cNvSpPr>
              <a:spLocks noChangeAspect="1" noEditPoints="1"/>
            </p:cNvSpPr>
            <p:nvPr/>
          </p:nvSpPr>
          <p:spPr bwMode="auto">
            <a:xfrm>
              <a:off x="5861992" y="2209476"/>
              <a:ext cx="566000" cy="648024"/>
            </a:xfrm>
            <a:custGeom>
              <a:avLst/>
              <a:gdLst>
                <a:gd name="T0" fmla="*/ 201 w 400"/>
                <a:gd name="T1" fmla="*/ 0 h 455"/>
                <a:gd name="T2" fmla="*/ 60 w 400"/>
                <a:gd name="T3" fmla="*/ 141 h 455"/>
                <a:gd name="T4" fmla="*/ 138 w 400"/>
                <a:gd name="T5" fmla="*/ 265 h 455"/>
                <a:gd name="T6" fmla="*/ 0 w 400"/>
                <a:gd name="T7" fmla="*/ 455 h 455"/>
                <a:gd name="T8" fmla="*/ 26 w 400"/>
                <a:gd name="T9" fmla="*/ 455 h 455"/>
                <a:gd name="T10" fmla="*/ 201 w 400"/>
                <a:gd name="T11" fmla="*/ 283 h 455"/>
                <a:gd name="T12" fmla="*/ 375 w 400"/>
                <a:gd name="T13" fmla="*/ 455 h 455"/>
                <a:gd name="T14" fmla="*/ 400 w 400"/>
                <a:gd name="T15" fmla="*/ 455 h 455"/>
                <a:gd name="T16" fmla="*/ 263 w 400"/>
                <a:gd name="T17" fmla="*/ 265 h 455"/>
                <a:gd name="T18" fmla="*/ 340 w 400"/>
                <a:gd name="T19" fmla="*/ 141 h 455"/>
                <a:gd name="T20" fmla="*/ 201 w 400"/>
                <a:gd name="T21" fmla="*/ 0 h 455"/>
                <a:gd name="T22" fmla="*/ 201 w 400"/>
                <a:gd name="T23" fmla="*/ 28 h 455"/>
                <a:gd name="T24" fmla="*/ 312 w 400"/>
                <a:gd name="T25" fmla="*/ 141 h 455"/>
                <a:gd name="T26" fmla="*/ 201 w 400"/>
                <a:gd name="T27" fmla="*/ 252 h 455"/>
                <a:gd name="T28" fmla="*/ 88 w 400"/>
                <a:gd name="T29" fmla="*/ 141 h 455"/>
                <a:gd name="T30" fmla="*/ 201 w 400"/>
                <a:gd name="T31" fmla="*/ 28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455">
                  <a:moveTo>
                    <a:pt x="201" y="0"/>
                  </a:moveTo>
                  <a:cubicBezTo>
                    <a:pt x="124" y="0"/>
                    <a:pt x="60" y="64"/>
                    <a:pt x="60" y="141"/>
                  </a:cubicBezTo>
                  <a:cubicBezTo>
                    <a:pt x="60" y="196"/>
                    <a:pt x="92" y="243"/>
                    <a:pt x="138" y="265"/>
                  </a:cubicBezTo>
                  <a:cubicBezTo>
                    <a:pt x="63" y="292"/>
                    <a:pt x="8" y="366"/>
                    <a:pt x="0" y="455"/>
                  </a:cubicBezTo>
                  <a:lnTo>
                    <a:pt x="26" y="455"/>
                  </a:lnTo>
                  <a:cubicBezTo>
                    <a:pt x="35" y="359"/>
                    <a:pt x="111" y="283"/>
                    <a:pt x="201" y="283"/>
                  </a:cubicBezTo>
                  <a:cubicBezTo>
                    <a:pt x="292" y="283"/>
                    <a:pt x="365" y="359"/>
                    <a:pt x="375" y="455"/>
                  </a:cubicBezTo>
                  <a:lnTo>
                    <a:pt x="400" y="455"/>
                  </a:lnTo>
                  <a:cubicBezTo>
                    <a:pt x="393" y="366"/>
                    <a:pt x="338" y="292"/>
                    <a:pt x="263" y="265"/>
                  </a:cubicBezTo>
                  <a:cubicBezTo>
                    <a:pt x="309" y="243"/>
                    <a:pt x="340" y="196"/>
                    <a:pt x="340" y="141"/>
                  </a:cubicBezTo>
                  <a:cubicBezTo>
                    <a:pt x="340" y="64"/>
                    <a:pt x="278" y="0"/>
                    <a:pt x="201" y="0"/>
                  </a:cubicBezTo>
                  <a:close/>
                  <a:moveTo>
                    <a:pt x="201" y="28"/>
                  </a:moveTo>
                  <a:cubicBezTo>
                    <a:pt x="263" y="28"/>
                    <a:pt x="312" y="79"/>
                    <a:pt x="312" y="141"/>
                  </a:cubicBezTo>
                  <a:cubicBezTo>
                    <a:pt x="312" y="203"/>
                    <a:pt x="263" y="252"/>
                    <a:pt x="201" y="252"/>
                  </a:cubicBezTo>
                  <a:cubicBezTo>
                    <a:pt x="139" y="252"/>
                    <a:pt x="88" y="203"/>
                    <a:pt x="88" y="141"/>
                  </a:cubicBezTo>
                  <a:cubicBezTo>
                    <a:pt x="88" y="79"/>
                    <a:pt x="139" y="28"/>
                    <a:pt x="201" y="28"/>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cxnSp>
        <p:nvCxnSpPr>
          <p:cNvPr id="10" name="직선 연결선 9">
            <a:extLst>
              <a:ext uri="{FF2B5EF4-FFF2-40B4-BE49-F238E27FC236}">
                <a16:creationId xmlns:a16="http://schemas.microsoft.com/office/drawing/2014/main" id="{8ED8EF0C-9A52-74B5-45CB-E2EE595CB8C1}"/>
              </a:ext>
            </a:extLst>
          </p:cNvPr>
          <p:cNvCxnSpPr/>
          <p:nvPr/>
        </p:nvCxnSpPr>
        <p:spPr>
          <a:xfrm>
            <a:off x="0" y="1017037"/>
            <a:ext cx="9686549" cy="0"/>
          </a:xfrm>
          <a:prstGeom prst="line">
            <a:avLst/>
          </a:prstGeom>
        </p:spPr>
        <p:style>
          <a:lnRef idx="1">
            <a:schemeClr val="dk1"/>
          </a:lnRef>
          <a:fillRef idx="0">
            <a:schemeClr val="dk1"/>
          </a:fillRef>
          <a:effectRef idx="0">
            <a:schemeClr val="dk1"/>
          </a:effectRef>
          <a:fontRef idx="minor">
            <a:schemeClr val="tx1"/>
          </a:fontRef>
        </p:style>
      </p:cxnSp>
      <p:pic>
        <p:nvPicPr>
          <p:cNvPr id="11" name="그림 10">
            <a:extLst>
              <a:ext uri="{FF2B5EF4-FFF2-40B4-BE49-F238E27FC236}">
                <a16:creationId xmlns:a16="http://schemas.microsoft.com/office/drawing/2014/main" id="{A9AA50C0-9B9F-BC68-A355-482F6205DEC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750" t="32090" r="63632" b="32555"/>
          <a:stretch/>
        </p:blipFill>
        <p:spPr>
          <a:xfrm>
            <a:off x="170285" y="644365"/>
            <a:ext cx="382166" cy="271463"/>
          </a:xfrm>
          <a:prstGeom prst="rect">
            <a:avLst/>
          </a:prstGeom>
        </p:spPr>
      </p:pic>
      <p:sp>
        <p:nvSpPr>
          <p:cNvPr id="12" name="타원 11">
            <a:extLst>
              <a:ext uri="{FF2B5EF4-FFF2-40B4-BE49-F238E27FC236}">
                <a16:creationId xmlns:a16="http://schemas.microsoft.com/office/drawing/2014/main" id="{A0BBE7C5-E8C5-71EC-9260-4B4676A9F4AF}"/>
              </a:ext>
            </a:extLst>
          </p:cNvPr>
          <p:cNvSpPr/>
          <p:nvPr/>
        </p:nvSpPr>
        <p:spPr>
          <a:xfrm>
            <a:off x="9462681" y="627820"/>
            <a:ext cx="55984" cy="5598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TextBox 13">
            <a:extLst>
              <a:ext uri="{FF2B5EF4-FFF2-40B4-BE49-F238E27FC236}">
                <a16:creationId xmlns:a16="http://schemas.microsoft.com/office/drawing/2014/main" id="{16A706BA-189A-1633-1533-DF9C3E6579E5}"/>
              </a:ext>
            </a:extLst>
          </p:cNvPr>
          <p:cNvSpPr txBox="1"/>
          <p:nvPr/>
        </p:nvSpPr>
        <p:spPr>
          <a:xfrm>
            <a:off x="8425945" y="653186"/>
            <a:ext cx="724878" cy="230832"/>
          </a:xfrm>
          <a:prstGeom prst="rect">
            <a:avLst/>
          </a:prstGeom>
          <a:noFill/>
        </p:spPr>
        <p:txBody>
          <a:bodyPr wrap="none" rtlCol="0">
            <a:spAutoFit/>
          </a:bodyPr>
          <a:lstStyle/>
          <a:p>
            <a:r>
              <a:rPr lang="ko-KR" altLang="en-US" sz="900"/>
              <a:t>토마스님 ▼</a:t>
            </a:r>
          </a:p>
        </p:txBody>
      </p:sp>
      <p:sp>
        <p:nvSpPr>
          <p:cNvPr id="20" name="TextBox 19">
            <a:extLst>
              <a:ext uri="{FF2B5EF4-FFF2-40B4-BE49-F238E27FC236}">
                <a16:creationId xmlns:a16="http://schemas.microsoft.com/office/drawing/2014/main" id="{1ACA6BF8-8E08-22C3-7C07-86023E317D43}"/>
              </a:ext>
            </a:extLst>
          </p:cNvPr>
          <p:cNvSpPr txBox="1"/>
          <p:nvPr/>
        </p:nvSpPr>
        <p:spPr>
          <a:xfrm>
            <a:off x="985846" y="656676"/>
            <a:ext cx="671979" cy="261610"/>
          </a:xfrm>
          <a:prstGeom prst="rect">
            <a:avLst/>
          </a:prstGeom>
          <a:noFill/>
        </p:spPr>
        <p:txBody>
          <a:bodyPr wrap="none" rtlCol="0">
            <a:spAutoFit/>
          </a:bodyPr>
          <a:lstStyle/>
          <a:p>
            <a:pPr algn="ctr"/>
            <a:r>
              <a:rPr lang="ko-KR" altLang="en-US" sz="1100"/>
              <a:t>장례현황</a:t>
            </a:r>
          </a:p>
        </p:txBody>
      </p:sp>
      <p:sp>
        <p:nvSpPr>
          <p:cNvPr id="21" name="TextBox 20">
            <a:extLst>
              <a:ext uri="{FF2B5EF4-FFF2-40B4-BE49-F238E27FC236}">
                <a16:creationId xmlns:a16="http://schemas.microsoft.com/office/drawing/2014/main" id="{A24D9DF6-D122-3259-A8B7-175DABBDB770}"/>
              </a:ext>
            </a:extLst>
          </p:cNvPr>
          <p:cNvSpPr txBox="1"/>
          <p:nvPr/>
        </p:nvSpPr>
        <p:spPr>
          <a:xfrm>
            <a:off x="2528838" y="656676"/>
            <a:ext cx="671979" cy="261610"/>
          </a:xfrm>
          <a:prstGeom prst="rect">
            <a:avLst/>
          </a:prstGeom>
          <a:noFill/>
        </p:spPr>
        <p:txBody>
          <a:bodyPr wrap="none" rtlCol="0">
            <a:spAutoFit/>
          </a:bodyPr>
          <a:lstStyle/>
          <a:p>
            <a:pPr algn="ctr"/>
            <a:r>
              <a:rPr lang="ko-KR" altLang="en-US" sz="1100"/>
              <a:t>상품검색</a:t>
            </a:r>
          </a:p>
        </p:txBody>
      </p:sp>
      <p:sp>
        <p:nvSpPr>
          <p:cNvPr id="22" name="TextBox 21">
            <a:extLst>
              <a:ext uri="{FF2B5EF4-FFF2-40B4-BE49-F238E27FC236}">
                <a16:creationId xmlns:a16="http://schemas.microsoft.com/office/drawing/2014/main" id="{B875D109-D430-67D8-578C-9A3E1ACE8C17}"/>
              </a:ext>
            </a:extLst>
          </p:cNvPr>
          <p:cNvSpPr txBox="1"/>
          <p:nvPr/>
        </p:nvSpPr>
        <p:spPr>
          <a:xfrm>
            <a:off x="3422162" y="656676"/>
            <a:ext cx="671979" cy="261610"/>
          </a:xfrm>
          <a:prstGeom prst="rect">
            <a:avLst/>
          </a:prstGeom>
          <a:noFill/>
        </p:spPr>
        <p:txBody>
          <a:bodyPr wrap="none" rtlCol="0">
            <a:spAutoFit/>
          </a:bodyPr>
          <a:lstStyle/>
          <a:p>
            <a:pPr algn="ctr"/>
            <a:r>
              <a:rPr lang="ko-KR" altLang="en-US" sz="1100"/>
              <a:t>장례식장</a:t>
            </a:r>
          </a:p>
        </p:txBody>
      </p:sp>
      <p:sp>
        <p:nvSpPr>
          <p:cNvPr id="27" name="TextBox 26">
            <a:extLst>
              <a:ext uri="{FF2B5EF4-FFF2-40B4-BE49-F238E27FC236}">
                <a16:creationId xmlns:a16="http://schemas.microsoft.com/office/drawing/2014/main" id="{160A6DE3-09DC-FDA2-8EF6-236A00930EE1}"/>
              </a:ext>
            </a:extLst>
          </p:cNvPr>
          <p:cNvSpPr txBox="1"/>
          <p:nvPr/>
        </p:nvSpPr>
        <p:spPr>
          <a:xfrm>
            <a:off x="4315486" y="656676"/>
            <a:ext cx="671979" cy="261610"/>
          </a:xfrm>
          <a:prstGeom prst="rect">
            <a:avLst/>
          </a:prstGeom>
          <a:noFill/>
        </p:spPr>
        <p:txBody>
          <a:bodyPr wrap="none" rtlCol="0">
            <a:spAutoFit/>
          </a:bodyPr>
          <a:lstStyle/>
          <a:p>
            <a:pPr algn="ctr"/>
            <a:r>
              <a:rPr lang="ko-KR" altLang="en-US" sz="1100"/>
              <a:t>재고관리</a:t>
            </a:r>
          </a:p>
        </p:txBody>
      </p:sp>
      <p:sp>
        <p:nvSpPr>
          <p:cNvPr id="28" name="TextBox 27">
            <a:extLst>
              <a:ext uri="{FF2B5EF4-FFF2-40B4-BE49-F238E27FC236}">
                <a16:creationId xmlns:a16="http://schemas.microsoft.com/office/drawing/2014/main" id="{B299A76E-4917-4470-185B-3C841CFDBDF9}"/>
              </a:ext>
            </a:extLst>
          </p:cNvPr>
          <p:cNvSpPr txBox="1"/>
          <p:nvPr/>
        </p:nvSpPr>
        <p:spPr>
          <a:xfrm>
            <a:off x="5208810" y="656676"/>
            <a:ext cx="718466" cy="261610"/>
          </a:xfrm>
          <a:prstGeom prst="rect">
            <a:avLst/>
          </a:prstGeom>
          <a:noFill/>
        </p:spPr>
        <p:txBody>
          <a:bodyPr wrap="none" rtlCol="0">
            <a:spAutoFit/>
          </a:bodyPr>
          <a:lstStyle/>
          <a:p>
            <a:pPr algn="ctr"/>
            <a:r>
              <a:rPr lang="ko-KR" altLang="en-US" sz="1100" dirty="0"/>
              <a:t>공지</a:t>
            </a:r>
            <a:r>
              <a:rPr lang="en-US" altLang="ko-KR" sz="1100" dirty="0"/>
              <a:t>/</a:t>
            </a:r>
            <a:r>
              <a:rPr lang="ko-KR" altLang="en-US" sz="1100" dirty="0" err="1"/>
              <a:t>푸시</a:t>
            </a:r>
            <a:endParaRPr lang="ko-KR" altLang="en-US" sz="1100" dirty="0"/>
          </a:p>
        </p:txBody>
      </p:sp>
      <p:sp>
        <p:nvSpPr>
          <p:cNvPr id="29" name="TextBox 28">
            <a:extLst>
              <a:ext uri="{FF2B5EF4-FFF2-40B4-BE49-F238E27FC236}">
                <a16:creationId xmlns:a16="http://schemas.microsoft.com/office/drawing/2014/main" id="{628F98D4-702B-844E-92DA-3373B01FCA35}"/>
              </a:ext>
            </a:extLst>
          </p:cNvPr>
          <p:cNvSpPr txBox="1"/>
          <p:nvPr/>
        </p:nvSpPr>
        <p:spPr>
          <a:xfrm>
            <a:off x="6180681" y="656676"/>
            <a:ext cx="607860" cy="261610"/>
          </a:xfrm>
          <a:prstGeom prst="rect">
            <a:avLst/>
          </a:prstGeom>
          <a:noFill/>
        </p:spPr>
        <p:txBody>
          <a:bodyPr wrap="none" rtlCol="0">
            <a:spAutoFit/>
          </a:bodyPr>
          <a:lstStyle/>
          <a:p>
            <a:pPr algn="ctr"/>
            <a:r>
              <a:rPr lang="ko-KR" altLang="en-US" sz="1100" dirty="0"/>
              <a:t>제어판</a:t>
            </a:r>
          </a:p>
        </p:txBody>
      </p:sp>
      <p:sp>
        <p:nvSpPr>
          <p:cNvPr id="63" name="TextBox 62">
            <a:extLst>
              <a:ext uri="{FF2B5EF4-FFF2-40B4-BE49-F238E27FC236}">
                <a16:creationId xmlns:a16="http://schemas.microsoft.com/office/drawing/2014/main" id="{8BCBED11-4C18-FBBF-31D3-B2F80D44D807}"/>
              </a:ext>
            </a:extLst>
          </p:cNvPr>
          <p:cNvSpPr txBox="1"/>
          <p:nvPr/>
        </p:nvSpPr>
        <p:spPr>
          <a:xfrm>
            <a:off x="46325" y="1200599"/>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2" name="TextBox 1">
            <a:extLst>
              <a:ext uri="{FF2B5EF4-FFF2-40B4-BE49-F238E27FC236}">
                <a16:creationId xmlns:a16="http://schemas.microsoft.com/office/drawing/2014/main" id="{DA8F7C84-2706-01C2-EA8A-FB2A9756101A}"/>
              </a:ext>
            </a:extLst>
          </p:cNvPr>
          <p:cNvSpPr txBox="1"/>
          <p:nvPr/>
        </p:nvSpPr>
        <p:spPr>
          <a:xfrm>
            <a:off x="1879170" y="656676"/>
            <a:ext cx="428323" cy="261610"/>
          </a:xfrm>
          <a:prstGeom prst="rect">
            <a:avLst/>
          </a:prstGeom>
          <a:noFill/>
        </p:spPr>
        <p:txBody>
          <a:bodyPr wrap="none" rtlCol="0">
            <a:spAutoFit/>
          </a:bodyPr>
          <a:lstStyle/>
          <a:p>
            <a:pPr algn="ctr"/>
            <a:r>
              <a:rPr lang="ko-KR" altLang="en-US" sz="1100"/>
              <a:t>실적</a:t>
            </a:r>
          </a:p>
        </p:txBody>
      </p:sp>
      <p:sp>
        <p:nvSpPr>
          <p:cNvPr id="102" name="직사각형 101">
            <a:extLst>
              <a:ext uri="{FF2B5EF4-FFF2-40B4-BE49-F238E27FC236}">
                <a16:creationId xmlns:a16="http://schemas.microsoft.com/office/drawing/2014/main" id="{75FF4774-BA16-252D-0AD6-F6F70C84403F}"/>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03" name="직사각형 102">
            <a:extLst>
              <a:ext uri="{FF2B5EF4-FFF2-40B4-BE49-F238E27FC236}">
                <a16:creationId xmlns:a16="http://schemas.microsoft.com/office/drawing/2014/main" id="{605E97DC-316F-CA2B-1BDE-65391C251917}"/>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60" name="TextBox 159">
            <a:extLst>
              <a:ext uri="{FF2B5EF4-FFF2-40B4-BE49-F238E27FC236}">
                <a16:creationId xmlns:a16="http://schemas.microsoft.com/office/drawing/2014/main" id="{50D9AE30-0F72-8C44-408C-E24A8CCA746F}"/>
              </a:ext>
            </a:extLst>
          </p:cNvPr>
          <p:cNvSpPr txBox="1"/>
          <p:nvPr/>
        </p:nvSpPr>
        <p:spPr>
          <a:xfrm>
            <a:off x="2780697" y="1318041"/>
            <a:ext cx="671979" cy="261610"/>
          </a:xfrm>
          <a:prstGeom prst="rect">
            <a:avLst/>
          </a:prstGeom>
          <a:noFill/>
        </p:spPr>
        <p:txBody>
          <a:bodyPr wrap="none" rtlCol="0">
            <a:spAutoFit/>
          </a:bodyPr>
          <a:lstStyle/>
          <a:p>
            <a:pPr algn="ctr"/>
            <a:r>
              <a:rPr lang="ko-KR" altLang="en-US" sz="1100">
                <a:solidFill>
                  <a:srgbClr val="0D6EFD"/>
                </a:solidFill>
              </a:rPr>
              <a:t>상품정보</a:t>
            </a:r>
          </a:p>
        </p:txBody>
      </p:sp>
      <p:sp>
        <p:nvSpPr>
          <p:cNvPr id="161" name="TextBox 160">
            <a:extLst>
              <a:ext uri="{FF2B5EF4-FFF2-40B4-BE49-F238E27FC236}">
                <a16:creationId xmlns:a16="http://schemas.microsoft.com/office/drawing/2014/main" id="{BA509E89-CF42-3B53-CCB1-100647203C95}"/>
              </a:ext>
            </a:extLst>
          </p:cNvPr>
          <p:cNvSpPr txBox="1"/>
          <p:nvPr/>
        </p:nvSpPr>
        <p:spPr>
          <a:xfrm>
            <a:off x="3643083" y="1317642"/>
            <a:ext cx="671979" cy="261610"/>
          </a:xfrm>
          <a:prstGeom prst="rect">
            <a:avLst/>
          </a:prstGeom>
          <a:noFill/>
        </p:spPr>
        <p:txBody>
          <a:bodyPr wrap="none" rtlCol="0">
            <a:spAutoFit/>
          </a:bodyPr>
          <a:lstStyle/>
          <a:p>
            <a:pPr algn="ctr"/>
            <a:r>
              <a:rPr lang="ko-KR" altLang="en-US" sz="1100">
                <a:solidFill>
                  <a:schemeClr val="bg1">
                    <a:lumMod val="50000"/>
                  </a:schemeClr>
                </a:solidFill>
              </a:rPr>
              <a:t>행사정보</a:t>
            </a:r>
          </a:p>
        </p:txBody>
      </p:sp>
      <p:cxnSp>
        <p:nvCxnSpPr>
          <p:cNvPr id="162" name="직선 연결선 161">
            <a:extLst>
              <a:ext uri="{FF2B5EF4-FFF2-40B4-BE49-F238E27FC236}">
                <a16:creationId xmlns:a16="http://schemas.microsoft.com/office/drawing/2014/main" id="{2CF835BF-6367-528B-C30D-F7A7EE4C940B}"/>
              </a:ext>
            </a:extLst>
          </p:cNvPr>
          <p:cNvCxnSpPr>
            <a:cxnSpLocks/>
          </p:cNvCxnSpPr>
          <p:nvPr/>
        </p:nvCxnSpPr>
        <p:spPr>
          <a:xfrm>
            <a:off x="2689282" y="1632739"/>
            <a:ext cx="846986"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163" name="직선 연결선 162">
            <a:extLst>
              <a:ext uri="{FF2B5EF4-FFF2-40B4-BE49-F238E27FC236}">
                <a16:creationId xmlns:a16="http://schemas.microsoft.com/office/drawing/2014/main" id="{2BE3A130-6881-66EA-3324-3B2A983A6A85}"/>
              </a:ext>
            </a:extLst>
          </p:cNvPr>
          <p:cNvCxnSpPr>
            <a:cxnSpLocks/>
          </p:cNvCxnSpPr>
          <p:nvPr/>
        </p:nvCxnSpPr>
        <p:spPr>
          <a:xfrm>
            <a:off x="3534705" y="1632340"/>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67" name="TextBox 166">
            <a:extLst>
              <a:ext uri="{FF2B5EF4-FFF2-40B4-BE49-F238E27FC236}">
                <a16:creationId xmlns:a16="http://schemas.microsoft.com/office/drawing/2014/main" id="{AF91258A-BF2A-0BDE-8B20-95C4619D1F60}"/>
              </a:ext>
            </a:extLst>
          </p:cNvPr>
          <p:cNvSpPr txBox="1"/>
          <p:nvPr/>
        </p:nvSpPr>
        <p:spPr>
          <a:xfrm>
            <a:off x="4493346" y="1317642"/>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회원정산</a:t>
            </a:r>
            <a:endParaRPr lang="ko-KR" altLang="en-US" sz="1100" dirty="0">
              <a:solidFill>
                <a:schemeClr val="bg1">
                  <a:lumMod val="50000"/>
                </a:schemeClr>
              </a:solidFill>
            </a:endParaRPr>
          </a:p>
        </p:txBody>
      </p:sp>
      <p:cxnSp>
        <p:nvCxnSpPr>
          <p:cNvPr id="168" name="직선 연결선 167">
            <a:extLst>
              <a:ext uri="{FF2B5EF4-FFF2-40B4-BE49-F238E27FC236}">
                <a16:creationId xmlns:a16="http://schemas.microsoft.com/office/drawing/2014/main" id="{9323B84F-9B81-A440-8275-FD8AC0B6AC37}"/>
              </a:ext>
            </a:extLst>
          </p:cNvPr>
          <p:cNvCxnSpPr>
            <a:cxnSpLocks/>
          </p:cNvCxnSpPr>
          <p:nvPr/>
        </p:nvCxnSpPr>
        <p:spPr>
          <a:xfrm>
            <a:off x="4423437" y="1632340"/>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69" name="TextBox 168">
            <a:extLst>
              <a:ext uri="{FF2B5EF4-FFF2-40B4-BE49-F238E27FC236}">
                <a16:creationId xmlns:a16="http://schemas.microsoft.com/office/drawing/2014/main" id="{8B19D72E-EC68-E3F2-6804-B887A5228C9A}"/>
              </a:ext>
            </a:extLst>
          </p:cNvPr>
          <p:cNvSpPr txBox="1"/>
          <p:nvPr/>
        </p:nvSpPr>
        <p:spPr>
          <a:xfrm>
            <a:off x="5365047" y="1317642"/>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70" name="직선 연결선 169">
            <a:extLst>
              <a:ext uri="{FF2B5EF4-FFF2-40B4-BE49-F238E27FC236}">
                <a16:creationId xmlns:a16="http://schemas.microsoft.com/office/drawing/2014/main" id="{8E62936E-4A5A-773A-4A59-1B962200B53A}"/>
              </a:ext>
            </a:extLst>
          </p:cNvPr>
          <p:cNvCxnSpPr>
            <a:cxnSpLocks/>
          </p:cNvCxnSpPr>
          <p:nvPr/>
        </p:nvCxnSpPr>
        <p:spPr>
          <a:xfrm>
            <a:off x="5295139" y="1632340"/>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72" name="직선 연결선 171">
            <a:extLst>
              <a:ext uri="{FF2B5EF4-FFF2-40B4-BE49-F238E27FC236}">
                <a16:creationId xmlns:a16="http://schemas.microsoft.com/office/drawing/2014/main" id="{E3694B9E-F853-434F-3955-8C59528A7DAD}"/>
              </a:ext>
            </a:extLst>
          </p:cNvPr>
          <p:cNvCxnSpPr>
            <a:cxnSpLocks/>
          </p:cNvCxnSpPr>
          <p:nvPr/>
        </p:nvCxnSpPr>
        <p:spPr>
          <a:xfrm>
            <a:off x="6189770" y="1632340"/>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5B6DA7C5-7842-1F45-409D-33B978FFD116}"/>
              </a:ext>
            </a:extLst>
          </p:cNvPr>
          <p:cNvSpPr txBox="1"/>
          <p:nvPr/>
        </p:nvSpPr>
        <p:spPr>
          <a:xfrm>
            <a:off x="8170467" y="1380819"/>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5" name="직사각형 14">
            <a:extLst>
              <a:ext uri="{FF2B5EF4-FFF2-40B4-BE49-F238E27FC236}">
                <a16:creationId xmlns:a16="http://schemas.microsoft.com/office/drawing/2014/main" id="{DCED0FC2-BD10-8DDD-ED31-D5AFA0A910BB}"/>
              </a:ext>
            </a:extLst>
          </p:cNvPr>
          <p:cNvSpPr/>
          <p:nvPr/>
        </p:nvSpPr>
        <p:spPr>
          <a:xfrm>
            <a:off x="46325" y="1055563"/>
            <a:ext cx="9573536" cy="568221"/>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a:extLst>
              <a:ext uri="{FF2B5EF4-FFF2-40B4-BE49-F238E27FC236}">
                <a16:creationId xmlns:a16="http://schemas.microsoft.com/office/drawing/2014/main" id="{78E46288-84EF-1D4C-3902-42499606D285}"/>
              </a:ext>
            </a:extLst>
          </p:cNvPr>
          <p:cNvSpPr/>
          <p:nvPr/>
        </p:nvSpPr>
        <p:spPr>
          <a:xfrm>
            <a:off x="170285" y="102691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 name="직사각형 16">
            <a:extLst>
              <a:ext uri="{FF2B5EF4-FFF2-40B4-BE49-F238E27FC236}">
                <a16:creationId xmlns:a16="http://schemas.microsoft.com/office/drawing/2014/main" id="{9C85850E-3D10-AE11-F27B-E3040318980A}"/>
              </a:ext>
            </a:extLst>
          </p:cNvPr>
          <p:cNvSpPr/>
          <p:nvPr/>
        </p:nvSpPr>
        <p:spPr>
          <a:xfrm>
            <a:off x="46325" y="1727367"/>
            <a:ext cx="9573536" cy="4710755"/>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직사각형 17">
            <a:extLst>
              <a:ext uri="{FF2B5EF4-FFF2-40B4-BE49-F238E27FC236}">
                <a16:creationId xmlns:a16="http://schemas.microsoft.com/office/drawing/2014/main" id="{BD642447-E276-B748-C3CA-3B004E10D15C}"/>
              </a:ext>
            </a:extLst>
          </p:cNvPr>
          <p:cNvSpPr/>
          <p:nvPr/>
        </p:nvSpPr>
        <p:spPr>
          <a:xfrm>
            <a:off x="170285" y="169871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19" name="TextBox 18">
            <a:extLst>
              <a:ext uri="{FF2B5EF4-FFF2-40B4-BE49-F238E27FC236}">
                <a16:creationId xmlns:a16="http://schemas.microsoft.com/office/drawing/2014/main" id="{3BE065A3-D1CF-71C3-2A64-A2BC436CC624}"/>
              </a:ext>
            </a:extLst>
          </p:cNvPr>
          <p:cNvSpPr txBox="1"/>
          <p:nvPr/>
        </p:nvSpPr>
        <p:spPr>
          <a:xfrm>
            <a:off x="8177154" y="1122112"/>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31" name="Edit User">
            <a:extLst>
              <a:ext uri="{FF2B5EF4-FFF2-40B4-BE49-F238E27FC236}">
                <a16:creationId xmlns:a16="http://schemas.microsoft.com/office/drawing/2014/main" id="{23130542-1CEF-308B-DDC3-0299CAF837B6}"/>
              </a:ext>
            </a:extLst>
          </p:cNvPr>
          <p:cNvSpPr>
            <a:spLocks noChangeAspect="1" noEditPoints="1"/>
          </p:cNvSpPr>
          <p:nvPr/>
        </p:nvSpPr>
        <p:spPr bwMode="auto">
          <a:xfrm>
            <a:off x="9312926" y="1170573"/>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2" name="직사각형 31">
            <a:extLst>
              <a:ext uri="{FF2B5EF4-FFF2-40B4-BE49-F238E27FC236}">
                <a16:creationId xmlns:a16="http://schemas.microsoft.com/office/drawing/2014/main" id="{F6049F69-D0D9-A428-6AD3-B537D679160B}"/>
              </a:ext>
            </a:extLst>
          </p:cNvPr>
          <p:cNvSpPr/>
          <p:nvPr/>
        </p:nvSpPr>
        <p:spPr>
          <a:xfrm>
            <a:off x="2456285" y="120419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33" name="직사각형 32">
            <a:extLst>
              <a:ext uri="{FF2B5EF4-FFF2-40B4-BE49-F238E27FC236}">
                <a16:creationId xmlns:a16="http://schemas.microsoft.com/office/drawing/2014/main" id="{17858135-3B3B-E0DF-B17E-8B2F5D064C49}"/>
              </a:ext>
            </a:extLst>
          </p:cNvPr>
          <p:cNvSpPr/>
          <p:nvPr/>
        </p:nvSpPr>
        <p:spPr>
          <a:xfrm>
            <a:off x="2621574" y="1260837"/>
            <a:ext cx="4566904" cy="31841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직사각형 33">
            <a:extLst>
              <a:ext uri="{FF2B5EF4-FFF2-40B4-BE49-F238E27FC236}">
                <a16:creationId xmlns:a16="http://schemas.microsoft.com/office/drawing/2014/main" id="{470A198C-F466-A677-2E04-2AC223623FAB}"/>
              </a:ext>
            </a:extLst>
          </p:cNvPr>
          <p:cNvSpPr/>
          <p:nvPr/>
        </p:nvSpPr>
        <p:spPr>
          <a:xfrm>
            <a:off x="9426253" y="109222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grpSp>
        <p:nvGrpSpPr>
          <p:cNvPr id="36" name="Modal">
            <a:extLst>
              <a:ext uri="{FF2B5EF4-FFF2-40B4-BE49-F238E27FC236}">
                <a16:creationId xmlns:a16="http://schemas.microsoft.com/office/drawing/2014/main" id="{4836E118-75D6-F289-1702-9EA006203F36}"/>
              </a:ext>
            </a:extLst>
          </p:cNvPr>
          <p:cNvGrpSpPr/>
          <p:nvPr/>
        </p:nvGrpSpPr>
        <p:grpSpPr>
          <a:xfrm>
            <a:off x="2291869" y="2088582"/>
            <a:ext cx="5699760" cy="3565227"/>
            <a:chOff x="1765663" y="2199276"/>
            <a:chExt cx="5699760" cy="3565227"/>
          </a:xfrm>
        </p:grpSpPr>
        <p:sp>
          <p:nvSpPr>
            <p:cNvPr id="42" name="Border">
              <a:extLst>
                <a:ext uri="{FF2B5EF4-FFF2-40B4-BE49-F238E27FC236}">
                  <a16:creationId xmlns:a16="http://schemas.microsoft.com/office/drawing/2014/main" id="{2974E026-62E0-8EB9-05C8-FAB641E50BF5}"/>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a:solidFill>
                    <a:srgbClr val="5F5F5F"/>
                  </a:solidFill>
                  <a:latin typeface="Segoe UI" panose="020B0502040204020203" pitchFamily="34" charset="0"/>
                  <a:cs typeface="Segoe UI" panose="020B0502040204020203" pitchFamily="34" charset="0"/>
                </a:rPr>
                <a:t>의전팀장 검색</a:t>
              </a:r>
              <a:endParaRPr lang="en-US" sz="1300" dirty="0">
                <a:solidFill>
                  <a:srgbClr val="5F5F5F"/>
                </a:solidFill>
                <a:latin typeface="Segoe UI" panose="020B0502040204020203" pitchFamily="34" charset="0"/>
                <a:cs typeface="Segoe UI" panose="020B0502040204020203" pitchFamily="34" charset="0"/>
              </a:endParaRPr>
            </a:p>
          </p:txBody>
        </p:sp>
        <p:sp>
          <p:nvSpPr>
            <p:cNvPr id="43" name="Body">
              <a:extLst>
                <a:ext uri="{FF2B5EF4-FFF2-40B4-BE49-F238E27FC236}">
                  <a16:creationId xmlns:a16="http://schemas.microsoft.com/office/drawing/2014/main" id="{8AF0EA9C-0DFE-3DE9-5151-838587091F56}"/>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44" name="Separator">
              <a:extLst>
                <a:ext uri="{FF2B5EF4-FFF2-40B4-BE49-F238E27FC236}">
                  <a16:creationId xmlns:a16="http://schemas.microsoft.com/office/drawing/2014/main" id="{9BC15299-4C47-1F76-4362-D69FEA51F7BB}"/>
                </a:ext>
              </a:extLst>
            </p:cNvPr>
            <p:cNvCxnSpPr/>
            <p:nvPr/>
          </p:nvCxnSpPr>
          <p:spPr>
            <a:xfrm>
              <a:off x="1765663" y="273494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5" name="Separator">
              <a:extLst>
                <a:ext uri="{FF2B5EF4-FFF2-40B4-BE49-F238E27FC236}">
                  <a16:creationId xmlns:a16="http://schemas.microsoft.com/office/drawing/2014/main" id="{B3C4CC26-7E4B-7B46-B2E5-67CE61040631}"/>
                </a:ext>
              </a:extLst>
            </p:cNvPr>
            <p:cNvCxnSpPr/>
            <p:nvPr/>
          </p:nvCxnSpPr>
          <p:spPr>
            <a:xfrm>
              <a:off x="1765663" y="5147758"/>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47" name="Button">
              <a:extLst>
                <a:ext uri="{FF2B5EF4-FFF2-40B4-BE49-F238E27FC236}">
                  <a16:creationId xmlns:a16="http://schemas.microsoft.com/office/drawing/2014/main" id="{44A2273B-E28B-6EAE-C673-4F4CD8FEF39A}"/>
                </a:ext>
              </a:extLst>
            </p:cNvPr>
            <p:cNvSpPr/>
            <p:nvPr/>
          </p:nvSpPr>
          <p:spPr>
            <a:xfrm>
              <a:off x="6860280" y="5295192"/>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51" name="Close Icon">
              <a:extLst>
                <a:ext uri="{FF2B5EF4-FFF2-40B4-BE49-F238E27FC236}">
                  <a16:creationId xmlns:a16="http://schemas.microsoft.com/office/drawing/2014/main" id="{678F25A7-0D53-CA2D-FACD-4BA9185F73C1}"/>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9" name="Input">
            <a:extLst>
              <a:ext uri="{FF2B5EF4-FFF2-40B4-BE49-F238E27FC236}">
                <a16:creationId xmlns:a16="http://schemas.microsoft.com/office/drawing/2014/main" id="{E1DCE3E2-9094-53EB-998A-6D8538B466B6}"/>
              </a:ext>
            </a:extLst>
          </p:cNvPr>
          <p:cNvSpPr/>
          <p:nvPr/>
        </p:nvSpPr>
        <p:spPr>
          <a:xfrm>
            <a:off x="2456285" y="2799109"/>
            <a:ext cx="444267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의전팀장명</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23" name="Input">
            <a:extLst>
              <a:ext uri="{FF2B5EF4-FFF2-40B4-BE49-F238E27FC236}">
                <a16:creationId xmlns:a16="http://schemas.microsoft.com/office/drawing/2014/main" id="{DFAFF919-A723-FB98-320A-094FD86E6017}"/>
              </a:ext>
            </a:extLst>
          </p:cNvPr>
          <p:cNvSpPr/>
          <p:nvPr/>
        </p:nvSpPr>
        <p:spPr>
          <a:xfrm>
            <a:off x="6935121" y="2799109"/>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48"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3195060580"/>
              </p:ext>
            </p:extLst>
          </p:nvPr>
        </p:nvGraphicFramePr>
        <p:xfrm>
          <a:off x="2466944" y="3215805"/>
          <a:ext cx="5347146" cy="1737752"/>
        </p:xfrm>
        <a:graphic>
          <a:graphicData uri="http://schemas.openxmlformats.org/drawingml/2006/table">
            <a:tbl>
              <a:tblPr firstRow="1" bandRow="1">
                <a:tableStyleId>{F2DE63D5-997A-4646-A377-4702673A728D}</a:tableStyleId>
              </a:tblPr>
              <a:tblGrid>
                <a:gridCol w="1782382">
                  <a:extLst>
                    <a:ext uri="{9D8B030D-6E8A-4147-A177-3AD203B41FA5}">
                      <a16:colId xmlns:a16="http://schemas.microsoft.com/office/drawing/2014/main" val="3997906638"/>
                    </a:ext>
                  </a:extLst>
                </a:gridCol>
                <a:gridCol w="1782382">
                  <a:extLst>
                    <a:ext uri="{9D8B030D-6E8A-4147-A177-3AD203B41FA5}">
                      <a16:colId xmlns:a16="http://schemas.microsoft.com/office/drawing/2014/main" val="346551862"/>
                    </a:ext>
                  </a:extLst>
                </a:gridCol>
                <a:gridCol w="1782382">
                  <a:extLst>
                    <a:ext uri="{9D8B030D-6E8A-4147-A177-3AD203B41FA5}">
                      <a16:colId xmlns:a16="http://schemas.microsoft.com/office/drawing/2014/main" val="3275808881"/>
                    </a:ext>
                  </a:extLst>
                </a:gridCol>
              </a:tblGrid>
              <a:tr h="278617">
                <a:tc>
                  <a:txBody>
                    <a:bodyPr/>
                    <a:lstStyle/>
                    <a:p>
                      <a:pPr algn="ctr" latinLnBrk="1"/>
                      <a:r>
                        <a:rPr lang="ko-KR" altLang="en-US" sz="800" dirty="0"/>
                        <a:t>성명</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현황</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선택</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en-US" altLang="ko-KR" sz="800"/>
                        <a:t>-</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en-US" altLang="ko-KR" sz="800"/>
                        <a:t>-</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en-US" altLang="ko-KR" sz="800"/>
                        <a:t>mm.dd (</a:t>
                      </a:r>
                      <a:r>
                        <a:rPr lang="ko-KR" altLang="en-US" sz="800"/>
                        <a:t>일반</a:t>
                      </a:r>
                      <a:r>
                        <a:rPr lang="en-US" altLang="ko-KR" sz="800"/>
                        <a:t>/</a:t>
                      </a:r>
                      <a:r>
                        <a:rPr lang="ko-KR" altLang="en-US" sz="800"/>
                        <a:t>장례</a:t>
                      </a:r>
                      <a:r>
                        <a:rPr lang="en-US" altLang="ko-KR" sz="800"/>
                        <a:t>) </a:t>
                      </a:r>
                      <a:r>
                        <a:rPr lang="ko-KR" altLang="en-US" sz="800"/>
                        <a:t>성서장례식장</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en-US" altLang="ko-KR" sz="800"/>
                        <a:t>mm.dd (</a:t>
                      </a:r>
                      <a:r>
                        <a:rPr lang="ko-KR" altLang="en-US" sz="800"/>
                        <a:t>일반</a:t>
                      </a:r>
                      <a:r>
                        <a:rPr lang="en-US" altLang="ko-KR" sz="800"/>
                        <a:t>/</a:t>
                      </a:r>
                      <a:r>
                        <a:rPr lang="ko-KR" altLang="en-US" sz="800"/>
                        <a:t>장례</a:t>
                      </a:r>
                      <a:r>
                        <a:rPr lang="en-US" altLang="ko-KR" sz="800"/>
                        <a:t>) </a:t>
                      </a:r>
                      <a:r>
                        <a:rPr lang="ko-KR" altLang="en-US" sz="800"/>
                        <a:t>성서장례식장</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en-US" altLang="ko-KR" sz="800"/>
                        <a:t>mm.dd (</a:t>
                      </a:r>
                      <a:r>
                        <a:rPr lang="ko-KR" altLang="en-US" sz="800"/>
                        <a:t>일반</a:t>
                      </a:r>
                      <a:r>
                        <a:rPr lang="en-US" altLang="ko-KR" sz="800"/>
                        <a:t>/</a:t>
                      </a:r>
                      <a:r>
                        <a:rPr lang="ko-KR" altLang="en-US" sz="800"/>
                        <a:t>장례</a:t>
                      </a:r>
                      <a:r>
                        <a:rPr lang="en-US" altLang="ko-KR" sz="800"/>
                        <a:t>) </a:t>
                      </a:r>
                      <a:r>
                        <a:rPr lang="ko-KR" altLang="en-US" sz="800"/>
                        <a:t>성서장례식장</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sp>
        <p:nvSpPr>
          <p:cNvPr id="49" name="Input">
            <a:extLst>
              <a:ext uri="{FF2B5EF4-FFF2-40B4-BE49-F238E27FC236}">
                <a16:creationId xmlns:a16="http://schemas.microsoft.com/office/drawing/2014/main" id="{93B98079-A291-9B51-7533-F415F8CDAC9D}"/>
              </a:ext>
            </a:extLst>
          </p:cNvPr>
          <p:cNvSpPr/>
          <p:nvPr/>
        </p:nvSpPr>
        <p:spPr>
          <a:xfrm>
            <a:off x="6755602" y="3535450"/>
            <a:ext cx="410045" cy="200616"/>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선택</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35" name="그룹 34">
            <a:extLst>
              <a:ext uri="{FF2B5EF4-FFF2-40B4-BE49-F238E27FC236}">
                <a16:creationId xmlns:a16="http://schemas.microsoft.com/office/drawing/2014/main" id="{43B488B1-FC07-87CA-B69B-A0F73640D553}"/>
              </a:ext>
            </a:extLst>
          </p:cNvPr>
          <p:cNvGrpSpPr/>
          <p:nvPr/>
        </p:nvGrpSpPr>
        <p:grpSpPr>
          <a:xfrm>
            <a:off x="8012585" y="1149659"/>
            <a:ext cx="213859" cy="213859"/>
            <a:chOff x="8157682" y="6501270"/>
            <a:chExt cx="235245" cy="235245"/>
          </a:xfrm>
        </p:grpSpPr>
        <p:sp>
          <p:nvSpPr>
            <p:cNvPr id="37" name="타원 36">
              <a:extLst>
                <a:ext uri="{FF2B5EF4-FFF2-40B4-BE49-F238E27FC236}">
                  <a16:creationId xmlns:a16="http://schemas.microsoft.com/office/drawing/2014/main" id="{3A7A2954-4DA2-73B1-E381-667489ADB97E}"/>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8" name="Phone">
              <a:extLst>
                <a:ext uri="{FF2B5EF4-FFF2-40B4-BE49-F238E27FC236}">
                  <a16:creationId xmlns:a16="http://schemas.microsoft.com/office/drawing/2014/main" id="{239AA813-53B4-DF0B-C311-A56D325AE85D}"/>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9" name="직사각형 38">
            <a:extLst>
              <a:ext uri="{FF2B5EF4-FFF2-40B4-BE49-F238E27FC236}">
                <a16:creationId xmlns:a16="http://schemas.microsoft.com/office/drawing/2014/main" id="{EA4910D9-6201-1D8E-5C59-52CA797C2B34}"/>
              </a:ext>
            </a:extLst>
          </p:cNvPr>
          <p:cNvSpPr/>
          <p:nvPr/>
        </p:nvSpPr>
        <p:spPr>
          <a:xfrm>
            <a:off x="7821388" y="114820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5</a:t>
            </a:r>
            <a:endParaRPr lang="ko-KR" altLang="en-US" sz="600"/>
          </a:p>
        </p:txBody>
      </p:sp>
      <p:sp>
        <p:nvSpPr>
          <p:cNvPr id="40" name="직사각형 39">
            <a:extLst>
              <a:ext uri="{FF2B5EF4-FFF2-40B4-BE49-F238E27FC236}">
                <a16:creationId xmlns:a16="http://schemas.microsoft.com/office/drawing/2014/main" id="{F09B03B7-0329-63F1-5DCE-D60AF5507F6E}"/>
              </a:ext>
            </a:extLst>
          </p:cNvPr>
          <p:cNvSpPr/>
          <p:nvPr/>
        </p:nvSpPr>
        <p:spPr>
          <a:xfrm>
            <a:off x="4477383" y="1289638"/>
            <a:ext cx="747760" cy="26857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직사각형 40">
            <a:extLst>
              <a:ext uri="{FF2B5EF4-FFF2-40B4-BE49-F238E27FC236}">
                <a16:creationId xmlns:a16="http://schemas.microsoft.com/office/drawing/2014/main" id="{D94DADE0-5DDC-FA91-0D81-C5C5428E455F}"/>
              </a:ext>
            </a:extLst>
          </p:cNvPr>
          <p:cNvSpPr/>
          <p:nvPr/>
        </p:nvSpPr>
        <p:spPr>
          <a:xfrm>
            <a:off x="4321749" y="130671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6</a:t>
            </a:r>
            <a:endParaRPr lang="ko-KR" altLang="en-US" sz="600"/>
          </a:p>
        </p:txBody>
      </p:sp>
      <p:sp>
        <p:nvSpPr>
          <p:cNvPr id="50" name="직사각형 49">
            <a:extLst>
              <a:ext uri="{FF2B5EF4-FFF2-40B4-BE49-F238E27FC236}">
                <a16:creationId xmlns:a16="http://schemas.microsoft.com/office/drawing/2014/main" id="{AA597166-A01D-A6F2-7A1F-3E306FDD751E}"/>
              </a:ext>
            </a:extLst>
          </p:cNvPr>
          <p:cNvSpPr/>
          <p:nvPr/>
        </p:nvSpPr>
        <p:spPr>
          <a:xfrm>
            <a:off x="5401113" y="1289638"/>
            <a:ext cx="1546582" cy="26857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직사각형 51">
            <a:extLst>
              <a:ext uri="{FF2B5EF4-FFF2-40B4-BE49-F238E27FC236}">
                <a16:creationId xmlns:a16="http://schemas.microsoft.com/office/drawing/2014/main" id="{A0ACE856-7F77-1BAF-F3BC-49E123DE5F18}"/>
              </a:ext>
            </a:extLst>
          </p:cNvPr>
          <p:cNvSpPr/>
          <p:nvPr/>
        </p:nvSpPr>
        <p:spPr>
          <a:xfrm>
            <a:off x="5245479" y="130671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7</a:t>
            </a:r>
            <a:endParaRPr lang="ko-KR" altLang="en-US" sz="600"/>
          </a:p>
        </p:txBody>
      </p:sp>
      <p:sp>
        <p:nvSpPr>
          <p:cNvPr id="53" name="Input">
            <a:extLst>
              <a:ext uri="{FF2B5EF4-FFF2-40B4-BE49-F238E27FC236}">
                <a16:creationId xmlns:a16="http://schemas.microsoft.com/office/drawing/2014/main" id="{41C4398B-2B84-3BC1-5F22-682CE6AA8A75}"/>
              </a:ext>
            </a:extLst>
          </p:cNvPr>
          <p:cNvSpPr/>
          <p:nvPr/>
        </p:nvSpPr>
        <p:spPr>
          <a:xfrm>
            <a:off x="6755602" y="3809770"/>
            <a:ext cx="410045" cy="200616"/>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선택</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54" name="Input">
            <a:extLst>
              <a:ext uri="{FF2B5EF4-FFF2-40B4-BE49-F238E27FC236}">
                <a16:creationId xmlns:a16="http://schemas.microsoft.com/office/drawing/2014/main" id="{91B42B7F-EFDE-180E-ED7C-C6B3CF084D41}"/>
              </a:ext>
            </a:extLst>
          </p:cNvPr>
          <p:cNvSpPr/>
          <p:nvPr/>
        </p:nvSpPr>
        <p:spPr>
          <a:xfrm>
            <a:off x="6755602" y="4123279"/>
            <a:ext cx="410045" cy="200616"/>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선택</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56" name="직사각형 55">
            <a:extLst>
              <a:ext uri="{FF2B5EF4-FFF2-40B4-BE49-F238E27FC236}">
                <a16:creationId xmlns:a16="http://schemas.microsoft.com/office/drawing/2014/main" id="{A1C766DC-A88D-98DF-C494-3EB29BD0F2EA}"/>
              </a:ext>
            </a:extLst>
          </p:cNvPr>
          <p:cNvSpPr/>
          <p:nvPr/>
        </p:nvSpPr>
        <p:spPr>
          <a:xfrm>
            <a:off x="2361035" y="360595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8</a:t>
            </a:r>
            <a:endParaRPr lang="ko-KR" altLang="en-US" sz="600" dirty="0"/>
          </a:p>
        </p:txBody>
      </p:sp>
      <p:sp>
        <p:nvSpPr>
          <p:cNvPr id="67" name="직사각형 66">
            <a:extLst>
              <a:ext uri="{FF2B5EF4-FFF2-40B4-BE49-F238E27FC236}">
                <a16:creationId xmlns:a16="http://schemas.microsoft.com/office/drawing/2014/main" id="{A1C766DC-A88D-98DF-C494-3EB29BD0F2EA}"/>
              </a:ext>
            </a:extLst>
          </p:cNvPr>
          <p:cNvSpPr/>
          <p:nvPr/>
        </p:nvSpPr>
        <p:spPr>
          <a:xfrm>
            <a:off x="6634136" y="347039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8</a:t>
            </a:r>
            <a:endParaRPr lang="ko-KR" altLang="en-US" sz="600" dirty="0"/>
          </a:p>
        </p:txBody>
      </p:sp>
    </p:spTree>
    <p:extLst>
      <p:ext uri="{BB962C8B-B14F-4D97-AF65-F5344CB8AC3E}">
        <p14:creationId xmlns:p14="http://schemas.microsoft.com/office/powerpoint/2010/main" val="233964949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그룹 5"/>
          <p:cNvGrpSpPr/>
          <p:nvPr/>
        </p:nvGrpSpPr>
        <p:grpSpPr>
          <a:xfrm>
            <a:off x="3069049" y="2104964"/>
            <a:ext cx="3882516" cy="2001270"/>
            <a:chOff x="544400" y="3484947"/>
            <a:chExt cx="3882516" cy="2001270"/>
          </a:xfrm>
        </p:grpSpPr>
        <p:sp>
          <p:nvSpPr>
            <p:cNvPr id="7"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smtClean="0">
                  <a:solidFill>
                    <a:srgbClr val="5F5F5F"/>
                  </a:solidFill>
                  <a:latin typeface="Segoe UI" panose="020B0502040204020203" pitchFamily="34" charset="0"/>
                  <a:cs typeface="Segoe UI" panose="020B0502040204020203" pitchFamily="34" charset="0"/>
                </a:rPr>
                <a:t>현재 화면에서 나가시겠습니까</a:t>
              </a:r>
              <a:r>
                <a:rPr lang="en-US" altLang="ko-KR" sz="1300" dirty="0" smtClean="0">
                  <a:solidFill>
                    <a:srgbClr val="5F5F5F"/>
                  </a:solidFill>
                  <a:latin typeface="Segoe UI" panose="020B0502040204020203" pitchFamily="34" charset="0"/>
                  <a:cs typeface="Segoe UI" panose="020B0502040204020203" pitchFamily="34" charset="0"/>
                </a:rPr>
                <a:t>?</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8" name="Separator">
              <a:extLst>
                <a:ext uri="{FF2B5EF4-FFF2-40B4-BE49-F238E27FC236}">
                  <a16:creationId xmlns:a16="http://schemas.microsoft.com/office/drawing/2014/main" id="{58B1B4EC-B8BB-B01D-90B7-754065C69735}"/>
                </a:ext>
              </a:extLst>
            </p:cNvPr>
            <p:cNvCxnSpPr/>
            <p:nvPr/>
          </p:nvCxnSpPr>
          <p:spPr>
            <a:xfrm>
              <a:off x="544400" y="402061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9" name="Separator">
              <a:extLst>
                <a:ext uri="{FF2B5EF4-FFF2-40B4-BE49-F238E27FC236}">
                  <a16:creationId xmlns:a16="http://schemas.microsoft.com/office/drawing/2014/main" id="{135E082F-3B5F-1C71-BDD5-053945D5493C}"/>
                </a:ext>
              </a:extLst>
            </p:cNvPr>
            <p:cNvCxnSpPr/>
            <p:nvPr/>
          </p:nvCxnSpPr>
          <p:spPr>
            <a:xfrm>
              <a:off x="544400" y="490345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0"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a16="http://schemas.microsoft.com/office/drawing/2014/main" id="{F1EDD4F3-73A6-9F24-CD5C-B771CDC0F7C5}"/>
                </a:ext>
              </a:extLst>
            </p:cNvPr>
            <p:cNvSpPr txBox="1"/>
            <p:nvPr/>
          </p:nvSpPr>
          <p:spPr>
            <a:xfrm>
              <a:off x="761820" y="4232310"/>
              <a:ext cx="2803669" cy="253916"/>
            </a:xfrm>
            <a:prstGeom prst="rect">
              <a:avLst/>
            </a:prstGeom>
            <a:noFill/>
          </p:spPr>
          <p:txBody>
            <a:bodyPr wrap="square" rtlCol="0">
              <a:spAutoFit/>
            </a:bodyPr>
            <a:lstStyle/>
            <a:p>
              <a:r>
                <a:rPr lang="ko-KR" altLang="en-US" sz="1050" dirty="0" smtClean="0">
                  <a:latin typeface="Pretendard Light" panose="02000403000000020004" pitchFamily="50" charset="-127"/>
                  <a:ea typeface="Pretendard Light" panose="02000403000000020004" pitchFamily="50" charset="-127"/>
                  <a:cs typeface="Pretendard Light" panose="02000403000000020004" pitchFamily="50" charset="-127"/>
                </a:rPr>
                <a:t>변경한 내용이 저장되지 않을 수 있습니다</a:t>
              </a:r>
              <a:r>
                <a:rPr lang="en-US" altLang="ko-KR" sz="1050" dirty="0" smtClean="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2" name="Button">
              <a:extLst>
                <a:ext uri="{FF2B5EF4-FFF2-40B4-BE49-F238E27FC236}">
                  <a16:creationId xmlns:a16="http://schemas.microsoft.com/office/drawing/2014/main" id="{B5F6A2C3-ED1B-9F1B-1DAC-DC7151C06131}"/>
                </a:ext>
              </a:extLst>
            </p:cNvPr>
            <p:cNvSpPr/>
            <p:nvPr/>
          </p:nvSpPr>
          <p:spPr>
            <a:xfrm>
              <a:off x="3896390" y="501871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확인</a:t>
              </a:r>
              <a:endParaRPr lang="en-US" sz="1050" dirty="0">
                <a:solidFill>
                  <a:schemeClr val="bg1"/>
                </a:solidFill>
                <a:latin typeface="Segoe UI" panose="020B0502040204020203" pitchFamily="34" charset="0"/>
                <a:cs typeface="Segoe UI" panose="020B0502040204020203" pitchFamily="34" charset="0"/>
              </a:endParaRPr>
            </a:p>
          </p:txBody>
        </p:sp>
        <p:sp>
          <p:nvSpPr>
            <p:cNvPr id="13" name="Button">
              <a:extLst>
                <a:ext uri="{FF2B5EF4-FFF2-40B4-BE49-F238E27FC236}">
                  <a16:creationId xmlns:a16="http://schemas.microsoft.com/office/drawing/2014/main" id="{44A2273B-E28B-6EAE-C673-4F4CD8FEF39A}"/>
                </a:ext>
              </a:extLst>
            </p:cNvPr>
            <p:cNvSpPr/>
            <p:nvPr/>
          </p:nvSpPr>
          <p:spPr>
            <a:xfrm>
              <a:off x="3391366" y="5025725"/>
              <a:ext cx="47153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sp>
        <p:nvSpPr>
          <p:cNvPr id="15" name="텍스트 개체 틀 14"/>
          <p:cNvSpPr>
            <a:spLocks noGrp="1"/>
          </p:cNvSpPr>
          <p:nvPr>
            <p:ph type="body" sz="quarter" idx="10"/>
          </p:nvPr>
        </p:nvSpPr>
        <p:spPr/>
        <p:txBody>
          <a:bodyPr/>
          <a:lstStyle/>
          <a:p>
            <a:r>
              <a:rPr lang="en-US" altLang="ko-KR" dirty="0" smtClean="0"/>
              <a:t>-</a:t>
            </a:r>
            <a:endParaRPr lang="ko-KR" altLang="en-US" dirty="0"/>
          </a:p>
        </p:txBody>
      </p:sp>
      <p:sp>
        <p:nvSpPr>
          <p:cNvPr id="16" name="텍스트 개체 틀 15"/>
          <p:cNvSpPr>
            <a:spLocks noGrp="1"/>
          </p:cNvSpPr>
          <p:nvPr>
            <p:ph type="body" sz="quarter" idx="11"/>
          </p:nvPr>
        </p:nvSpPr>
        <p:spPr/>
        <p:txBody>
          <a:bodyPr/>
          <a:lstStyle/>
          <a:p>
            <a:r>
              <a:rPr lang="en-US" altLang="ko-KR" dirty="0" smtClean="0"/>
              <a:t>-</a:t>
            </a:r>
            <a:endParaRPr lang="ko-KR" altLang="en-US" dirty="0"/>
          </a:p>
        </p:txBody>
      </p:sp>
      <p:sp>
        <p:nvSpPr>
          <p:cNvPr id="17" name="텍스트 개체 틀 16"/>
          <p:cNvSpPr>
            <a:spLocks noGrp="1"/>
          </p:cNvSpPr>
          <p:nvPr>
            <p:ph type="body" sz="quarter" idx="12"/>
          </p:nvPr>
        </p:nvSpPr>
        <p:spPr/>
        <p:txBody>
          <a:bodyPr/>
          <a:lstStyle/>
          <a:p>
            <a:r>
              <a:rPr lang="ko-KR" altLang="en-US" dirty="0" smtClean="0"/>
              <a:t>경고 팝업</a:t>
            </a:r>
            <a:endParaRPr lang="ko-KR" altLang="en-US" dirty="0"/>
          </a:p>
        </p:txBody>
      </p:sp>
      <p:sp>
        <p:nvSpPr>
          <p:cNvPr id="18" name="텍스트 개체 틀 17"/>
          <p:cNvSpPr>
            <a:spLocks noGrp="1"/>
          </p:cNvSpPr>
          <p:nvPr>
            <p:ph type="body" sz="quarter" idx="13"/>
          </p:nvPr>
        </p:nvSpPr>
        <p:spPr/>
        <p:txBody>
          <a:bodyPr/>
          <a:lstStyle/>
          <a:p>
            <a:r>
              <a:rPr lang="en-US" altLang="ko-KR" dirty="0" smtClean="0"/>
              <a:t>-</a:t>
            </a:r>
            <a:endParaRPr lang="ko-KR" altLang="en-US" dirty="0"/>
          </a:p>
        </p:txBody>
      </p:sp>
      <p:graphicFrame>
        <p:nvGraphicFramePr>
          <p:cNvPr id="14" name="표 13">
            <a:extLst>
              <a:ext uri="{FF2B5EF4-FFF2-40B4-BE49-F238E27FC236}">
                <a16:creationId xmlns:a16="http://schemas.microsoft.com/office/drawing/2014/main" id="{6BED8C95-4B8E-F974-786B-CE784FD17DC4}"/>
              </a:ext>
            </a:extLst>
          </p:cNvPr>
          <p:cNvGraphicFramePr>
            <a:graphicFrameLocks noGrp="1"/>
          </p:cNvGraphicFramePr>
          <p:nvPr>
            <p:extLst>
              <p:ext uri="{D42A27DB-BD31-4B8C-83A1-F6EECF244321}">
                <p14:modId xmlns:p14="http://schemas.microsoft.com/office/powerpoint/2010/main" val="1149751145"/>
              </p:ext>
            </p:extLst>
          </p:nvPr>
        </p:nvGraphicFramePr>
        <p:xfrm>
          <a:off x="9698952" y="526664"/>
          <a:ext cx="2480644" cy="2083421"/>
        </p:xfrm>
        <a:graphic>
          <a:graphicData uri="http://schemas.openxmlformats.org/drawingml/2006/table">
            <a:tbl>
              <a:tblPr>
                <a:tableStyleId>{5C22544A-7EE6-4342-B048-85BDC9FD1C3A}</a:tableStyleId>
              </a:tblPr>
              <a:tblGrid>
                <a:gridCol w="320792">
                  <a:extLst>
                    <a:ext uri="{9D8B030D-6E8A-4147-A177-3AD203B41FA5}">
                      <a16:colId xmlns:a16="http://schemas.microsoft.com/office/drawing/2014/main" val="20000"/>
                    </a:ext>
                  </a:extLst>
                </a:gridCol>
                <a:gridCol w="2159852">
                  <a:extLst>
                    <a:ext uri="{9D8B030D-6E8A-4147-A177-3AD203B41FA5}">
                      <a16:colId xmlns:a16="http://schemas.microsoft.com/office/drawing/2014/main" val="20001"/>
                    </a:ext>
                  </a:extLst>
                </a:gridCol>
              </a:tblGrid>
              <a:tr h="709032">
                <a:tc gridSpan="2">
                  <a:txBody>
                    <a:bodyPr/>
                    <a:lstStyle/>
                    <a:p>
                      <a:pPr latinLnBrk="1"/>
                      <a:r>
                        <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rPr>
                        <a:t>*</a:t>
                      </a:r>
                      <a:r>
                        <a:rPr lang="en-US" altLang="ko-KR" sz="800" b="0" baseline="0" dirty="0" smtClean="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baseline="0" dirty="0" smtClean="0">
                          <a:latin typeface="Pretendard" panose="02000503000000020004" pitchFamily="50" charset="-127"/>
                          <a:ea typeface="Pretendard" panose="02000503000000020004" pitchFamily="50" charset="-127"/>
                          <a:cs typeface="Pretendard" panose="02000503000000020004" pitchFamily="50" charset="-127"/>
                        </a:rPr>
                        <a:t>모든 항목 또는 일부 항목을 변경하고 나서 저장 버튼을 누르지 않고 전화면으로 이동하는 경우 모달창 팝업</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Tree>
    <p:extLst>
      <p:ext uri="{BB962C8B-B14F-4D97-AF65-F5344CB8AC3E}">
        <p14:creationId xmlns:p14="http://schemas.microsoft.com/office/powerpoint/2010/main" val="349647473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2699737641"/>
              </p:ext>
            </p:extLst>
          </p:nvPr>
        </p:nvGraphicFramePr>
        <p:xfrm>
          <a:off x="9697979" y="526664"/>
          <a:ext cx="2486401" cy="371138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기본 가입 상품 출력 영역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삭제 가능</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b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b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전혀 없는 상태에서도 추가 가능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전혀 없는 상태의 경우</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고객님께서는 장례형식</a:t>
                      </a: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OOO,</a:t>
                      </a: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의복은 </a:t>
                      </a: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OOO</a:t>
                      </a: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을 선택하셨습니다</a:t>
                      </a: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rPr>
                        <a:t>“1”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항목 배치 순서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가입 상품이 있는 경우 출력</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단체의 경우 가입상품만 노출</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설정에서 관련 상품이 있을 경우에만 노출</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클릭 시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영역이 절반으로 줄어들고</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2</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영역이 노출됨</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다음 슬라이드 참고</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상품비교하기에서는 가려지고</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해당 케이스 슬라이드 참고</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하위 항목 편집모드로 진입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다음 슬라이드 참고</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편집모드에서는 저장버튼으로 바뀜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606442419"/>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상품 추가 화면에서 등록한 첨부파일을 다운로드</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클릭 시 파일 불러오기 모달창 팝업</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a:t>상품정보</a:t>
            </a:r>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665294"/>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88" name="TextBox 187">
            <a:extLst>
              <a:ext uri="{FF2B5EF4-FFF2-40B4-BE49-F238E27FC236}">
                <a16:creationId xmlns:a16="http://schemas.microsoft.com/office/drawing/2014/main" id="{44BEEC1F-6E59-8511-575A-B43BEA5A9F34}"/>
              </a:ext>
            </a:extLst>
          </p:cNvPr>
          <p:cNvSpPr txBox="1"/>
          <p:nvPr/>
        </p:nvSpPr>
        <p:spPr>
          <a:xfrm>
            <a:off x="8170467" y="798859"/>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28" name="직사각형 227">
            <a:extLst>
              <a:ext uri="{FF2B5EF4-FFF2-40B4-BE49-F238E27FC236}">
                <a16:creationId xmlns:a16="http://schemas.microsoft.com/office/drawing/2014/main" id="{7AD66E26-6D4F-E404-60AF-205DD9020465}"/>
              </a:ext>
            </a:extLst>
          </p:cNvPr>
          <p:cNvSpPr/>
          <p:nvPr/>
        </p:nvSpPr>
        <p:spPr>
          <a:xfrm>
            <a:off x="92979" y="1637851"/>
            <a:ext cx="9426591" cy="4062879"/>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6" name="직사각형 235">
            <a:extLst>
              <a:ext uri="{FF2B5EF4-FFF2-40B4-BE49-F238E27FC236}">
                <a16:creationId xmlns:a16="http://schemas.microsoft.com/office/drawing/2014/main" id="{3EF30CC8-8695-6792-AA6A-14A45A87364E}"/>
              </a:ext>
            </a:extLst>
          </p:cNvPr>
          <p:cNvSpPr/>
          <p:nvPr/>
        </p:nvSpPr>
        <p:spPr>
          <a:xfrm>
            <a:off x="19845" y="5850294"/>
            <a:ext cx="9646669" cy="6438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38" name="직선 연결선 237">
            <a:extLst>
              <a:ext uri="{FF2B5EF4-FFF2-40B4-BE49-F238E27FC236}">
                <a16:creationId xmlns:a16="http://schemas.microsoft.com/office/drawing/2014/main" id="{E1C63F82-E41E-27F3-A50B-A37967174295}"/>
              </a:ext>
            </a:extLst>
          </p:cNvPr>
          <p:cNvCxnSpPr/>
          <p:nvPr/>
        </p:nvCxnSpPr>
        <p:spPr>
          <a:xfrm>
            <a:off x="0" y="5850294"/>
            <a:ext cx="9686549" cy="0"/>
          </a:xfrm>
          <a:prstGeom prst="line">
            <a:avLst/>
          </a:prstGeom>
          <a:ln w="28575">
            <a:solidFill>
              <a:srgbClr val="0D6EFD"/>
            </a:solidFill>
          </a:ln>
        </p:spPr>
        <p:style>
          <a:lnRef idx="1">
            <a:schemeClr val="accent1"/>
          </a:lnRef>
          <a:fillRef idx="0">
            <a:schemeClr val="accent1"/>
          </a:fillRef>
          <a:effectRef idx="0">
            <a:schemeClr val="accent1"/>
          </a:effectRef>
          <a:fontRef idx="minor">
            <a:schemeClr val="tx1"/>
          </a:fontRef>
        </p:style>
      </p:cxnSp>
      <p:sp>
        <p:nvSpPr>
          <p:cNvPr id="241" name="직사각형 240">
            <a:extLst>
              <a:ext uri="{FF2B5EF4-FFF2-40B4-BE49-F238E27FC236}">
                <a16:creationId xmlns:a16="http://schemas.microsoft.com/office/drawing/2014/main" id="{71F1B828-EDD3-55AA-69DC-E0914F5404DE}"/>
              </a:ext>
            </a:extLst>
          </p:cNvPr>
          <p:cNvSpPr/>
          <p:nvPr/>
        </p:nvSpPr>
        <p:spPr>
          <a:xfrm>
            <a:off x="153567" y="6082726"/>
            <a:ext cx="1318045"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43" name="TextBox 242">
            <a:extLst>
              <a:ext uri="{FF2B5EF4-FFF2-40B4-BE49-F238E27FC236}">
                <a16:creationId xmlns:a16="http://schemas.microsoft.com/office/drawing/2014/main" id="{41660DD2-6580-2528-60E7-02ABE290FAE5}"/>
              </a:ext>
            </a:extLst>
          </p:cNvPr>
          <p:cNvSpPr txBox="1"/>
          <p:nvPr/>
        </p:nvSpPr>
        <p:spPr>
          <a:xfrm>
            <a:off x="228217"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상품금액</a:t>
            </a:r>
            <a:endParaRPr lang="en-US" altLang="ko-KR" sz="800">
              <a:latin typeface="+mn-ea"/>
            </a:endParaRPr>
          </a:p>
        </p:txBody>
      </p:sp>
      <p:sp>
        <p:nvSpPr>
          <p:cNvPr id="254" name="직사각형 253">
            <a:extLst>
              <a:ext uri="{FF2B5EF4-FFF2-40B4-BE49-F238E27FC236}">
                <a16:creationId xmlns:a16="http://schemas.microsoft.com/office/drawing/2014/main" id="{53A6BB17-E1A6-0B4D-7E84-4AFAB8DD668D}"/>
              </a:ext>
            </a:extLst>
          </p:cNvPr>
          <p:cNvSpPr/>
          <p:nvPr/>
        </p:nvSpPr>
        <p:spPr>
          <a:xfrm>
            <a:off x="1788379" y="6082726"/>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53" name="TextBox 252">
            <a:extLst>
              <a:ext uri="{FF2B5EF4-FFF2-40B4-BE49-F238E27FC236}">
                <a16:creationId xmlns:a16="http://schemas.microsoft.com/office/drawing/2014/main" id="{278F4ADE-9B53-1DC5-67DB-584797119902}"/>
              </a:ext>
            </a:extLst>
          </p:cNvPr>
          <p:cNvSpPr txBox="1"/>
          <p:nvPr/>
        </p:nvSpPr>
        <p:spPr>
          <a:xfrm>
            <a:off x="1863028"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납부금액</a:t>
            </a:r>
            <a:endParaRPr lang="en-US" altLang="ko-KR" sz="800">
              <a:latin typeface="+mn-ea"/>
            </a:endParaRPr>
          </a:p>
        </p:txBody>
      </p:sp>
      <p:sp>
        <p:nvSpPr>
          <p:cNvPr id="259" name="직사각형 258">
            <a:extLst>
              <a:ext uri="{FF2B5EF4-FFF2-40B4-BE49-F238E27FC236}">
                <a16:creationId xmlns:a16="http://schemas.microsoft.com/office/drawing/2014/main" id="{7365F08E-40B4-D68E-34BA-CC87EFBA0D99}"/>
              </a:ext>
            </a:extLst>
          </p:cNvPr>
          <p:cNvSpPr/>
          <p:nvPr/>
        </p:nvSpPr>
        <p:spPr>
          <a:xfrm>
            <a:off x="3326668" y="6082726"/>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58" name="TextBox 257">
            <a:extLst>
              <a:ext uri="{FF2B5EF4-FFF2-40B4-BE49-F238E27FC236}">
                <a16:creationId xmlns:a16="http://schemas.microsoft.com/office/drawing/2014/main" id="{76C32A00-F6DB-3331-BABC-73884F2E549D}"/>
              </a:ext>
            </a:extLst>
          </p:cNvPr>
          <p:cNvSpPr txBox="1"/>
          <p:nvPr/>
        </p:nvSpPr>
        <p:spPr>
          <a:xfrm>
            <a:off x="3401318"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추가금액</a:t>
            </a:r>
            <a:endParaRPr lang="en-US" altLang="ko-KR" sz="800">
              <a:latin typeface="+mn-ea"/>
            </a:endParaRPr>
          </a:p>
        </p:txBody>
      </p:sp>
      <p:sp>
        <p:nvSpPr>
          <p:cNvPr id="276" name="Remove">
            <a:extLst>
              <a:ext uri="{FF2B5EF4-FFF2-40B4-BE49-F238E27FC236}">
                <a16:creationId xmlns:a16="http://schemas.microsoft.com/office/drawing/2014/main" id="{7A17DA07-4F55-F7B4-0752-17DCA14D0AED}"/>
              </a:ext>
            </a:extLst>
          </p:cNvPr>
          <p:cNvSpPr>
            <a:spLocks noChangeAspect="1" noEditPoints="1"/>
          </p:cNvSpPr>
          <p:nvPr/>
        </p:nvSpPr>
        <p:spPr bwMode="auto">
          <a:xfrm>
            <a:off x="1570004" y="6140564"/>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78" name="TextBox 277">
            <a:extLst>
              <a:ext uri="{FF2B5EF4-FFF2-40B4-BE49-F238E27FC236}">
                <a16:creationId xmlns:a16="http://schemas.microsoft.com/office/drawing/2014/main" id="{E11B186C-F404-A6F2-5307-FD24E93C89B1}"/>
              </a:ext>
            </a:extLst>
          </p:cNvPr>
          <p:cNvSpPr txBox="1"/>
          <p:nvPr/>
        </p:nvSpPr>
        <p:spPr>
          <a:xfrm>
            <a:off x="8413945" y="6050033"/>
            <a:ext cx="1245854" cy="307777"/>
          </a:xfrm>
          <a:prstGeom prst="rect">
            <a:avLst/>
          </a:prstGeom>
          <a:noFill/>
        </p:spPr>
        <p:txBody>
          <a:bodyPr wrap="none" rtlCol="0">
            <a:spAutoFit/>
          </a:bodyPr>
          <a:lstStyle/>
          <a:p>
            <a:pPr algn="r"/>
            <a:r>
              <a:rPr lang="en-US" altLang="ko-KR" sz="1400" b="1">
                <a:solidFill>
                  <a:srgbClr val="0D6EFD"/>
                </a:solidFill>
                <a:latin typeface="+mj-ea"/>
                <a:ea typeface="+mj-ea"/>
              </a:rPr>
              <a:t>3,400,000</a:t>
            </a:r>
            <a:r>
              <a:rPr lang="ko-KR" altLang="en-US" sz="1400" b="1">
                <a:solidFill>
                  <a:srgbClr val="0D6EFD"/>
                </a:solidFill>
                <a:latin typeface="+mj-ea"/>
                <a:ea typeface="+mj-ea"/>
              </a:rPr>
              <a:t>원</a:t>
            </a:r>
          </a:p>
        </p:txBody>
      </p:sp>
      <p:sp>
        <p:nvSpPr>
          <p:cNvPr id="279" name="TextBox 278">
            <a:extLst>
              <a:ext uri="{FF2B5EF4-FFF2-40B4-BE49-F238E27FC236}">
                <a16:creationId xmlns:a16="http://schemas.microsoft.com/office/drawing/2014/main" id="{988FE773-DF1F-5770-6118-AD413B87B02F}"/>
              </a:ext>
            </a:extLst>
          </p:cNvPr>
          <p:cNvSpPr txBox="1"/>
          <p:nvPr/>
        </p:nvSpPr>
        <p:spPr>
          <a:xfrm>
            <a:off x="7532527" y="6085586"/>
            <a:ext cx="998991" cy="246221"/>
          </a:xfrm>
          <a:prstGeom prst="rect">
            <a:avLst/>
          </a:prstGeom>
          <a:noFill/>
        </p:spPr>
        <p:txBody>
          <a:bodyPr wrap="none" rtlCol="0">
            <a:spAutoFit/>
          </a:bodyPr>
          <a:lstStyle/>
          <a:p>
            <a:pPr algn="r"/>
            <a:r>
              <a:rPr lang="ko-KR" altLang="en-US" sz="1000" dirty="0">
                <a:solidFill>
                  <a:schemeClr val="bg1">
                    <a:lumMod val="50000"/>
                  </a:schemeClr>
                </a:solidFill>
              </a:rPr>
              <a:t>결제</a:t>
            </a:r>
            <a:r>
              <a:rPr lang="en-US" altLang="ko-KR" sz="1000" dirty="0">
                <a:solidFill>
                  <a:schemeClr val="bg1">
                    <a:lumMod val="50000"/>
                  </a:schemeClr>
                </a:solidFill>
              </a:rPr>
              <a:t>(</a:t>
            </a:r>
            <a:r>
              <a:rPr lang="ko-KR" altLang="en-US" sz="1000" dirty="0">
                <a:solidFill>
                  <a:schemeClr val="bg1">
                    <a:lumMod val="50000"/>
                  </a:schemeClr>
                </a:solidFill>
              </a:rPr>
              <a:t>예상</a:t>
            </a:r>
            <a:r>
              <a:rPr lang="en-US" altLang="ko-KR" sz="1000" dirty="0">
                <a:solidFill>
                  <a:schemeClr val="bg1">
                    <a:lumMod val="50000"/>
                  </a:schemeClr>
                </a:solidFill>
              </a:rPr>
              <a:t>)</a:t>
            </a:r>
            <a:r>
              <a:rPr lang="ko-KR" altLang="en-US" sz="1000" dirty="0">
                <a:solidFill>
                  <a:schemeClr val="bg1">
                    <a:lumMod val="50000"/>
                  </a:schemeClr>
                </a:solidFill>
              </a:rPr>
              <a:t>금액</a:t>
            </a:r>
            <a:r>
              <a:rPr lang="en-US" altLang="ko-KR" sz="1000" dirty="0">
                <a:solidFill>
                  <a:schemeClr val="bg1">
                    <a:lumMod val="50000"/>
                  </a:schemeClr>
                </a:solidFill>
              </a:rPr>
              <a:t>: </a:t>
            </a:r>
            <a:endParaRPr lang="ko-KR" altLang="en-US" sz="1000" dirty="0">
              <a:solidFill>
                <a:schemeClr val="bg1">
                  <a:lumMod val="50000"/>
                </a:schemeClr>
              </a:solidFill>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586807"/>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312926" y="635268"/>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92" name="TextBox 291">
            <a:extLst>
              <a:ext uri="{FF2B5EF4-FFF2-40B4-BE49-F238E27FC236}">
                <a16:creationId xmlns:a16="http://schemas.microsoft.com/office/drawing/2014/main" id="{1165D60E-B90B-6479-36DC-9290BAC6290D}"/>
              </a:ext>
            </a:extLst>
          </p:cNvPr>
          <p:cNvSpPr txBox="1"/>
          <p:nvPr/>
        </p:nvSpPr>
        <p:spPr>
          <a:xfrm>
            <a:off x="153934" y="1305184"/>
            <a:ext cx="3756156" cy="253916"/>
          </a:xfrm>
          <a:prstGeom prst="rect">
            <a:avLst/>
          </a:prstGeom>
          <a:noFill/>
        </p:spPr>
        <p:txBody>
          <a:bodyPr wrap="none" rtlCol="0">
            <a:spAutoFit/>
          </a:bodyPr>
          <a:lstStyle/>
          <a:p>
            <a:r>
              <a:rPr lang="ko-KR" altLang="en-US" sz="1050" dirty="0"/>
              <a:t>상품</a:t>
            </a:r>
            <a:r>
              <a:rPr lang="en-US" altLang="ko-KR" sz="1050" dirty="0"/>
              <a:t>:</a:t>
            </a:r>
            <a:r>
              <a:rPr lang="ko-KR" altLang="en-US" sz="1050" dirty="0"/>
              <a:t> </a:t>
            </a:r>
            <a:r>
              <a:rPr lang="ko-KR" altLang="en-US" sz="1050" dirty="0" err="1">
                <a:solidFill>
                  <a:srgbClr val="0D6EFD"/>
                </a:solidFill>
              </a:rPr>
              <a:t>효담</a:t>
            </a:r>
            <a:r>
              <a:rPr lang="en-US" altLang="ko-KR" sz="1050" dirty="0">
                <a:solidFill>
                  <a:srgbClr val="0D6EFD"/>
                </a:solidFill>
              </a:rPr>
              <a:t>699</a:t>
            </a:r>
            <a:r>
              <a:rPr lang="en-US" altLang="ko-KR" sz="1050" dirty="0"/>
              <a:t>, </a:t>
            </a:r>
            <a:r>
              <a:rPr lang="ko-KR" altLang="en-US" sz="1050" dirty="0" err="1"/>
              <a:t>납부액</a:t>
            </a:r>
            <a:r>
              <a:rPr lang="en-US" altLang="ko-KR" sz="1050" dirty="0"/>
              <a:t>:</a:t>
            </a:r>
            <a:r>
              <a:rPr lang="ko-KR" altLang="en-US" sz="1050" dirty="0"/>
              <a:t> </a:t>
            </a:r>
            <a:r>
              <a:rPr lang="en-US" altLang="ko-KR" sz="1050" dirty="0">
                <a:solidFill>
                  <a:srgbClr val="0D6EFD"/>
                </a:solidFill>
              </a:rPr>
              <a:t>2,400,000</a:t>
            </a:r>
            <a:r>
              <a:rPr lang="ko-KR" altLang="en-US" sz="1050" dirty="0"/>
              <a:t>원     </a:t>
            </a:r>
            <a:r>
              <a:rPr lang="en-US" altLang="ko-KR" sz="1050" dirty="0"/>
              <a:t>, </a:t>
            </a:r>
            <a:r>
              <a:rPr lang="ko-KR" altLang="en-US" sz="1050" dirty="0"/>
              <a:t>장례</a:t>
            </a:r>
            <a:r>
              <a:rPr lang="en-US" altLang="ko-KR" sz="1050" dirty="0"/>
              <a:t>:</a:t>
            </a:r>
            <a:r>
              <a:rPr lang="ko-KR" altLang="en-US" sz="1050" dirty="0"/>
              <a:t>                  </a:t>
            </a:r>
            <a:r>
              <a:rPr lang="en-US" altLang="ko-KR" sz="1050" dirty="0"/>
              <a:t>, </a:t>
            </a:r>
            <a:r>
              <a:rPr lang="ko-KR" altLang="en-US" sz="1050" dirty="0"/>
              <a:t>의복</a:t>
            </a:r>
          </a:p>
        </p:txBody>
      </p:sp>
      <p:grpSp>
        <p:nvGrpSpPr>
          <p:cNvPr id="8" name="그룹 7">
            <a:extLst>
              <a:ext uri="{FF2B5EF4-FFF2-40B4-BE49-F238E27FC236}">
                <a16:creationId xmlns:a16="http://schemas.microsoft.com/office/drawing/2014/main" id="{D6749891-FE8D-5785-E4A4-11017D1E77E5}"/>
              </a:ext>
            </a:extLst>
          </p:cNvPr>
          <p:cNvGrpSpPr/>
          <p:nvPr/>
        </p:nvGrpSpPr>
        <p:grpSpPr>
          <a:xfrm>
            <a:off x="228217" y="1789375"/>
            <a:ext cx="4411346" cy="993378"/>
            <a:chOff x="228217" y="1789375"/>
            <a:chExt cx="4411346" cy="993378"/>
          </a:xfrm>
        </p:grpSpPr>
        <p:sp>
          <p:nvSpPr>
            <p:cNvPr id="2" name="사각형: 둥근 모서리 1">
              <a:extLst>
                <a:ext uri="{FF2B5EF4-FFF2-40B4-BE49-F238E27FC236}">
                  <a16:creationId xmlns:a16="http://schemas.microsoft.com/office/drawing/2014/main" id="{73C7D657-4C8E-FB42-21E6-71C01EF346C6}"/>
                </a:ext>
              </a:extLst>
            </p:cNvPr>
            <p:cNvSpPr/>
            <p:nvPr/>
          </p:nvSpPr>
          <p:spPr>
            <a:xfrm>
              <a:off x="228217" y="1789375"/>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a:extLst>
                <a:ext uri="{FF2B5EF4-FFF2-40B4-BE49-F238E27FC236}">
                  <a16:creationId xmlns:a16="http://schemas.microsoft.com/office/drawing/2014/main" id="{810DDDAC-6C9C-6D59-7A94-3B01BA90E4E5}"/>
                </a:ext>
              </a:extLst>
            </p:cNvPr>
            <p:cNvSpPr txBox="1"/>
            <p:nvPr/>
          </p:nvSpPr>
          <p:spPr>
            <a:xfrm>
              <a:off x="283724" y="1882347"/>
              <a:ext cx="671979" cy="261610"/>
            </a:xfrm>
            <a:prstGeom prst="rect">
              <a:avLst/>
            </a:prstGeom>
            <a:noFill/>
          </p:spPr>
          <p:txBody>
            <a:bodyPr wrap="none" rtlCol="0">
              <a:spAutoFit/>
            </a:bodyPr>
            <a:lstStyle/>
            <a:p>
              <a:r>
                <a:rPr lang="ko-KR" altLang="en-US" sz="1100" dirty="0">
                  <a:solidFill>
                    <a:srgbClr val="0D6EFD"/>
                  </a:solidFill>
                </a:rPr>
                <a:t>고인용품</a:t>
              </a:r>
            </a:p>
          </p:txBody>
        </p:sp>
        <p:cxnSp>
          <p:nvCxnSpPr>
            <p:cNvPr id="7" name="직선 연결선 6">
              <a:extLst>
                <a:ext uri="{FF2B5EF4-FFF2-40B4-BE49-F238E27FC236}">
                  <a16:creationId xmlns:a16="http://schemas.microsoft.com/office/drawing/2014/main" id="{0F9137F7-16BE-CB18-B5E5-78FE4ECB48CE}"/>
                </a:ext>
              </a:extLst>
            </p:cNvPr>
            <p:cNvCxnSpPr/>
            <p:nvPr/>
          </p:nvCxnSpPr>
          <p:spPr>
            <a:xfrm>
              <a:off x="353248"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sp>
        <p:nvSpPr>
          <p:cNvPr id="229" name="직사각형 228">
            <a:extLst>
              <a:ext uri="{FF2B5EF4-FFF2-40B4-BE49-F238E27FC236}">
                <a16:creationId xmlns:a16="http://schemas.microsoft.com/office/drawing/2014/main" id="{03722DAB-A813-836C-95A4-110E69C0A012}"/>
              </a:ext>
            </a:extLst>
          </p:cNvPr>
          <p:cNvSpPr/>
          <p:nvPr/>
        </p:nvSpPr>
        <p:spPr>
          <a:xfrm>
            <a:off x="121689" y="171287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0" name="사각형: 둥근 모서리 9">
            <a:extLst>
              <a:ext uri="{FF2B5EF4-FFF2-40B4-BE49-F238E27FC236}">
                <a16:creationId xmlns:a16="http://schemas.microsoft.com/office/drawing/2014/main" id="{236C182F-8C5F-A618-0740-6CC1659C4D7A}"/>
              </a:ext>
            </a:extLst>
          </p:cNvPr>
          <p:cNvSpPr/>
          <p:nvPr/>
        </p:nvSpPr>
        <p:spPr>
          <a:xfrm>
            <a:off x="4856201" y="1789375"/>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TextBox 10">
            <a:extLst>
              <a:ext uri="{FF2B5EF4-FFF2-40B4-BE49-F238E27FC236}">
                <a16:creationId xmlns:a16="http://schemas.microsoft.com/office/drawing/2014/main" id="{BCE40F71-8518-9900-407E-59995BE3C7B2}"/>
              </a:ext>
            </a:extLst>
          </p:cNvPr>
          <p:cNvSpPr txBox="1"/>
          <p:nvPr/>
        </p:nvSpPr>
        <p:spPr>
          <a:xfrm>
            <a:off x="4911708" y="1882347"/>
            <a:ext cx="671979" cy="261610"/>
          </a:xfrm>
          <a:prstGeom prst="rect">
            <a:avLst/>
          </a:prstGeom>
          <a:noFill/>
        </p:spPr>
        <p:txBody>
          <a:bodyPr wrap="none" rtlCol="0">
            <a:spAutoFit/>
          </a:bodyPr>
          <a:lstStyle/>
          <a:p>
            <a:r>
              <a:rPr lang="ko-KR" altLang="en-US" sz="1100">
                <a:solidFill>
                  <a:srgbClr val="0D6EFD"/>
                </a:solidFill>
              </a:rPr>
              <a:t>의전용품</a:t>
            </a:r>
          </a:p>
        </p:txBody>
      </p:sp>
      <p:cxnSp>
        <p:nvCxnSpPr>
          <p:cNvPr id="13" name="직선 연결선 12">
            <a:extLst>
              <a:ext uri="{FF2B5EF4-FFF2-40B4-BE49-F238E27FC236}">
                <a16:creationId xmlns:a16="http://schemas.microsoft.com/office/drawing/2014/main" id="{21B1AD81-74FC-B974-D1C3-017F9D0616F2}"/>
              </a:ext>
            </a:extLst>
          </p:cNvPr>
          <p:cNvCxnSpPr/>
          <p:nvPr/>
        </p:nvCxnSpPr>
        <p:spPr>
          <a:xfrm>
            <a:off x="4981232"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7" name="사각형: 둥근 모서리 16">
            <a:extLst>
              <a:ext uri="{FF2B5EF4-FFF2-40B4-BE49-F238E27FC236}">
                <a16:creationId xmlns:a16="http://schemas.microsoft.com/office/drawing/2014/main" id="{23D10184-7957-18DB-32E3-3DAC40658ACA}"/>
              </a:ext>
            </a:extLst>
          </p:cNvPr>
          <p:cNvSpPr/>
          <p:nvPr/>
        </p:nvSpPr>
        <p:spPr>
          <a:xfrm>
            <a:off x="228217" y="2835526"/>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TextBox 17">
            <a:extLst>
              <a:ext uri="{FF2B5EF4-FFF2-40B4-BE49-F238E27FC236}">
                <a16:creationId xmlns:a16="http://schemas.microsoft.com/office/drawing/2014/main" id="{EB1B3F54-4B84-DE06-1783-4C6541E4E9D2}"/>
              </a:ext>
            </a:extLst>
          </p:cNvPr>
          <p:cNvSpPr txBox="1"/>
          <p:nvPr/>
        </p:nvSpPr>
        <p:spPr>
          <a:xfrm>
            <a:off x="283724" y="2928498"/>
            <a:ext cx="550151" cy="261610"/>
          </a:xfrm>
          <a:prstGeom prst="rect">
            <a:avLst/>
          </a:prstGeom>
          <a:noFill/>
        </p:spPr>
        <p:txBody>
          <a:bodyPr wrap="none" rtlCol="0">
            <a:spAutoFit/>
          </a:bodyPr>
          <a:lstStyle/>
          <a:p>
            <a:r>
              <a:rPr lang="ko-KR" altLang="en-US" sz="1100" dirty="0">
                <a:solidFill>
                  <a:srgbClr val="0D6EFD"/>
                </a:solidFill>
              </a:rPr>
              <a:t>도우미</a:t>
            </a:r>
          </a:p>
        </p:txBody>
      </p:sp>
      <p:cxnSp>
        <p:nvCxnSpPr>
          <p:cNvPr id="20" name="직선 연결선 19">
            <a:extLst>
              <a:ext uri="{FF2B5EF4-FFF2-40B4-BE49-F238E27FC236}">
                <a16:creationId xmlns:a16="http://schemas.microsoft.com/office/drawing/2014/main" id="{3CE96D66-4906-DECA-81D2-E518C37738F6}"/>
              </a:ext>
            </a:extLst>
          </p:cNvPr>
          <p:cNvCxnSpPr/>
          <p:nvPr/>
        </p:nvCxnSpPr>
        <p:spPr>
          <a:xfrm>
            <a:off x="353248" y="3255806"/>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24" name="사각형: 둥근 모서리 23">
            <a:extLst>
              <a:ext uri="{FF2B5EF4-FFF2-40B4-BE49-F238E27FC236}">
                <a16:creationId xmlns:a16="http://schemas.microsoft.com/office/drawing/2014/main" id="{A3567CF4-B701-0722-27C9-74A7BDF0F7A2}"/>
              </a:ext>
            </a:extLst>
          </p:cNvPr>
          <p:cNvSpPr/>
          <p:nvPr/>
        </p:nvSpPr>
        <p:spPr>
          <a:xfrm>
            <a:off x="4856201" y="2835526"/>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TextBox 24">
            <a:extLst>
              <a:ext uri="{FF2B5EF4-FFF2-40B4-BE49-F238E27FC236}">
                <a16:creationId xmlns:a16="http://schemas.microsoft.com/office/drawing/2014/main" id="{FCA4FD67-AB29-9C1B-194F-62FD68CCFD14}"/>
              </a:ext>
            </a:extLst>
          </p:cNvPr>
          <p:cNvSpPr txBox="1"/>
          <p:nvPr/>
        </p:nvSpPr>
        <p:spPr>
          <a:xfrm>
            <a:off x="4911708" y="2928498"/>
            <a:ext cx="671979" cy="261610"/>
          </a:xfrm>
          <a:prstGeom prst="rect">
            <a:avLst/>
          </a:prstGeom>
          <a:noFill/>
        </p:spPr>
        <p:txBody>
          <a:bodyPr wrap="none" rtlCol="0">
            <a:spAutoFit/>
          </a:bodyPr>
          <a:lstStyle/>
          <a:p>
            <a:r>
              <a:rPr lang="ko-KR" altLang="en-US" sz="1100">
                <a:solidFill>
                  <a:srgbClr val="0D6EFD"/>
                </a:solidFill>
              </a:rPr>
              <a:t>의전차량</a:t>
            </a:r>
          </a:p>
        </p:txBody>
      </p:sp>
      <p:cxnSp>
        <p:nvCxnSpPr>
          <p:cNvPr id="27" name="직선 연결선 26">
            <a:extLst>
              <a:ext uri="{FF2B5EF4-FFF2-40B4-BE49-F238E27FC236}">
                <a16:creationId xmlns:a16="http://schemas.microsoft.com/office/drawing/2014/main" id="{94B72F3F-CB89-50D8-A7AB-468F0D1EAB66}"/>
              </a:ext>
            </a:extLst>
          </p:cNvPr>
          <p:cNvCxnSpPr/>
          <p:nvPr/>
        </p:nvCxnSpPr>
        <p:spPr>
          <a:xfrm>
            <a:off x="4981232" y="3255806"/>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45" name="사각형: 둥근 모서리 44">
            <a:extLst>
              <a:ext uri="{FF2B5EF4-FFF2-40B4-BE49-F238E27FC236}">
                <a16:creationId xmlns:a16="http://schemas.microsoft.com/office/drawing/2014/main" id="{154D90D2-9210-92BA-DFA1-397C696B9335}"/>
              </a:ext>
            </a:extLst>
          </p:cNvPr>
          <p:cNvSpPr/>
          <p:nvPr/>
        </p:nvSpPr>
        <p:spPr>
          <a:xfrm>
            <a:off x="228217" y="3955199"/>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a:extLst>
              <a:ext uri="{FF2B5EF4-FFF2-40B4-BE49-F238E27FC236}">
                <a16:creationId xmlns:a16="http://schemas.microsoft.com/office/drawing/2014/main" id="{267F9BCD-7C8D-BFCE-6EC6-0F104BA34E14}"/>
              </a:ext>
            </a:extLst>
          </p:cNvPr>
          <p:cNvSpPr txBox="1"/>
          <p:nvPr/>
        </p:nvSpPr>
        <p:spPr>
          <a:xfrm>
            <a:off x="283724" y="4048171"/>
            <a:ext cx="550151" cy="261610"/>
          </a:xfrm>
          <a:prstGeom prst="rect">
            <a:avLst/>
          </a:prstGeom>
          <a:noFill/>
        </p:spPr>
        <p:txBody>
          <a:bodyPr wrap="none" rtlCol="0">
            <a:spAutoFit/>
          </a:bodyPr>
          <a:lstStyle/>
          <a:p>
            <a:r>
              <a:rPr lang="ko-KR" altLang="en-US" sz="1100">
                <a:solidFill>
                  <a:srgbClr val="0D6EFD"/>
                </a:solidFill>
              </a:rPr>
              <a:t>꽃장식</a:t>
            </a:r>
          </a:p>
        </p:txBody>
      </p:sp>
      <p:cxnSp>
        <p:nvCxnSpPr>
          <p:cNvPr id="48" name="직선 연결선 47">
            <a:extLst>
              <a:ext uri="{FF2B5EF4-FFF2-40B4-BE49-F238E27FC236}">
                <a16:creationId xmlns:a16="http://schemas.microsoft.com/office/drawing/2014/main" id="{48802BEC-8609-636D-489A-90DC0D0D7CDE}"/>
              </a:ext>
            </a:extLst>
          </p:cNvPr>
          <p:cNvCxnSpPr/>
          <p:nvPr/>
        </p:nvCxnSpPr>
        <p:spPr>
          <a:xfrm>
            <a:off x="353248" y="4375479"/>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52" name="사각형: 둥근 모서리 51">
            <a:extLst>
              <a:ext uri="{FF2B5EF4-FFF2-40B4-BE49-F238E27FC236}">
                <a16:creationId xmlns:a16="http://schemas.microsoft.com/office/drawing/2014/main" id="{08CF1119-D872-EF1B-A091-B67E110015DA}"/>
              </a:ext>
            </a:extLst>
          </p:cNvPr>
          <p:cNvSpPr/>
          <p:nvPr/>
        </p:nvSpPr>
        <p:spPr>
          <a:xfrm>
            <a:off x="4856201" y="3955199"/>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TextBox 52">
            <a:extLst>
              <a:ext uri="{FF2B5EF4-FFF2-40B4-BE49-F238E27FC236}">
                <a16:creationId xmlns:a16="http://schemas.microsoft.com/office/drawing/2014/main" id="{C8D0CAA4-E87A-08FE-DC88-7EF8234AB874}"/>
              </a:ext>
            </a:extLst>
          </p:cNvPr>
          <p:cNvSpPr txBox="1"/>
          <p:nvPr/>
        </p:nvSpPr>
        <p:spPr>
          <a:xfrm>
            <a:off x="4911708" y="4048171"/>
            <a:ext cx="793807" cy="261610"/>
          </a:xfrm>
          <a:prstGeom prst="rect">
            <a:avLst/>
          </a:prstGeom>
          <a:noFill/>
        </p:spPr>
        <p:txBody>
          <a:bodyPr wrap="none" rtlCol="0">
            <a:spAutoFit/>
          </a:bodyPr>
          <a:lstStyle/>
          <a:p>
            <a:r>
              <a:rPr lang="ko-KR" altLang="en-US" sz="1100">
                <a:solidFill>
                  <a:srgbClr val="0D6EFD"/>
                </a:solidFill>
              </a:rPr>
              <a:t>부가서비스</a:t>
            </a:r>
          </a:p>
        </p:txBody>
      </p:sp>
      <p:cxnSp>
        <p:nvCxnSpPr>
          <p:cNvPr id="55" name="직선 연결선 54">
            <a:extLst>
              <a:ext uri="{FF2B5EF4-FFF2-40B4-BE49-F238E27FC236}">
                <a16:creationId xmlns:a16="http://schemas.microsoft.com/office/drawing/2014/main" id="{550B0FAA-4B06-1F38-7223-0BF8B3213A26}"/>
              </a:ext>
            </a:extLst>
          </p:cNvPr>
          <p:cNvCxnSpPr/>
          <p:nvPr/>
        </p:nvCxnSpPr>
        <p:spPr>
          <a:xfrm>
            <a:off x="4981232" y="4375479"/>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29" name="사각형: 둥근 모서리 128">
            <a:extLst>
              <a:ext uri="{FF2B5EF4-FFF2-40B4-BE49-F238E27FC236}">
                <a16:creationId xmlns:a16="http://schemas.microsoft.com/office/drawing/2014/main" id="{3E37EAED-114C-231D-3592-15E417706D9D}"/>
              </a:ext>
            </a:extLst>
          </p:cNvPr>
          <p:cNvSpPr/>
          <p:nvPr/>
        </p:nvSpPr>
        <p:spPr>
          <a:xfrm>
            <a:off x="8332237" y="1315261"/>
            <a:ext cx="935310" cy="269817"/>
          </a:xfrm>
          <a:prstGeom prst="roundRect">
            <a:avLst>
              <a:gd name="adj" fmla="val 500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상품비교</a:t>
            </a:r>
          </a:p>
        </p:txBody>
      </p:sp>
      <p:sp>
        <p:nvSpPr>
          <p:cNvPr id="130" name="Chevron Left">
            <a:extLst>
              <a:ext uri="{FF2B5EF4-FFF2-40B4-BE49-F238E27FC236}">
                <a16:creationId xmlns:a16="http://schemas.microsoft.com/office/drawing/2014/main" id="{478D09B6-52AE-B697-D8DE-82AFB8706B8D}"/>
              </a:ext>
            </a:extLst>
          </p:cNvPr>
          <p:cNvSpPr>
            <a:spLocks noChangeAspect="1"/>
          </p:cNvSpPr>
          <p:nvPr/>
        </p:nvSpPr>
        <p:spPr bwMode="auto">
          <a:xfrm>
            <a:off x="8475618" y="1408454"/>
            <a:ext cx="44805" cy="81545"/>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1" name="Chevron Left">
            <a:extLst>
              <a:ext uri="{FF2B5EF4-FFF2-40B4-BE49-F238E27FC236}">
                <a16:creationId xmlns:a16="http://schemas.microsoft.com/office/drawing/2014/main" id="{5DF36C08-D101-CEC7-F60A-8910F2E3ED8C}"/>
              </a:ext>
            </a:extLst>
          </p:cNvPr>
          <p:cNvSpPr>
            <a:spLocks noChangeAspect="1"/>
          </p:cNvSpPr>
          <p:nvPr/>
        </p:nvSpPr>
        <p:spPr bwMode="auto">
          <a:xfrm>
            <a:off x="8509116" y="1408578"/>
            <a:ext cx="44805" cy="81545"/>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41" name="직사각형 140">
            <a:extLst>
              <a:ext uri="{FF2B5EF4-FFF2-40B4-BE49-F238E27FC236}">
                <a16:creationId xmlns:a16="http://schemas.microsoft.com/office/drawing/2014/main" id="{40AC46BF-511E-3661-5B56-0A5B6D9DF83F}"/>
              </a:ext>
            </a:extLst>
          </p:cNvPr>
          <p:cNvSpPr/>
          <p:nvPr/>
        </p:nvSpPr>
        <p:spPr>
          <a:xfrm>
            <a:off x="9359436" y="11206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142" name="직사각형 141">
            <a:extLst>
              <a:ext uri="{FF2B5EF4-FFF2-40B4-BE49-F238E27FC236}">
                <a16:creationId xmlns:a16="http://schemas.microsoft.com/office/drawing/2014/main" id="{299CE82F-0EDE-0792-8A71-FFBE43CF4DBC}"/>
              </a:ext>
            </a:extLst>
          </p:cNvPr>
          <p:cNvSpPr/>
          <p:nvPr/>
        </p:nvSpPr>
        <p:spPr>
          <a:xfrm>
            <a:off x="92979" y="1171472"/>
            <a:ext cx="9426591" cy="427025"/>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3" name="직사각형 142">
            <a:extLst>
              <a:ext uri="{FF2B5EF4-FFF2-40B4-BE49-F238E27FC236}">
                <a16:creationId xmlns:a16="http://schemas.microsoft.com/office/drawing/2014/main" id="{DBA70391-07C5-72EE-1D6D-3F11B21B329A}"/>
              </a:ext>
            </a:extLst>
          </p:cNvPr>
          <p:cNvSpPr/>
          <p:nvPr/>
        </p:nvSpPr>
        <p:spPr>
          <a:xfrm>
            <a:off x="8197386" y="12730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sp>
        <p:nvSpPr>
          <p:cNvPr id="148" name="직사각형 147">
            <a:extLst>
              <a:ext uri="{FF2B5EF4-FFF2-40B4-BE49-F238E27FC236}">
                <a16:creationId xmlns:a16="http://schemas.microsoft.com/office/drawing/2014/main" id="{50105642-C294-2597-B732-CBB59A9BE5FA}"/>
              </a:ext>
            </a:extLst>
          </p:cNvPr>
          <p:cNvSpPr/>
          <p:nvPr/>
        </p:nvSpPr>
        <p:spPr>
          <a:xfrm>
            <a:off x="4831618" y="6082726"/>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49" name="TextBox 148">
            <a:extLst>
              <a:ext uri="{FF2B5EF4-FFF2-40B4-BE49-F238E27FC236}">
                <a16:creationId xmlns:a16="http://schemas.microsoft.com/office/drawing/2014/main" id="{D8F70CB6-6EC5-3F7E-BFE9-A664533B1BB8}"/>
              </a:ext>
            </a:extLst>
          </p:cNvPr>
          <p:cNvSpPr txBox="1"/>
          <p:nvPr/>
        </p:nvSpPr>
        <p:spPr>
          <a:xfrm>
            <a:off x="4906268"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공제금액</a:t>
            </a:r>
            <a:endParaRPr lang="en-US" altLang="ko-KR" sz="800">
              <a:latin typeface="+mn-ea"/>
            </a:endParaRPr>
          </a:p>
        </p:txBody>
      </p:sp>
      <p:sp>
        <p:nvSpPr>
          <p:cNvPr id="150" name="Remove">
            <a:extLst>
              <a:ext uri="{FF2B5EF4-FFF2-40B4-BE49-F238E27FC236}">
                <a16:creationId xmlns:a16="http://schemas.microsoft.com/office/drawing/2014/main" id="{C849B6B0-59B1-A602-60BE-6DD54B5AADA5}"/>
              </a:ext>
            </a:extLst>
          </p:cNvPr>
          <p:cNvSpPr>
            <a:spLocks noChangeAspect="1" noEditPoints="1"/>
          </p:cNvSpPr>
          <p:nvPr/>
        </p:nvSpPr>
        <p:spPr bwMode="auto">
          <a:xfrm>
            <a:off x="4599646" y="6140564"/>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154" name="Button Dropdown">
            <a:extLst>
              <a:ext uri="{FF2B5EF4-FFF2-40B4-BE49-F238E27FC236}">
                <a16:creationId xmlns:a16="http://schemas.microsoft.com/office/drawing/2014/main" id="{97482263-9BB9-D7FC-0550-3E5B7C0CA421}"/>
              </a:ext>
            </a:extLst>
          </p:cNvPr>
          <p:cNvGrpSpPr/>
          <p:nvPr/>
        </p:nvGrpSpPr>
        <p:grpSpPr>
          <a:xfrm>
            <a:off x="2785636" y="1324071"/>
            <a:ext cx="459442" cy="207026"/>
            <a:chOff x="2615662" y="3713931"/>
            <a:chExt cx="459442" cy="207026"/>
          </a:xfrm>
        </p:grpSpPr>
        <p:sp>
          <p:nvSpPr>
            <p:cNvPr id="155" name="Button">
              <a:extLst>
                <a:ext uri="{FF2B5EF4-FFF2-40B4-BE49-F238E27FC236}">
                  <a16:creationId xmlns:a16="http://schemas.microsoft.com/office/drawing/2014/main" id="{913CFC4D-BA13-31DC-0CB0-EEBB285EAB22}"/>
                </a:ext>
              </a:extLst>
            </p:cNvPr>
            <p:cNvSpPr/>
            <p:nvPr/>
          </p:nvSpPr>
          <p:spPr>
            <a:xfrm>
              <a:off x="2615662" y="3713931"/>
              <a:ext cx="459442" cy="207026"/>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146304"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900" dirty="0">
                  <a:solidFill>
                    <a:srgbClr val="5F5F5F"/>
                  </a:solidFill>
                  <a:latin typeface="Segoe UI" panose="020B0502040204020203" pitchFamily="34" charset="0"/>
                  <a:cs typeface="Segoe UI" panose="020B0502040204020203" pitchFamily="34" charset="0"/>
                </a:rPr>
                <a:t>매장   </a:t>
              </a:r>
              <a:endParaRPr lang="en-US" sz="900" dirty="0">
                <a:solidFill>
                  <a:srgbClr val="5F5F5F"/>
                </a:solidFill>
                <a:latin typeface="Segoe UI" panose="020B0502040204020203" pitchFamily="34" charset="0"/>
                <a:cs typeface="Segoe UI" panose="020B0502040204020203" pitchFamily="34" charset="0"/>
              </a:endParaRPr>
            </a:p>
          </p:txBody>
        </p:sp>
        <p:sp>
          <p:nvSpPr>
            <p:cNvPr id="156" name="Arrow Down">
              <a:extLst>
                <a:ext uri="{FF2B5EF4-FFF2-40B4-BE49-F238E27FC236}">
                  <a16:creationId xmlns:a16="http://schemas.microsoft.com/office/drawing/2014/main" id="{C7F1D207-92DD-3A23-F8A1-3BF7E9FCDB02}"/>
                </a:ext>
              </a:extLst>
            </p:cNvPr>
            <p:cNvSpPr>
              <a:spLocks noChangeAspect="1"/>
            </p:cNvSpPr>
            <p:nvPr/>
          </p:nvSpPr>
          <p:spPr bwMode="auto">
            <a:xfrm flipH="1">
              <a:off x="2955190" y="3801215"/>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57" name="Button Dropdown">
            <a:extLst>
              <a:ext uri="{FF2B5EF4-FFF2-40B4-BE49-F238E27FC236}">
                <a16:creationId xmlns:a16="http://schemas.microsoft.com/office/drawing/2014/main" id="{6C05E3DD-1971-E977-04D3-05BF0163F27E}"/>
              </a:ext>
            </a:extLst>
          </p:cNvPr>
          <p:cNvGrpSpPr/>
          <p:nvPr/>
        </p:nvGrpSpPr>
        <p:grpSpPr>
          <a:xfrm>
            <a:off x="3754996" y="1313683"/>
            <a:ext cx="541566" cy="207026"/>
            <a:chOff x="2419810" y="3713930"/>
            <a:chExt cx="655295" cy="207026"/>
          </a:xfrm>
        </p:grpSpPr>
        <p:sp>
          <p:nvSpPr>
            <p:cNvPr id="158" name="Button">
              <a:extLst>
                <a:ext uri="{FF2B5EF4-FFF2-40B4-BE49-F238E27FC236}">
                  <a16:creationId xmlns:a16="http://schemas.microsoft.com/office/drawing/2014/main" id="{3C879BBB-AD86-3CFF-0B7F-FDF07F08362D}"/>
                </a:ext>
              </a:extLst>
            </p:cNvPr>
            <p:cNvSpPr/>
            <p:nvPr/>
          </p:nvSpPr>
          <p:spPr>
            <a:xfrm>
              <a:off x="2419810" y="3713930"/>
              <a:ext cx="655295" cy="207026"/>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146304"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900" dirty="0" err="1">
                  <a:solidFill>
                    <a:srgbClr val="5F5F5F"/>
                  </a:solidFill>
                  <a:latin typeface="Segoe UI" panose="020B0502040204020203" pitchFamily="34" charset="0"/>
                  <a:cs typeface="Segoe UI" panose="020B0502040204020203" pitchFamily="34" charset="0"/>
                </a:rPr>
                <a:t>전통식</a:t>
              </a:r>
              <a:r>
                <a:rPr lang="ko-KR" altLang="en-US" sz="900" dirty="0">
                  <a:solidFill>
                    <a:srgbClr val="5F5F5F"/>
                  </a:solidFill>
                  <a:latin typeface="Segoe UI" panose="020B0502040204020203" pitchFamily="34" charset="0"/>
                  <a:cs typeface="Segoe UI" panose="020B0502040204020203" pitchFamily="34" charset="0"/>
                </a:rPr>
                <a:t>   </a:t>
              </a:r>
              <a:endParaRPr lang="en-US" sz="900" dirty="0">
                <a:solidFill>
                  <a:srgbClr val="5F5F5F"/>
                </a:solidFill>
                <a:latin typeface="Segoe UI" panose="020B0502040204020203" pitchFamily="34" charset="0"/>
                <a:cs typeface="Segoe UI" panose="020B0502040204020203" pitchFamily="34" charset="0"/>
              </a:endParaRPr>
            </a:p>
          </p:txBody>
        </p:sp>
        <p:sp>
          <p:nvSpPr>
            <p:cNvPr id="159" name="Arrow Down">
              <a:extLst>
                <a:ext uri="{FF2B5EF4-FFF2-40B4-BE49-F238E27FC236}">
                  <a16:creationId xmlns:a16="http://schemas.microsoft.com/office/drawing/2014/main" id="{51240F06-5DFC-204E-B410-B0E7B4956120}"/>
                </a:ext>
              </a:extLst>
            </p:cNvPr>
            <p:cNvSpPr>
              <a:spLocks noChangeAspect="1"/>
            </p:cNvSpPr>
            <p:nvPr/>
          </p:nvSpPr>
          <p:spPr bwMode="auto">
            <a:xfrm flipH="1">
              <a:off x="2955190" y="3801215"/>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63" name="직사각형 162">
            <a:extLst>
              <a:ext uri="{FF2B5EF4-FFF2-40B4-BE49-F238E27FC236}">
                <a16:creationId xmlns:a16="http://schemas.microsoft.com/office/drawing/2014/main" id="{9EE2A0DF-00BF-5041-C7F8-D5AF3D6975F6}"/>
              </a:ext>
            </a:extLst>
          </p:cNvPr>
          <p:cNvSpPr/>
          <p:nvPr/>
        </p:nvSpPr>
        <p:spPr>
          <a:xfrm>
            <a:off x="6330218" y="6082726"/>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64" name="TextBox 163">
            <a:extLst>
              <a:ext uri="{FF2B5EF4-FFF2-40B4-BE49-F238E27FC236}">
                <a16:creationId xmlns:a16="http://schemas.microsoft.com/office/drawing/2014/main" id="{C6BCA574-685D-457C-85B9-6980202644DB}"/>
              </a:ext>
            </a:extLst>
          </p:cNvPr>
          <p:cNvSpPr txBox="1"/>
          <p:nvPr/>
        </p:nvSpPr>
        <p:spPr>
          <a:xfrm>
            <a:off x="6404868" y="6019412"/>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할인금액</a:t>
            </a:r>
            <a:endParaRPr lang="en-US" altLang="ko-KR" sz="800" dirty="0">
              <a:latin typeface="+mn-ea"/>
            </a:endParaRPr>
          </a:p>
        </p:txBody>
      </p:sp>
      <p:sp>
        <p:nvSpPr>
          <p:cNvPr id="165" name="Remove">
            <a:extLst>
              <a:ext uri="{FF2B5EF4-FFF2-40B4-BE49-F238E27FC236}">
                <a16:creationId xmlns:a16="http://schemas.microsoft.com/office/drawing/2014/main" id="{66C65EB5-00FA-DE6F-6A6B-8FFCDC1F554A}"/>
              </a:ext>
            </a:extLst>
          </p:cNvPr>
          <p:cNvSpPr>
            <a:spLocks noChangeAspect="1" noEditPoints="1"/>
          </p:cNvSpPr>
          <p:nvPr/>
        </p:nvSpPr>
        <p:spPr bwMode="auto">
          <a:xfrm>
            <a:off x="6098246" y="6140564"/>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67" name="Add">
            <a:extLst>
              <a:ext uri="{FF2B5EF4-FFF2-40B4-BE49-F238E27FC236}">
                <a16:creationId xmlns:a16="http://schemas.microsoft.com/office/drawing/2014/main" id="{48D7CCB1-6AC1-B02A-9581-6EE0BACF61CF}"/>
              </a:ext>
            </a:extLst>
          </p:cNvPr>
          <p:cNvSpPr>
            <a:spLocks noChangeAspect="1" noEditPoints="1"/>
          </p:cNvSpPr>
          <p:nvPr/>
        </p:nvSpPr>
        <p:spPr bwMode="auto">
          <a:xfrm>
            <a:off x="3105497" y="6158625"/>
            <a:ext cx="128588" cy="128587"/>
          </a:xfrm>
          <a:custGeom>
            <a:avLst/>
            <a:gdLst>
              <a:gd name="T0" fmla="*/ 560 w 1120"/>
              <a:gd name="T1" fmla="*/ 0 h 1119"/>
              <a:gd name="T2" fmla="*/ 0 w 1120"/>
              <a:gd name="T3" fmla="*/ 559 h 1119"/>
              <a:gd name="T4" fmla="*/ 560 w 1120"/>
              <a:gd name="T5" fmla="*/ 1119 h 1119"/>
              <a:gd name="T6" fmla="*/ 1120 w 1120"/>
              <a:gd name="T7" fmla="*/ 559 h 1119"/>
              <a:gd name="T8" fmla="*/ 560 w 1120"/>
              <a:gd name="T9" fmla="*/ 0 h 1119"/>
              <a:gd name="T10" fmla="*/ 858 w 1120"/>
              <a:gd name="T11" fmla="*/ 641 h 1119"/>
              <a:gd name="T12" fmla="*/ 641 w 1120"/>
              <a:gd name="T13" fmla="*/ 641 h 1119"/>
              <a:gd name="T14" fmla="*/ 641 w 1120"/>
              <a:gd name="T15" fmla="*/ 858 h 1119"/>
              <a:gd name="T16" fmla="*/ 478 w 1120"/>
              <a:gd name="T17" fmla="*/ 858 h 1119"/>
              <a:gd name="T18" fmla="*/ 478 w 1120"/>
              <a:gd name="T19" fmla="*/ 641 h 1119"/>
              <a:gd name="T20" fmla="*/ 261 w 1120"/>
              <a:gd name="T21" fmla="*/ 641 h 1119"/>
              <a:gd name="T22" fmla="*/ 261 w 1120"/>
              <a:gd name="T23" fmla="*/ 478 h 1119"/>
              <a:gd name="T24" fmla="*/ 478 w 1120"/>
              <a:gd name="T25" fmla="*/ 478 h 1119"/>
              <a:gd name="T26" fmla="*/ 478 w 1120"/>
              <a:gd name="T27" fmla="*/ 261 h 1119"/>
              <a:gd name="T28" fmla="*/ 641 w 1120"/>
              <a:gd name="T29" fmla="*/ 261 h 1119"/>
              <a:gd name="T30" fmla="*/ 641 w 1120"/>
              <a:gd name="T31" fmla="*/ 478 h 1119"/>
              <a:gd name="T32" fmla="*/ 858 w 1120"/>
              <a:gd name="T33" fmla="*/ 478 h 1119"/>
              <a:gd name="T34" fmla="*/ 858 w 1120"/>
              <a:gd name="T35"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0" h="1119">
                <a:moveTo>
                  <a:pt x="560" y="0"/>
                </a:moveTo>
                <a:cubicBezTo>
                  <a:pt x="251" y="0"/>
                  <a:pt x="0" y="250"/>
                  <a:pt x="0" y="559"/>
                </a:cubicBezTo>
                <a:cubicBezTo>
                  <a:pt x="0" y="869"/>
                  <a:pt x="251" y="1119"/>
                  <a:pt x="560" y="1119"/>
                </a:cubicBezTo>
                <a:cubicBezTo>
                  <a:pt x="869" y="1119"/>
                  <a:pt x="1120" y="869"/>
                  <a:pt x="1120" y="559"/>
                </a:cubicBezTo>
                <a:cubicBezTo>
                  <a:pt x="1120" y="250"/>
                  <a:pt x="869" y="0"/>
                  <a:pt x="560" y="0"/>
                </a:cubicBezTo>
                <a:close/>
                <a:moveTo>
                  <a:pt x="858" y="641"/>
                </a:moveTo>
                <a:lnTo>
                  <a:pt x="641" y="641"/>
                </a:lnTo>
                <a:lnTo>
                  <a:pt x="641" y="858"/>
                </a:lnTo>
                <a:lnTo>
                  <a:pt x="478" y="858"/>
                </a:lnTo>
                <a:lnTo>
                  <a:pt x="478" y="641"/>
                </a:lnTo>
                <a:lnTo>
                  <a:pt x="261" y="641"/>
                </a:lnTo>
                <a:lnTo>
                  <a:pt x="261" y="478"/>
                </a:lnTo>
                <a:lnTo>
                  <a:pt x="478" y="478"/>
                </a:lnTo>
                <a:lnTo>
                  <a:pt x="478" y="261"/>
                </a:lnTo>
                <a:lnTo>
                  <a:pt x="641" y="261"/>
                </a:lnTo>
                <a:lnTo>
                  <a:pt x="641" y="478"/>
                </a:lnTo>
                <a:lnTo>
                  <a:pt x="858" y="478"/>
                </a:lnTo>
                <a:lnTo>
                  <a:pt x="858" y="641"/>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89" name="직사각형 188">
            <a:extLst>
              <a:ext uri="{FF2B5EF4-FFF2-40B4-BE49-F238E27FC236}">
                <a16:creationId xmlns:a16="http://schemas.microsoft.com/office/drawing/2014/main" id="{1E602D68-E5F3-60FF-4BD5-B948BA7266B2}"/>
              </a:ext>
            </a:extLst>
          </p:cNvPr>
          <p:cNvSpPr/>
          <p:nvPr/>
        </p:nvSpPr>
        <p:spPr>
          <a:xfrm>
            <a:off x="92979" y="5958076"/>
            <a:ext cx="9426591" cy="427025"/>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5" name="직사각형 174">
            <a:extLst>
              <a:ext uri="{FF2B5EF4-FFF2-40B4-BE49-F238E27FC236}">
                <a16:creationId xmlns:a16="http://schemas.microsoft.com/office/drawing/2014/main" id="{EAFC35E7-8D75-9119-CAB9-A2D19D49BE9B}"/>
              </a:ext>
            </a:extLst>
          </p:cNvPr>
          <p:cNvSpPr/>
          <p:nvPr/>
        </p:nvSpPr>
        <p:spPr>
          <a:xfrm>
            <a:off x="9359436" y="590725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5</a:t>
            </a:r>
            <a:endParaRPr lang="ko-KR" altLang="en-US" sz="600"/>
          </a:p>
        </p:txBody>
      </p:sp>
      <p:grpSp>
        <p:nvGrpSpPr>
          <p:cNvPr id="30" name="그룹 29">
            <a:extLst>
              <a:ext uri="{FF2B5EF4-FFF2-40B4-BE49-F238E27FC236}">
                <a16:creationId xmlns:a16="http://schemas.microsoft.com/office/drawing/2014/main" id="{B66AD6C5-6CEE-92A7-4E16-437C02DB3378}"/>
              </a:ext>
            </a:extLst>
          </p:cNvPr>
          <p:cNvGrpSpPr/>
          <p:nvPr/>
        </p:nvGrpSpPr>
        <p:grpSpPr>
          <a:xfrm>
            <a:off x="8012585" y="617812"/>
            <a:ext cx="213859" cy="213859"/>
            <a:chOff x="8157682" y="6501270"/>
            <a:chExt cx="235245" cy="235245"/>
          </a:xfrm>
        </p:grpSpPr>
        <p:sp>
          <p:nvSpPr>
            <p:cNvPr id="31" name="타원 30">
              <a:extLst>
                <a:ext uri="{FF2B5EF4-FFF2-40B4-BE49-F238E27FC236}">
                  <a16:creationId xmlns:a16="http://schemas.microsoft.com/office/drawing/2014/main" id="{7054286A-9511-7D3C-2388-24A367D97EE6}"/>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2" name="Phone">
              <a:extLst>
                <a:ext uri="{FF2B5EF4-FFF2-40B4-BE49-F238E27FC236}">
                  <a16:creationId xmlns:a16="http://schemas.microsoft.com/office/drawing/2014/main" id="{4D394ACF-658E-9B44-B223-E04717A6C3CC}"/>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4" name="사각형: 둥근 모서리 33">
            <a:extLst>
              <a:ext uri="{FF2B5EF4-FFF2-40B4-BE49-F238E27FC236}">
                <a16:creationId xmlns:a16="http://schemas.microsoft.com/office/drawing/2014/main" id="{0613D2B7-B423-A432-70AB-2DC2D25667CD}"/>
              </a:ext>
            </a:extLst>
          </p:cNvPr>
          <p:cNvSpPr/>
          <p:nvPr/>
        </p:nvSpPr>
        <p:spPr>
          <a:xfrm>
            <a:off x="228217" y="5074873"/>
            <a:ext cx="4411346" cy="575683"/>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TextBox 34">
            <a:extLst>
              <a:ext uri="{FF2B5EF4-FFF2-40B4-BE49-F238E27FC236}">
                <a16:creationId xmlns:a16="http://schemas.microsoft.com/office/drawing/2014/main" id="{14F09E85-EF85-C6C4-76F6-6C196E019EF4}"/>
              </a:ext>
            </a:extLst>
          </p:cNvPr>
          <p:cNvSpPr txBox="1"/>
          <p:nvPr/>
        </p:nvSpPr>
        <p:spPr>
          <a:xfrm>
            <a:off x="283724" y="5167845"/>
            <a:ext cx="671979" cy="261610"/>
          </a:xfrm>
          <a:prstGeom prst="rect">
            <a:avLst/>
          </a:prstGeom>
          <a:noFill/>
        </p:spPr>
        <p:txBody>
          <a:bodyPr wrap="none" rtlCol="0">
            <a:spAutoFit/>
          </a:bodyPr>
          <a:lstStyle/>
          <a:p>
            <a:r>
              <a:rPr lang="ko-KR" altLang="en-US" sz="1100">
                <a:solidFill>
                  <a:srgbClr val="0D6EFD"/>
                </a:solidFill>
              </a:rPr>
              <a:t>추가입력</a:t>
            </a:r>
          </a:p>
        </p:txBody>
      </p:sp>
      <p:cxnSp>
        <p:nvCxnSpPr>
          <p:cNvPr id="37" name="직선 연결선 36">
            <a:extLst>
              <a:ext uri="{FF2B5EF4-FFF2-40B4-BE49-F238E27FC236}">
                <a16:creationId xmlns:a16="http://schemas.microsoft.com/office/drawing/2014/main" id="{1200B93F-51BD-2C8E-C44F-2AC0B3493327}"/>
              </a:ext>
            </a:extLst>
          </p:cNvPr>
          <p:cNvCxnSpPr/>
          <p:nvPr/>
        </p:nvCxnSpPr>
        <p:spPr>
          <a:xfrm>
            <a:off x="353248" y="5495153"/>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nvGrpSpPr>
          <p:cNvPr id="40" name="그룹 39">
            <a:extLst>
              <a:ext uri="{FF2B5EF4-FFF2-40B4-BE49-F238E27FC236}">
                <a16:creationId xmlns:a16="http://schemas.microsoft.com/office/drawing/2014/main" id="{676D6FC2-4E9E-2356-BC2B-42414A3A1468}"/>
              </a:ext>
            </a:extLst>
          </p:cNvPr>
          <p:cNvGrpSpPr/>
          <p:nvPr/>
        </p:nvGrpSpPr>
        <p:grpSpPr>
          <a:xfrm>
            <a:off x="2793736" y="6131996"/>
            <a:ext cx="177359" cy="177359"/>
            <a:chOff x="10088916" y="3880080"/>
            <a:chExt cx="214604" cy="214604"/>
          </a:xfrm>
        </p:grpSpPr>
        <p:sp>
          <p:nvSpPr>
            <p:cNvPr id="41" name="직사각형 40">
              <a:extLst>
                <a:ext uri="{FF2B5EF4-FFF2-40B4-BE49-F238E27FC236}">
                  <a16:creationId xmlns:a16="http://schemas.microsoft.com/office/drawing/2014/main" id="{CBB0DFF8-1EA1-5C24-0E31-6FE90EB6F3AF}"/>
                </a:ext>
              </a:extLst>
            </p:cNvPr>
            <p:cNvSpPr/>
            <p:nvPr/>
          </p:nvSpPr>
          <p:spPr>
            <a:xfrm>
              <a:off x="10088916" y="3880080"/>
              <a:ext cx="214604" cy="2146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2" name="Search">
              <a:extLst>
                <a:ext uri="{FF2B5EF4-FFF2-40B4-BE49-F238E27FC236}">
                  <a16:creationId xmlns:a16="http://schemas.microsoft.com/office/drawing/2014/main" id="{D2F0EF75-FC23-7F14-B724-82EFA62077ED}"/>
                </a:ext>
              </a:extLst>
            </p:cNvPr>
            <p:cNvSpPr>
              <a:spLocks noChangeAspect="1" noEditPoints="1"/>
            </p:cNvSpPr>
            <p:nvPr/>
          </p:nvSpPr>
          <p:spPr bwMode="auto">
            <a:xfrm>
              <a:off x="10115256" y="3906420"/>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28" name="그룹 127">
            <a:extLst>
              <a:ext uri="{FF2B5EF4-FFF2-40B4-BE49-F238E27FC236}">
                <a16:creationId xmlns:a16="http://schemas.microsoft.com/office/drawing/2014/main" id="{90487005-C507-A4D0-FB0E-7D7E62A3550E}"/>
              </a:ext>
            </a:extLst>
          </p:cNvPr>
          <p:cNvGrpSpPr/>
          <p:nvPr/>
        </p:nvGrpSpPr>
        <p:grpSpPr>
          <a:xfrm>
            <a:off x="4070629" y="1951190"/>
            <a:ext cx="406431" cy="215444"/>
            <a:chOff x="4070629" y="1951190"/>
            <a:chExt cx="406431" cy="215444"/>
          </a:xfrm>
        </p:grpSpPr>
        <p:sp>
          <p:nvSpPr>
            <p:cNvPr id="60" name="Edit Properties">
              <a:extLst>
                <a:ext uri="{FF2B5EF4-FFF2-40B4-BE49-F238E27FC236}">
                  <a16:creationId xmlns:a16="http://schemas.microsoft.com/office/drawing/2014/main" id="{47D0208B-02FC-1663-7EF1-A3CF975076D5}"/>
                </a:ext>
              </a:extLst>
            </p:cNvPr>
            <p:cNvSpPr>
              <a:spLocks noChangeAspect="1" noEditPoints="1"/>
            </p:cNvSpPr>
            <p:nvPr/>
          </p:nvSpPr>
          <p:spPr bwMode="auto">
            <a:xfrm>
              <a:off x="4070629" y="2009299"/>
              <a:ext cx="111682" cy="111681"/>
            </a:xfrm>
            <a:custGeom>
              <a:avLst/>
              <a:gdLst>
                <a:gd name="T0" fmla="*/ 0 w 672"/>
                <a:gd name="T1" fmla="*/ 38 h 669"/>
                <a:gd name="T2" fmla="*/ 13 w 672"/>
                <a:gd name="T3" fmla="*/ 547 h 669"/>
                <a:gd name="T4" fmla="*/ 333 w 672"/>
                <a:gd name="T5" fmla="*/ 534 h 669"/>
                <a:gd name="T6" fmla="*/ 26 w 672"/>
                <a:gd name="T7" fmla="*/ 520 h 669"/>
                <a:gd name="T8" fmla="*/ 560 w 672"/>
                <a:gd name="T9" fmla="*/ 120 h 669"/>
                <a:gd name="T10" fmla="*/ 573 w 672"/>
                <a:gd name="T11" fmla="*/ 307 h 669"/>
                <a:gd name="T12" fmla="*/ 586 w 672"/>
                <a:gd name="T13" fmla="*/ 38 h 669"/>
                <a:gd name="T14" fmla="*/ 37 w 672"/>
                <a:gd name="T15" fmla="*/ 0 h 669"/>
                <a:gd name="T16" fmla="*/ 549 w 672"/>
                <a:gd name="T17" fmla="*/ 27 h 669"/>
                <a:gd name="T18" fmla="*/ 560 w 672"/>
                <a:gd name="T19" fmla="*/ 94 h 669"/>
                <a:gd name="T20" fmla="*/ 26 w 672"/>
                <a:gd name="T21" fmla="*/ 38 h 669"/>
                <a:gd name="T22" fmla="*/ 93 w 672"/>
                <a:gd name="T23" fmla="*/ 200 h 669"/>
                <a:gd name="T24" fmla="*/ 146 w 672"/>
                <a:gd name="T25" fmla="*/ 227 h 669"/>
                <a:gd name="T26" fmla="*/ 93 w 672"/>
                <a:gd name="T27" fmla="*/ 200 h 669"/>
                <a:gd name="T28" fmla="*/ 186 w 672"/>
                <a:gd name="T29" fmla="*/ 227 h 669"/>
                <a:gd name="T30" fmla="*/ 493 w 672"/>
                <a:gd name="T31" fmla="*/ 200 h 669"/>
                <a:gd name="T32" fmla="*/ 93 w 672"/>
                <a:gd name="T33" fmla="*/ 267 h 669"/>
                <a:gd name="T34" fmla="*/ 146 w 672"/>
                <a:gd name="T35" fmla="*/ 294 h 669"/>
                <a:gd name="T36" fmla="*/ 93 w 672"/>
                <a:gd name="T37" fmla="*/ 267 h 669"/>
                <a:gd name="T38" fmla="*/ 186 w 672"/>
                <a:gd name="T39" fmla="*/ 294 h 669"/>
                <a:gd name="T40" fmla="*/ 493 w 672"/>
                <a:gd name="T41" fmla="*/ 267 h 669"/>
                <a:gd name="T42" fmla="*/ 612 w 672"/>
                <a:gd name="T43" fmla="*/ 332 h 669"/>
                <a:gd name="T44" fmla="*/ 564 w 672"/>
                <a:gd name="T45" fmla="*/ 358 h 669"/>
                <a:gd name="T46" fmla="*/ 355 w 672"/>
                <a:gd name="T47" fmla="*/ 570 h 669"/>
                <a:gd name="T48" fmla="*/ 348 w 672"/>
                <a:gd name="T49" fmla="*/ 667 h 669"/>
                <a:gd name="T50" fmla="*/ 434 w 672"/>
                <a:gd name="T51" fmla="*/ 642 h 669"/>
                <a:gd name="T52" fmla="*/ 650 w 672"/>
                <a:gd name="T53" fmla="*/ 426 h 669"/>
                <a:gd name="T54" fmla="*/ 612 w 672"/>
                <a:gd name="T55" fmla="*/ 332 h 669"/>
                <a:gd name="T56" fmla="*/ 93 w 672"/>
                <a:gd name="T57" fmla="*/ 360 h 669"/>
                <a:gd name="T58" fmla="*/ 146 w 672"/>
                <a:gd name="T59" fmla="*/ 334 h 669"/>
                <a:gd name="T60" fmla="*/ 186 w 672"/>
                <a:gd name="T61" fmla="*/ 334 h 669"/>
                <a:gd name="T62" fmla="*/ 493 w 672"/>
                <a:gd name="T63" fmla="*/ 360 h 669"/>
                <a:gd name="T64" fmla="*/ 186 w 672"/>
                <a:gd name="T65" fmla="*/ 334 h 669"/>
                <a:gd name="T66" fmla="*/ 623 w 672"/>
                <a:gd name="T67" fmla="*/ 417 h 669"/>
                <a:gd name="T68" fmla="*/ 379 w 672"/>
                <a:gd name="T69" fmla="*/ 582 h 669"/>
                <a:gd name="T70" fmla="*/ 583 w 672"/>
                <a:gd name="T71" fmla="*/ 377 h 669"/>
                <a:gd name="T72" fmla="*/ 93 w 672"/>
                <a:gd name="T73" fmla="*/ 427 h 669"/>
                <a:gd name="T74" fmla="*/ 146 w 672"/>
                <a:gd name="T75" fmla="*/ 400 h 669"/>
                <a:gd name="T76" fmla="*/ 186 w 672"/>
                <a:gd name="T77" fmla="*/ 400 h 669"/>
                <a:gd name="T78" fmla="*/ 440 w 672"/>
                <a:gd name="T79" fmla="*/ 427 h 669"/>
                <a:gd name="T80" fmla="*/ 186 w 672"/>
                <a:gd name="T81" fmla="*/ 40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2" h="669">
                  <a:moveTo>
                    <a:pt x="37" y="0"/>
                  </a:moveTo>
                  <a:cubicBezTo>
                    <a:pt x="17" y="0"/>
                    <a:pt x="0" y="17"/>
                    <a:pt x="0" y="38"/>
                  </a:cubicBezTo>
                  <a:cubicBezTo>
                    <a:pt x="0" y="203"/>
                    <a:pt x="0" y="368"/>
                    <a:pt x="0" y="534"/>
                  </a:cubicBezTo>
                  <a:cubicBezTo>
                    <a:pt x="0" y="541"/>
                    <a:pt x="6" y="547"/>
                    <a:pt x="13" y="547"/>
                  </a:cubicBezTo>
                  <a:lnTo>
                    <a:pt x="320" y="547"/>
                  </a:lnTo>
                  <a:cubicBezTo>
                    <a:pt x="327" y="547"/>
                    <a:pt x="333" y="541"/>
                    <a:pt x="333" y="534"/>
                  </a:cubicBezTo>
                  <a:cubicBezTo>
                    <a:pt x="333" y="527"/>
                    <a:pt x="327" y="520"/>
                    <a:pt x="320" y="520"/>
                  </a:cubicBezTo>
                  <a:lnTo>
                    <a:pt x="26" y="520"/>
                  </a:lnTo>
                  <a:lnTo>
                    <a:pt x="26" y="120"/>
                  </a:lnTo>
                  <a:lnTo>
                    <a:pt x="560" y="120"/>
                  </a:lnTo>
                  <a:lnTo>
                    <a:pt x="560" y="294"/>
                  </a:lnTo>
                  <a:cubicBezTo>
                    <a:pt x="560" y="301"/>
                    <a:pt x="566" y="307"/>
                    <a:pt x="573" y="307"/>
                  </a:cubicBezTo>
                  <a:cubicBezTo>
                    <a:pt x="580" y="307"/>
                    <a:pt x="586" y="301"/>
                    <a:pt x="586" y="294"/>
                  </a:cubicBezTo>
                  <a:cubicBezTo>
                    <a:pt x="586" y="208"/>
                    <a:pt x="586" y="123"/>
                    <a:pt x="586" y="38"/>
                  </a:cubicBezTo>
                  <a:cubicBezTo>
                    <a:pt x="586" y="17"/>
                    <a:pt x="569" y="0"/>
                    <a:pt x="549" y="0"/>
                  </a:cubicBezTo>
                  <a:lnTo>
                    <a:pt x="37" y="0"/>
                  </a:lnTo>
                  <a:close/>
                  <a:moveTo>
                    <a:pt x="37" y="27"/>
                  </a:moveTo>
                  <a:lnTo>
                    <a:pt x="549" y="27"/>
                  </a:lnTo>
                  <a:cubicBezTo>
                    <a:pt x="555" y="27"/>
                    <a:pt x="560" y="32"/>
                    <a:pt x="560" y="38"/>
                  </a:cubicBezTo>
                  <a:lnTo>
                    <a:pt x="560" y="94"/>
                  </a:lnTo>
                  <a:lnTo>
                    <a:pt x="26" y="94"/>
                  </a:lnTo>
                  <a:lnTo>
                    <a:pt x="26" y="38"/>
                  </a:lnTo>
                  <a:cubicBezTo>
                    <a:pt x="26" y="32"/>
                    <a:pt x="31" y="27"/>
                    <a:pt x="37" y="27"/>
                  </a:cubicBezTo>
                  <a:close/>
                  <a:moveTo>
                    <a:pt x="93" y="200"/>
                  </a:moveTo>
                  <a:lnTo>
                    <a:pt x="93" y="227"/>
                  </a:lnTo>
                  <a:lnTo>
                    <a:pt x="146" y="227"/>
                  </a:lnTo>
                  <a:lnTo>
                    <a:pt x="146" y="200"/>
                  </a:lnTo>
                  <a:lnTo>
                    <a:pt x="93" y="200"/>
                  </a:lnTo>
                  <a:close/>
                  <a:moveTo>
                    <a:pt x="186" y="200"/>
                  </a:moveTo>
                  <a:lnTo>
                    <a:pt x="186" y="227"/>
                  </a:lnTo>
                  <a:lnTo>
                    <a:pt x="493" y="227"/>
                  </a:lnTo>
                  <a:lnTo>
                    <a:pt x="493" y="200"/>
                  </a:lnTo>
                  <a:lnTo>
                    <a:pt x="186" y="200"/>
                  </a:lnTo>
                  <a:close/>
                  <a:moveTo>
                    <a:pt x="93" y="267"/>
                  </a:moveTo>
                  <a:lnTo>
                    <a:pt x="93" y="294"/>
                  </a:lnTo>
                  <a:lnTo>
                    <a:pt x="146" y="294"/>
                  </a:lnTo>
                  <a:lnTo>
                    <a:pt x="146" y="267"/>
                  </a:lnTo>
                  <a:lnTo>
                    <a:pt x="93" y="267"/>
                  </a:lnTo>
                  <a:close/>
                  <a:moveTo>
                    <a:pt x="186" y="267"/>
                  </a:moveTo>
                  <a:lnTo>
                    <a:pt x="186" y="294"/>
                  </a:lnTo>
                  <a:lnTo>
                    <a:pt x="493" y="294"/>
                  </a:lnTo>
                  <a:lnTo>
                    <a:pt x="493" y="267"/>
                  </a:lnTo>
                  <a:lnTo>
                    <a:pt x="186" y="267"/>
                  </a:lnTo>
                  <a:close/>
                  <a:moveTo>
                    <a:pt x="612" y="332"/>
                  </a:moveTo>
                  <a:cubicBezTo>
                    <a:pt x="598" y="332"/>
                    <a:pt x="584" y="338"/>
                    <a:pt x="573" y="348"/>
                  </a:cubicBezTo>
                  <a:cubicBezTo>
                    <a:pt x="570" y="351"/>
                    <a:pt x="566" y="356"/>
                    <a:pt x="564" y="358"/>
                  </a:cubicBezTo>
                  <a:lnTo>
                    <a:pt x="358" y="564"/>
                  </a:lnTo>
                  <a:cubicBezTo>
                    <a:pt x="357" y="566"/>
                    <a:pt x="355" y="568"/>
                    <a:pt x="355" y="570"/>
                  </a:cubicBezTo>
                  <a:lnTo>
                    <a:pt x="332" y="650"/>
                  </a:lnTo>
                  <a:cubicBezTo>
                    <a:pt x="329" y="659"/>
                    <a:pt x="339" y="669"/>
                    <a:pt x="348" y="667"/>
                  </a:cubicBezTo>
                  <a:lnTo>
                    <a:pt x="428" y="645"/>
                  </a:lnTo>
                  <a:cubicBezTo>
                    <a:pt x="431" y="645"/>
                    <a:pt x="433" y="643"/>
                    <a:pt x="434" y="642"/>
                  </a:cubicBezTo>
                  <a:lnTo>
                    <a:pt x="645" y="432"/>
                  </a:lnTo>
                  <a:cubicBezTo>
                    <a:pt x="648" y="429"/>
                    <a:pt x="648" y="428"/>
                    <a:pt x="650" y="426"/>
                  </a:cubicBezTo>
                  <a:cubicBezTo>
                    <a:pt x="671" y="404"/>
                    <a:pt x="672" y="370"/>
                    <a:pt x="650" y="348"/>
                  </a:cubicBezTo>
                  <a:cubicBezTo>
                    <a:pt x="640" y="338"/>
                    <a:pt x="626" y="332"/>
                    <a:pt x="612" y="332"/>
                  </a:cubicBezTo>
                  <a:close/>
                  <a:moveTo>
                    <a:pt x="93" y="334"/>
                  </a:moveTo>
                  <a:lnTo>
                    <a:pt x="93" y="360"/>
                  </a:lnTo>
                  <a:lnTo>
                    <a:pt x="146" y="360"/>
                  </a:lnTo>
                  <a:lnTo>
                    <a:pt x="146" y="334"/>
                  </a:lnTo>
                  <a:lnTo>
                    <a:pt x="93" y="334"/>
                  </a:lnTo>
                  <a:close/>
                  <a:moveTo>
                    <a:pt x="186" y="334"/>
                  </a:moveTo>
                  <a:lnTo>
                    <a:pt x="186" y="360"/>
                  </a:lnTo>
                  <a:lnTo>
                    <a:pt x="493" y="360"/>
                  </a:lnTo>
                  <a:lnTo>
                    <a:pt x="493" y="334"/>
                  </a:lnTo>
                  <a:lnTo>
                    <a:pt x="186" y="334"/>
                  </a:lnTo>
                  <a:close/>
                  <a:moveTo>
                    <a:pt x="583" y="377"/>
                  </a:moveTo>
                  <a:lnTo>
                    <a:pt x="623" y="417"/>
                  </a:lnTo>
                  <a:lnTo>
                    <a:pt x="418" y="620"/>
                  </a:lnTo>
                  <a:lnTo>
                    <a:pt x="379" y="582"/>
                  </a:lnTo>
                  <a:lnTo>
                    <a:pt x="380" y="581"/>
                  </a:lnTo>
                  <a:lnTo>
                    <a:pt x="583" y="377"/>
                  </a:lnTo>
                  <a:close/>
                  <a:moveTo>
                    <a:pt x="93" y="400"/>
                  </a:moveTo>
                  <a:lnTo>
                    <a:pt x="93" y="427"/>
                  </a:lnTo>
                  <a:lnTo>
                    <a:pt x="146" y="427"/>
                  </a:lnTo>
                  <a:lnTo>
                    <a:pt x="146" y="400"/>
                  </a:lnTo>
                  <a:lnTo>
                    <a:pt x="93" y="400"/>
                  </a:lnTo>
                  <a:close/>
                  <a:moveTo>
                    <a:pt x="186" y="400"/>
                  </a:moveTo>
                  <a:lnTo>
                    <a:pt x="186" y="427"/>
                  </a:lnTo>
                  <a:lnTo>
                    <a:pt x="440" y="427"/>
                  </a:lnTo>
                  <a:lnTo>
                    <a:pt x="440" y="400"/>
                  </a:lnTo>
                  <a:lnTo>
                    <a:pt x="186" y="400"/>
                  </a:ln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61" name="TextBox 60">
              <a:extLst>
                <a:ext uri="{FF2B5EF4-FFF2-40B4-BE49-F238E27FC236}">
                  <a16:creationId xmlns:a16="http://schemas.microsoft.com/office/drawing/2014/main" id="{DDDE2C84-03FD-4741-B528-A6CBF2A78D7D}"/>
                </a:ext>
              </a:extLst>
            </p:cNvPr>
            <p:cNvSpPr txBox="1"/>
            <p:nvPr/>
          </p:nvSpPr>
          <p:spPr>
            <a:xfrm>
              <a:off x="4116064" y="1951190"/>
              <a:ext cx="360996" cy="215444"/>
            </a:xfrm>
            <a:prstGeom prst="rect">
              <a:avLst/>
            </a:prstGeom>
            <a:noFill/>
          </p:spPr>
          <p:txBody>
            <a:bodyPr wrap="none" rtlCol="0">
              <a:spAutoFit/>
            </a:bodyPr>
            <a:lstStyle/>
            <a:p>
              <a:r>
                <a:rPr lang="ko-KR" altLang="en-US" sz="800" dirty="0">
                  <a:solidFill>
                    <a:srgbClr val="10834E"/>
                  </a:solidFill>
                  <a:latin typeface="Pretendard Light" panose="02000403000000020004" pitchFamily="50" charset="-127"/>
                  <a:ea typeface="Pretendard Light" panose="02000403000000020004" pitchFamily="50" charset="-127"/>
                  <a:cs typeface="Pretendard Light" panose="02000403000000020004" pitchFamily="50" charset="-127"/>
                </a:rPr>
                <a:t>변경</a:t>
              </a:r>
            </a:p>
          </p:txBody>
        </p:sp>
      </p:grpSp>
      <p:grpSp>
        <p:nvGrpSpPr>
          <p:cNvPr id="132" name="그룹 131">
            <a:extLst>
              <a:ext uri="{FF2B5EF4-FFF2-40B4-BE49-F238E27FC236}">
                <a16:creationId xmlns:a16="http://schemas.microsoft.com/office/drawing/2014/main" id="{9596226B-E08A-146D-02CF-92D82A79CA4F}"/>
              </a:ext>
            </a:extLst>
          </p:cNvPr>
          <p:cNvGrpSpPr/>
          <p:nvPr/>
        </p:nvGrpSpPr>
        <p:grpSpPr>
          <a:xfrm>
            <a:off x="8777641" y="1951190"/>
            <a:ext cx="406431" cy="215444"/>
            <a:chOff x="4070629" y="1951190"/>
            <a:chExt cx="406431" cy="215444"/>
          </a:xfrm>
        </p:grpSpPr>
        <p:sp>
          <p:nvSpPr>
            <p:cNvPr id="136" name="Edit Properties">
              <a:extLst>
                <a:ext uri="{FF2B5EF4-FFF2-40B4-BE49-F238E27FC236}">
                  <a16:creationId xmlns:a16="http://schemas.microsoft.com/office/drawing/2014/main" id="{1E3E7CC7-E9D5-11ED-EB33-5F1C09197580}"/>
                </a:ext>
              </a:extLst>
            </p:cNvPr>
            <p:cNvSpPr>
              <a:spLocks noChangeAspect="1" noEditPoints="1"/>
            </p:cNvSpPr>
            <p:nvPr/>
          </p:nvSpPr>
          <p:spPr bwMode="auto">
            <a:xfrm>
              <a:off x="4070629" y="2009299"/>
              <a:ext cx="111682" cy="111681"/>
            </a:xfrm>
            <a:custGeom>
              <a:avLst/>
              <a:gdLst>
                <a:gd name="T0" fmla="*/ 0 w 672"/>
                <a:gd name="T1" fmla="*/ 38 h 669"/>
                <a:gd name="T2" fmla="*/ 13 w 672"/>
                <a:gd name="T3" fmla="*/ 547 h 669"/>
                <a:gd name="T4" fmla="*/ 333 w 672"/>
                <a:gd name="T5" fmla="*/ 534 h 669"/>
                <a:gd name="T6" fmla="*/ 26 w 672"/>
                <a:gd name="T7" fmla="*/ 520 h 669"/>
                <a:gd name="T8" fmla="*/ 560 w 672"/>
                <a:gd name="T9" fmla="*/ 120 h 669"/>
                <a:gd name="T10" fmla="*/ 573 w 672"/>
                <a:gd name="T11" fmla="*/ 307 h 669"/>
                <a:gd name="T12" fmla="*/ 586 w 672"/>
                <a:gd name="T13" fmla="*/ 38 h 669"/>
                <a:gd name="T14" fmla="*/ 37 w 672"/>
                <a:gd name="T15" fmla="*/ 0 h 669"/>
                <a:gd name="T16" fmla="*/ 549 w 672"/>
                <a:gd name="T17" fmla="*/ 27 h 669"/>
                <a:gd name="T18" fmla="*/ 560 w 672"/>
                <a:gd name="T19" fmla="*/ 94 h 669"/>
                <a:gd name="T20" fmla="*/ 26 w 672"/>
                <a:gd name="T21" fmla="*/ 38 h 669"/>
                <a:gd name="T22" fmla="*/ 93 w 672"/>
                <a:gd name="T23" fmla="*/ 200 h 669"/>
                <a:gd name="T24" fmla="*/ 146 w 672"/>
                <a:gd name="T25" fmla="*/ 227 h 669"/>
                <a:gd name="T26" fmla="*/ 93 w 672"/>
                <a:gd name="T27" fmla="*/ 200 h 669"/>
                <a:gd name="T28" fmla="*/ 186 w 672"/>
                <a:gd name="T29" fmla="*/ 227 h 669"/>
                <a:gd name="T30" fmla="*/ 493 w 672"/>
                <a:gd name="T31" fmla="*/ 200 h 669"/>
                <a:gd name="T32" fmla="*/ 93 w 672"/>
                <a:gd name="T33" fmla="*/ 267 h 669"/>
                <a:gd name="T34" fmla="*/ 146 w 672"/>
                <a:gd name="T35" fmla="*/ 294 h 669"/>
                <a:gd name="T36" fmla="*/ 93 w 672"/>
                <a:gd name="T37" fmla="*/ 267 h 669"/>
                <a:gd name="T38" fmla="*/ 186 w 672"/>
                <a:gd name="T39" fmla="*/ 294 h 669"/>
                <a:gd name="T40" fmla="*/ 493 w 672"/>
                <a:gd name="T41" fmla="*/ 267 h 669"/>
                <a:gd name="T42" fmla="*/ 612 w 672"/>
                <a:gd name="T43" fmla="*/ 332 h 669"/>
                <a:gd name="T44" fmla="*/ 564 w 672"/>
                <a:gd name="T45" fmla="*/ 358 h 669"/>
                <a:gd name="T46" fmla="*/ 355 w 672"/>
                <a:gd name="T47" fmla="*/ 570 h 669"/>
                <a:gd name="T48" fmla="*/ 348 w 672"/>
                <a:gd name="T49" fmla="*/ 667 h 669"/>
                <a:gd name="T50" fmla="*/ 434 w 672"/>
                <a:gd name="T51" fmla="*/ 642 h 669"/>
                <a:gd name="T52" fmla="*/ 650 w 672"/>
                <a:gd name="T53" fmla="*/ 426 h 669"/>
                <a:gd name="T54" fmla="*/ 612 w 672"/>
                <a:gd name="T55" fmla="*/ 332 h 669"/>
                <a:gd name="T56" fmla="*/ 93 w 672"/>
                <a:gd name="T57" fmla="*/ 360 h 669"/>
                <a:gd name="T58" fmla="*/ 146 w 672"/>
                <a:gd name="T59" fmla="*/ 334 h 669"/>
                <a:gd name="T60" fmla="*/ 186 w 672"/>
                <a:gd name="T61" fmla="*/ 334 h 669"/>
                <a:gd name="T62" fmla="*/ 493 w 672"/>
                <a:gd name="T63" fmla="*/ 360 h 669"/>
                <a:gd name="T64" fmla="*/ 186 w 672"/>
                <a:gd name="T65" fmla="*/ 334 h 669"/>
                <a:gd name="T66" fmla="*/ 623 w 672"/>
                <a:gd name="T67" fmla="*/ 417 h 669"/>
                <a:gd name="T68" fmla="*/ 379 w 672"/>
                <a:gd name="T69" fmla="*/ 582 h 669"/>
                <a:gd name="T70" fmla="*/ 583 w 672"/>
                <a:gd name="T71" fmla="*/ 377 h 669"/>
                <a:gd name="T72" fmla="*/ 93 w 672"/>
                <a:gd name="T73" fmla="*/ 427 h 669"/>
                <a:gd name="T74" fmla="*/ 146 w 672"/>
                <a:gd name="T75" fmla="*/ 400 h 669"/>
                <a:gd name="T76" fmla="*/ 186 w 672"/>
                <a:gd name="T77" fmla="*/ 400 h 669"/>
                <a:gd name="T78" fmla="*/ 440 w 672"/>
                <a:gd name="T79" fmla="*/ 427 h 669"/>
                <a:gd name="T80" fmla="*/ 186 w 672"/>
                <a:gd name="T81" fmla="*/ 40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2" h="669">
                  <a:moveTo>
                    <a:pt x="37" y="0"/>
                  </a:moveTo>
                  <a:cubicBezTo>
                    <a:pt x="17" y="0"/>
                    <a:pt x="0" y="17"/>
                    <a:pt x="0" y="38"/>
                  </a:cubicBezTo>
                  <a:cubicBezTo>
                    <a:pt x="0" y="203"/>
                    <a:pt x="0" y="368"/>
                    <a:pt x="0" y="534"/>
                  </a:cubicBezTo>
                  <a:cubicBezTo>
                    <a:pt x="0" y="541"/>
                    <a:pt x="6" y="547"/>
                    <a:pt x="13" y="547"/>
                  </a:cubicBezTo>
                  <a:lnTo>
                    <a:pt x="320" y="547"/>
                  </a:lnTo>
                  <a:cubicBezTo>
                    <a:pt x="327" y="547"/>
                    <a:pt x="333" y="541"/>
                    <a:pt x="333" y="534"/>
                  </a:cubicBezTo>
                  <a:cubicBezTo>
                    <a:pt x="333" y="527"/>
                    <a:pt x="327" y="520"/>
                    <a:pt x="320" y="520"/>
                  </a:cubicBezTo>
                  <a:lnTo>
                    <a:pt x="26" y="520"/>
                  </a:lnTo>
                  <a:lnTo>
                    <a:pt x="26" y="120"/>
                  </a:lnTo>
                  <a:lnTo>
                    <a:pt x="560" y="120"/>
                  </a:lnTo>
                  <a:lnTo>
                    <a:pt x="560" y="294"/>
                  </a:lnTo>
                  <a:cubicBezTo>
                    <a:pt x="560" y="301"/>
                    <a:pt x="566" y="307"/>
                    <a:pt x="573" y="307"/>
                  </a:cubicBezTo>
                  <a:cubicBezTo>
                    <a:pt x="580" y="307"/>
                    <a:pt x="586" y="301"/>
                    <a:pt x="586" y="294"/>
                  </a:cubicBezTo>
                  <a:cubicBezTo>
                    <a:pt x="586" y="208"/>
                    <a:pt x="586" y="123"/>
                    <a:pt x="586" y="38"/>
                  </a:cubicBezTo>
                  <a:cubicBezTo>
                    <a:pt x="586" y="17"/>
                    <a:pt x="569" y="0"/>
                    <a:pt x="549" y="0"/>
                  </a:cubicBezTo>
                  <a:lnTo>
                    <a:pt x="37" y="0"/>
                  </a:lnTo>
                  <a:close/>
                  <a:moveTo>
                    <a:pt x="37" y="27"/>
                  </a:moveTo>
                  <a:lnTo>
                    <a:pt x="549" y="27"/>
                  </a:lnTo>
                  <a:cubicBezTo>
                    <a:pt x="555" y="27"/>
                    <a:pt x="560" y="32"/>
                    <a:pt x="560" y="38"/>
                  </a:cubicBezTo>
                  <a:lnTo>
                    <a:pt x="560" y="94"/>
                  </a:lnTo>
                  <a:lnTo>
                    <a:pt x="26" y="94"/>
                  </a:lnTo>
                  <a:lnTo>
                    <a:pt x="26" y="38"/>
                  </a:lnTo>
                  <a:cubicBezTo>
                    <a:pt x="26" y="32"/>
                    <a:pt x="31" y="27"/>
                    <a:pt x="37" y="27"/>
                  </a:cubicBezTo>
                  <a:close/>
                  <a:moveTo>
                    <a:pt x="93" y="200"/>
                  </a:moveTo>
                  <a:lnTo>
                    <a:pt x="93" y="227"/>
                  </a:lnTo>
                  <a:lnTo>
                    <a:pt x="146" y="227"/>
                  </a:lnTo>
                  <a:lnTo>
                    <a:pt x="146" y="200"/>
                  </a:lnTo>
                  <a:lnTo>
                    <a:pt x="93" y="200"/>
                  </a:lnTo>
                  <a:close/>
                  <a:moveTo>
                    <a:pt x="186" y="200"/>
                  </a:moveTo>
                  <a:lnTo>
                    <a:pt x="186" y="227"/>
                  </a:lnTo>
                  <a:lnTo>
                    <a:pt x="493" y="227"/>
                  </a:lnTo>
                  <a:lnTo>
                    <a:pt x="493" y="200"/>
                  </a:lnTo>
                  <a:lnTo>
                    <a:pt x="186" y="200"/>
                  </a:lnTo>
                  <a:close/>
                  <a:moveTo>
                    <a:pt x="93" y="267"/>
                  </a:moveTo>
                  <a:lnTo>
                    <a:pt x="93" y="294"/>
                  </a:lnTo>
                  <a:lnTo>
                    <a:pt x="146" y="294"/>
                  </a:lnTo>
                  <a:lnTo>
                    <a:pt x="146" y="267"/>
                  </a:lnTo>
                  <a:lnTo>
                    <a:pt x="93" y="267"/>
                  </a:lnTo>
                  <a:close/>
                  <a:moveTo>
                    <a:pt x="186" y="267"/>
                  </a:moveTo>
                  <a:lnTo>
                    <a:pt x="186" y="294"/>
                  </a:lnTo>
                  <a:lnTo>
                    <a:pt x="493" y="294"/>
                  </a:lnTo>
                  <a:lnTo>
                    <a:pt x="493" y="267"/>
                  </a:lnTo>
                  <a:lnTo>
                    <a:pt x="186" y="267"/>
                  </a:lnTo>
                  <a:close/>
                  <a:moveTo>
                    <a:pt x="612" y="332"/>
                  </a:moveTo>
                  <a:cubicBezTo>
                    <a:pt x="598" y="332"/>
                    <a:pt x="584" y="338"/>
                    <a:pt x="573" y="348"/>
                  </a:cubicBezTo>
                  <a:cubicBezTo>
                    <a:pt x="570" y="351"/>
                    <a:pt x="566" y="356"/>
                    <a:pt x="564" y="358"/>
                  </a:cubicBezTo>
                  <a:lnTo>
                    <a:pt x="358" y="564"/>
                  </a:lnTo>
                  <a:cubicBezTo>
                    <a:pt x="357" y="566"/>
                    <a:pt x="355" y="568"/>
                    <a:pt x="355" y="570"/>
                  </a:cubicBezTo>
                  <a:lnTo>
                    <a:pt x="332" y="650"/>
                  </a:lnTo>
                  <a:cubicBezTo>
                    <a:pt x="329" y="659"/>
                    <a:pt x="339" y="669"/>
                    <a:pt x="348" y="667"/>
                  </a:cubicBezTo>
                  <a:lnTo>
                    <a:pt x="428" y="645"/>
                  </a:lnTo>
                  <a:cubicBezTo>
                    <a:pt x="431" y="645"/>
                    <a:pt x="433" y="643"/>
                    <a:pt x="434" y="642"/>
                  </a:cubicBezTo>
                  <a:lnTo>
                    <a:pt x="645" y="432"/>
                  </a:lnTo>
                  <a:cubicBezTo>
                    <a:pt x="648" y="429"/>
                    <a:pt x="648" y="428"/>
                    <a:pt x="650" y="426"/>
                  </a:cubicBezTo>
                  <a:cubicBezTo>
                    <a:pt x="671" y="404"/>
                    <a:pt x="672" y="370"/>
                    <a:pt x="650" y="348"/>
                  </a:cubicBezTo>
                  <a:cubicBezTo>
                    <a:pt x="640" y="338"/>
                    <a:pt x="626" y="332"/>
                    <a:pt x="612" y="332"/>
                  </a:cubicBezTo>
                  <a:close/>
                  <a:moveTo>
                    <a:pt x="93" y="334"/>
                  </a:moveTo>
                  <a:lnTo>
                    <a:pt x="93" y="360"/>
                  </a:lnTo>
                  <a:lnTo>
                    <a:pt x="146" y="360"/>
                  </a:lnTo>
                  <a:lnTo>
                    <a:pt x="146" y="334"/>
                  </a:lnTo>
                  <a:lnTo>
                    <a:pt x="93" y="334"/>
                  </a:lnTo>
                  <a:close/>
                  <a:moveTo>
                    <a:pt x="186" y="334"/>
                  </a:moveTo>
                  <a:lnTo>
                    <a:pt x="186" y="360"/>
                  </a:lnTo>
                  <a:lnTo>
                    <a:pt x="493" y="360"/>
                  </a:lnTo>
                  <a:lnTo>
                    <a:pt x="493" y="334"/>
                  </a:lnTo>
                  <a:lnTo>
                    <a:pt x="186" y="334"/>
                  </a:lnTo>
                  <a:close/>
                  <a:moveTo>
                    <a:pt x="583" y="377"/>
                  </a:moveTo>
                  <a:lnTo>
                    <a:pt x="623" y="417"/>
                  </a:lnTo>
                  <a:lnTo>
                    <a:pt x="418" y="620"/>
                  </a:lnTo>
                  <a:lnTo>
                    <a:pt x="379" y="582"/>
                  </a:lnTo>
                  <a:lnTo>
                    <a:pt x="380" y="581"/>
                  </a:lnTo>
                  <a:lnTo>
                    <a:pt x="583" y="377"/>
                  </a:lnTo>
                  <a:close/>
                  <a:moveTo>
                    <a:pt x="93" y="400"/>
                  </a:moveTo>
                  <a:lnTo>
                    <a:pt x="93" y="427"/>
                  </a:lnTo>
                  <a:lnTo>
                    <a:pt x="146" y="427"/>
                  </a:lnTo>
                  <a:lnTo>
                    <a:pt x="146" y="400"/>
                  </a:lnTo>
                  <a:lnTo>
                    <a:pt x="93" y="400"/>
                  </a:lnTo>
                  <a:close/>
                  <a:moveTo>
                    <a:pt x="186" y="400"/>
                  </a:moveTo>
                  <a:lnTo>
                    <a:pt x="186" y="427"/>
                  </a:lnTo>
                  <a:lnTo>
                    <a:pt x="440" y="427"/>
                  </a:lnTo>
                  <a:lnTo>
                    <a:pt x="440" y="400"/>
                  </a:lnTo>
                  <a:lnTo>
                    <a:pt x="186" y="400"/>
                  </a:ln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7" name="TextBox 136">
              <a:extLst>
                <a:ext uri="{FF2B5EF4-FFF2-40B4-BE49-F238E27FC236}">
                  <a16:creationId xmlns:a16="http://schemas.microsoft.com/office/drawing/2014/main" id="{745B4A32-5BA2-01D7-029B-A26A8EC1554E}"/>
                </a:ext>
              </a:extLst>
            </p:cNvPr>
            <p:cNvSpPr txBox="1"/>
            <p:nvPr/>
          </p:nvSpPr>
          <p:spPr>
            <a:xfrm>
              <a:off x="4116064" y="1951190"/>
              <a:ext cx="360996" cy="215444"/>
            </a:xfrm>
            <a:prstGeom prst="rect">
              <a:avLst/>
            </a:prstGeom>
            <a:noFill/>
          </p:spPr>
          <p:txBody>
            <a:bodyPr wrap="none" rtlCol="0">
              <a:spAutoFit/>
            </a:bodyPr>
            <a:lstStyle/>
            <a:p>
              <a:r>
                <a:rPr lang="ko-KR" altLang="en-US" sz="800" dirty="0">
                  <a:solidFill>
                    <a:srgbClr val="10834E"/>
                  </a:solidFill>
                  <a:latin typeface="Pretendard Light" panose="02000403000000020004" pitchFamily="50" charset="-127"/>
                  <a:ea typeface="Pretendard Light" panose="02000403000000020004" pitchFamily="50" charset="-127"/>
                  <a:cs typeface="Pretendard Light" panose="02000403000000020004" pitchFamily="50" charset="-127"/>
                </a:rPr>
                <a:t>변경</a:t>
              </a:r>
            </a:p>
          </p:txBody>
        </p:sp>
      </p:grpSp>
      <p:grpSp>
        <p:nvGrpSpPr>
          <p:cNvPr id="138" name="그룹 137">
            <a:extLst>
              <a:ext uri="{FF2B5EF4-FFF2-40B4-BE49-F238E27FC236}">
                <a16:creationId xmlns:a16="http://schemas.microsoft.com/office/drawing/2014/main" id="{D2B2D170-7256-0274-4052-65D6EEC4AF0E}"/>
              </a:ext>
            </a:extLst>
          </p:cNvPr>
          <p:cNvGrpSpPr/>
          <p:nvPr/>
        </p:nvGrpSpPr>
        <p:grpSpPr>
          <a:xfrm>
            <a:off x="4070629" y="3025150"/>
            <a:ext cx="406431" cy="215444"/>
            <a:chOff x="4070629" y="1951190"/>
            <a:chExt cx="406431" cy="215444"/>
          </a:xfrm>
        </p:grpSpPr>
        <p:sp>
          <p:nvSpPr>
            <p:cNvPr id="139" name="Edit Properties">
              <a:extLst>
                <a:ext uri="{FF2B5EF4-FFF2-40B4-BE49-F238E27FC236}">
                  <a16:creationId xmlns:a16="http://schemas.microsoft.com/office/drawing/2014/main" id="{8A30036D-C717-5AC9-3E08-BFD0566D36DF}"/>
                </a:ext>
              </a:extLst>
            </p:cNvPr>
            <p:cNvSpPr>
              <a:spLocks noChangeAspect="1" noEditPoints="1"/>
            </p:cNvSpPr>
            <p:nvPr/>
          </p:nvSpPr>
          <p:spPr bwMode="auto">
            <a:xfrm>
              <a:off x="4070629" y="2009299"/>
              <a:ext cx="111682" cy="111681"/>
            </a:xfrm>
            <a:custGeom>
              <a:avLst/>
              <a:gdLst>
                <a:gd name="T0" fmla="*/ 0 w 672"/>
                <a:gd name="T1" fmla="*/ 38 h 669"/>
                <a:gd name="T2" fmla="*/ 13 w 672"/>
                <a:gd name="T3" fmla="*/ 547 h 669"/>
                <a:gd name="T4" fmla="*/ 333 w 672"/>
                <a:gd name="T5" fmla="*/ 534 h 669"/>
                <a:gd name="T6" fmla="*/ 26 w 672"/>
                <a:gd name="T7" fmla="*/ 520 h 669"/>
                <a:gd name="T8" fmla="*/ 560 w 672"/>
                <a:gd name="T9" fmla="*/ 120 h 669"/>
                <a:gd name="T10" fmla="*/ 573 w 672"/>
                <a:gd name="T11" fmla="*/ 307 h 669"/>
                <a:gd name="T12" fmla="*/ 586 w 672"/>
                <a:gd name="T13" fmla="*/ 38 h 669"/>
                <a:gd name="T14" fmla="*/ 37 w 672"/>
                <a:gd name="T15" fmla="*/ 0 h 669"/>
                <a:gd name="T16" fmla="*/ 549 w 672"/>
                <a:gd name="T17" fmla="*/ 27 h 669"/>
                <a:gd name="T18" fmla="*/ 560 w 672"/>
                <a:gd name="T19" fmla="*/ 94 h 669"/>
                <a:gd name="T20" fmla="*/ 26 w 672"/>
                <a:gd name="T21" fmla="*/ 38 h 669"/>
                <a:gd name="T22" fmla="*/ 93 w 672"/>
                <a:gd name="T23" fmla="*/ 200 h 669"/>
                <a:gd name="T24" fmla="*/ 146 w 672"/>
                <a:gd name="T25" fmla="*/ 227 h 669"/>
                <a:gd name="T26" fmla="*/ 93 w 672"/>
                <a:gd name="T27" fmla="*/ 200 h 669"/>
                <a:gd name="T28" fmla="*/ 186 w 672"/>
                <a:gd name="T29" fmla="*/ 227 h 669"/>
                <a:gd name="T30" fmla="*/ 493 w 672"/>
                <a:gd name="T31" fmla="*/ 200 h 669"/>
                <a:gd name="T32" fmla="*/ 93 w 672"/>
                <a:gd name="T33" fmla="*/ 267 h 669"/>
                <a:gd name="T34" fmla="*/ 146 w 672"/>
                <a:gd name="T35" fmla="*/ 294 h 669"/>
                <a:gd name="T36" fmla="*/ 93 w 672"/>
                <a:gd name="T37" fmla="*/ 267 h 669"/>
                <a:gd name="T38" fmla="*/ 186 w 672"/>
                <a:gd name="T39" fmla="*/ 294 h 669"/>
                <a:gd name="T40" fmla="*/ 493 w 672"/>
                <a:gd name="T41" fmla="*/ 267 h 669"/>
                <a:gd name="T42" fmla="*/ 612 w 672"/>
                <a:gd name="T43" fmla="*/ 332 h 669"/>
                <a:gd name="T44" fmla="*/ 564 w 672"/>
                <a:gd name="T45" fmla="*/ 358 h 669"/>
                <a:gd name="T46" fmla="*/ 355 w 672"/>
                <a:gd name="T47" fmla="*/ 570 h 669"/>
                <a:gd name="T48" fmla="*/ 348 w 672"/>
                <a:gd name="T49" fmla="*/ 667 h 669"/>
                <a:gd name="T50" fmla="*/ 434 w 672"/>
                <a:gd name="T51" fmla="*/ 642 h 669"/>
                <a:gd name="T52" fmla="*/ 650 w 672"/>
                <a:gd name="T53" fmla="*/ 426 h 669"/>
                <a:gd name="T54" fmla="*/ 612 w 672"/>
                <a:gd name="T55" fmla="*/ 332 h 669"/>
                <a:gd name="T56" fmla="*/ 93 w 672"/>
                <a:gd name="T57" fmla="*/ 360 h 669"/>
                <a:gd name="T58" fmla="*/ 146 w 672"/>
                <a:gd name="T59" fmla="*/ 334 h 669"/>
                <a:gd name="T60" fmla="*/ 186 w 672"/>
                <a:gd name="T61" fmla="*/ 334 h 669"/>
                <a:gd name="T62" fmla="*/ 493 w 672"/>
                <a:gd name="T63" fmla="*/ 360 h 669"/>
                <a:gd name="T64" fmla="*/ 186 w 672"/>
                <a:gd name="T65" fmla="*/ 334 h 669"/>
                <a:gd name="T66" fmla="*/ 623 w 672"/>
                <a:gd name="T67" fmla="*/ 417 h 669"/>
                <a:gd name="T68" fmla="*/ 379 w 672"/>
                <a:gd name="T69" fmla="*/ 582 h 669"/>
                <a:gd name="T70" fmla="*/ 583 w 672"/>
                <a:gd name="T71" fmla="*/ 377 h 669"/>
                <a:gd name="T72" fmla="*/ 93 w 672"/>
                <a:gd name="T73" fmla="*/ 427 h 669"/>
                <a:gd name="T74" fmla="*/ 146 w 672"/>
                <a:gd name="T75" fmla="*/ 400 h 669"/>
                <a:gd name="T76" fmla="*/ 186 w 672"/>
                <a:gd name="T77" fmla="*/ 400 h 669"/>
                <a:gd name="T78" fmla="*/ 440 w 672"/>
                <a:gd name="T79" fmla="*/ 427 h 669"/>
                <a:gd name="T80" fmla="*/ 186 w 672"/>
                <a:gd name="T81" fmla="*/ 40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2" h="669">
                  <a:moveTo>
                    <a:pt x="37" y="0"/>
                  </a:moveTo>
                  <a:cubicBezTo>
                    <a:pt x="17" y="0"/>
                    <a:pt x="0" y="17"/>
                    <a:pt x="0" y="38"/>
                  </a:cubicBezTo>
                  <a:cubicBezTo>
                    <a:pt x="0" y="203"/>
                    <a:pt x="0" y="368"/>
                    <a:pt x="0" y="534"/>
                  </a:cubicBezTo>
                  <a:cubicBezTo>
                    <a:pt x="0" y="541"/>
                    <a:pt x="6" y="547"/>
                    <a:pt x="13" y="547"/>
                  </a:cubicBezTo>
                  <a:lnTo>
                    <a:pt x="320" y="547"/>
                  </a:lnTo>
                  <a:cubicBezTo>
                    <a:pt x="327" y="547"/>
                    <a:pt x="333" y="541"/>
                    <a:pt x="333" y="534"/>
                  </a:cubicBezTo>
                  <a:cubicBezTo>
                    <a:pt x="333" y="527"/>
                    <a:pt x="327" y="520"/>
                    <a:pt x="320" y="520"/>
                  </a:cubicBezTo>
                  <a:lnTo>
                    <a:pt x="26" y="520"/>
                  </a:lnTo>
                  <a:lnTo>
                    <a:pt x="26" y="120"/>
                  </a:lnTo>
                  <a:lnTo>
                    <a:pt x="560" y="120"/>
                  </a:lnTo>
                  <a:lnTo>
                    <a:pt x="560" y="294"/>
                  </a:lnTo>
                  <a:cubicBezTo>
                    <a:pt x="560" y="301"/>
                    <a:pt x="566" y="307"/>
                    <a:pt x="573" y="307"/>
                  </a:cubicBezTo>
                  <a:cubicBezTo>
                    <a:pt x="580" y="307"/>
                    <a:pt x="586" y="301"/>
                    <a:pt x="586" y="294"/>
                  </a:cubicBezTo>
                  <a:cubicBezTo>
                    <a:pt x="586" y="208"/>
                    <a:pt x="586" y="123"/>
                    <a:pt x="586" y="38"/>
                  </a:cubicBezTo>
                  <a:cubicBezTo>
                    <a:pt x="586" y="17"/>
                    <a:pt x="569" y="0"/>
                    <a:pt x="549" y="0"/>
                  </a:cubicBezTo>
                  <a:lnTo>
                    <a:pt x="37" y="0"/>
                  </a:lnTo>
                  <a:close/>
                  <a:moveTo>
                    <a:pt x="37" y="27"/>
                  </a:moveTo>
                  <a:lnTo>
                    <a:pt x="549" y="27"/>
                  </a:lnTo>
                  <a:cubicBezTo>
                    <a:pt x="555" y="27"/>
                    <a:pt x="560" y="32"/>
                    <a:pt x="560" y="38"/>
                  </a:cubicBezTo>
                  <a:lnTo>
                    <a:pt x="560" y="94"/>
                  </a:lnTo>
                  <a:lnTo>
                    <a:pt x="26" y="94"/>
                  </a:lnTo>
                  <a:lnTo>
                    <a:pt x="26" y="38"/>
                  </a:lnTo>
                  <a:cubicBezTo>
                    <a:pt x="26" y="32"/>
                    <a:pt x="31" y="27"/>
                    <a:pt x="37" y="27"/>
                  </a:cubicBezTo>
                  <a:close/>
                  <a:moveTo>
                    <a:pt x="93" y="200"/>
                  </a:moveTo>
                  <a:lnTo>
                    <a:pt x="93" y="227"/>
                  </a:lnTo>
                  <a:lnTo>
                    <a:pt x="146" y="227"/>
                  </a:lnTo>
                  <a:lnTo>
                    <a:pt x="146" y="200"/>
                  </a:lnTo>
                  <a:lnTo>
                    <a:pt x="93" y="200"/>
                  </a:lnTo>
                  <a:close/>
                  <a:moveTo>
                    <a:pt x="186" y="200"/>
                  </a:moveTo>
                  <a:lnTo>
                    <a:pt x="186" y="227"/>
                  </a:lnTo>
                  <a:lnTo>
                    <a:pt x="493" y="227"/>
                  </a:lnTo>
                  <a:lnTo>
                    <a:pt x="493" y="200"/>
                  </a:lnTo>
                  <a:lnTo>
                    <a:pt x="186" y="200"/>
                  </a:lnTo>
                  <a:close/>
                  <a:moveTo>
                    <a:pt x="93" y="267"/>
                  </a:moveTo>
                  <a:lnTo>
                    <a:pt x="93" y="294"/>
                  </a:lnTo>
                  <a:lnTo>
                    <a:pt x="146" y="294"/>
                  </a:lnTo>
                  <a:lnTo>
                    <a:pt x="146" y="267"/>
                  </a:lnTo>
                  <a:lnTo>
                    <a:pt x="93" y="267"/>
                  </a:lnTo>
                  <a:close/>
                  <a:moveTo>
                    <a:pt x="186" y="267"/>
                  </a:moveTo>
                  <a:lnTo>
                    <a:pt x="186" y="294"/>
                  </a:lnTo>
                  <a:lnTo>
                    <a:pt x="493" y="294"/>
                  </a:lnTo>
                  <a:lnTo>
                    <a:pt x="493" y="267"/>
                  </a:lnTo>
                  <a:lnTo>
                    <a:pt x="186" y="267"/>
                  </a:lnTo>
                  <a:close/>
                  <a:moveTo>
                    <a:pt x="612" y="332"/>
                  </a:moveTo>
                  <a:cubicBezTo>
                    <a:pt x="598" y="332"/>
                    <a:pt x="584" y="338"/>
                    <a:pt x="573" y="348"/>
                  </a:cubicBezTo>
                  <a:cubicBezTo>
                    <a:pt x="570" y="351"/>
                    <a:pt x="566" y="356"/>
                    <a:pt x="564" y="358"/>
                  </a:cubicBezTo>
                  <a:lnTo>
                    <a:pt x="358" y="564"/>
                  </a:lnTo>
                  <a:cubicBezTo>
                    <a:pt x="357" y="566"/>
                    <a:pt x="355" y="568"/>
                    <a:pt x="355" y="570"/>
                  </a:cubicBezTo>
                  <a:lnTo>
                    <a:pt x="332" y="650"/>
                  </a:lnTo>
                  <a:cubicBezTo>
                    <a:pt x="329" y="659"/>
                    <a:pt x="339" y="669"/>
                    <a:pt x="348" y="667"/>
                  </a:cubicBezTo>
                  <a:lnTo>
                    <a:pt x="428" y="645"/>
                  </a:lnTo>
                  <a:cubicBezTo>
                    <a:pt x="431" y="645"/>
                    <a:pt x="433" y="643"/>
                    <a:pt x="434" y="642"/>
                  </a:cubicBezTo>
                  <a:lnTo>
                    <a:pt x="645" y="432"/>
                  </a:lnTo>
                  <a:cubicBezTo>
                    <a:pt x="648" y="429"/>
                    <a:pt x="648" y="428"/>
                    <a:pt x="650" y="426"/>
                  </a:cubicBezTo>
                  <a:cubicBezTo>
                    <a:pt x="671" y="404"/>
                    <a:pt x="672" y="370"/>
                    <a:pt x="650" y="348"/>
                  </a:cubicBezTo>
                  <a:cubicBezTo>
                    <a:pt x="640" y="338"/>
                    <a:pt x="626" y="332"/>
                    <a:pt x="612" y="332"/>
                  </a:cubicBezTo>
                  <a:close/>
                  <a:moveTo>
                    <a:pt x="93" y="334"/>
                  </a:moveTo>
                  <a:lnTo>
                    <a:pt x="93" y="360"/>
                  </a:lnTo>
                  <a:lnTo>
                    <a:pt x="146" y="360"/>
                  </a:lnTo>
                  <a:lnTo>
                    <a:pt x="146" y="334"/>
                  </a:lnTo>
                  <a:lnTo>
                    <a:pt x="93" y="334"/>
                  </a:lnTo>
                  <a:close/>
                  <a:moveTo>
                    <a:pt x="186" y="334"/>
                  </a:moveTo>
                  <a:lnTo>
                    <a:pt x="186" y="360"/>
                  </a:lnTo>
                  <a:lnTo>
                    <a:pt x="493" y="360"/>
                  </a:lnTo>
                  <a:lnTo>
                    <a:pt x="493" y="334"/>
                  </a:lnTo>
                  <a:lnTo>
                    <a:pt x="186" y="334"/>
                  </a:lnTo>
                  <a:close/>
                  <a:moveTo>
                    <a:pt x="583" y="377"/>
                  </a:moveTo>
                  <a:lnTo>
                    <a:pt x="623" y="417"/>
                  </a:lnTo>
                  <a:lnTo>
                    <a:pt x="418" y="620"/>
                  </a:lnTo>
                  <a:lnTo>
                    <a:pt x="379" y="582"/>
                  </a:lnTo>
                  <a:lnTo>
                    <a:pt x="380" y="581"/>
                  </a:lnTo>
                  <a:lnTo>
                    <a:pt x="583" y="377"/>
                  </a:lnTo>
                  <a:close/>
                  <a:moveTo>
                    <a:pt x="93" y="400"/>
                  </a:moveTo>
                  <a:lnTo>
                    <a:pt x="93" y="427"/>
                  </a:lnTo>
                  <a:lnTo>
                    <a:pt x="146" y="427"/>
                  </a:lnTo>
                  <a:lnTo>
                    <a:pt x="146" y="400"/>
                  </a:lnTo>
                  <a:lnTo>
                    <a:pt x="93" y="400"/>
                  </a:lnTo>
                  <a:close/>
                  <a:moveTo>
                    <a:pt x="186" y="400"/>
                  </a:moveTo>
                  <a:lnTo>
                    <a:pt x="186" y="427"/>
                  </a:lnTo>
                  <a:lnTo>
                    <a:pt x="440" y="427"/>
                  </a:lnTo>
                  <a:lnTo>
                    <a:pt x="440" y="400"/>
                  </a:lnTo>
                  <a:lnTo>
                    <a:pt x="186" y="400"/>
                  </a:ln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51" name="TextBox 150">
              <a:extLst>
                <a:ext uri="{FF2B5EF4-FFF2-40B4-BE49-F238E27FC236}">
                  <a16:creationId xmlns:a16="http://schemas.microsoft.com/office/drawing/2014/main" id="{22A55613-9B00-0B2C-6787-E4DEB49DD8AB}"/>
                </a:ext>
              </a:extLst>
            </p:cNvPr>
            <p:cNvSpPr txBox="1"/>
            <p:nvPr/>
          </p:nvSpPr>
          <p:spPr>
            <a:xfrm>
              <a:off x="4116064" y="1951190"/>
              <a:ext cx="360996" cy="215444"/>
            </a:xfrm>
            <a:prstGeom prst="rect">
              <a:avLst/>
            </a:prstGeom>
            <a:noFill/>
          </p:spPr>
          <p:txBody>
            <a:bodyPr wrap="none" rtlCol="0">
              <a:spAutoFit/>
            </a:bodyPr>
            <a:lstStyle/>
            <a:p>
              <a:r>
                <a:rPr lang="ko-KR" altLang="en-US" sz="800" dirty="0">
                  <a:solidFill>
                    <a:srgbClr val="10834E"/>
                  </a:solidFill>
                  <a:latin typeface="Pretendard Light" panose="02000403000000020004" pitchFamily="50" charset="-127"/>
                  <a:ea typeface="Pretendard Light" panose="02000403000000020004" pitchFamily="50" charset="-127"/>
                  <a:cs typeface="Pretendard Light" panose="02000403000000020004" pitchFamily="50" charset="-127"/>
                </a:rPr>
                <a:t>변경</a:t>
              </a:r>
            </a:p>
          </p:txBody>
        </p:sp>
      </p:grpSp>
      <p:grpSp>
        <p:nvGrpSpPr>
          <p:cNvPr id="152" name="그룹 151">
            <a:extLst>
              <a:ext uri="{FF2B5EF4-FFF2-40B4-BE49-F238E27FC236}">
                <a16:creationId xmlns:a16="http://schemas.microsoft.com/office/drawing/2014/main" id="{B7ED5B05-E760-D351-6ABB-DD7E908CAC2F}"/>
              </a:ext>
            </a:extLst>
          </p:cNvPr>
          <p:cNvGrpSpPr/>
          <p:nvPr/>
        </p:nvGrpSpPr>
        <p:grpSpPr>
          <a:xfrm>
            <a:off x="8777641" y="3025150"/>
            <a:ext cx="406431" cy="215444"/>
            <a:chOff x="4070629" y="1951190"/>
            <a:chExt cx="406431" cy="215444"/>
          </a:xfrm>
        </p:grpSpPr>
        <p:sp>
          <p:nvSpPr>
            <p:cNvPr id="153" name="Edit Properties">
              <a:extLst>
                <a:ext uri="{FF2B5EF4-FFF2-40B4-BE49-F238E27FC236}">
                  <a16:creationId xmlns:a16="http://schemas.microsoft.com/office/drawing/2014/main" id="{DE583C7E-D902-BB9F-8852-DE4452A19802}"/>
                </a:ext>
              </a:extLst>
            </p:cNvPr>
            <p:cNvSpPr>
              <a:spLocks noChangeAspect="1" noEditPoints="1"/>
            </p:cNvSpPr>
            <p:nvPr/>
          </p:nvSpPr>
          <p:spPr bwMode="auto">
            <a:xfrm>
              <a:off x="4070629" y="2009299"/>
              <a:ext cx="111682" cy="111681"/>
            </a:xfrm>
            <a:custGeom>
              <a:avLst/>
              <a:gdLst>
                <a:gd name="T0" fmla="*/ 0 w 672"/>
                <a:gd name="T1" fmla="*/ 38 h 669"/>
                <a:gd name="T2" fmla="*/ 13 w 672"/>
                <a:gd name="T3" fmla="*/ 547 h 669"/>
                <a:gd name="T4" fmla="*/ 333 w 672"/>
                <a:gd name="T5" fmla="*/ 534 h 669"/>
                <a:gd name="T6" fmla="*/ 26 w 672"/>
                <a:gd name="T7" fmla="*/ 520 h 669"/>
                <a:gd name="T8" fmla="*/ 560 w 672"/>
                <a:gd name="T9" fmla="*/ 120 h 669"/>
                <a:gd name="T10" fmla="*/ 573 w 672"/>
                <a:gd name="T11" fmla="*/ 307 h 669"/>
                <a:gd name="T12" fmla="*/ 586 w 672"/>
                <a:gd name="T13" fmla="*/ 38 h 669"/>
                <a:gd name="T14" fmla="*/ 37 w 672"/>
                <a:gd name="T15" fmla="*/ 0 h 669"/>
                <a:gd name="T16" fmla="*/ 549 w 672"/>
                <a:gd name="T17" fmla="*/ 27 h 669"/>
                <a:gd name="T18" fmla="*/ 560 w 672"/>
                <a:gd name="T19" fmla="*/ 94 h 669"/>
                <a:gd name="T20" fmla="*/ 26 w 672"/>
                <a:gd name="T21" fmla="*/ 38 h 669"/>
                <a:gd name="T22" fmla="*/ 93 w 672"/>
                <a:gd name="T23" fmla="*/ 200 h 669"/>
                <a:gd name="T24" fmla="*/ 146 w 672"/>
                <a:gd name="T25" fmla="*/ 227 h 669"/>
                <a:gd name="T26" fmla="*/ 93 w 672"/>
                <a:gd name="T27" fmla="*/ 200 h 669"/>
                <a:gd name="T28" fmla="*/ 186 w 672"/>
                <a:gd name="T29" fmla="*/ 227 h 669"/>
                <a:gd name="T30" fmla="*/ 493 w 672"/>
                <a:gd name="T31" fmla="*/ 200 h 669"/>
                <a:gd name="T32" fmla="*/ 93 w 672"/>
                <a:gd name="T33" fmla="*/ 267 h 669"/>
                <a:gd name="T34" fmla="*/ 146 w 672"/>
                <a:gd name="T35" fmla="*/ 294 h 669"/>
                <a:gd name="T36" fmla="*/ 93 w 672"/>
                <a:gd name="T37" fmla="*/ 267 h 669"/>
                <a:gd name="T38" fmla="*/ 186 w 672"/>
                <a:gd name="T39" fmla="*/ 294 h 669"/>
                <a:gd name="T40" fmla="*/ 493 w 672"/>
                <a:gd name="T41" fmla="*/ 267 h 669"/>
                <a:gd name="T42" fmla="*/ 612 w 672"/>
                <a:gd name="T43" fmla="*/ 332 h 669"/>
                <a:gd name="T44" fmla="*/ 564 w 672"/>
                <a:gd name="T45" fmla="*/ 358 h 669"/>
                <a:gd name="T46" fmla="*/ 355 w 672"/>
                <a:gd name="T47" fmla="*/ 570 h 669"/>
                <a:gd name="T48" fmla="*/ 348 w 672"/>
                <a:gd name="T49" fmla="*/ 667 h 669"/>
                <a:gd name="T50" fmla="*/ 434 w 672"/>
                <a:gd name="T51" fmla="*/ 642 h 669"/>
                <a:gd name="T52" fmla="*/ 650 w 672"/>
                <a:gd name="T53" fmla="*/ 426 h 669"/>
                <a:gd name="T54" fmla="*/ 612 w 672"/>
                <a:gd name="T55" fmla="*/ 332 h 669"/>
                <a:gd name="T56" fmla="*/ 93 w 672"/>
                <a:gd name="T57" fmla="*/ 360 h 669"/>
                <a:gd name="T58" fmla="*/ 146 w 672"/>
                <a:gd name="T59" fmla="*/ 334 h 669"/>
                <a:gd name="T60" fmla="*/ 186 w 672"/>
                <a:gd name="T61" fmla="*/ 334 h 669"/>
                <a:gd name="T62" fmla="*/ 493 w 672"/>
                <a:gd name="T63" fmla="*/ 360 h 669"/>
                <a:gd name="T64" fmla="*/ 186 w 672"/>
                <a:gd name="T65" fmla="*/ 334 h 669"/>
                <a:gd name="T66" fmla="*/ 623 w 672"/>
                <a:gd name="T67" fmla="*/ 417 h 669"/>
                <a:gd name="T68" fmla="*/ 379 w 672"/>
                <a:gd name="T69" fmla="*/ 582 h 669"/>
                <a:gd name="T70" fmla="*/ 583 w 672"/>
                <a:gd name="T71" fmla="*/ 377 h 669"/>
                <a:gd name="T72" fmla="*/ 93 w 672"/>
                <a:gd name="T73" fmla="*/ 427 h 669"/>
                <a:gd name="T74" fmla="*/ 146 w 672"/>
                <a:gd name="T75" fmla="*/ 400 h 669"/>
                <a:gd name="T76" fmla="*/ 186 w 672"/>
                <a:gd name="T77" fmla="*/ 400 h 669"/>
                <a:gd name="T78" fmla="*/ 440 w 672"/>
                <a:gd name="T79" fmla="*/ 427 h 669"/>
                <a:gd name="T80" fmla="*/ 186 w 672"/>
                <a:gd name="T81" fmla="*/ 40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2" h="669">
                  <a:moveTo>
                    <a:pt x="37" y="0"/>
                  </a:moveTo>
                  <a:cubicBezTo>
                    <a:pt x="17" y="0"/>
                    <a:pt x="0" y="17"/>
                    <a:pt x="0" y="38"/>
                  </a:cubicBezTo>
                  <a:cubicBezTo>
                    <a:pt x="0" y="203"/>
                    <a:pt x="0" y="368"/>
                    <a:pt x="0" y="534"/>
                  </a:cubicBezTo>
                  <a:cubicBezTo>
                    <a:pt x="0" y="541"/>
                    <a:pt x="6" y="547"/>
                    <a:pt x="13" y="547"/>
                  </a:cubicBezTo>
                  <a:lnTo>
                    <a:pt x="320" y="547"/>
                  </a:lnTo>
                  <a:cubicBezTo>
                    <a:pt x="327" y="547"/>
                    <a:pt x="333" y="541"/>
                    <a:pt x="333" y="534"/>
                  </a:cubicBezTo>
                  <a:cubicBezTo>
                    <a:pt x="333" y="527"/>
                    <a:pt x="327" y="520"/>
                    <a:pt x="320" y="520"/>
                  </a:cubicBezTo>
                  <a:lnTo>
                    <a:pt x="26" y="520"/>
                  </a:lnTo>
                  <a:lnTo>
                    <a:pt x="26" y="120"/>
                  </a:lnTo>
                  <a:lnTo>
                    <a:pt x="560" y="120"/>
                  </a:lnTo>
                  <a:lnTo>
                    <a:pt x="560" y="294"/>
                  </a:lnTo>
                  <a:cubicBezTo>
                    <a:pt x="560" y="301"/>
                    <a:pt x="566" y="307"/>
                    <a:pt x="573" y="307"/>
                  </a:cubicBezTo>
                  <a:cubicBezTo>
                    <a:pt x="580" y="307"/>
                    <a:pt x="586" y="301"/>
                    <a:pt x="586" y="294"/>
                  </a:cubicBezTo>
                  <a:cubicBezTo>
                    <a:pt x="586" y="208"/>
                    <a:pt x="586" y="123"/>
                    <a:pt x="586" y="38"/>
                  </a:cubicBezTo>
                  <a:cubicBezTo>
                    <a:pt x="586" y="17"/>
                    <a:pt x="569" y="0"/>
                    <a:pt x="549" y="0"/>
                  </a:cubicBezTo>
                  <a:lnTo>
                    <a:pt x="37" y="0"/>
                  </a:lnTo>
                  <a:close/>
                  <a:moveTo>
                    <a:pt x="37" y="27"/>
                  </a:moveTo>
                  <a:lnTo>
                    <a:pt x="549" y="27"/>
                  </a:lnTo>
                  <a:cubicBezTo>
                    <a:pt x="555" y="27"/>
                    <a:pt x="560" y="32"/>
                    <a:pt x="560" y="38"/>
                  </a:cubicBezTo>
                  <a:lnTo>
                    <a:pt x="560" y="94"/>
                  </a:lnTo>
                  <a:lnTo>
                    <a:pt x="26" y="94"/>
                  </a:lnTo>
                  <a:lnTo>
                    <a:pt x="26" y="38"/>
                  </a:lnTo>
                  <a:cubicBezTo>
                    <a:pt x="26" y="32"/>
                    <a:pt x="31" y="27"/>
                    <a:pt x="37" y="27"/>
                  </a:cubicBezTo>
                  <a:close/>
                  <a:moveTo>
                    <a:pt x="93" y="200"/>
                  </a:moveTo>
                  <a:lnTo>
                    <a:pt x="93" y="227"/>
                  </a:lnTo>
                  <a:lnTo>
                    <a:pt x="146" y="227"/>
                  </a:lnTo>
                  <a:lnTo>
                    <a:pt x="146" y="200"/>
                  </a:lnTo>
                  <a:lnTo>
                    <a:pt x="93" y="200"/>
                  </a:lnTo>
                  <a:close/>
                  <a:moveTo>
                    <a:pt x="186" y="200"/>
                  </a:moveTo>
                  <a:lnTo>
                    <a:pt x="186" y="227"/>
                  </a:lnTo>
                  <a:lnTo>
                    <a:pt x="493" y="227"/>
                  </a:lnTo>
                  <a:lnTo>
                    <a:pt x="493" y="200"/>
                  </a:lnTo>
                  <a:lnTo>
                    <a:pt x="186" y="200"/>
                  </a:lnTo>
                  <a:close/>
                  <a:moveTo>
                    <a:pt x="93" y="267"/>
                  </a:moveTo>
                  <a:lnTo>
                    <a:pt x="93" y="294"/>
                  </a:lnTo>
                  <a:lnTo>
                    <a:pt x="146" y="294"/>
                  </a:lnTo>
                  <a:lnTo>
                    <a:pt x="146" y="267"/>
                  </a:lnTo>
                  <a:lnTo>
                    <a:pt x="93" y="267"/>
                  </a:lnTo>
                  <a:close/>
                  <a:moveTo>
                    <a:pt x="186" y="267"/>
                  </a:moveTo>
                  <a:lnTo>
                    <a:pt x="186" y="294"/>
                  </a:lnTo>
                  <a:lnTo>
                    <a:pt x="493" y="294"/>
                  </a:lnTo>
                  <a:lnTo>
                    <a:pt x="493" y="267"/>
                  </a:lnTo>
                  <a:lnTo>
                    <a:pt x="186" y="267"/>
                  </a:lnTo>
                  <a:close/>
                  <a:moveTo>
                    <a:pt x="612" y="332"/>
                  </a:moveTo>
                  <a:cubicBezTo>
                    <a:pt x="598" y="332"/>
                    <a:pt x="584" y="338"/>
                    <a:pt x="573" y="348"/>
                  </a:cubicBezTo>
                  <a:cubicBezTo>
                    <a:pt x="570" y="351"/>
                    <a:pt x="566" y="356"/>
                    <a:pt x="564" y="358"/>
                  </a:cubicBezTo>
                  <a:lnTo>
                    <a:pt x="358" y="564"/>
                  </a:lnTo>
                  <a:cubicBezTo>
                    <a:pt x="357" y="566"/>
                    <a:pt x="355" y="568"/>
                    <a:pt x="355" y="570"/>
                  </a:cubicBezTo>
                  <a:lnTo>
                    <a:pt x="332" y="650"/>
                  </a:lnTo>
                  <a:cubicBezTo>
                    <a:pt x="329" y="659"/>
                    <a:pt x="339" y="669"/>
                    <a:pt x="348" y="667"/>
                  </a:cubicBezTo>
                  <a:lnTo>
                    <a:pt x="428" y="645"/>
                  </a:lnTo>
                  <a:cubicBezTo>
                    <a:pt x="431" y="645"/>
                    <a:pt x="433" y="643"/>
                    <a:pt x="434" y="642"/>
                  </a:cubicBezTo>
                  <a:lnTo>
                    <a:pt x="645" y="432"/>
                  </a:lnTo>
                  <a:cubicBezTo>
                    <a:pt x="648" y="429"/>
                    <a:pt x="648" y="428"/>
                    <a:pt x="650" y="426"/>
                  </a:cubicBezTo>
                  <a:cubicBezTo>
                    <a:pt x="671" y="404"/>
                    <a:pt x="672" y="370"/>
                    <a:pt x="650" y="348"/>
                  </a:cubicBezTo>
                  <a:cubicBezTo>
                    <a:pt x="640" y="338"/>
                    <a:pt x="626" y="332"/>
                    <a:pt x="612" y="332"/>
                  </a:cubicBezTo>
                  <a:close/>
                  <a:moveTo>
                    <a:pt x="93" y="334"/>
                  </a:moveTo>
                  <a:lnTo>
                    <a:pt x="93" y="360"/>
                  </a:lnTo>
                  <a:lnTo>
                    <a:pt x="146" y="360"/>
                  </a:lnTo>
                  <a:lnTo>
                    <a:pt x="146" y="334"/>
                  </a:lnTo>
                  <a:lnTo>
                    <a:pt x="93" y="334"/>
                  </a:lnTo>
                  <a:close/>
                  <a:moveTo>
                    <a:pt x="186" y="334"/>
                  </a:moveTo>
                  <a:lnTo>
                    <a:pt x="186" y="360"/>
                  </a:lnTo>
                  <a:lnTo>
                    <a:pt x="493" y="360"/>
                  </a:lnTo>
                  <a:lnTo>
                    <a:pt x="493" y="334"/>
                  </a:lnTo>
                  <a:lnTo>
                    <a:pt x="186" y="334"/>
                  </a:lnTo>
                  <a:close/>
                  <a:moveTo>
                    <a:pt x="583" y="377"/>
                  </a:moveTo>
                  <a:lnTo>
                    <a:pt x="623" y="417"/>
                  </a:lnTo>
                  <a:lnTo>
                    <a:pt x="418" y="620"/>
                  </a:lnTo>
                  <a:lnTo>
                    <a:pt x="379" y="582"/>
                  </a:lnTo>
                  <a:lnTo>
                    <a:pt x="380" y="581"/>
                  </a:lnTo>
                  <a:lnTo>
                    <a:pt x="583" y="377"/>
                  </a:lnTo>
                  <a:close/>
                  <a:moveTo>
                    <a:pt x="93" y="400"/>
                  </a:moveTo>
                  <a:lnTo>
                    <a:pt x="93" y="427"/>
                  </a:lnTo>
                  <a:lnTo>
                    <a:pt x="146" y="427"/>
                  </a:lnTo>
                  <a:lnTo>
                    <a:pt x="146" y="400"/>
                  </a:lnTo>
                  <a:lnTo>
                    <a:pt x="93" y="400"/>
                  </a:lnTo>
                  <a:close/>
                  <a:moveTo>
                    <a:pt x="186" y="400"/>
                  </a:moveTo>
                  <a:lnTo>
                    <a:pt x="186" y="427"/>
                  </a:lnTo>
                  <a:lnTo>
                    <a:pt x="440" y="427"/>
                  </a:lnTo>
                  <a:lnTo>
                    <a:pt x="440" y="400"/>
                  </a:lnTo>
                  <a:lnTo>
                    <a:pt x="186" y="400"/>
                  </a:ln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60" name="TextBox 159">
              <a:extLst>
                <a:ext uri="{FF2B5EF4-FFF2-40B4-BE49-F238E27FC236}">
                  <a16:creationId xmlns:a16="http://schemas.microsoft.com/office/drawing/2014/main" id="{712355D6-2E5E-F02A-7996-8EA218A44999}"/>
                </a:ext>
              </a:extLst>
            </p:cNvPr>
            <p:cNvSpPr txBox="1"/>
            <p:nvPr/>
          </p:nvSpPr>
          <p:spPr>
            <a:xfrm>
              <a:off x="4116064" y="1951190"/>
              <a:ext cx="360996" cy="215444"/>
            </a:xfrm>
            <a:prstGeom prst="rect">
              <a:avLst/>
            </a:prstGeom>
            <a:noFill/>
          </p:spPr>
          <p:txBody>
            <a:bodyPr wrap="none" rtlCol="0">
              <a:spAutoFit/>
            </a:bodyPr>
            <a:lstStyle/>
            <a:p>
              <a:r>
                <a:rPr lang="ko-KR" altLang="en-US" sz="800" dirty="0">
                  <a:solidFill>
                    <a:srgbClr val="10834E"/>
                  </a:solidFill>
                  <a:latin typeface="Pretendard Light" panose="02000403000000020004" pitchFamily="50" charset="-127"/>
                  <a:ea typeface="Pretendard Light" panose="02000403000000020004" pitchFamily="50" charset="-127"/>
                  <a:cs typeface="Pretendard Light" panose="02000403000000020004" pitchFamily="50" charset="-127"/>
                </a:rPr>
                <a:t>변경</a:t>
              </a:r>
            </a:p>
          </p:txBody>
        </p:sp>
      </p:grpSp>
      <p:grpSp>
        <p:nvGrpSpPr>
          <p:cNvPr id="161" name="그룹 160">
            <a:extLst>
              <a:ext uri="{FF2B5EF4-FFF2-40B4-BE49-F238E27FC236}">
                <a16:creationId xmlns:a16="http://schemas.microsoft.com/office/drawing/2014/main" id="{FBFF7013-9CED-9134-7B9E-D2677177EAC1}"/>
              </a:ext>
            </a:extLst>
          </p:cNvPr>
          <p:cNvGrpSpPr/>
          <p:nvPr/>
        </p:nvGrpSpPr>
        <p:grpSpPr>
          <a:xfrm>
            <a:off x="4070629" y="4123657"/>
            <a:ext cx="406431" cy="215444"/>
            <a:chOff x="4070629" y="1951190"/>
            <a:chExt cx="406431" cy="215444"/>
          </a:xfrm>
        </p:grpSpPr>
        <p:sp>
          <p:nvSpPr>
            <p:cNvPr id="166" name="Edit Properties">
              <a:extLst>
                <a:ext uri="{FF2B5EF4-FFF2-40B4-BE49-F238E27FC236}">
                  <a16:creationId xmlns:a16="http://schemas.microsoft.com/office/drawing/2014/main" id="{BA0A9FE2-D387-2DE2-F3C0-15B814E9C4B7}"/>
                </a:ext>
              </a:extLst>
            </p:cNvPr>
            <p:cNvSpPr>
              <a:spLocks noChangeAspect="1" noEditPoints="1"/>
            </p:cNvSpPr>
            <p:nvPr/>
          </p:nvSpPr>
          <p:spPr bwMode="auto">
            <a:xfrm>
              <a:off x="4070629" y="2009299"/>
              <a:ext cx="111682" cy="111681"/>
            </a:xfrm>
            <a:custGeom>
              <a:avLst/>
              <a:gdLst>
                <a:gd name="T0" fmla="*/ 0 w 672"/>
                <a:gd name="T1" fmla="*/ 38 h 669"/>
                <a:gd name="T2" fmla="*/ 13 w 672"/>
                <a:gd name="T3" fmla="*/ 547 h 669"/>
                <a:gd name="T4" fmla="*/ 333 w 672"/>
                <a:gd name="T5" fmla="*/ 534 h 669"/>
                <a:gd name="T6" fmla="*/ 26 w 672"/>
                <a:gd name="T7" fmla="*/ 520 h 669"/>
                <a:gd name="T8" fmla="*/ 560 w 672"/>
                <a:gd name="T9" fmla="*/ 120 h 669"/>
                <a:gd name="T10" fmla="*/ 573 w 672"/>
                <a:gd name="T11" fmla="*/ 307 h 669"/>
                <a:gd name="T12" fmla="*/ 586 w 672"/>
                <a:gd name="T13" fmla="*/ 38 h 669"/>
                <a:gd name="T14" fmla="*/ 37 w 672"/>
                <a:gd name="T15" fmla="*/ 0 h 669"/>
                <a:gd name="T16" fmla="*/ 549 w 672"/>
                <a:gd name="T17" fmla="*/ 27 h 669"/>
                <a:gd name="T18" fmla="*/ 560 w 672"/>
                <a:gd name="T19" fmla="*/ 94 h 669"/>
                <a:gd name="T20" fmla="*/ 26 w 672"/>
                <a:gd name="T21" fmla="*/ 38 h 669"/>
                <a:gd name="T22" fmla="*/ 93 w 672"/>
                <a:gd name="T23" fmla="*/ 200 h 669"/>
                <a:gd name="T24" fmla="*/ 146 w 672"/>
                <a:gd name="T25" fmla="*/ 227 h 669"/>
                <a:gd name="T26" fmla="*/ 93 w 672"/>
                <a:gd name="T27" fmla="*/ 200 h 669"/>
                <a:gd name="T28" fmla="*/ 186 w 672"/>
                <a:gd name="T29" fmla="*/ 227 h 669"/>
                <a:gd name="T30" fmla="*/ 493 w 672"/>
                <a:gd name="T31" fmla="*/ 200 h 669"/>
                <a:gd name="T32" fmla="*/ 93 w 672"/>
                <a:gd name="T33" fmla="*/ 267 h 669"/>
                <a:gd name="T34" fmla="*/ 146 w 672"/>
                <a:gd name="T35" fmla="*/ 294 h 669"/>
                <a:gd name="T36" fmla="*/ 93 w 672"/>
                <a:gd name="T37" fmla="*/ 267 h 669"/>
                <a:gd name="T38" fmla="*/ 186 w 672"/>
                <a:gd name="T39" fmla="*/ 294 h 669"/>
                <a:gd name="T40" fmla="*/ 493 w 672"/>
                <a:gd name="T41" fmla="*/ 267 h 669"/>
                <a:gd name="T42" fmla="*/ 612 w 672"/>
                <a:gd name="T43" fmla="*/ 332 h 669"/>
                <a:gd name="T44" fmla="*/ 564 w 672"/>
                <a:gd name="T45" fmla="*/ 358 h 669"/>
                <a:gd name="T46" fmla="*/ 355 w 672"/>
                <a:gd name="T47" fmla="*/ 570 h 669"/>
                <a:gd name="T48" fmla="*/ 348 w 672"/>
                <a:gd name="T49" fmla="*/ 667 h 669"/>
                <a:gd name="T50" fmla="*/ 434 w 672"/>
                <a:gd name="T51" fmla="*/ 642 h 669"/>
                <a:gd name="T52" fmla="*/ 650 w 672"/>
                <a:gd name="T53" fmla="*/ 426 h 669"/>
                <a:gd name="T54" fmla="*/ 612 w 672"/>
                <a:gd name="T55" fmla="*/ 332 h 669"/>
                <a:gd name="T56" fmla="*/ 93 w 672"/>
                <a:gd name="T57" fmla="*/ 360 h 669"/>
                <a:gd name="T58" fmla="*/ 146 w 672"/>
                <a:gd name="T59" fmla="*/ 334 h 669"/>
                <a:gd name="T60" fmla="*/ 186 w 672"/>
                <a:gd name="T61" fmla="*/ 334 h 669"/>
                <a:gd name="T62" fmla="*/ 493 w 672"/>
                <a:gd name="T63" fmla="*/ 360 h 669"/>
                <a:gd name="T64" fmla="*/ 186 w 672"/>
                <a:gd name="T65" fmla="*/ 334 h 669"/>
                <a:gd name="T66" fmla="*/ 623 w 672"/>
                <a:gd name="T67" fmla="*/ 417 h 669"/>
                <a:gd name="T68" fmla="*/ 379 w 672"/>
                <a:gd name="T69" fmla="*/ 582 h 669"/>
                <a:gd name="T70" fmla="*/ 583 w 672"/>
                <a:gd name="T71" fmla="*/ 377 h 669"/>
                <a:gd name="T72" fmla="*/ 93 w 672"/>
                <a:gd name="T73" fmla="*/ 427 h 669"/>
                <a:gd name="T74" fmla="*/ 146 w 672"/>
                <a:gd name="T75" fmla="*/ 400 h 669"/>
                <a:gd name="T76" fmla="*/ 186 w 672"/>
                <a:gd name="T77" fmla="*/ 400 h 669"/>
                <a:gd name="T78" fmla="*/ 440 w 672"/>
                <a:gd name="T79" fmla="*/ 427 h 669"/>
                <a:gd name="T80" fmla="*/ 186 w 672"/>
                <a:gd name="T81" fmla="*/ 40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2" h="669">
                  <a:moveTo>
                    <a:pt x="37" y="0"/>
                  </a:moveTo>
                  <a:cubicBezTo>
                    <a:pt x="17" y="0"/>
                    <a:pt x="0" y="17"/>
                    <a:pt x="0" y="38"/>
                  </a:cubicBezTo>
                  <a:cubicBezTo>
                    <a:pt x="0" y="203"/>
                    <a:pt x="0" y="368"/>
                    <a:pt x="0" y="534"/>
                  </a:cubicBezTo>
                  <a:cubicBezTo>
                    <a:pt x="0" y="541"/>
                    <a:pt x="6" y="547"/>
                    <a:pt x="13" y="547"/>
                  </a:cubicBezTo>
                  <a:lnTo>
                    <a:pt x="320" y="547"/>
                  </a:lnTo>
                  <a:cubicBezTo>
                    <a:pt x="327" y="547"/>
                    <a:pt x="333" y="541"/>
                    <a:pt x="333" y="534"/>
                  </a:cubicBezTo>
                  <a:cubicBezTo>
                    <a:pt x="333" y="527"/>
                    <a:pt x="327" y="520"/>
                    <a:pt x="320" y="520"/>
                  </a:cubicBezTo>
                  <a:lnTo>
                    <a:pt x="26" y="520"/>
                  </a:lnTo>
                  <a:lnTo>
                    <a:pt x="26" y="120"/>
                  </a:lnTo>
                  <a:lnTo>
                    <a:pt x="560" y="120"/>
                  </a:lnTo>
                  <a:lnTo>
                    <a:pt x="560" y="294"/>
                  </a:lnTo>
                  <a:cubicBezTo>
                    <a:pt x="560" y="301"/>
                    <a:pt x="566" y="307"/>
                    <a:pt x="573" y="307"/>
                  </a:cubicBezTo>
                  <a:cubicBezTo>
                    <a:pt x="580" y="307"/>
                    <a:pt x="586" y="301"/>
                    <a:pt x="586" y="294"/>
                  </a:cubicBezTo>
                  <a:cubicBezTo>
                    <a:pt x="586" y="208"/>
                    <a:pt x="586" y="123"/>
                    <a:pt x="586" y="38"/>
                  </a:cubicBezTo>
                  <a:cubicBezTo>
                    <a:pt x="586" y="17"/>
                    <a:pt x="569" y="0"/>
                    <a:pt x="549" y="0"/>
                  </a:cubicBezTo>
                  <a:lnTo>
                    <a:pt x="37" y="0"/>
                  </a:lnTo>
                  <a:close/>
                  <a:moveTo>
                    <a:pt x="37" y="27"/>
                  </a:moveTo>
                  <a:lnTo>
                    <a:pt x="549" y="27"/>
                  </a:lnTo>
                  <a:cubicBezTo>
                    <a:pt x="555" y="27"/>
                    <a:pt x="560" y="32"/>
                    <a:pt x="560" y="38"/>
                  </a:cubicBezTo>
                  <a:lnTo>
                    <a:pt x="560" y="94"/>
                  </a:lnTo>
                  <a:lnTo>
                    <a:pt x="26" y="94"/>
                  </a:lnTo>
                  <a:lnTo>
                    <a:pt x="26" y="38"/>
                  </a:lnTo>
                  <a:cubicBezTo>
                    <a:pt x="26" y="32"/>
                    <a:pt x="31" y="27"/>
                    <a:pt x="37" y="27"/>
                  </a:cubicBezTo>
                  <a:close/>
                  <a:moveTo>
                    <a:pt x="93" y="200"/>
                  </a:moveTo>
                  <a:lnTo>
                    <a:pt x="93" y="227"/>
                  </a:lnTo>
                  <a:lnTo>
                    <a:pt x="146" y="227"/>
                  </a:lnTo>
                  <a:lnTo>
                    <a:pt x="146" y="200"/>
                  </a:lnTo>
                  <a:lnTo>
                    <a:pt x="93" y="200"/>
                  </a:lnTo>
                  <a:close/>
                  <a:moveTo>
                    <a:pt x="186" y="200"/>
                  </a:moveTo>
                  <a:lnTo>
                    <a:pt x="186" y="227"/>
                  </a:lnTo>
                  <a:lnTo>
                    <a:pt x="493" y="227"/>
                  </a:lnTo>
                  <a:lnTo>
                    <a:pt x="493" y="200"/>
                  </a:lnTo>
                  <a:lnTo>
                    <a:pt x="186" y="200"/>
                  </a:lnTo>
                  <a:close/>
                  <a:moveTo>
                    <a:pt x="93" y="267"/>
                  </a:moveTo>
                  <a:lnTo>
                    <a:pt x="93" y="294"/>
                  </a:lnTo>
                  <a:lnTo>
                    <a:pt x="146" y="294"/>
                  </a:lnTo>
                  <a:lnTo>
                    <a:pt x="146" y="267"/>
                  </a:lnTo>
                  <a:lnTo>
                    <a:pt x="93" y="267"/>
                  </a:lnTo>
                  <a:close/>
                  <a:moveTo>
                    <a:pt x="186" y="267"/>
                  </a:moveTo>
                  <a:lnTo>
                    <a:pt x="186" y="294"/>
                  </a:lnTo>
                  <a:lnTo>
                    <a:pt x="493" y="294"/>
                  </a:lnTo>
                  <a:lnTo>
                    <a:pt x="493" y="267"/>
                  </a:lnTo>
                  <a:lnTo>
                    <a:pt x="186" y="267"/>
                  </a:lnTo>
                  <a:close/>
                  <a:moveTo>
                    <a:pt x="612" y="332"/>
                  </a:moveTo>
                  <a:cubicBezTo>
                    <a:pt x="598" y="332"/>
                    <a:pt x="584" y="338"/>
                    <a:pt x="573" y="348"/>
                  </a:cubicBezTo>
                  <a:cubicBezTo>
                    <a:pt x="570" y="351"/>
                    <a:pt x="566" y="356"/>
                    <a:pt x="564" y="358"/>
                  </a:cubicBezTo>
                  <a:lnTo>
                    <a:pt x="358" y="564"/>
                  </a:lnTo>
                  <a:cubicBezTo>
                    <a:pt x="357" y="566"/>
                    <a:pt x="355" y="568"/>
                    <a:pt x="355" y="570"/>
                  </a:cubicBezTo>
                  <a:lnTo>
                    <a:pt x="332" y="650"/>
                  </a:lnTo>
                  <a:cubicBezTo>
                    <a:pt x="329" y="659"/>
                    <a:pt x="339" y="669"/>
                    <a:pt x="348" y="667"/>
                  </a:cubicBezTo>
                  <a:lnTo>
                    <a:pt x="428" y="645"/>
                  </a:lnTo>
                  <a:cubicBezTo>
                    <a:pt x="431" y="645"/>
                    <a:pt x="433" y="643"/>
                    <a:pt x="434" y="642"/>
                  </a:cubicBezTo>
                  <a:lnTo>
                    <a:pt x="645" y="432"/>
                  </a:lnTo>
                  <a:cubicBezTo>
                    <a:pt x="648" y="429"/>
                    <a:pt x="648" y="428"/>
                    <a:pt x="650" y="426"/>
                  </a:cubicBezTo>
                  <a:cubicBezTo>
                    <a:pt x="671" y="404"/>
                    <a:pt x="672" y="370"/>
                    <a:pt x="650" y="348"/>
                  </a:cubicBezTo>
                  <a:cubicBezTo>
                    <a:pt x="640" y="338"/>
                    <a:pt x="626" y="332"/>
                    <a:pt x="612" y="332"/>
                  </a:cubicBezTo>
                  <a:close/>
                  <a:moveTo>
                    <a:pt x="93" y="334"/>
                  </a:moveTo>
                  <a:lnTo>
                    <a:pt x="93" y="360"/>
                  </a:lnTo>
                  <a:lnTo>
                    <a:pt x="146" y="360"/>
                  </a:lnTo>
                  <a:lnTo>
                    <a:pt x="146" y="334"/>
                  </a:lnTo>
                  <a:lnTo>
                    <a:pt x="93" y="334"/>
                  </a:lnTo>
                  <a:close/>
                  <a:moveTo>
                    <a:pt x="186" y="334"/>
                  </a:moveTo>
                  <a:lnTo>
                    <a:pt x="186" y="360"/>
                  </a:lnTo>
                  <a:lnTo>
                    <a:pt x="493" y="360"/>
                  </a:lnTo>
                  <a:lnTo>
                    <a:pt x="493" y="334"/>
                  </a:lnTo>
                  <a:lnTo>
                    <a:pt x="186" y="334"/>
                  </a:lnTo>
                  <a:close/>
                  <a:moveTo>
                    <a:pt x="583" y="377"/>
                  </a:moveTo>
                  <a:lnTo>
                    <a:pt x="623" y="417"/>
                  </a:lnTo>
                  <a:lnTo>
                    <a:pt x="418" y="620"/>
                  </a:lnTo>
                  <a:lnTo>
                    <a:pt x="379" y="582"/>
                  </a:lnTo>
                  <a:lnTo>
                    <a:pt x="380" y="581"/>
                  </a:lnTo>
                  <a:lnTo>
                    <a:pt x="583" y="377"/>
                  </a:lnTo>
                  <a:close/>
                  <a:moveTo>
                    <a:pt x="93" y="400"/>
                  </a:moveTo>
                  <a:lnTo>
                    <a:pt x="93" y="427"/>
                  </a:lnTo>
                  <a:lnTo>
                    <a:pt x="146" y="427"/>
                  </a:lnTo>
                  <a:lnTo>
                    <a:pt x="146" y="400"/>
                  </a:lnTo>
                  <a:lnTo>
                    <a:pt x="93" y="400"/>
                  </a:lnTo>
                  <a:close/>
                  <a:moveTo>
                    <a:pt x="186" y="400"/>
                  </a:moveTo>
                  <a:lnTo>
                    <a:pt x="186" y="427"/>
                  </a:lnTo>
                  <a:lnTo>
                    <a:pt x="440" y="427"/>
                  </a:lnTo>
                  <a:lnTo>
                    <a:pt x="440" y="400"/>
                  </a:lnTo>
                  <a:lnTo>
                    <a:pt x="186" y="400"/>
                  </a:ln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68" name="TextBox 167">
              <a:extLst>
                <a:ext uri="{FF2B5EF4-FFF2-40B4-BE49-F238E27FC236}">
                  <a16:creationId xmlns:a16="http://schemas.microsoft.com/office/drawing/2014/main" id="{501E6284-1BE9-8716-EC18-CBF47CBD8DA1}"/>
                </a:ext>
              </a:extLst>
            </p:cNvPr>
            <p:cNvSpPr txBox="1"/>
            <p:nvPr/>
          </p:nvSpPr>
          <p:spPr>
            <a:xfrm>
              <a:off x="4116064" y="1951190"/>
              <a:ext cx="360996" cy="215444"/>
            </a:xfrm>
            <a:prstGeom prst="rect">
              <a:avLst/>
            </a:prstGeom>
            <a:noFill/>
          </p:spPr>
          <p:txBody>
            <a:bodyPr wrap="none" rtlCol="0">
              <a:spAutoFit/>
            </a:bodyPr>
            <a:lstStyle/>
            <a:p>
              <a:r>
                <a:rPr lang="ko-KR" altLang="en-US" sz="800" dirty="0">
                  <a:solidFill>
                    <a:srgbClr val="10834E"/>
                  </a:solidFill>
                  <a:latin typeface="Pretendard Light" panose="02000403000000020004" pitchFamily="50" charset="-127"/>
                  <a:ea typeface="Pretendard Light" panose="02000403000000020004" pitchFamily="50" charset="-127"/>
                  <a:cs typeface="Pretendard Light" panose="02000403000000020004" pitchFamily="50" charset="-127"/>
                </a:rPr>
                <a:t>변경</a:t>
              </a:r>
            </a:p>
          </p:txBody>
        </p:sp>
      </p:grpSp>
      <p:grpSp>
        <p:nvGrpSpPr>
          <p:cNvPr id="169" name="그룹 168">
            <a:extLst>
              <a:ext uri="{FF2B5EF4-FFF2-40B4-BE49-F238E27FC236}">
                <a16:creationId xmlns:a16="http://schemas.microsoft.com/office/drawing/2014/main" id="{C6B0A28A-AECB-7D45-5B92-011F177FAD14}"/>
              </a:ext>
            </a:extLst>
          </p:cNvPr>
          <p:cNvGrpSpPr/>
          <p:nvPr/>
        </p:nvGrpSpPr>
        <p:grpSpPr>
          <a:xfrm>
            <a:off x="8777641" y="4123657"/>
            <a:ext cx="406431" cy="215444"/>
            <a:chOff x="4070629" y="1951190"/>
            <a:chExt cx="406431" cy="215444"/>
          </a:xfrm>
        </p:grpSpPr>
        <p:sp>
          <p:nvSpPr>
            <p:cNvPr id="170" name="Edit Properties">
              <a:extLst>
                <a:ext uri="{FF2B5EF4-FFF2-40B4-BE49-F238E27FC236}">
                  <a16:creationId xmlns:a16="http://schemas.microsoft.com/office/drawing/2014/main" id="{8FD864E2-3886-38A0-4E84-37B4A49A31F9}"/>
                </a:ext>
              </a:extLst>
            </p:cNvPr>
            <p:cNvSpPr>
              <a:spLocks noChangeAspect="1" noEditPoints="1"/>
            </p:cNvSpPr>
            <p:nvPr/>
          </p:nvSpPr>
          <p:spPr bwMode="auto">
            <a:xfrm>
              <a:off x="4070629" y="2009299"/>
              <a:ext cx="111682" cy="111681"/>
            </a:xfrm>
            <a:custGeom>
              <a:avLst/>
              <a:gdLst>
                <a:gd name="T0" fmla="*/ 0 w 672"/>
                <a:gd name="T1" fmla="*/ 38 h 669"/>
                <a:gd name="T2" fmla="*/ 13 w 672"/>
                <a:gd name="T3" fmla="*/ 547 h 669"/>
                <a:gd name="T4" fmla="*/ 333 w 672"/>
                <a:gd name="T5" fmla="*/ 534 h 669"/>
                <a:gd name="T6" fmla="*/ 26 w 672"/>
                <a:gd name="T7" fmla="*/ 520 h 669"/>
                <a:gd name="T8" fmla="*/ 560 w 672"/>
                <a:gd name="T9" fmla="*/ 120 h 669"/>
                <a:gd name="T10" fmla="*/ 573 w 672"/>
                <a:gd name="T11" fmla="*/ 307 h 669"/>
                <a:gd name="T12" fmla="*/ 586 w 672"/>
                <a:gd name="T13" fmla="*/ 38 h 669"/>
                <a:gd name="T14" fmla="*/ 37 w 672"/>
                <a:gd name="T15" fmla="*/ 0 h 669"/>
                <a:gd name="T16" fmla="*/ 549 w 672"/>
                <a:gd name="T17" fmla="*/ 27 h 669"/>
                <a:gd name="T18" fmla="*/ 560 w 672"/>
                <a:gd name="T19" fmla="*/ 94 h 669"/>
                <a:gd name="T20" fmla="*/ 26 w 672"/>
                <a:gd name="T21" fmla="*/ 38 h 669"/>
                <a:gd name="T22" fmla="*/ 93 w 672"/>
                <a:gd name="T23" fmla="*/ 200 h 669"/>
                <a:gd name="T24" fmla="*/ 146 w 672"/>
                <a:gd name="T25" fmla="*/ 227 h 669"/>
                <a:gd name="T26" fmla="*/ 93 w 672"/>
                <a:gd name="T27" fmla="*/ 200 h 669"/>
                <a:gd name="T28" fmla="*/ 186 w 672"/>
                <a:gd name="T29" fmla="*/ 227 h 669"/>
                <a:gd name="T30" fmla="*/ 493 w 672"/>
                <a:gd name="T31" fmla="*/ 200 h 669"/>
                <a:gd name="T32" fmla="*/ 93 w 672"/>
                <a:gd name="T33" fmla="*/ 267 h 669"/>
                <a:gd name="T34" fmla="*/ 146 w 672"/>
                <a:gd name="T35" fmla="*/ 294 h 669"/>
                <a:gd name="T36" fmla="*/ 93 w 672"/>
                <a:gd name="T37" fmla="*/ 267 h 669"/>
                <a:gd name="T38" fmla="*/ 186 w 672"/>
                <a:gd name="T39" fmla="*/ 294 h 669"/>
                <a:gd name="T40" fmla="*/ 493 w 672"/>
                <a:gd name="T41" fmla="*/ 267 h 669"/>
                <a:gd name="T42" fmla="*/ 612 w 672"/>
                <a:gd name="T43" fmla="*/ 332 h 669"/>
                <a:gd name="T44" fmla="*/ 564 w 672"/>
                <a:gd name="T45" fmla="*/ 358 h 669"/>
                <a:gd name="T46" fmla="*/ 355 w 672"/>
                <a:gd name="T47" fmla="*/ 570 h 669"/>
                <a:gd name="T48" fmla="*/ 348 w 672"/>
                <a:gd name="T49" fmla="*/ 667 h 669"/>
                <a:gd name="T50" fmla="*/ 434 w 672"/>
                <a:gd name="T51" fmla="*/ 642 h 669"/>
                <a:gd name="T52" fmla="*/ 650 w 672"/>
                <a:gd name="T53" fmla="*/ 426 h 669"/>
                <a:gd name="T54" fmla="*/ 612 w 672"/>
                <a:gd name="T55" fmla="*/ 332 h 669"/>
                <a:gd name="T56" fmla="*/ 93 w 672"/>
                <a:gd name="T57" fmla="*/ 360 h 669"/>
                <a:gd name="T58" fmla="*/ 146 w 672"/>
                <a:gd name="T59" fmla="*/ 334 h 669"/>
                <a:gd name="T60" fmla="*/ 186 w 672"/>
                <a:gd name="T61" fmla="*/ 334 h 669"/>
                <a:gd name="T62" fmla="*/ 493 w 672"/>
                <a:gd name="T63" fmla="*/ 360 h 669"/>
                <a:gd name="T64" fmla="*/ 186 w 672"/>
                <a:gd name="T65" fmla="*/ 334 h 669"/>
                <a:gd name="T66" fmla="*/ 623 w 672"/>
                <a:gd name="T67" fmla="*/ 417 h 669"/>
                <a:gd name="T68" fmla="*/ 379 w 672"/>
                <a:gd name="T69" fmla="*/ 582 h 669"/>
                <a:gd name="T70" fmla="*/ 583 w 672"/>
                <a:gd name="T71" fmla="*/ 377 h 669"/>
                <a:gd name="T72" fmla="*/ 93 w 672"/>
                <a:gd name="T73" fmla="*/ 427 h 669"/>
                <a:gd name="T74" fmla="*/ 146 w 672"/>
                <a:gd name="T75" fmla="*/ 400 h 669"/>
                <a:gd name="T76" fmla="*/ 186 w 672"/>
                <a:gd name="T77" fmla="*/ 400 h 669"/>
                <a:gd name="T78" fmla="*/ 440 w 672"/>
                <a:gd name="T79" fmla="*/ 427 h 669"/>
                <a:gd name="T80" fmla="*/ 186 w 672"/>
                <a:gd name="T81" fmla="*/ 40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2" h="669">
                  <a:moveTo>
                    <a:pt x="37" y="0"/>
                  </a:moveTo>
                  <a:cubicBezTo>
                    <a:pt x="17" y="0"/>
                    <a:pt x="0" y="17"/>
                    <a:pt x="0" y="38"/>
                  </a:cubicBezTo>
                  <a:cubicBezTo>
                    <a:pt x="0" y="203"/>
                    <a:pt x="0" y="368"/>
                    <a:pt x="0" y="534"/>
                  </a:cubicBezTo>
                  <a:cubicBezTo>
                    <a:pt x="0" y="541"/>
                    <a:pt x="6" y="547"/>
                    <a:pt x="13" y="547"/>
                  </a:cubicBezTo>
                  <a:lnTo>
                    <a:pt x="320" y="547"/>
                  </a:lnTo>
                  <a:cubicBezTo>
                    <a:pt x="327" y="547"/>
                    <a:pt x="333" y="541"/>
                    <a:pt x="333" y="534"/>
                  </a:cubicBezTo>
                  <a:cubicBezTo>
                    <a:pt x="333" y="527"/>
                    <a:pt x="327" y="520"/>
                    <a:pt x="320" y="520"/>
                  </a:cubicBezTo>
                  <a:lnTo>
                    <a:pt x="26" y="520"/>
                  </a:lnTo>
                  <a:lnTo>
                    <a:pt x="26" y="120"/>
                  </a:lnTo>
                  <a:lnTo>
                    <a:pt x="560" y="120"/>
                  </a:lnTo>
                  <a:lnTo>
                    <a:pt x="560" y="294"/>
                  </a:lnTo>
                  <a:cubicBezTo>
                    <a:pt x="560" y="301"/>
                    <a:pt x="566" y="307"/>
                    <a:pt x="573" y="307"/>
                  </a:cubicBezTo>
                  <a:cubicBezTo>
                    <a:pt x="580" y="307"/>
                    <a:pt x="586" y="301"/>
                    <a:pt x="586" y="294"/>
                  </a:cubicBezTo>
                  <a:cubicBezTo>
                    <a:pt x="586" y="208"/>
                    <a:pt x="586" y="123"/>
                    <a:pt x="586" y="38"/>
                  </a:cubicBezTo>
                  <a:cubicBezTo>
                    <a:pt x="586" y="17"/>
                    <a:pt x="569" y="0"/>
                    <a:pt x="549" y="0"/>
                  </a:cubicBezTo>
                  <a:lnTo>
                    <a:pt x="37" y="0"/>
                  </a:lnTo>
                  <a:close/>
                  <a:moveTo>
                    <a:pt x="37" y="27"/>
                  </a:moveTo>
                  <a:lnTo>
                    <a:pt x="549" y="27"/>
                  </a:lnTo>
                  <a:cubicBezTo>
                    <a:pt x="555" y="27"/>
                    <a:pt x="560" y="32"/>
                    <a:pt x="560" y="38"/>
                  </a:cubicBezTo>
                  <a:lnTo>
                    <a:pt x="560" y="94"/>
                  </a:lnTo>
                  <a:lnTo>
                    <a:pt x="26" y="94"/>
                  </a:lnTo>
                  <a:lnTo>
                    <a:pt x="26" y="38"/>
                  </a:lnTo>
                  <a:cubicBezTo>
                    <a:pt x="26" y="32"/>
                    <a:pt x="31" y="27"/>
                    <a:pt x="37" y="27"/>
                  </a:cubicBezTo>
                  <a:close/>
                  <a:moveTo>
                    <a:pt x="93" y="200"/>
                  </a:moveTo>
                  <a:lnTo>
                    <a:pt x="93" y="227"/>
                  </a:lnTo>
                  <a:lnTo>
                    <a:pt x="146" y="227"/>
                  </a:lnTo>
                  <a:lnTo>
                    <a:pt x="146" y="200"/>
                  </a:lnTo>
                  <a:lnTo>
                    <a:pt x="93" y="200"/>
                  </a:lnTo>
                  <a:close/>
                  <a:moveTo>
                    <a:pt x="186" y="200"/>
                  </a:moveTo>
                  <a:lnTo>
                    <a:pt x="186" y="227"/>
                  </a:lnTo>
                  <a:lnTo>
                    <a:pt x="493" y="227"/>
                  </a:lnTo>
                  <a:lnTo>
                    <a:pt x="493" y="200"/>
                  </a:lnTo>
                  <a:lnTo>
                    <a:pt x="186" y="200"/>
                  </a:lnTo>
                  <a:close/>
                  <a:moveTo>
                    <a:pt x="93" y="267"/>
                  </a:moveTo>
                  <a:lnTo>
                    <a:pt x="93" y="294"/>
                  </a:lnTo>
                  <a:lnTo>
                    <a:pt x="146" y="294"/>
                  </a:lnTo>
                  <a:lnTo>
                    <a:pt x="146" y="267"/>
                  </a:lnTo>
                  <a:lnTo>
                    <a:pt x="93" y="267"/>
                  </a:lnTo>
                  <a:close/>
                  <a:moveTo>
                    <a:pt x="186" y="267"/>
                  </a:moveTo>
                  <a:lnTo>
                    <a:pt x="186" y="294"/>
                  </a:lnTo>
                  <a:lnTo>
                    <a:pt x="493" y="294"/>
                  </a:lnTo>
                  <a:lnTo>
                    <a:pt x="493" y="267"/>
                  </a:lnTo>
                  <a:lnTo>
                    <a:pt x="186" y="267"/>
                  </a:lnTo>
                  <a:close/>
                  <a:moveTo>
                    <a:pt x="612" y="332"/>
                  </a:moveTo>
                  <a:cubicBezTo>
                    <a:pt x="598" y="332"/>
                    <a:pt x="584" y="338"/>
                    <a:pt x="573" y="348"/>
                  </a:cubicBezTo>
                  <a:cubicBezTo>
                    <a:pt x="570" y="351"/>
                    <a:pt x="566" y="356"/>
                    <a:pt x="564" y="358"/>
                  </a:cubicBezTo>
                  <a:lnTo>
                    <a:pt x="358" y="564"/>
                  </a:lnTo>
                  <a:cubicBezTo>
                    <a:pt x="357" y="566"/>
                    <a:pt x="355" y="568"/>
                    <a:pt x="355" y="570"/>
                  </a:cubicBezTo>
                  <a:lnTo>
                    <a:pt x="332" y="650"/>
                  </a:lnTo>
                  <a:cubicBezTo>
                    <a:pt x="329" y="659"/>
                    <a:pt x="339" y="669"/>
                    <a:pt x="348" y="667"/>
                  </a:cubicBezTo>
                  <a:lnTo>
                    <a:pt x="428" y="645"/>
                  </a:lnTo>
                  <a:cubicBezTo>
                    <a:pt x="431" y="645"/>
                    <a:pt x="433" y="643"/>
                    <a:pt x="434" y="642"/>
                  </a:cubicBezTo>
                  <a:lnTo>
                    <a:pt x="645" y="432"/>
                  </a:lnTo>
                  <a:cubicBezTo>
                    <a:pt x="648" y="429"/>
                    <a:pt x="648" y="428"/>
                    <a:pt x="650" y="426"/>
                  </a:cubicBezTo>
                  <a:cubicBezTo>
                    <a:pt x="671" y="404"/>
                    <a:pt x="672" y="370"/>
                    <a:pt x="650" y="348"/>
                  </a:cubicBezTo>
                  <a:cubicBezTo>
                    <a:pt x="640" y="338"/>
                    <a:pt x="626" y="332"/>
                    <a:pt x="612" y="332"/>
                  </a:cubicBezTo>
                  <a:close/>
                  <a:moveTo>
                    <a:pt x="93" y="334"/>
                  </a:moveTo>
                  <a:lnTo>
                    <a:pt x="93" y="360"/>
                  </a:lnTo>
                  <a:lnTo>
                    <a:pt x="146" y="360"/>
                  </a:lnTo>
                  <a:lnTo>
                    <a:pt x="146" y="334"/>
                  </a:lnTo>
                  <a:lnTo>
                    <a:pt x="93" y="334"/>
                  </a:lnTo>
                  <a:close/>
                  <a:moveTo>
                    <a:pt x="186" y="334"/>
                  </a:moveTo>
                  <a:lnTo>
                    <a:pt x="186" y="360"/>
                  </a:lnTo>
                  <a:lnTo>
                    <a:pt x="493" y="360"/>
                  </a:lnTo>
                  <a:lnTo>
                    <a:pt x="493" y="334"/>
                  </a:lnTo>
                  <a:lnTo>
                    <a:pt x="186" y="334"/>
                  </a:lnTo>
                  <a:close/>
                  <a:moveTo>
                    <a:pt x="583" y="377"/>
                  </a:moveTo>
                  <a:lnTo>
                    <a:pt x="623" y="417"/>
                  </a:lnTo>
                  <a:lnTo>
                    <a:pt x="418" y="620"/>
                  </a:lnTo>
                  <a:lnTo>
                    <a:pt x="379" y="582"/>
                  </a:lnTo>
                  <a:lnTo>
                    <a:pt x="380" y="581"/>
                  </a:lnTo>
                  <a:lnTo>
                    <a:pt x="583" y="377"/>
                  </a:lnTo>
                  <a:close/>
                  <a:moveTo>
                    <a:pt x="93" y="400"/>
                  </a:moveTo>
                  <a:lnTo>
                    <a:pt x="93" y="427"/>
                  </a:lnTo>
                  <a:lnTo>
                    <a:pt x="146" y="427"/>
                  </a:lnTo>
                  <a:lnTo>
                    <a:pt x="146" y="400"/>
                  </a:lnTo>
                  <a:lnTo>
                    <a:pt x="93" y="400"/>
                  </a:lnTo>
                  <a:close/>
                  <a:moveTo>
                    <a:pt x="186" y="400"/>
                  </a:moveTo>
                  <a:lnTo>
                    <a:pt x="186" y="427"/>
                  </a:lnTo>
                  <a:lnTo>
                    <a:pt x="440" y="427"/>
                  </a:lnTo>
                  <a:lnTo>
                    <a:pt x="440" y="400"/>
                  </a:lnTo>
                  <a:lnTo>
                    <a:pt x="186" y="400"/>
                  </a:ln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71" name="TextBox 170">
              <a:extLst>
                <a:ext uri="{FF2B5EF4-FFF2-40B4-BE49-F238E27FC236}">
                  <a16:creationId xmlns:a16="http://schemas.microsoft.com/office/drawing/2014/main" id="{8C2EE7F0-5093-670A-9418-77314899FFC6}"/>
                </a:ext>
              </a:extLst>
            </p:cNvPr>
            <p:cNvSpPr txBox="1"/>
            <p:nvPr/>
          </p:nvSpPr>
          <p:spPr>
            <a:xfrm>
              <a:off x="4116064" y="1951190"/>
              <a:ext cx="360996" cy="215444"/>
            </a:xfrm>
            <a:prstGeom prst="rect">
              <a:avLst/>
            </a:prstGeom>
            <a:noFill/>
          </p:spPr>
          <p:txBody>
            <a:bodyPr wrap="none" rtlCol="0">
              <a:spAutoFit/>
            </a:bodyPr>
            <a:lstStyle/>
            <a:p>
              <a:r>
                <a:rPr lang="ko-KR" altLang="en-US" sz="800" dirty="0">
                  <a:solidFill>
                    <a:srgbClr val="10834E"/>
                  </a:solidFill>
                  <a:latin typeface="Pretendard Light" panose="02000403000000020004" pitchFamily="50" charset="-127"/>
                  <a:ea typeface="Pretendard Light" panose="02000403000000020004" pitchFamily="50" charset="-127"/>
                  <a:cs typeface="Pretendard Light" panose="02000403000000020004" pitchFamily="50" charset="-127"/>
                </a:rPr>
                <a:t>변경</a:t>
              </a:r>
            </a:p>
          </p:txBody>
        </p:sp>
      </p:grpSp>
      <p:sp>
        <p:nvSpPr>
          <p:cNvPr id="172" name="직사각형 171">
            <a:extLst>
              <a:ext uri="{FF2B5EF4-FFF2-40B4-BE49-F238E27FC236}">
                <a16:creationId xmlns:a16="http://schemas.microsoft.com/office/drawing/2014/main" id="{BB033C89-2428-C46D-A8D2-F10660A3E818}"/>
              </a:ext>
            </a:extLst>
          </p:cNvPr>
          <p:cNvSpPr/>
          <p:nvPr/>
        </p:nvSpPr>
        <p:spPr>
          <a:xfrm>
            <a:off x="4013542" y="1920460"/>
            <a:ext cx="484816" cy="26428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3" name="직사각형 172">
            <a:extLst>
              <a:ext uri="{FF2B5EF4-FFF2-40B4-BE49-F238E27FC236}">
                <a16:creationId xmlns:a16="http://schemas.microsoft.com/office/drawing/2014/main" id="{964D9010-373B-3644-114A-88BE32F483E8}"/>
              </a:ext>
            </a:extLst>
          </p:cNvPr>
          <p:cNvSpPr/>
          <p:nvPr/>
        </p:nvSpPr>
        <p:spPr>
          <a:xfrm>
            <a:off x="4461545" y="183433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6</a:t>
            </a:r>
            <a:endParaRPr lang="ko-KR" altLang="en-US" sz="600" dirty="0"/>
          </a:p>
        </p:txBody>
      </p:sp>
      <p:sp>
        <p:nvSpPr>
          <p:cNvPr id="4" name="Search">
            <a:extLst>
              <a:ext uri="{FF2B5EF4-FFF2-40B4-BE49-F238E27FC236}">
                <a16:creationId xmlns:a16="http://schemas.microsoft.com/office/drawing/2014/main" id="{05FEA2BE-1FAA-9AA8-FAEB-81E843E70E02}"/>
              </a:ext>
            </a:extLst>
          </p:cNvPr>
          <p:cNvSpPr>
            <a:spLocks noChangeAspect="1" noEditPoints="1"/>
          </p:cNvSpPr>
          <p:nvPr/>
        </p:nvSpPr>
        <p:spPr bwMode="auto">
          <a:xfrm>
            <a:off x="2264063" y="1373957"/>
            <a:ext cx="110597" cy="11059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5" name="그룹 4">
            <a:extLst>
              <a:ext uri="{FF2B5EF4-FFF2-40B4-BE49-F238E27FC236}">
                <a16:creationId xmlns:a16="http://schemas.microsoft.com/office/drawing/2014/main" id="{50E27B00-7951-E0F1-0A8C-2776920F8481}"/>
              </a:ext>
            </a:extLst>
          </p:cNvPr>
          <p:cNvGrpSpPr/>
          <p:nvPr/>
        </p:nvGrpSpPr>
        <p:grpSpPr>
          <a:xfrm>
            <a:off x="4070629" y="5236177"/>
            <a:ext cx="406431" cy="215444"/>
            <a:chOff x="4070629" y="1951190"/>
            <a:chExt cx="406431" cy="215444"/>
          </a:xfrm>
        </p:grpSpPr>
        <p:sp>
          <p:nvSpPr>
            <p:cNvPr id="6" name="Edit Properties">
              <a:extLst>
                <a:ext uri="{FF2B5EF4-FFF2-40B4-BE49-F238E27FC236}">
                  <a16:creationId xmlns:a16="http://schemas.microsoft.com/office/drawing/2014/main" id="{98D9767D-93F1-0523-158D-F163914D7997}"/>
                </a:ext>
              </a:extLst>
            </p:cNvPr>
            <p:cNvSpPr>
              <a:spLocks noChangeAspect="1" noEditPoints="1"/>
            </p:cNvSpPr>
            <p:nvPr/>
          </p:nvSpPr>
          <p:spPr bwMode="auto">
            <a:xfrm>
              <a:off x="4070629" y="2009299"/>
              <a:ext cx="111682" cy="111681"/>
            </a:xfrm>
            <a:custGeom>
              <a:avLst/>
              <a:gdLst>
                <a:gd name="T0" fmla="*/ 0 w 672"/>
                <a:gd name="T1" fmla="*/ 38 h 669"/>
                <a:gd name="T2" fmla="*/ 13 w 672"/>
                <a:gd name="T3" fmla="*/ 547 h 669"/>
                <a:gd name="T4" fmla="*/ 333 w 672"/>
                <a:gd name="T5" fmla="*/ 534 h 669"/>
                <a:gd name="T6" fmla="*/ 26 w 672"/>
                <a:gd name="T7" fmla="*/ 520 h 669"/>
                <a:gd name="T8" fmla="*/ 560 w 672"/>
                <a:gd name="T9" fmla="*/ 120 h 669"/>
                <a:gd name="T10" fmla="*/ 573 w 672"/>
                <a:gd name="T11" fmla="*/ 307 h 669"/>
                <a:gd name="T12" fmla="*/ 586 w 672"/>
                <a:gd name="T13" fmla="*/ 38 h 669"/>
                <a:gd name="T14" fmla="*/ 37 w 672"/>
                <a:gd name="T15" fmla="*/ 0 h 669"/>
                <a:gd name="T16" fmla="*/ 549 w 672"/>
                <a:gd name="T17" fmla="*/ 27 h 669"/>
                <a:gd name="T18" fmla="*/ 560 w 672"/>
                <a:gd name="T19" fmla="*/ 94 h 669"/>
                <a:gd name="T20" fmla="*/ 26 w 672"/>
                <a:gd name="T21" fmla="*/ 38 h 669"/>
                <a:gd name="T22" fmla="*/ 93 w 672"/>
                <a:gd name="T23" fmla="*/ 200 h 669"/>
                <a:gd name="T24" fmla="*/ 146 w 672"/>
                <a:gd name="T25" fmla="*/ 227 h 669"/>
                <a:gd name="T26" fmla="*/ 93 w 672"/>
                <a:gd name="T27" fmla="*/ 200 h 669"/>
                <a:gd name="T28" fmla="*/ 186 w 672"/>
                <a:gd name="T29" fmla="*/ 227 h 669"/>
                <a:gd name="T30" fmla="*/ 493 w 672"/>
                <a:gd name="T31" fmla="*/ 200 h 669"/>
                <a:gd name="T32" fmla="*/ 93 w 672"/>
                <a:gd name="T33" fmla="*/ 267 h 669"/>
                <a:gd name="T34" fmla="*/ 146 w 672"/>
                <a:gd name="T35" fmla="*/ 294 h 669"/>
                <a:gd name="T36" fmla="*/ 93 w 672"/>
                <a:gd name="T37" fmla="*/ 267 h 669"/>
                <a:gd name="T38" fmla="*/ 186 w 672"/>
                <a:gd name="T39" fmla="*/ 294 h 669"/>
                <a:gd name="T40" fmla="*/ 493 w 672"/>
                <a:gd name="T41" fmla="*/ 267 h 669"/>
                <a:gd name="T42" fmla="*/ 612 w 672"/>
                <a:gd name="T43" fmla="*/ 332 h 669"/>
                <a:gd name="T44" fmla="*/ 564 w 672"/>
                <a:gd name="T45" fmla="*/ 358 h 669"/>
                <a:gd name="T46" fmla="*/ 355 w 672"/>
                <a:gd name="T47" fmla="*/ 570 h 669"/>
                <a:gd name="T48" fmla="*/ 348 w 672"/>
                <a:gd name="T49" fmla="*/ 667 h 669"/>
                <a:gd name="T50" fmla="*/ 434 w 672"/>
                <a:gd name="T51" fmla="*/ 642 h 669"/>
                <a:gd name="T52" fmla="*/ 650 w 672"/>
                <a:gd name="T53" fmla="*/ 426 h 669"/>
                <a:gd name="T54" fmla="*/ 612 w 672"/>
                <a:gd name="T55" fmla="*/ 332 h 669"/>
                <a:gd name="T56" fmla="*/ 93 w 672"/>
                <a:gd name="T57" fmla="*/ 360 h 669"/>
                <a:gd name="T58" fmla="*/ 146 w 672"/>
                <a:gd name="T59" fmla="*/ 334 h 669"/>
                <a:gd name="T60" fmla="*/ 186 w 672"/>
                <a:gd name="T61" fmla="*/ 334 h 669"/>
                <a:gd name="T62" fmla="*/ 493 w 672"/>
                <a:gd name="T63" fmla="*/ 360 h 669"/>
                <a:gd name="T64" fmla="*/ 186 w 672"/>
                <a:gd name="T65" fmla="*/ 334 h 669"/>
                <a:gd name="T66" fmla="*/ 623 w 672"/>
                <a:gd name="T67" fmla="*/ 417 h 669"/>
                <a:gd name="T68" fmla="*/ 379 w 672"/>
                <a:gd name="T69" fmla="*/ 582 h 669"/>
                <a:gd name="T70" fmla="*/ 583 w 672"/>
                <a:gd name="T71" fmla="*/ 377 h 669"/>
                <a:gd name="T72" fmla="*/ 93 w 672"/>
                <a:gd name="T73" fmla="*/ 427 h 669"/>
                <a:gd name="T74" fmla="*/ 146 w 672"/>
                <a:gd name="T75" fmla="*/ 400 h 669"/>
                <a:gd name="T76" fmla="*/ 186 w 672"/>
                <a:gd name="T77" fmla="*/ 400 h 669"/>
                <a:gd name="T78" fmla="*/ 440 w 672"/>
                <a:gd name="T79" fmla="*/ 427 h 669"/>
                <a:gd name="T80" fmla="*/ 186 w 672"/>
                <a:gd name="T81" fmla="*/ 40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2" h="669">
                  <a:moveTo>
                    <a:pt x="37" y="0"/>
                  </a:moveTo>
                  <a:cubicBezTo>
                    <a:pt x="17" y="0"/>
                    <a:pt x="0" y="17"/>
                    <a:pt x="0" y="38"/>
                  </a:cubicBezTo>
                  <a:cubicBezTo>
                    <a:pt x="0" y="203"/>
                    <a:pt x="0" y="368"/>
                    <a:pt x="0" y="534"/>
                  </a:cubicBezTo>
                  <a:cubicBezTo>
                    <a:pt x="0" y="541"/>
                    <a:pt x="6" y="547"/>
                    <a:pt x="13" y="547"/>
                  </a:cubicBezTo>
                  <a:lnTo>
                    <a:pt x="320" y="547"/>
                  </a:lnTo>
                  <a:cubicBezTo>
                    <a:pt x="327" y="547"/>
                    <a:pt x="333" y="541"/>
                    <a:pt x="333" y="534"/>
                  </a:cubicBezTo>
                  <a:cubicBezTo>
                    <a:pt x="333" y="527"/>
                    <a:pt x="327" y="520"/>
                    <a:pt x="320" y="520"/>
                  </a:cubicBezTo>
                  <a:lnTo>
                    <a:pt x="26" y="520"/>
                  </a:lnTo>
                  <a:lnTo>
                    <a:pt x="26" y="120"/>
                  </a:lnTo>
                  <a:lnTo>
                    <a:pt x="560" y="120"/>
                  </a:lnTo>
                  <a:lnTo>
                    <a:pt x="560" y="294"/>
                  </a:lnTo>
                  <a:cubicBezTo>
                    <a:pt x="560" y="301"/>
                    <a:pt x="566" y="307"/>
                    <a:pt x="573" y="307"/>
                  </a:cubicBezTo>
                  <a:cubicBezTo>
                    <a:pt x="580" y="307"/>
                    <a:pt x="586" y="301"/>
                    <a:pt x="586" y="294"/>
                  </a:cubicBezTo>
                  <a:cubicBezTo>
                    <a:pt x="586" y="208"/>
                    <a:pt x="586" y="123"/>
                    <a:pt x="586" y="38"/>
                  </a:cubicBezTo>
                  <a:cubicBezTo>
                    <a:pt x="586" y="17"/>
                    <a:pt x="569" y="0"/>
                    <a:pt x="549" y="0"/>
                  </a:cubicBezTo>
                  <a:lnTo>
                    <a:pt x="37" y="0"/>
                  </a:lnTo>
                  <a:close/>
                  <a:moveTo>
                    <a:pt x="37" y="27"/>
                  </a:moveTo>
                  <a:lnTo>
                    <a:pt x="549" y="27"/>
                  </a:lnTo>
                  <a:cubicBezTo>
                    <a:pt x="555" y="27"/>
                    <a:pt x="560" y="32"/>
                    <a:pt x="560" y="38"/>
                  </a:cubicBezTo>
                  <a:lnTo>
                    <a:pt x="560" y="94"/>
                  </a:lnTo>
                  <a:lnTo>
                    <a:pt x="26" y="94"/>
                  </a:lnTo>
                  <a:lnTo>
                    <a:pt x="26" y="38"/>
                  </a:lnTo>
                  <a:cubicBezTo>
                    <a:pt x="26" y="32"/>
                    <a:pt x="31" y="27"/>
                    <a:pt x="37" y="27"/>
                  </a:cubicBezTo>
                  <a:close/>
                  <a:moveTo>
                    <a:pt x="93" y="200"/>
                  </a:moveTo>
                  <a:lnTo>
                    <a:pt x="93" y="227"/>
                  </a:lnTo>
                  <a:lnTo>
                    <a:pt x="146" y="227"/>
                  </a:lnTo>
                  <a:lnTo>
                    <a:pt x="146" y="200"/>
                  </a:lnTo>
                  <a:lnTo>
                    <a:pt x="93" y="200"/>
                  </a:lnTo>
                  <a:close/>
                  <a:moveTo>
                    <a:pt x="186" y="200"/>
                  </a:moveTo>
                  <a:lnTo>
                    <a:pt x="186" y="227"/>
                  </a:lnTo>
                  <a:lnTo>
                    <a:pt x="493" y="227"/>
                  </a:lnTo>
                  <a:lnTo>
                    <a:pt x="493" y="200"/>
                  </a:lnTo>
                  <a:lnTo>
                    <a:pt x="186" y="200"/>
                  </a:lnTo>
                  <a:close/>
                  <a:moveTo>
                    <a:pt x="93" y="267"/>
                  </a:moveTo>
                  <a:lnTo>
                    <a:pt x="93" y="294"/>
                  </a:lnTo>
                  <a:lnTo>
                    <a:pt x="146" y="294"/>
                  </a:lnTo>
                  <a:lnTo>
                    <a:pt x="146" y="267"/>
                  </a:lnTo>
                  <a:lnTo>
                    <a:pt x="93" y="267"/>
                  </a:lnTo>
                  <a:close/>
                  <a:moveTo>
                    <a:pt x="186" y="267"/>
                  </a:moveTo>
                  <a:lnTo>
                    <a:pt x="186" y="294"/>
                  </a:lnTo>
                  <a:lnTo>
                    <a:pt x="493" y="294"/>
                  </a:lnTo>
                  <a:lnTo>
                    <a:pt x="493" y="267"/>
                  </a:lnTo>
                  <a:lnTo>
                    <a:pt x="186" y="267"/>
                  </a:lnTo>
                  <a:close/>
                  <a:moveTo>
                    <a:pt x="612" y="332"/>
                  </a:moveTo>
                  <a:cubicBezTo>
                    <a:pt x="598" y="332"/>
                    <a:pt x="584" y="338"/>
                    <a:pt x="573" y="348"/>
                  </a:cubicBezTo>
                  <a:cubicBezTo>
                    <a:pt x="570" y="351"/>
                    <a:pt x="566" y="356"/>
                    <a:pt x="564" y="358"/>
                  </a:cubicBezTo>
                  <a:lnTo>
                    <a:pt x="358" y="564"/>
                  </a:lnTo>
                  <a:cubicBezTo>
                    <a:pt x="357" y="566"/>
                    <a:pt x="355" y="568"/>
                    <a:pt x="355" y="570"/>
                  </a:cubicBezTo>
                  <a:lnTo>
                    <a:pt x="332" y="650"/>
                  </a:lnTo>
                  <a:cubicBezTo>
                    <a:pt x="329" y="659"/>
                    <a:pt x="339" y="669"/>
                    <a:pt x="348" y="667"/>
                  </a:cubicBezTo>
                  <a:lnTo>
                    <a:pt x="428" y="645"/>
                  </a:lnTo>
                  <a:cubicBezTo>
                    <a:pt x="431" y="645"/>
                    <a:pt x="433" y="643"/>
                    <a:pt x="434" y="642"/>
                  </a:cubicBezTo>
                  <a:lnTo>
                    <a:pt x="645" y="432"/>
                  </a:lnTo>
                  <a:cubicBezTo>
                    <a:pt x="648" y="429"/>
                    <a:pt x="648" y="428"/>
                    <a:pt x="650" y="426"/>
                  </a:cubicBezTo>
                  <a:cubicBezTo>
                    <a:pt x="671" y="404"/>
                    <a:pt x="672" y="370"/>
                    <a:pt x="650" y="348"/>
                  </a:cubicBezTo>
                  <a:cubicBezTo>
                    <a:pt x="640" y="338"/>
                    <a:pt x="626" y="332"/>
                    <a:pt x="612" y="332"/>
                  </a:cubicBezTo>
                  <a:close/>
                  <a:moveTo>
                    <a:pt x="93" y="334"/>
                  </a:moveTo>
                  <a:lnTo>
                    <a:pt x="93" y="360"/>
                  </a:lnTo>
                  <a:lnTo>
                    <a:pt x="146" y="360"/>
                  </a:lnTo>
                  <a:lnTo>
                    <a:pt x="146" y="334"/>
                  </a:lnTo>
                  <a:lnTo>
                    <a:pt x="93" y="334"/>
                  </a:lnTo>
                  <a:close/>
                  <a:moveTo>
                    <a:pt x="186" y="334"/>
                  </a:moveTo>
                  <a:lnTo>
                    <a:pt x="186" y="360"/>
                  </a:lnTo>
                  <a:lnTo>
                    <a:pt x="493" y="360"/>
                  </a:lnTo>
                  <a:lnTo>
                    <a:pt x="493" y="334"/>
                  </a:lnTo>
                  <a:lnTo>
                    <a:pt x="186" y="334"/>
                  </a:lnTo>
                  <a:close/>
                  <a:moveTo>
                    <a:pt x="583" y="377"/>
                  </a:moveTo>
                  <a:lnTo>
                    <a:pt x="623" y="417"/>
                  </a:lnTo>
                  <a:lnTo>
                    <a:pt x="418" y="620"/>
                  </a:lnTo>
                  <a:lnTo>
                    <a:pt x="379" y="582"/>
                  </a:lnTo>
                  <a:lnTo>
                    <a:pt x="380" y="581"/>
                  </a:lnTo>
                  <a:lnTo>
                    <a:pt x="583" y="377"/>
                  </a:lnTo>
                  <a:close/>
                  <a:moveTo>
                    <a:pt x="93" y="400"/>
                  </a:moveTo>
                  <a:lnTo>
                    <a:pt x="93" y="427"/>
                  </a:lnTo>
                  <a:lnTo>
                    <a:pt x="146" y="427"/>
                  </a:lnTo>
                  <a:lnTo>
                    <a:pt x="146" y="400"/>
                  </a:lnTo>
                  <a:lnTo>
                    <a:pt x="93" y="400"/>
                  </a:lnTo>
                  <a:close/>
                  <a:moveTo>
                    <a:pt x="186" y="400"/>
                  </a:moveTo>
                  <a:lnTo>
                    <a:pt x="186" y="427"/>
                  </a:lnTo>
                  <a:lnTo>
                    <a:pt x="440" y="427"/>
                  </a:lnTo>
                  <a:lnTo>
                    <a:pt x="440" y="400"/>
                  </a:lnTo>
                  <a:lnTo>
                    <a:pt x="186" y="400"/>
                  </a:ln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id="{4DF060CE-E79B-7D1F-A5E1-4F360D1C55DC}"/>
                </a:ext>
              </a:extLst>
            </p:cNvPr>
            <p:cNvSpPr txBox="1"/>
            <p:nvPr/>
          </p:nvSpPr>
          <p:spPr>
            <a:xfrm>
              <a:off x="4116064" y="1951190"/>
              <a:ext cx="360996" cy="215444"/>
            </a:xfrm>
            <a:prstGeom prst="rect">
              <a:avLst/>
            </a:prstGeom>
            <a:noFill/>
          </p:spPr>
          <p:txBody>
            <a:bodyPr wrap="none" rtlCol="0">
              <a:spAutoFit/>
            </a:bodyPr>
            <a:lstStyle/>
            <a:p>
              <a:r>
                <a:rPr lang="ko-KR" altLang="en-US" sz="800" dirty="0">
                  <a:solidFill>
                    <a:srgbClr val="10834E"/>
                  </a:solidFill>
                  <a:latin typeface="Pretendard Light" panose="02000403000000020004" pitchFamily="50" charset="-127"/>
                  <a:ea typeface="Pretendard Light" panose="02000403000000020004" pitchFamily="50" charset="-127"/>
                  <a:cs typeface="Pretendard Light" panose="02000403000000020004" pitchFamily="50" charset="-127"/>
                </a:rPr>
                <a:t>변경</a:t>
              </a:r>
            </a:p>
          </p:txBody>
        </p:sp>
      </p:grpSp>
      <p:cxnSp>
        <p:nvCxnSpPr>
          <p:cNvPr id="12" name="직선 화살표 연결선 11">
            <a:extLst>
              <a:ext uri="{FF2B5EF4-FFF2-40B4-BE49-F238E27FC236}">
                <a16:creationId xmlns:a16="http://schemas.microsoft.com/office/drawing/2014/main" id="{F5FA51C0-883A-7B40-4E23-D34E712FA736}"/>
              </a:ext>
            </a:extLst>
          </p:cNvPr>
          <p:cNvCxnSpPr/>
          <p:nvPr/>
        </p:nvCxnSpPr>
        <p:spPr>
          <a:xfrm>
            <a:off x="10302940" y="4648200"/>
            <a:ext cx="9682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직선 화살표 연결선 13">
            <a:extLst>
              <a:ext uri="{FF2B5EF4-FFF2-40B4-BE49-F238E27FC236}">
                <a16:creationId xmlns:a16="http://schemas.microsoft.com/office/drawing/2014/main" id="{01AAB61D-C9E1-86F6-49A6-8CE00742FFE9}"/>
              </a:ext>
            </a:extLst>
          </p:cNvPr>
          <p:cNvCxnSpPr/>
          <p:nvPr/>
        </p:nvCxnSpPr>
        <p:spPr>
          <a:xfrm>
            <a:off x="10302940" y="5448300"/>
            <a:ext cx="9682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직선 화살표 연결선 14">
            <a:extLst>
              <a:ext uri="{FF2B5EF4-FFF2-40B4-BE49-F238E27FC236}">
                <a16:creationId xmlns:a16="http://schemas.microsoft.com/office/drawing/2014/main" id="{DD505E06-80E1-0D8A-5244-537F55F6A295}"/>
              </a:ext>
            </a:extLst>
          </p:cNvPr>
          <p:cNvCxnSpPr>
            <a:cxnSpLocks/>
          </p:cNvCxnSpPr>
          <p:nvPr/>
        </p:nvCxnSpPr>
        <p:spPr>
          <a:xfrm flipH="1">
            <a:off x="10344150" y="4788548"/>
            <a:ext cx="819150" cy="5486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직사각형 15">
            <a:extLst>
              <a:ext uri="{FF2B5EF4-FFF2-40B4-BE49-F238E27FC236}">
                <a16:creationId xmlns:a16="http://schemas.microsoft.com/office/drawing/2014/main" id="{D72A375F-D788-0F2F-4B90-7FB9199884BB}"/>
              </a:ext>
            </a:extLst>
          </p:cNvPr>
          <p:cNvSpPr/>
          <p:nvPr/>
        </p:nvSpPr>
        <p:spPr>
          <a:xfrm>
            <a:off x="9961014" y="450370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38" name="TextBox 37">
            <a:extLst>
              <a:ext uri="{FF2B5EF4-FFF2-40B4-BE49-F238E27FC236}">
                <a16:creationId xmlns:a16="http://schemas.microsoft.com/office/drawing/2014/main" id="{A942A14D-8614-4C94-0460-7A45B3DDFBAF}"/>
              </a:ext>
            </a:extLst>
          </p:cNvPr>
          <p:cNvSpPr txBox="1"/>
          <p:nvPr/>
        </p:nvSpPr>
        <p:spPr>
          <a:xfrm>
            <a:off x="2780697" y="770462"/>
            <a:ext cx="671979" cy="261610"/>
          </a:xfrm>
          <a:prstGeom prst="rect">
            <a:avLst/>
          </a:prstGeom>
          <a:noFill/>
        </p:spPr>
        <p:txBody>
          <a:bodyPr wrap="none" rtlCol="0">
            <a:spAutoFit/>
          </a:bodyPr>
          <a:lstStyle/>
          <a:p>
            <a:pPr algn="ctr"/>
            <a:r>
              <a:rPr lang="ko-KR" altLang="en-US" sz="1100">
                <a:solidFill>
                  <a:srgbClr val="0D6EFD"/>
                </a:solidFill>
              </a:rPr>
              <a:t>상품정보</a:t>
            </a:r>
          </a:p>
        </p:txBody>
      </p:sp>
      <p:sp>
        <p:nvSpPr>
          <p:cNvPr id="39" name="TextBox 38">
            <a:extLst>
              <a:ext uri="{FF2B5EF4-FFF2-40B4-BE49-F238E27FC236}">
                <a16:creationId xmlns:a16="http://schemas.microsoft.com/office/drawing/2014/main" id="{4E6EFE7A-8DB6-C9A8-B8FC-A47ED5214717}"/>
              </a:ext>
            </a:extLst>
          </p:cNvPr>
          <p:cNvSpPr txBox="1"/>
          <p:nvPr/>
        </p:nvSpPr>
        <p:spPr>
          <a:xfrm>
            <a:off x="3945875" y="770063"/>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43" name="직선 연결선 42">
            <a:extLst>
              <a:ext uri="{FF2B5EF4-FFF2-40B4-BE49-F238E27FC236}">
                <a16:creationId xmlns:a16="http://schemas.microsoft.com/office/drawing/2014/main" id="{74CF9255-F6EA-27B5-9FBE-08DA635E0FA8}"/>
              </a:ext>
            </a:extLst>
          </p:cNvPr>
          <p:cNvCxnSpPr>
            <a:cxnSpLocks/>
          </p:cNvCxnSpPr>
          <p:nvPr/>
        </p:nvCxnSpPr>
        <p:spPr>
          <a:xfrm>
            <a:off x="2689282" y="1085160"/>
            <a:ext cx="846986"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44" name="직선 연결선 43">
            <a:extLst>
              <a:ext uri="{FF2B5EF4-FFF2-40B4-BE49-F238E27FC236}">
                <a16:creationId xmlns:a16="http://schemas.microsoft.com/office/drawing/2014/main" id="{3D241096-134D-C371-76CC-759BF6C3E25B}"/>
              </a:ext>
            </a:extLst>
          </p:cNvPr>
          <p:cNvCxnSpPr>
            <a:cxnSpLocks/>
          </p:cNvCxnSpPr>
          <p:nvPr/>
        </p:nvCxnSpPr>
        <p:spPr>
          <a:xfrm>
            <a:off x="3534705" y="1084761"/>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47" name="직선 연결선 46">
            <a:extLst>
              <a:ext uri="{FF2B5EF4-FFF2-40B4-BE49-F238E27FC236}">
                <a16:creationId xmlns:a16="http://schemas.microsoft.com/office/drawing/2014/main" id="{762FAAD5-388C-47F1-3A3B-5AC039F80223}"/>
              </a:ext>
            </a:extLst>
          </p:cNvPr>
          <p:cNvCxnSpPr>
            <a:cxnSpLocks/>
          </p:cNvCxnSpPr>
          <p:nvPr/>
        </p:nvCxnSpPr>
        <p:spPr>
          <a:xfrm>
            <a:off x="4423437" y="1084761"/>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49" name="TextBox 48">
            <a:extLst>
              <a:ext uri="{FF2B5EF4-FFF2-40B4-BE49-F238E27FC236}">
                <a16:creationId xmlns:a16="http://schemas.microsoft.com/office/drawing/2014/main" id="{8E5A4830-77D9-64C1-0CE5-1F855DDC7FC3}"/>
              </a:ext>
            </a:extLst>
          </p:cNvPr>
          <p:cNvSpPr txBox="1"/>
          <p:nvPr/>
        </p:nvSpPr>
        <p:spPr>
          <a:xfrm>
            <a:off x="5051597" y="770063"/>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회원정산</a:t>
            </a:r>
            <a:endParaRPr lang="ko-KR" altLang="en-US" sz="1100" dirty="0">
              <a:solidFill>
                <a:schemeClr val="bg1">
                  <a:lumMod val="50000"/>
                </a:schemeClr>
              </a:solidFill>
            </a:endParaRPr>
          </a:p>
        </p:txBody>
      </p:sp>
      <p:cxnSp>
        <p:nvCxnSpPr>
          <p:cNvPr id="50" name="직선 연결선 49">
            <a:extLst>
              <a:ext uri="{FF2B5EF4-FFF2-40B4-BE49-F238E27FC236}">
                <a16:creationId xmlns:a16="http://schemas.microsoft.com/office/drawing/2014/main" id="{AE448AF9-BFB6-3CC2-6D71-160092420B8A}"/>
              </a:ext>
            </a:extLst>
          </p:cNvPr>
          <p:cNvCxnSpPr>
            <a:cxnSpLocks/>
          </p:cNvCxnSpPr>
          <p:nvPr/>
        </p:nvCxnSpPr>
        <p:spPr>
          <a:xfrm>
            <a:off x="5295139" y="1084761"/>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51" name="TextBox 50">
            <a:extLst>
              <a:ext uri="{FF2B5EF4-FFF2-40B4-BE49-F238E27FC236}">
                <a16:creationId xmlns:a16="http://schemas.microsoft.com/office/drawing/2014/main" id="{276DD9C6-1EDF-D24E-916C-AC936C3E8575}"/>
              </a:ext>
            </a:extLst>
          </p:cNvPr>
          <p:cNvSpPr txBox="1"/>
          <p:nvPr/>
        </p:nvSpPr>
        <p:spPr>
          <a:xfrm>
            <a:off x="6259678" y="770063"/>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54" name="직선 연결선 53">
            <a:extLst>
              <a:ext uri="{FF2B5EF4-FFF2-40B4-BE49-F238E27FC236}">
                <a16:creationId xmlns:a16="http://schemas.microsoft.com/office/drawing/2014/main" id="{71BFECEE-D30A-D626-6E39-9EA29F83D9DD}"/>
              </a:ext>
            </a:extLst>
          </p:cNvPr>
          <p:cNvCxnSpPr>
            <a:cxnSpLocks/>
          </p:cNvCxnSpPr>
          <p:nvPr/>
        </p:nvCxnSpPr>
        <p:spPr>
          <a:xfrm>
            <a:off x="6189770" y="1084761"/>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13" name="사각형: 둥근 모서리 33">
            <a:extLst>
              <a:ext uri="{FF2B5EF4-FFF2-40B4-BE49-F238E27FC236}">
                <a16:creationId xmlns:a16="http://schemas.microsoft.com/office/drawing/2014/main" id="{0613D2B7-B423-A432-70AB-2DC2D25667CD}"/>
              </a:ext>
            </a:extLst>
          </p:cNvPr>
          <p:cNvSpPr/>
          <p:nvPr/>
        </p:nvSpPr>
        <p:spPr>
          <a:xfrm>
            <a:off x="4856201" y="5065711"/>
            <a:ext cx="4411346" cy="575683"/>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4" name="TextBox 113">
            <a:extLst>
              <a:ext uri="{FF2B5EF4-FFF2-40B4-BE49-F238E27FC236}">
                <a16:creationId xmlns:a16="http://schemas.microsoft.com/office/drawing/2014/main" id="{14F09E85-EF85-C6C4-76F6-6C196E019EF4}"/>
              </a:ext>
            </a:extLst>
          </p:cNvPr>
          <p:cNvSpPr txBox="1"/>
          <p:nvPr/>
        </p:nvSpPr>
        <p:spPr>
          <a:xfrm>
            <a:off x="4911708" y="5158683"/>
            <a:ext cx="1406154" cy="261610"/>
          </a:xfrm>
          <a:prstGeom prst="rect">
            <a:avLst/>
          </a:prstGeom>
          <a:noFill/>
        </p:spPr>
        <p:txBody>
          <a:bodyPr wrap="none" rtlCol="0">
            <a:spAutoFit/>
          </a:bodyPr>
          <a:lstStyle/>
          <a:p>
            <a:r>
              <a:rPr lang="ko-KR" altLang="en-US" sz="1100" dirty="0" smtClean="0">
                <a:solidFill>
                  <a:srgbClr val="0D6EFD"/>
                </a:solidFill>
              </a:rPr>
              <a:t>별첨파일 다운로드</a:t>
            </a:r>
            <a:endParaRPr lang="ko-KR" altLang="en-US" sz="1100" dirty="0">
              <a:solidFill>
                <a:srgbClr val="0D6EFD"/>
              </a:solidFill>
            </a:endParaRPr>
          </a:p>
        </p:txBody>
      </p:sp>
      <p:cxnSp>
        <p:nvCxnSpPr>
          <p:cNvPr id="115" name="직선 연결선 114">
            <a:extLst>
              <a:ext uri="{FF2B5EF4-FFF2-40B4-BE49-F238E27FC236}">
                <a16:creationId xmlns:a16="http://schemas.microsoft.com/office/drawing/2014/main" id="{1200B93F-51BD-2C8E-C44F-2AC0B3493327}"/>
              </a:ext>
            </a:extLst>
          </p:cNvPr>
          <p:cNvCxnSpPr/>
          <p:nvPr/>
        </p:nvCxnSpPr>
        <p:spPr>
          <a:xfrm>
            <a:off x="4981232" y="5485991"/>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19" name="Input">
            <a:extLst>
              <a:ext uri="{FF2B5EF4-FFF2-40B4-BE49-F238E27FC236}">
                <a16:creationId xmlns:a16="http://schemas.microsoft.com/office/drawing/2014/main" id="{DFAFF919-A723-FB98-320A-094FD86E6017}"/>
              </a:ext>
            </a:extLst>
          </p:cNvPr>
          <p:cNvSpPr/>
          <p:nvPr/>
        </p:nvSpPr>
        <p:spPr>
          <a:xfrm>
            <a:off x="8263229" y="5161921"/>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smtClean="0">
                <a:solidFill>
                  <a:schemeClr val="bg1"/>
                </a:solidFill>
                <a:latin typeface="Segoe UI" panose="020B0502040204020203" pitchFamily="34" charset="0"/>
                <a:cs typeface="Segoe UI" panose="020B0502040204020203" pitchFamily="34" charset="0"/>
              </a:rPr>
              <a:t>파일 불러오기</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120" name="직사각형 119">
            <a:extLst>
              <a:ext uri="{FF2B5EF4-FFF2-40B4-BE49-F238E27FC236}">
                <a16:creationId xmlns:a16="http://schemas.microsoft.com/office/drawing/2014/main" id="{BB033C89-2428-C46D-A8D2-F10660A3E818}"/>
              </a:ext>
            </a:extLst>
          </p:cNvPr>
          <p:cNvSpPr/>
          <p:nvPr/>
        </p:nvSpPr>
        <p:spPr>
          <a:xfrm>
            <a:off x="4831618" y="5028180"/>
            <a:ext cx="4435928" cy="613213"/>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1" name="직사각형 120">
            <a:extLst>
              <a:ext uri="{FF2B5EF4-FFF2-40B4-BE49-F238E27FC236}">
                <a16:creationId xmlns:a16="http://schemas.microsoft.com/office/drawing/2014/main" id="{964D9010-373B-3644-114A-88BE32F483E8}"/>
              </a:ext>
            </a:extLst>
          </p:cNvPr>
          <p:cNvSpPr/>
          <p:nvPr/>
        </p:nvSpPr>
        <p:spPr>
          <a:xfrm>
            <a:off x="4777866" y="494481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7</a:t>
            </a:r>
            <a:endParaRPr lang="ko-KR" altLang="en-US" sz="600" dirty="0"/>
          </a:p>
        </p:txBody>
      </p:sp>
    </p:spTree>
    <p:extLst>
      <p:ext uri="{BB962C8B-B14F-4D97-AF65-F5344CB8AC3E}">
        <p14:creationId xmlns:p14="http://schemas.microsoft.com/office/powerpoint/2010/main" val="15597719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제목 5">
            <a:extLst>
              <a:ext uri="{FF2B5EF4-FFF2-40B4-BE49-F238E27FC236}">
                <a16:creationId xmlns:a16="http://schemas.microsoft.com/office/drawing/2014/main" id="{85282DD2-C302-16A8-E179-BC716A4D9030}"/>
              </a:ext>
            </a:extLst>
          </p:cNvPr>
          <p:cNvSpPr>
            <a:spLocks noGrp="1"/>
          </p:cNvSpPr>
          <p:nvPr>
            <p:ph type="ctrTitle"/>
          </p:nvPr>
        </p:nvSpPr>
        <p:spPr/>
        <p:txBody>
          <a:bodyPr/>
          <a:lstStyle/>
          <a:p>
            <a:r>
              <a:rPr lang="ko-KR" altLang="en-US"/>
              <a:t>공통</a:t>
            </a:r>
          </a:p>
        </p:txBody>
      </p:sp>
    </p:spTree>
    <p:extLst>
      <p:ext uri="{BB962C8B-B14F-4D97-AF65-F5344CB8AC3E}">
        <p14:creationId xmlns:p14="http://schemas.microsoft.com/office/powerpoint/2010/main" val="203862800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1298796634"/>
              </p:ext>
            </p:extLst>
          </p:nvPr>
        </p:nvGraphicFramePr>
        <p:xfrm>
          <a:off x="9697979" y="526664"/>
          <a:ext cx="2486401" cy="2787091"/>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포함 항목을 추가 또는 삭제 할 수 있으며</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하단 제어 아이콘이 활성화 됨</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해당 항목을 변경할 수 있음</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2-1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모달</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노출</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변경 내용을 삭제할 수 있음</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하단 추가금액에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연동되어 표기됨</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실비정산관리에 설정된 금액이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해당 내용을 삭제할 수 있음</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공제 대상일 경우 계산식에 반영됨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해당 항목이 삭제된 경우</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635926757"/>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원상복귀가 가능함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76551029"/>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 </a:t>
            </a:r>
            <a:r>
              <a:rPr lang="en-US" altLang="ko-KR" dirty="0"/>
              <a:t>(</a:t>
            </a:r>
            <a:r>
              <a:rPr lang="ko-KR" altLang="en-US" dirty="0"/>
              <a:t>편집</a:t>
            </a:r>
            <a:r>
              <a:rPr lang="en-US" altLang="ko-KR" dirty="0"/>
              <a:t>)</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a:t>상품정보 </a:t>
            </a:r>
            <a:r>
              <a:rPr lang="en-US" altLang="ko-KR" dirty="0"/>
              <a:t>(</a:t>
            </a:r>
            <a:r>
              <a:rPr lang="ko-KR" altLang="en-US" dirty="0"/>
              <a:t>품목조정</a:t>
            </a:r>
            <a:r>
              <a:rPr lang="en-US" altLang="ko-KR" dirty="0"/>
              <a:t>)</a:t>
            </a:r>
            <a:endParaRPr lang="ko-KR" altLang="en-US" dirty="0"/>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4" name="사각형: 둥근 모서리 3">
            <a:extLst>
              <a:ext uri="{FF2B5EF4-FFF2-40B4-BE49-F238E27FC236}">
                <a16:creationId xmlns:a16="http://schemas.microsoft.com/office/drawing/2014/main" id="{B291B983-0DCF-9E07-4B79-0250A3865AFD}"/>
              </a:ext>
            </a:extLst>
          </p:cNvPr>
          <p:cNvSpPr/>
          <p:nvPr/>
        </p:nvSpPr>
        <p:spPr>
          <a:xfrm>
            <a:off x="179704" y="1237052"/>
            <a:ext cx="4411346" cy="5053283"/>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a:extLst>
              <a:ext uri="{FF2B5EF4-FFF2-40B4-BE49-F238E27FC236}">
                <a16:creationId xmlns:a16="http://schemas.microsoft.com/office/drawing/2014/main" id="{877E3670-64F1-C529-7DC5-EBFAB63F10AF}"/>
              </a:ext>
            </a:extLst>
          </p:cNvPr>
          <p:cNvSpPr txBox="1"/>
          <p:nvPr/>
        </p:nvSpPr>
        <p:spPr>
          <a:xfrm>
            <a:off x="235211" y="1330025"/>
            <a:ext cx="671979" cy="261610"/>
          </a:xfrm>
          <a:prstGeom prst="rect">
            <a:avLst/>
          </a:prstGeom>
          <a:noFill/>
        </p:spPr>
        <p:txBody>
          <a:bodyPr wrap="none" rtlCol="0">
            <a:spAutoFit/>
          </a:bodyPr>
          <a:lstStyle/>
          <a:p>
            <a:r>
              <a:rPr lang="ko-KR" altLang="en-US" sz="1100" dirty="0">
                <a:solidFill>
                  <a:srgbClr val="0D6EFD"/>
                </a:solidFill>
              </a:rPr>
              <a:t>고인용품</a:t>
            </a:r>
          </a:p>
        </p:txBody>
      </p:sp>
      <p:cxnSp>
        <p:nvCxnSpPr>
          <p:cNvPr id="6" name="직선 연결선 5">
            <a:extLst>
              <a:ext uri="{FF2B5EF4-FFF2-40B4-BE49-F238E27FC236}">
                <a16:creationId xmlns:a16="http://schemas.microsoft.com/office/drawing/2014/main" id="{7EC2B703-2462-2610-DD6F-8548D07A0F02}"/>
              </a:ext>
            </a:extLst>
          </p:cNvPr>
          <p:cNvCxnSpPr/>
          <p:nvPr/>
        </p:nvCxnSpPr>
        <p:spPr>
          <a:xfrm>
            <a:off x="304735" y="1657333"/>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33" name="사각형: 둥근 모서리 32">
            <a:extLst>
              <a:ext uri="{FF2B5EF4-FFF2-40B4-BE49-F238E27FC236}">
                <a16:creationId xmlns:a16="http://schemas.microsoft.com/office/drawing/2014/main" id="{16F41376-4F1F-93D4-47F8-8E825915C5F9}"/>
              </a:ext>
            </a:extLst>
          </p:cNvPr>
          <p:cNvSpPr/>
          <p:nvPr/>
        </p:nvSpPr>
        <p:spPr>
          <a:xfrm>
            <a:off x="317008" y="3237279"/>
            <a:ext cx="2082526" cy="1379896"/>
          </a:xfrm>
          <a:prstGeom prst="roundRect">
            <a:avLst>
              <a:gd name="adj" fmla="val 3528"/>
            </a:avLst>
          </a:prstGeom>
          <a:solidFill>
            <a:schemeClr val="bg1"/>
          </a:solidFill>
          <a:ln>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pic>
        <p:nvPicPr>
          <p:cNvPr id="36" name="Placeholder Photo">
            <a:extLst>
              <a:ext uri="{FF2B5EF4-FFF2-40B4-BE49-F238E27FC236}">
                <a16:creationId xmlns:a16="http://schemas.microsoft.com/office/drawing/2014/main" id="{F7DF46B2-4C27-BA12-C729-47346FFE3EDA}"/>
              </a:ext>
            </a:extLst>
          </p:cNvPr>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05046" y="3583923"/>
            <a:ext cx="807905" cy="807905"/>
          </a:xfrm>
          <a:prstGeom prst="rect">
            <a:avLst/>
          </a:prstGeom>
        </p:spPr>
      </p:pic>
      <p:sp>
        <p:nvSpPr>
          <p:cNvPr id="38" name="직사각형 37">
            <a:extLst>
              <a:ext uri="{FF2B5EF4-FFF2-40B4-BE49-F238E27FC236}">
                <a16:creationId xmlns:a16="http://schemas.microsoft.com/office/drawing/2014/main" id="{FA87907D-740B-E26A-B3C1-F7F15CE88C36}"/>
              </a:ext>
            </a:extLst>
          </p:cNvPr>
          <p:cNvSpPr/>
          <p:nvPr/>
        </p:nvSpPr>
        <p:spPr>
          <a:xfrm>
            <a:off x="405046" y="4058326"/>
            <a:ext cx="807905" cy="334811"/>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600" dirty="0"/>
              <a:t>오동나무</a:t>
            </a:r>
            <a:endParaRPr lang="en-US" altLang="ko-KR" sz="600" dirty="0"/>
          </a:p>
          <a:p>
            <a:pPr algn="ctr"/>
            <a:r>
              <a:rPr lang="ko-KR" altLang="en-US" sz="600" dirty="0"/>
              <a:t>약 </a:t>
            </a:r>
            <a:r>
              <a:rPr lang="en-US" altLang="ko-KR" sz="600" dirty="0"/>
              <a:t>4.5CM</a:t>
            </a:r>
          </a:p>
          <a:p>
            <a:pPr algn="ctr"/>
            <a:r>
              <a:rPr lang="ko-KR" altLang="en-US" sz="600" dirty="0"/>
              <a:t>횡대</a:t>
            </a:r>
          </a:p>
        </p:txBody>
      </p:sp>
      <p:sp>
        <p:nvSpPr>
          <p:cNvPr id="39" name="TextBox 38">
            <a:extLst>
              <a:ext uri="{FF2B5EF4-FFF2-40B4-BE49-F238E27FC236}">
                <a16:creationId xmlns:a16="http://schemas.microsoft.com/office/drawing/2014/main" id="{070CB795-B4D1-5857-ED58-BC2458FADCDB}"/>
              </a:ext>
            </a:extLst>
          </p:cNvPr>
          <p:cNvSpPr txBox="1"/>
          <p:nvPr/>
        </p:nvSpPr>
        <p:spPr>
          <a:xfrm>
            <a:off x="1121147" y="3274262"/>
            <a:ext cx="562975" cy="230832"/>
          </a:xfrm>
          <a:prstGeom prst="rect">
            <a:avLst/>
          </a:prstGeom>
          <a:noFill/>
        </p:spPr>
        <p:txBody>
          <a:bodyPr wrap="none" rtlCol="0">
            <a:spAutoFit/>
          </a:bodyPr>
          <a:lstStyle/>
          <a:p>
            <a:pPr algn="ctr"/>
            <a:r>
              <a:rPr lang="ko-KR" altLang="en-US" sz="900" dirty="0"/>
              <a:t>관</a:t>
            </a:r>
            <a:r>
              <a:rPr lang="en-US" altLang="ko-KR" sz="900" dirty="0"/>
              <a:t>(</a:t>
            </a:r>
            <a:r>
              <a:rPr lang="ko-KR" altLang="en-US" sz="900" dirty="0"/>
              <a:t>매장</a:t>
            </a:r>
            <a:r>
              <a:rPr lang="en-US" altLang="ko-KR" sz="900" dirty="0"/>
              <a:t>)</a:t>
            </a:r>
            <a:endParaRPr lang="ko-KR" altLang="en-US" sz="900" dirty="0"/>
          </a:p>
        </p:txBody>
      </p:sp>
      <p:sp>
        <p:nvSpPr>
          <p:cNvPr id="44" name="Chevron Right">
            <a:extLst>
              <a:ext uri="{FF2B5EF4-FFF2-40B4-BE49-F238E27FC236}">
                <a16:creationId xmlns:a16="http://schemas.microsoft.com/office/drawing/2014/main" id="{3D05FB37-3BCB-55D3-884D-0DEEA6159B57}"/>
              </a:ext>
            </a:extLst>
          </p:cNvPr>
          <p:cNvSpPr>
            <a:spLocks noChangeAspect="1"/>
          </p:cNvSpPr>
          <p:nvPr/>
        </p:nvSpPr>
        <p:spPr bwMode="auto">
          <a:xfrm>
            <a:off x="1297899" y="3915645"/>
            <a:ext cx="79375" cy="144462"/>
          </a:xfrm>
          <a:custGeom>
            <a:avLst/>
            <a:gdLst>
              <a:gd name="T0" fmla="*/ 28 w 325"/>
              <a:gd name="T1" fmla="*/ 0 h 594"/>
              <a:gd name="T2" fmla="*/ 0 w 325"/>
              <a:gd name="T3" fmla="*/ 28 h 594"/>
              <a:gd name="T4" fmla="*/ 269 w 325"/>
              <a:gd name="T5" fmla="*/ 297 h 594"/>
              <a:gd name="T6" fmla="*/ 0 w 325"/>
              <a:gd name="T7" fmla="*/ 566 h 594"/>
              <a:gd name="T8" fmla="*/ 28 w 325"/>
              <a:gd name="T9" fmla="*/ 594 h 594"/>
              <a:gd name="T10" fmla="*/ 325 w 325"/>
              <a:gd name="T11" fmla="*/ 297 h 594"/>
              <a:gd name="T12" fmla="*/ 28 w 325"/>
              <a:gd name="T13" fmla="*/ 0 h 594"/>
            </a:gdLst>
            <a:ahLst/>
            <a:cxnLst>
              <a:cxn ang="0">
                <a:pos x="T0" y="T1"/>
              </a:cxn>
              <a:cxn ang="0">
                <a:pos x="T2" y="T3"/>
              </a:cxn>
              <a:cxn ang="0">
                <a:pos x="T4" y="T5"/>
              </a:cxn>
              <a:cxn ang="0">
                <a:pos x="T6" y="T7"/>
              </a:cxn>
              <a:cxn ang="0">
                <a:pos x="T8" y="T9"/>
              </a:cxn>
              <a:cxn ang="0">
                <a:pos x="T10" y="T11"/>
              </a:cxn>
              <a:cxn ang="0">
                <a:pos x="T12" y="T13"/>
              </a:cxn>
            </a:cxnLst>
            <a:rect l="0" t="0" r="r" b="b"/>
            <a:pathLst>
              <a:path w="325" h="594">
                <a:moveTo>
                  <a:pt x="28" y="0"/>
                </a:moveTo>
                <a:lnTo>
                  <a:pt x="0" y="28"/>
                </a:lnTo>
                <a:lnTo>
                  <a:pt x="269" y="297"/>
                </a:lnTo>
                <a:lnTo>
                  <a:pt x="0" y="566"/>
                </a:lnTo>
                <a:lnTo>
                  <a:pt x="28" y="594"/>
                </a:lnTo>
                <a:lnTo>
                  <a:pt x="325" y="297"/>
                </a:lnTo>
                <a:lnTo>
                  <a:pt x="28" y="0"/>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7" name="TextBox 46">
            <a:extLst>
              <a:ext uri="{FF2B5EF4-FFF2-40B4-BE49-F238E27FC236}">
                <a16:creationId xmlns:a16="http://schemas.microsoft.com/office/drawing/2014/main" id="{8FE50A02-0BFB-212A-B61C-F1B8229287CD}"/>
              </a:ext>
            </a:extLst>
          </p:cNvPr>
          <p:cNvSpPr txBox="1"/>
          <p:nvPr/>
        </p:nvSpPr>
        <p:spPr>
          <a:xfrm>
            <a:off x="605239" y="4391181"/>
            <a:ext cx="367409" cy="184666"/>
          </a:xfrm>
          <a:prstGeom prst="rect">
            <a:avLst/>
          </a:prstGeom>
          <a:noFill/>
        </p:spPr>
        <p:txBody>
          <a:bodyPr wrap="none" rtlCol="0">
            <a:spAutoFit/>
          </a:bodyPr>
          <a:lstStyle/>
          <a:p>
            <a:pPr algn="ctr"/>
            <a:r>
              <a:rPr lang="en-US" altLang="ko-KR" sz="600" dirty="0"/>
              <a:t>[</a:t>
            </a:r>
            <a:r>
              <a:rPr lang="ko-KR" altLang="en-US" sz="600" dirty="0"/>
              <a:t>기본</a:t>
            </a:r>
            <a:r>
              <a:rPr lang="en-US" altLang="ko-KR" sz="600" dirty="0"/>
              <a:t>]</a:t>
            </a:r>
            <a:endParaRPr lang="ko-KR" altLang="en-US" sz="600" dirty="0"/>
          </a:p>
        </p:txBody>
      </p:sp>
      <p:pic>
        <p:nvPicPr>
          <p:cNvPr id="49" name="Placeholder Photo">
            <a:extLst>
              <a:ext uri="{FF2B5EF4-FFF2-40B4-BE49-F238E27FC236}">
                <a16:creationId xmlns:a16="http://schemas.microsoft.com/office/drawing/2014/main" id="{AC9C1A19-D8FE-B60F-EBF4-68F237F3A56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85142" y="3583923"/>
            <a:ext cx="807905" cy="807905"/>
          </a:xfrm>
          <a:prstGeom prst="rect">
            <a:avLst/>
          </a:prstGeom>
        </p:spPr>
      </p:pic>
      <p:sp>
        <p:nvSpPr>
          <p:cNvPr id="50" name="직사각형 49">
            <a:extLst>
              <a:ext uri="{FF2B5EF4-FFF2-40B4-BE49-F238E27FC236}">
                <a16:creationId xmlns:a16="http://schemas.microsoft.com/office/drawing/2014/main" id="{EA8C734E-6CA7-C853-C554-A01A977BE521}"/>
              </a:ext>
            </a:extLst>
          </p:cNvPr>
          <p:cNvSpPr/>
          <p:nvPr/>
        </p:nvSpPr>
        <p:spPr>
          <a:xfrm>
            <a:off x="1491279" y="4058326"/>
            <a:ext cx="807905" cy="334811"/>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600" dirty="0"/>
              <a:t>소나무</a:t>
            </a:r>
            <a:endParaRPr lang="en-US" altLang="ko-KR" sz="600" dirty="0"/>
          </a:p>
          <a:p>
            <a:pPr algn="ctr"/>
            <a:r>
              <a:rPr lang="ko-KR" altLang="en-US" sz="600" dirty="0"/>
              <a:t>약 </a:t>
            </a:r>
            <a:r>
              <a:rPr lang="en-US" altLang="ko-KR" sz="600" dirty="0"/>
              <a:t>4.5CM</a:t>
            </a:r>
          </a:p>
          <a:p>
            <a:pPr algn="ctr"/>
            <a:r>
              <a:rPr lang="ko-KR" altLang="en-US" sz="600" dirty="0"/>
              <a:t>횡대</a:t>
            </a:r>
          </a:p>
        </p:txBody>
      </p:sp>
      <p:sp>
        <p:nvSpPr>
          <p:cNvPr id="51" name="TextBox 50">
            <a:extLst>
              <a:ext uri="{FF2B5EF4-FFF2-40B4-BE49-F238E27FC236}">
                <a16:creationId xmlns:a16="http://schemas.microsoft.com/office/drawing/2014/main" id="{5333D4DF-0474-1867-033F-DA0F9A28EF8D}"/>
              </a:ext>
            </a:extLst>
          </p:cNvPr>
          <p:cNvSpPr txBox="1"/>
          <p:nvPr/>
        </p:nvSpPr>
        <p:spPr>
          <a:xfrm>
            <a:off x="1484138" y="4391181"/>
            <a:ext cx="806631" cy="184666"/>
          </a:xfrm>
          <a:prstGeom prst="rect">
            <a:avLst/>
          </a:prstGeom>
          <a:noFill/>
        </p:spPr>
        <p:txBody>
          <a:bodyPr wrap="none" rtlCol="0">
            <a:spAutoFit/>
          </a:bodyPr>
          <a:lstStyle/>
          <a:p>
            <a:pPr algn="ctr"/>
            <a:r>
              <a:rPr lang="en-US" altLang="ko-KR" sz="600" dirty="0">
                <a:solidFill>
                  <a:srgbClr val="0D6EFD"/>
                </a:solidFill>
              </a:rPr>
              <a:t>[ </a:t>
            </a:r>
            <a:r>
              <a:rPr lang="ko-KR" altLang="en-US" sz="600" dirty="0">
                <a:solidFill>
                  <a:srgbClr val="0D6EFD"/>
                </a:solidFill>
              </a:rPr>
              <a:t>추가</a:t>
            </a:r>
            <a:r>
              <a:rPr lang="en-US" altLang="ko-KR" sz="600" dirty="0">
                <a:solidFill>
                  <a:srgbClr val="0D6EFD"/>
                </a:solidFill>
              </a:rPr>
              <a:t>: 200,000</a:t>
            </a:r>
            <a:r>
              <a:rPr lang="ko-KR" altLang="en-US" sz="600" dirty="0">
                <a:solidFill>
                  <a:srgbClr val="0D6EFD"/>
                </a:solidFill>
              </a:rPr>
              <a:t>원 </a:t>
            </a:r>
            <a:r>
              <a:rPr lang="en-US" altLang="ko-KR" sz="600" dirty="0">
                <a:solidFill>
                  <a:srgbClr val="0D6EFD"/>
                </a:solidFill>
              </a:rPr>
              <a:t>]</a:t>
            </a:r>
            <a:endParaRPr lang="ko-KR" altLang="en-US" sz="600" dirty="0">
              <a:solidFill>
                <a:srgbClr val="0D6EFD"/>
              </a:solidFill>
            </a:endParaRPr>
          </a:p>
        </p:txBody>
      </p:sp>
      <p:sp>
        <p:nvSpPr>
          <p:cNvPr id="56" name="Remove">
            <a:extLst>
              <a:ext uri="{FF2B5EF4-FFF2-40B4-BE49-F238E27FC236}">
                <a16:creationId xmlns:a16="http://schemas.microsoft.com/office/drawing/2014/main" id="{F6D92CB7-A7AC-4684-2609-110F8BA3A66A}"/>
              </a:ext>
            </a:extLst>
          </p:cNvPr>
          <p:cNvSpPr>
            <a:spLocks noChangeAspect="1" noEditPoints="1"/>
          </p:cNvSpPr>
          <p:nvPr/>
        </p:nvSpPr>
        <p:spPr bwMode="auto">
          <a:xfrm>
            <a:off x="2134239" y="3623007"/>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7" name="직사각형 56">
            <a:extLst>
              <a:ext uri="{FF2B5EF4-FFF2-40B4-BE49-F238E27FC236}">
                <a16:creationId xmlns:a16="http://schemas.microsoft.com/office/drawing/2014/main" id="{7C1B62C8-B89A-9062-69B0-91ADD7EC3373}"/>
              </a:ext>
            </a:extLst>
          </p:cNvPr>
          <p:cNvSpPr/>
          <p:nvPr/>
        </p:nvSpPr>
        <p:spPr>
          <a:xfrm>
            <a:off x="4013542" y="1355861"/>
            <a:ext cx="484816" cy="26428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직사각형 58">
            <a:extLst>
              <a:ext uri="{FF2B5EF4-FFF2-40B4-BE49-F238E27FC236}">
                <a16:creationId xmlns:a16="http://schemas.microsoft.com/office/drawing/2014/main" id="{1FCA12CE-CD8A-3706-5FA5-C8AAEA7D71A7}"/>
              </a:ext>
            </a:extLst>
          </p:cNvPr>
          <p:cNvSpPr/>
          <p:nvPr/>
        </p:nvSpPr>
        <p:spPr>
          <a:xfrm>
            <a:off x="4461545" y="126973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90" name="직사각형 189">
            <a:extLst>
              <a:ext uri="{FF2B5EF4-FFF2-40B4-BE49-F238E27FC236}">
                <a16:creationId xmlns:a16="http://schemas.microsoft.com/office/drawing/2014/main" id="{FF0E7B71-1FFE-C3B6-CB63-51D4902E05F3}"/>
              </a:ext>
            </a:extLst>
          </p:cNvPr>
          <p:cNvSpPr/>
          <p:nvPr/>
        </p:nvSpPr>
        <p:spPr>
          <a:xfrm>
            <a:off x="3076319" y="363887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cxnSp>
        <p:nvCxnSpPr>
          <p:cNvPr id="192" name="직선 화살표 연결선 191">
            <a:extLst>
              <a:ext uri="{FF2B5EF4-FFF2-40B4-BE49-F238E27FC236}">
                <a16:creationId xmlns:a16="http://schemas.microsoft.com/office/drawing/2014/main" id="{18AC3BE3-A53F-FB21-BCC5-0ADF3BFE6BB5}"/>
              </a:ext>
            </a:extLst>
          </p:cNvPr>
          <p:cNvCxnSpPr>
            <a:stCxn id="190" idx="1"/>
          </p:cNvCxnSpPr>
          <p:nvPr/>
        </p:nvCxnSpPr>
        <p:spPr>
          <a:xfrm flipH="1" flipV="1">
            <a:off x="2293047" y="3687300"/>
            <a:ext cx="783272" cy="16634"/>
          </a:xfrm>
          <a:prstGeom prst="straightConnector1">
            <a:avLst/>
          </a:prstGeom>
          <a:ln>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93" name="직선 화살표 연결선 192">
            <a:extLst>
              <a:ext uri="{FF2B5EF4-FFF2-40B4-BE49-F238E27FC236}">
                <a16:creationId xmlns:a16="http://schemas.microsoft.com/office/drawing/2014/main" id="{6D5FED4F-B6A0-CCF7-1BD3-26102E174CE6}"/>
              </a:ext>
            </a:extLst>
          </p:cNvPr>
          <p:cNvCxnSpPr/>
          <p:nvPr/>
        </p:nvCxnSpPr>
        <p:spPr>
          <a:xfrm flipH="1" flipV="1">
            <a:off x="2200769" y="4488084"/>
            <a:ext cx="783272" cy="16634"/>
          </a:xfrm>
          <a:prstGeom prst="straightConnector1">
            <a:avLst/>
          </a:prstGeom>
          <a:ln>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195" name="직사각형 194">
            <a:extLst>
              <a:ext uri="{FF2B5EF4-FFF2-40B4-BE49-F238E27FC236}">
                <a16:creationId xmlns:a16="http://schemas.microsoft.com/office/drawing/2014/main" id="{796A5EB6-BE53-EC41-BB71-B2C52368A6CD}"/>
              </a:ext>
            </a:extLst>
          </p:cNvPr>
          <p:cNvSpPr/>
          <p:nvPr/>
        </p:nvSpPr>
        <p:spPr>
          <a:xfrm>
            <a:off x="2959702" y="444686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sp>
        <p:nvSpPr>
          <p:cNvPr id="196" name="Remove">
            <a:extLst>
              <a:ext uri="{FF2B5EF4-FFF2-40B4-BE49-F238E27FC236}">
                <a16:creationId xmlns:a16="http://schemas.microsoft.com/office/drawing/2014/main" id="{B3466CA6-DA66-37DC-BFB0-007E165462D1}"/>
              </a:ext>
            </a:extLst>
          </p:cNvPr>
          <p:cNvSpPr>
            <a:spLocks noChangeAspect="1" noEditPoints="1"/>
          </p:cNvSpPr>
          <p:nvPr/>
        </p:nvSpPr>
        <p:spPr bwMode="auto">
          <a:xfrm>
            <a:off x="402390" y="3322325"/>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cxnSp>
        <p:nvCxnSpPr>
          <p:cNvPr id="198" name="직선 연결선 197">
            <a:extLst>
              <a:ext uri="{FF2B5EF4-FFF2-40B4-BE49-F238E27FC236}">
                <a16:creationId xmlns:a16="http://schemas.microsoft.com/office/drawing/2014/main" id="{11271F5D-798C-2E76-DE8D-4348A110B223}"/>
              </a:ext>
            </a:extLst>
          </p:cNvPr>
          <p:cNvCxnSpPr/>
          <p:nvPr/>
        </p:nvCxnSpPr>
        <p:spPr>
          <a:xfrm>
            <a:off x="402390" y="3504177"/>
            <a:ext cx="1941911" cy="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직사각형 198">
            <a:extLst>
              <a:ext uri="{FF2B5EF4-FFF2-40B4-BE49-F238E27FC236}">
                <a16:creationId xmlns:a16="http://schemas.microsoft.com/office/drawing/2014/main" id="{A1211B7A-627F-1FEF-0B31-BEDAD94F6104}"/>
              </a:ext>
            </a:extLst>
          </p:cNvPr>
          <p:cNvSpPr/>
          <p:nvPr/>
        </p:nvSpPr>
        <p:spPr>
          <a:xfrm>
            <a:off x="349805" y="3270578"/>
            <a:ext cx="257749" cy="221325"/>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0" name="직사각형 199">
            <a:extLst>
              <a:ext uri="{FF2B5EF4-FFF2-40B4-BE49-F238E27FC236}">
                <a16:creationId xmlns:a16="http://schemas.microsoft.com/office/drawing/2014/main" id="{E15D97BC-70BA-0B4D-6A38-B7E6A25C4B3D}"/>
              </a:ext>
            </a:extLst>
          </p:cNvPr>
          <p:cNvSpPr/>
          <p:nvPr/>
        </p:nvSpPr>
        <p:spPr>
          <a:xfrm>
            <a:off x="173559" y="319088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5</a:t>
            </a:r>
            <a:endParaRPr lang="ko-KR" altLang="en-US" sz="600" dirty="0"/>
          </a:p>
        </p:txBody>
      </p:sp>
      <p:sp>
        <p:nvSpPr>
          <p:cNvPr id="201" name="사각형: 둥근 모서리 200">
            <a:extLst>
              <a:ext uri="{FF2B5EF4-FFF2-40B4-BE49-F238E27FC236}">
                <a16:creationId xmlns:a16="http://schemas.microsoft.com/office/drawing/2014/main" id="{1DC51A70-409F-0C12-CCB0-275521876AAE}"/>
              </a:ext>
            </a:extLst>
          </p:cNvPr>
          <p:cNvSpPr/>
          <p:nvPr/>
        </p:nvSpPr>
        <p:spPr>
          <a:xfrm>
            <a:off x="317008" y="4746960"/>
            <a:ext cx="2082526" cy="1379896"/>
          </a:xfrm>
          <a:prstGeom prst="roundRect">
            <a:avLst>
              <a:gd name="adj" fmla="val 3528"/>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pic>
        <p:nvPicPr>
          <p:cNvPr id="202" name="Placeholder Photo">
            <a:extLst>
              <a:ext uri="{FF2B5EF4-FFF2-40B4-BE49-F238E27FC236}">
                <a16:creationId xmlns:a16="http://schemas.microsoft.com/office/drawing/2014/main" id="{0AE63615-E3DD-C987-E243-1E1D5982C924}"/>
              </a:ext>
            </a:extLst>
          </p:cNvPr>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05046" y="5093604"/>
            <a:ext cx="807905" cy="807905"/>
          </a:xfrm>
          <a:prstGeom prst="rect">
            <a:avLst/>
          </a:prstGeom>
        </p:spPr>
      </p:pic>
      <p:sp>
        <p:nvSpPr>
          <p:cNvPr id="203" name="직사각형 202">
            <a:extLst>
              <a:ext uri="{FF2B5EF4-FFF2-40B4-BE49-F238E27FC236}">
                <a16:creationId xmlns:a16="http://schemas.microsoft.com/office/drawing/2014/main" id="{DBBC2F5B-E6BE-A39B-9711-EC2E9EB09DAE}"/>
              </a:ext>
            </a:extLst>
          </p:cNvPr>
          <p:cNvSpPr/>
          <p:nvPr/>
        </p:nvSpPr>
        <p:spPr>
          <a:xfrm>
            <a:off x="405046" y="5568007"/>
            <a:ext cx="807905" cy="334811"/>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600" dirty="0"/>
              <a:t>오동나무</a:t>
            </a:r>
            <a:endParaRPr lang="en-US" altLang="ko-KR" sz="600" dirty="0"/>
          </a:p>
          <a:p>
            <a:pPr algn="ctr"/>
            <a:r>
              <a:rPr lang="ko-KR" altLang="en-US" sz="600" dirty="0"/>
              <a:t>약 </a:t>
            </a:r>
            <a:r>
              <a:rPr lang="en-US" altLang="ko-KR" sz="600" dirty="0"/>
              <a:t>4.5CM</a:t>
            </a:r>
          </a:p>
          <a:p>
            <a:pPr algn="ctr"/>
            <a:r>
              <a:rPr lang="ko-KR" altLang="en-US" sz="600" dirty="0"/>
              <a:t>횡대</a:t>
            </a:r>
          </a:p>
        </p:txBody>
      </p:sp>
      <p:sp>
        <p:nvSpPr>
          <p:cNvPr id="204" name="TextBox 203">
            <a:extLst>
              <a:ext uri="{FF2B5EF4-FFF2-40B4-BE49-F238E27FC236}">
                <a16:creationId xmlns:a16="http://schemas.microsoft.com/office/drawing/2014/main" id="{0589956F-D0DB-DBBF-F795-26BEA7DF8D74}"/>
              </a:ext>
            </a:extLst>
          </p:cNvPr>
          <p:cNvSpPr txBox="1"/>
          <p:nvPr/>
        </p:nvSpPr>
        <p:spPr>
          <a:xfrm>
            <a:off x="1121147" y="4783943"/>
            <a:ext cx="562975" cy="230832"/>
          </a:xfrm>
          <a:prstGeom prst="rect">
            <a:avLst/>
          </a:prstGeom>
          <a:noFill/>
        </p:spPr>
        <p:txBody>
          <a:bodyPr wrap="none" rtlCol="0">
            <a:spAutoFit/>
          </a:bodyPr>
          <a:lstStyle/>
          <a:p>
            <a:pPr algn="ctr"/>
            <a:r>
              <a:rPr lang="ko-KR" altLang="en-US" sz="900" dirty="0"/>
              <a:t>관</a:t>
            </a:r>
            <a:r>
              <a:rPr lang="en-US" altLang="ko-KR" sz="900" dirty="0"/>
              <a:t>(</a:t>
            </a:r>
            <a:r>
              <a:rPr lang="ko-KR" altLang="en-US" sz="900" dirty="0"/>
              <a:t>매장</a:t>
            </a:r>
            <a:r>
              <a:rPr lang="en-US" altLang="ko-KR" sz="900" dirty="0"/>
              <a:t>)</a:t>
            </a:r>
            <a:endParaRPr lang="ko-KR" altLang="en-US" sz="900" dirty="0"/>
          </a:p>
        </p:txBody>
      </p:sp>
      <p:sp>
        <p:nvSpPr>
          <p:cNvPr id="205" name="Chevron Right">
            <a:extLst>
              <a:ext uri="{FF2B5EF4-FFF2-40B4-BE49-F238E27FC236}">
                <a16:creationId xmlns:a16="http://schemas.microsoft.com/office/drawing/2014/main" id="{03CFCF19-C25F-20C3-CA80-B0B72F25DA4B}"/>
              </a:ext>
            </a:extLst>
          </p:cNvPr>
          <p:cNvSpPr>
            <a:spLocks noChangeAspect="1"/>
          </p:cNvSpPr>
          <p:nvPr/>
        </p:nvSpPr>
        <p:spPr bwMode="auto">
          <a:xfrm>
            <a:off x="1297899" y="5425326"/>
            <a:ext cx="79375" cy="144462"/>
          </a:xfrm>
          <a:custGeom>
            <a:avLst/>
            <a:gdLst>
              <a:gd name="T0" fmla="*/ 28 w 325"/>
              <a:gd name="T1" fmla="*/ 0 h 594"/>
              <a:gd name="T2" fmla="*/ 0 w 325"/>
              <a:gd name="T3" fmla="*/ 28 h 594"/>
              <a:gd name="T4" fmla="*/ 269 w 325"/>
              <a:gd name="T5" fmla="*/ 297 h 594"/>
              <a:gd name="T6" fmla="*/ 0 w 325"/>
              <a:gd name="T7" fmla="*/ 566 h 594"/>
              <a:gd name="T8" fmla="*/ 28 w 325"/>
              <a:gd name="T9" fmla="*/ 594 h 594"/>
              <a:gd name="T10" fmla="*/ 325 w 325"/>
              <a:gd name="T11" fmla="*/ 297 h 594"/>
              <a:gd name="T12" fmla="*/ 28 w 325"/>
              <a:gd name="T13" fmla="*/ 0 h 594"/>
            </a:gdLst>
            <a:ahLst/>
            <a:cxnLst>
              <a:cxn ang="0">
                <a:pos x="T0" y="T1"/>
              </a:cxn>
              <a:cxn ang="0">
                <a:pos x="T2" y="T3"/>
              </a:cxn>
              <a:cxn ang="0">
                <a:pos x="T4" y="T5"/>
              </a:cxn>
              <a:cxn ang="0">
                <a:pos x="T6" y="T7"/>
              </a:cxn>
              <a:cxn ang="0">
                <a:pos x="T8" y="T9"/>
              </a:cxn>
              <a:cxn ang="0">
                <a:pos x="T10" y="T11"/>
              </a:cxn>
              <a:cxn ang="0">
                <a:pos x="T12" y="T13"/>
              </a:cxn>
            </a:cxnLst>
            <a:rect l="0" t="0" r="r" b="b"/>
            <a:pathLst>
              <a:path w="325" h="594">
                <a:moveTo>
                  <a:pt x="28" y="0"/>
                </a:moveTo>
                <a:lnTo>
                  <a:pt x="0" y="28"/>
                </a:lnTo>
                <a:lnTo>
                  <a:pt x="269" y="297"/>
                </a:lnTo>
                <a:lnTo>
                  <a:pt x="0" y="566"/>
                </a:lnTo>
                <a:lnTo>
                  <a:pt x="28" y="594"/>
                </a:lnTo>
                <a:lnTo>
                  <a:pt x="325" y="297"/>
                </a:lnTo>
                <a:lnTo>
                  <a:pt x="28" y="0"/>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06" name="TextBox 205">
            <a:extLst>
              <a:ext uri="{FF2B5EF4-FFF2-40B4-BE49-F238E27FC236}">
                <a16:creationId xmlns:a16="http://schemas.microsoft.com/office/drawing/2014/main" id="{8FE7DD11-828D-9109-9304-DEEEF9ACFC2A}"/>
              </a:ext>
            </a:extLst>
          </p:cNvPr>
          <p:cNvSpPr txBox="1"/>
          <p:nvPr/>
        </p:nvSpPr>
        <p:spPr>
          <a:xfrm>
            <a:off x="605239" y="5900862"/>
            <a:ext cx="367409" cy="184666"/>
          </a:xfrm>
          <a:prstGeom prst="rect">
            <a:avLst/>
          </a:prstGeom>
          <a:noFill/>
        </p:spPr>
        <p:txBody>
          <a:bodyPr wrap="none" rtlCol="0">
            <a:spAutoFit/>
          </a:bodyPr>
          <a:lstStyle/>
          <a:p>
            <a:pPr algn="ctr"/>
            <a:r>
              <a:rPr lang="en-US" altLang="ko-KR" sz="600" dirty="0"/>
              <a:t>[</a:t>
            </a:r>
            <a:r>
              <a:rPr lang="ko-KR" altLang="en-US" sz="600" dirty="0"/>
              <a:t>기본</a:t>
            </a:r>
            <a:r>
              <a:rPr lang="en-US" altLang="ko-KR" sz="600" dirty="0"/>
              <a:t>]</a:t>
            </a:r>
            <a:endParaRPr lang="ko-KR" altLang="en-US" sz="600" dirty="0"/>
          </a:p>
        </p:txBody>
      </p:sp>
      <p:sp>
        <p:nvSpPr>
          <p:cNvPr id="209" name="TextBox 208">
            <a:extLst>
              <a:ext uri="{FF2B5EF4-FFF2-40B4-BE49-F238E27FC236}">
                <a16:creationId xmlns:a16="http://schemas.microsoft.com/office/drawing/2014/main" id="{FA2B55D9-D3AA-C663-593D-A1F49AC8F487}"/>
              </a:ext>
            </a:extLst>
          </p:cNvPr>
          <p:cNvSpPr txBox="1"/>
          <p:nvPr/>
        </p:nvSpPr>
        <p:spPr>
          <a:xfrm>
            <a:off x="1490275" y="5900862"/>
            <a:ext cx="806631" cy="184666"/>
          </a:xfrm>
          <a:prstGeom prst="rect">
            <a:avLst/>
          </a:prstGeom>
          <a:noFill/>
        </p:spPr>
        <p:txBody>
          <a:bodyPr wrap="none" rtlCol="0">
            <a:spAutoFit/>
          </a:bodyPr>
          <a:lstStyle/>
          <a:p>
            <a:pPr algn="ctr"/>
            <a:r>
              <a:rPr lang="en-US" altLang="ko-KR" sz="600" dirty="0">
                <a:solidFill>
                  <a:srgbClr val="FF0000"/>
                </a:solidFill>
              </a:rPr>
              <a:t>[ </a:t>
            </a:r>
            <a:r>
              <a:rPr lang="ko-KR" altLang="en-US" sz="600" dirty="0">
                <a:solidFill>
                  <a:srgbClr val="FF0000"/>
                </a:solidFill>
              </a:rPr>
              <a:t>공제</a:t>
            </a:r>
            <a:r>
              <a:rPr lang="en-US" altLang="ko-KR" sz="600" dirty="0">
                <a:solidFill>
                  <a:srgbClr val="FF0000"/>
                </a:solidFill>
              </a:rPr>
              <a:t>: 200,000</a:t>
            </a:r>
            <a:r>
              <a:rPr lang="ko-KR" altLang="en-US" sz="600" dirty="0">
                <a:solidFill>
                  <a:srgbClr val="FF0000"/>
                </a:solidFill>
              </a:rPr>
              <a:t>원 </a:t>
            </a:r>
            <a:r>
              <a:rPr lang="en-US" altLang="ko-KR" sz="600" dirty="0">
                <a:solidFill>
                  <a:srgbClr val="FF0000"/>
                </a:solidFill>
              </a:rPr>
              <a:t>]</a:t>
            </a:r>
            <a:endParaRPr lang="ko-KR" altLang="en-US" sz="600" dirty="0">
              <a:solidFill>
                <a:srgbClr val="FF0000"/>
              </a:solidFill>
            </a:endParaRPr>
          </a:p>
        </p:txBody>
      </p:sp>
      <p:cxnSp>
        <p:nvCxnSpPr>
          <p:cNvPr id="214" name="직선 연결선 213">
            <a:extLst>
              <a:ext uri="{FF2B5EF4-FFF2-40B4-BE49-F238E27FC236}">
                <a16:creationId xmlns:a16="http://schemas.microsoft.com/office/drawing/2014/main" id="{F4DA8124-E887-81A8-9C0D-39645DCAD4E5}"/>
              </a:ext>
            </a:extLst>
          </p:cNvPr>
          <p:cNvCxnSpPr/>
          <p:nvPr/>
        </p:nvCxnSpPr>
        <p:spPr>
          <a:xfrm>
            <a:off x="402390" y="5013858"/>
            <a:ext cx="1941911"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17" name="Image">
            <a:extLst>
              <a:ext uri="{FF2B5EF4-FFF2-40B4-BE49-F238E27FC236}">
                <a16:creationId xmlns:a16="http://schemas.microsoft.com/office/drawing/2014/main" id="{02CD6551-C827-8957-DFCA-1E307F46A4F7}"/>
              </a:ext>
            </a:extLst>
          </p:cNvPr>
          <p:cNvGrpSpPr>
            <a:grpSpLocks/>
          </p:cNvGrpSpPr>
          <p:nvPr/>
        </p:nvGrpSpPr>
        <p:grpSpPr bwMode="auto">
          <a:xfrm>
            <a:off x="1486788" y="5091853"/>
            <a:ext cx="806631" cy="806631"/>
            <a:chOff x="508000" y="1397000"/>
            <a:chExt cx="1008112" cy="1008112"/>
          </a:xfrm>
        </p:grpSpPr>
        <p:sp>
          <p:nvSpPr>
            <p:cNvPr id="218" name="Border">
              <a:extLst>
                <a:ext uri="{FF2B5EF4-FFF2-40B4-BE49-F238E27FC236}">
                  <a16:creationId xmlns:a16="http://schemas.microsoft.com/office/drawing/2014/main" id="{9E0D45DD-D8B6-F948-525D-FC8EB5E7A558}"/>
                </a:ext>
              </a:extLst>
            </p:cNvPr>
            <p:cNvSpPr>
              <a:spLocks/>
            </p:cNvSpPr>
            <p:nvPr/>
          </p:nvSpPr>
          <p:spPr bwMode="auto">
            <a:xfrm>
              <a:off x="508000" y="1397000"/>
              <a:ext cx="1008112" cy="1008112"/>
            </a:xfrm>
            <a:prstGeom prst="rect">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219" name="Line 2">
              <a:extLst>
                <a:ext uri="{FF2B5EF4-FFF2-40B4-BE49-F238E27FC236}">
                  <a16:creationId xmlns:a16="http://schemas.microsoft.com/office/drawing/2014/main" id="{F5AB4A8E-1953-38B3-DDEB-6A2F3605892D}"/>
                </a:ext>
              </a:extLst>
            </p:cNvPr>
            <p:cNvSpPr>
              <a:spLocks/>
            </p:cNvSpPr>
            <p:nvPr/>
          </p:nvSpPr>
          <p:spPr bwMode="auto">
            <a:xfrm>
              <a:off x="508000" y="1397000"/>
              <a:ext cx="1008112" cy="1008112"/>
            </a:xfrm>
            <a:custGeom>
              <a:avLst/>
              <a:gdLst>
                <a:gd name="connsiteX0" fmla="*/ 0 w 1008112"/>
                <a:gd name="connsiteY0" fmla="*/ 1008112 h 1008112"/>
                <a:gd name="connsiteX1" fmla="*/ 1008112 w 1008112"/>
                <a:gd name="connsiteY1" fmla="*/ 0 h 1008112"/>
              </a:gdLst>
              <a:ahLst/>
              <a:cxnLst>
                <a:cxn ang="0">
                  <a:pos x="connsiteX0" y="connsiteY0"/>
                </a:cxn>
                <a:cxn ang="0">
                  <a:pos x="connsiteX1" y="connsiteY1"/>
                </a:cxn>
              </a:cxnLst>
              <a:rect l="l" t="t" r="r" b="b"/>
              <a:pathLst>
                <a:path w="1008112" h="1008112">
                  <a:moveTo>
                    <a:pt x="0" y="1008112"/>
                  </a:moveTo>
                  <a:lnTo>
                    <a:pt x="1008112" y="0"/>
                  </a:lnTo>
                </a:path>
              </a:pathLst>
            </a:custGeom>
            <a:solidFill>
              <a:schemeClr val="bg1"/>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220" name="Line 1">
              <a:extLst>
                <a:ext uri="{FF2B5EF4-FFF2-40B4-BE49-F238E27FC236}">
                  <a16:creationId xmlns:a16="http://schemas.microsoft.com/office/drawing/2014/main" id="{4C3B4B20-8ED6-D3E9-A817-0E75D177600B}"/>
                </a:ext>
              </a:extLst>
            </p:cNvPr>
            <p:cNvSpPr>
              <a:spLocks/>
            </p:cNvSpPr>
            <p:nvPr/>
          </p:nvSpPr>
          <p:spPr bwMode="auto">
            <a:xfrm>
              <a:off x="508000" y="1397000"/>
              <a:ext cx="1008112" cy="1008112"/>
            </a:xfrm>
            <a:custGeom>
              <a:avLst/>
              <a:gdLst>
                <a:gd name="connsiteX0" fmla="*/ 1008112 w 1008112"/>
                <a:gd name="connsiteY0" fmla="*/ 1008112 h 1008112"/>
                <a:gd name="connsiteX1" fmla="*/ 0 w 1008112"/>
                <a:gd name="connsiteY1" fmla="*/ 0 h 1008112"/>
              </a:gdLst>
              <a:ahLst/>
              <a:cxnLst>
                <a:cxn ang="0">
                  <a:pos x="connsiteX0" y="connsiteY0"/>
                </a:cxn>
                <a:cxn ang="0">
                  <a:pos x="connsiteX1" y="connsiteY1"/>
                </a:cxn>
              </a:cxnLst>
              <a:rect l="l" t="t" r="r" b="b"/>
              <a:pathLst>
                <a:path w="1008112" h="1008112">
                  <a:moveTo>
                    <a:pt x="1008112" y="1008112"/>
                  </a:moveTo>
                  <a:lnTo>
                    <a:pt x="0" y="0"/>
                  </a:lnTo>
                </a:path>
              </a:pathLst>
            </a:custGeom>
            <a:solidFill>
              <a:schemeClr val="bg1"/>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221" name="Reload">
            <a:extLst>
              <a:ext uri="{FF2B5EF4-FFF2-40B4-BE49-F238E27FC236}">
                <a16:creationId xmlns:a16="http://schemas.microsoft.com/office/drawing/2014/main" id="{96998F0F-6B6E-16F4-7ABA-E21960614B93}"/>
              </a:ext>
            </a:extLst>
          </p:cNvPr>
          <p:cNvSpPr>
            <a:spLocks noChangeAspect="1"/>
          </p:cNvSpPr>
          <p:nvPr/>
        </p:nvSpPr>
        <p:spPr bwMode="auto">
          <a:xfrm>
            <a:off x="2131773" y="4836202"/>
            <a:ext cx="117475" cy="119062"/>
          </a:xfrm>
          <a:custGeom>
            <a:avLst/>
            <a:gdLst>
              <a:gd name="T0" fmla="*/ 440 w 480"/>
              <a:gd name="T1" fmla="*/ 0 h 494"/>
              <a:gd name="T2" fmla="*/ 427 w 480"/>
              <a:gd name="T3" fmla="*/ 14 h 494"/>
              <a:gd name="T4" fmla="*/ 427 w 480"/>
              <a:gd name="T5" fmla="*/ 103 h 494"/>
              <a:gd name="T6" fmla="*/ 418 w 480"/>
              <a:gd name="T7" fmla="*/ 93 h 494"/>
              <a:gd name="T8" fmla="*/ 418 w 480"/>
              <a:gd name="T9" fmla="*/ 93 h 494"/>
              <a:gd name="T10" fmla="*/ 240 w 480"/>
              <a:gd name="T11" fmla="*/ 14 h 494"/>
              <a:gd name="T12" fmla="*/ 0 w 480"/>
              <a:gd name="T13" fmla="*/ 254 h 494"/>
              <a:gd name="T14" fmla="*/ 240 w 480"/>
              <a:gd name="T15" fmla="*/ 494 h 494"/>
              <a:gd name="T16" fmla="*/ 480 w 480"/>
              <a:gd name="T17" fmla="*/ 254 h 494"/>
              <a:gd name="T18" fmla="*/ 453 w 480"/>
              <a:gd name="T19" fmla="*/ 254 h 494"/>
              <a:gd name="T20" fmla="*/ 240 w 480"/>
              <a:gd name="T21" fmla="*/ 467 h 494"/>
              <a:gd name="T22" fmla="*/ 27 w 480"/>
              <a:gd name="T23" fmla="*/ 254 h 494"/>
              <a:gd name="T24" fmla="*/ 240 w 480"/>
              <a:gd name="T25" fmla="*/ 41 h 494"/>
              <a:gd name="T26" fmla="*/ 398 w 480"/>
              <a:gd name="T27" fmla="*/ 111 h 494"/>
              <a:gd name="T28" fmla="*/ 406 w 480"/>
              <a:gd name="T29" fmla="*/ 121 h 494"/>
              <a:gd name="T30" fmla="*/ 320 w 480"/>
              <a:gd name="T31" fmla="*/ 121 h 494"/>
              <a:gd name="T32" fmla="*/ 320 w 480"/>
              <a:gd name="T33" fmla="*/ 147 h 494"/>
              <a:gd name="T34" fmla="*/ 453 w 480"/>
              <a:gd name="T35" fmla="*/ 147 h 494"/>
              <a:gd name="T36" fmla="*/ 453 w 480"/>
              <a:gd name="T37" fmla="*/ 14 h 494"/>
              <a:gd name="T38" fmla="*/ 440 w 480"/>
              <a:gd name="T39"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0" h="494">
                <a:moveTo>
                  <a:pt x="440" y="0"/>
                </a:moveTo>
                <a:cubicBezTo>
                  <a:pt x="432" y="0"/>
                  <a:pt x="427" y="7"/>
                  <a:pt x="427" y="14"/>
                </a:cubicBezTo>
                <a:lnTo>
                  <a:pt x="427" y="103"/>
                </a:lnTo>
                <a:cubicBezTo>
                  <a:pt x="424" y="100"/>
                  <a:pt x="421" y="96"/>
                  <a:pt x="418" y="93"/>
                </a:cubicBezTo>
                <a:lnTo>
                  <a:pt x="418" y="93"/>
                </a:lnTo>
                <a:cubicBezTo>
                  <a:pt x="374" y="45"/>
                  <a:pt x="311" y="14"/>
                  <a:pt x="240" y="14"/>
                </a:cubicBezTo>
                <a:cubicBezTo>
                  <a:pt x="108" y="14"/>
                  <a:pt x="0" y="122"/>
                  <a:pt x="0" y="254"/>
                </a:cubicBezTo>
                <a:cubicBezTo>
                  <a:pt x="0" y="386"/>
                  <a:pt x="108" y="494"/>
                  <a:pt x="240" y="494"/>
                </a:cubicBezTo>
                <a:cubicBezTo>
                  <a:pt x="372" y="494"/>
                  <a:pt x="480" y="386"/>
                  <a:pt x="480" y="254"/>
                </a:cubicBezTo>
                <a:cubicBezTo>
                  <a:pt x="480" y="236"/>
                  <a:pt x="453" y="236"/>
                  <a:pt x="453" y="254"/>
                </a:cubicBezTo>
                <a:cubicBezTo>
                  <a:pt x="453" y="372"/>
                  <a:pt x="358" y="467"/>
                  <a:pt x="240" y="467"/>
                </a:cubicBezTo>
                <a:cubicBezTo>
                  <a:pt x="122" y="467"/>
                  <a:pt x="27" y="372"/>
                  <a:pt x="27" y="254"/>
                </a:cubicBezTo>
                <a:cubicBezTo>
                  <a:pt x="27" y="136"/>
                  <a:pt x="122" y="41"/>
                  <a:pt x="240" y="41"/>
                </a:cubicBezTo>
                <a:cubicBezTo>
                  <a:pt x="303" y="41"/>
                  <a:pt x="359" y="68"/>
                  <a:pt x="398" y="111"/>
                </a:cubicBezTo>
                <a:cubicBezTo>
                  <a:pt x="401" y="114"/>
                  <a:pt x="404" y="117"/>
                  <a:pt x="406" y="121"/>
                </a:cubicBezTo>
                <a:lnTo>
                  <a:pt x="320" y="121"/>
                </a:lnTo>
                <a:cubicBezTo>
                  <a:pt x="302" y="120"/>
                  <a:pt x="302" y="148"/>
                  <a:pt x="320" y="147"/>
                </a:cubicBezTo>
                <a:lnTo>
                  <a:pt x="453" y="147"/>
                </a:lnTo>
                <a:lnTo>
                  <a:pt x="453" y="14"/>
                </a:lnTo>
                <a:cubicBezTo>
                  <a:pt x="453" y="6"/>
                  <a:pt x="447" y="0"/>
                  <a:pt x="440" y="0"/>
                </a:cubicBez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22" name="직사각형 221">
            <a:extLst>
              <a:ext uri="{FF2B5EF4-FFF2-40B4-BE49-F238E27FC236}">
                <a16:creationId xmlns:a16="http://schemas.microsoft.com/office/drawing/2014/main" id="{D0104FD6-FD6A-4EA5-A0E0-96AC754A9869}"/>
              </a:ext>
            </a:extLst>
          </p:cNvPr>
          <p:cNvSpPr/>
          <p:nvPr/>
        </p:nvSpPr>
        <p:spPr>
          <a:xfrm>
            <a:off x="2567256" y="528774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6</a:t>
            </a:r>
            <a:endParaRPr lang="ko-KR" altLang="en-US" sz="600" dirty="0"/>
          </a:p>
        </p:txBody>
      </p:sp>
      <p:sp>
        <p:nvSpPr>
          <p:cNvPr id="223" name="직사각형 222">
            <a:extLst>
              <a:ext uri="{FF2B5EF4-FFF2-40B4-BE49-F238E27FC236}">
                <a16:creationId xmlns:a16="http://schemas.microsoft.com/office/drawing/2014/main" id="{92861871-6A57-1371-4793-17A2561F369F}"/>
              </a:ext>
            </a:extLst>
          </p:cNvPr>
          <p:cNvSpPr/>
          <p:nvPr/>
        </p:nvSpPr>
        <p:spPr>
          <a:xfrm>
            <a:off x="268809" y="4688668"/>
            <a:ext cx="2316557" cy="1485728"/>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24" name="직선 화살표 연결선 223">
            <a:extLst>
              <a:ext uri="{FF2B5EF4-FFF2-40B4-BE49-F238E27FC236}">
                <a16:creationId xmlns:a16="http://schemas.microsoft.com/office/drawing/2014/main" id="{6EE77E61-BFF0-977B-6650-6DC6234091C3}"/>
              </a:ext>
            </a:extLst>
          </p:cNvPr>
          <p:cNvCxnSpPr/>
          <p:nvPr/>
        </p:nvCxnSpPr>
        <p:spPr>
          <a:xfrm flipH="1" flipV="1">
            <a:off x="2253565" y="4898902"/>
            <a:ext cx="783272" cy="16634"/>
          </a:xfrm>
          <a:prstGeom prst="straightConnector1">
            <a:avLst/>
          </a:prstGeom>
          <a:ln>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225" name="직사각형 224">
            <a:extLst>
              <a:ext uri="{FF2B5EF4-FFF2-40B4-BE49-F238E27FC236}">
                <a16:creationId xmlns:a16="http://schemas.microsoft.com/office/drawing/2014/main" id="{93360667-FF80-D6E0-DDE1-64654CCDD092}"/>
              </a:ext>
            </a:extLst>
          </p:cNvPr>
          <p:cNvSpPr/>
          <p:nvPr/>
        </p:nvSpPr>
        <p:spPr>
          <a:xfrm>
            <a:off x="3012498" y="485768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7</a:t>
            </a:r>
            <a:endParaRPr lang="ko-KR" altLang="en-US" sz="600" dirty="0"/>
          </a:p>
        </p:txBody>
      </p:sp>
      <p:grpSp>
        <p:nvGrpSpPr>
          <p:cNvPr id="234" name="그룹 233">
            <a:extLst>
              <a:ext uri="{FF2B5EF4-FFF2-40B4-BE49-F238E27FC236}">
                <a16:creationId xmlns:a16="http://schemas.microsoft.com/office/drawing/2014/main" id="{721CAD32-8245-0E5D-3A47-111F7C2EDD36}"/>
              </a:ext>
            </a:extLst>
          </p:cNvPr>
          <p:cNvGrpSpPr/>
          <p:nvPr/>
        </p:nvGrpSpPr>
        <p:grpSpPr>
          <a:xfrm>
            <a:off x="317008" y="1782831"/>
            <a:ext cx="1022260" cy="1271326"/>
            <a:chOff x="1377274" y="1782831"/>
            <a:chExt cx="1022260" cy="1271326"/>
          </a:xfrm>
        </p:grpSpPr>
        <p:sp>
          <p:nvSpPr>
            <p:cNvPr id="226" name="사각형: 둥근 모서리 225">
              <a:extLst>
                <a:ext uri="{FF2B5EF4-FFF2-40B4-BE49-F238E27FC236}">
                  <a16:creationId xmlns:a16="http://schemas.microsoft.com/office/drawing/2014/main" id="{D1A75590-2404-BFBB-60FB-B2ED916197FD}"/>
                </a:ext>
              </a:extLst>
            </p:cNvPr>
            <p:cNvSpPr/>
            <p:nvPr/>
          </p:nvSpPr>
          <p:spPr>
            <a:xfrm>
              <a:off x="1377274" y="1782831"/>
              <a:ext cx="1022260" cy="1271326"/>
            </a:xfrm>
            <a:prstGeom prst="roundRect">
              <a:avLst>
                <a:gd name="adj" fmla="val 3528"/>
              </a:avLst>
            </a:prstGeom>
            <a:solidFill>
              <a:schemeClr val="bg1"/>
            </a:solidFill>
            <a:ln>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27" name="TextBox 226">
              <a:extLst>
                <a:ext uri="{FF2B5EF4-FFF2-40B4-BE49-F238E27FC236}">
                  <a16:creationId xmlns:a16="http://schemas.microsoft.com/office/drawing/2014/main" id="{7512C553-6632-6D6F-9821-D01D45F608ED}"/>
                </a:ext>
              </a:extLst>
            </p:cNvPr>
            <p:cNvSpPr txBox="1"/>
            <p:nvPr/>
          </p:nvSpPr>
          <p:spPr>
            <a:xfrm>
              <a:off x="1613743" y="1819814"/>
              <a:ext cx="562975" cy="230832"/>
            </a:xfrm>
            <a:prstGeom prst="rect">
              <a:avLst/>
            </a:prstGeom>
            <a:noFill/>
          </p:spPr>
          <p:txBody>
            <a:bodyPr wrap="none" rtlCol="0">
              <a:spAutoFit/>
            </a:bodyPr>
            <a:lstStyle/>
            <a:p>
              <a:pPr algn="ctr"/>
              <a:r>
                <a:rPr lang="ko-KR" altLang="en-US" sz="900" dirty="0"/>
                <a:t>관</a:t>
              </a:r>
              <a:r>
                <a:rPr lang="en-US" altLang="ko-KR" sz="900" dirty="0"/>
                <a:t>(</a:t>
              </a:r>
              <a:r>
                <a:rPr lang="ko-KR" altLang="en-US" sz="900" dirty="0"/>
                <a:t>매장</a:t>
              </a:r>
              <a:r>
                <a:rPr lang="en-US" altLang="ko-KR" sz="900" dirty="0"/>
                <a:t>)</a:t>
              </a:r>
              <a:endParaRPr lang="ko-KR" altLang="en-US" sz="900" dirty="0"/>
            </a:p>
          </p:txBody>
        </p:sp>
        <p:pic>
          <p:nvPicPr>
            <p:cNvPr id="230" name="Placeholder Photo">
              <a:extLst>
                <a:ext uri="{FF2B5EF4-FFF2-40B4-BE49-F238E27FC236}">
                  <a16:creationId xmlns:a16="http://schemas.microsoft.com/office/drawing/2014/main" id="{71B31BEB-79DF-501D-3C08-52D5D7CE7F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85142" y="2129475"/>
              <a:ext cx="807905" cy="807905"/>
            </a:xfrm>
            <a:prstGeom prst="rect">
              <a:avLst/>
            </a:prstGeom>
          </p:spPr>
        </p:pic>
        <p:cxnSp>
          <p:nvCxnSpPr>
            <p:cNvPr id="231" name="직선 연결선 230">
              <a:extLst>
                <a:ext uri="{FF2B5EF4-FFF2-40B4-BE49-F238E27FC236}">
                  <a16:creationId xmlns:a16="http://schemas.microsoft.com/office/drawing/2014/main" id="{C762E121-A7DA-88B2-50D7-1BF0F1D6FE1F}"/>
                </a:ext>
              </a:extLst>
            </p:cNvPr>
            <p:cNvCxnSpPr>
              <a:cxnSpLocks/>
            </p:cNvCxnSpPr>
            <p:nvPr/>
          </p:nvCxnSpPr>
          <p:spPr>
            <a:xfrm>
              <a:off x="1391065" y="2049729"/>
              <a:ext cx="953236" cy="0"/>
            </a:xfrm>
            <a:prstGeom prst="line">
              <a:avLst/>
            </a:prstGeom>
          </p:spPr>
          <p:style>
            <a:lnRef idx="1">
              <a:schemeClr val="accent1"/>
            </a:lnRef>
            <a:fillRef idx="0">
              <a:schemeClr val="accent1"/>
            </a:fillRef>
            <a:effectRef idx="0">
              <a:schemeClr val="accent1"/>
            </a:effectRef>
            <a:fontRef idx="minor">
              <a:schemeClr val="tx1"/>
            </a:fontRef>
          </p:style>
        </p:cxnSp>
        <p:sp>
          <p:nvSpPr>
            <p:cNvPr id="233" name="직사각형 232">
              <a:extLst>
                <a:ext uri="{FF2B5EF4-FFF2-40B4-BE49-F238E27FC236}">
                  <a16:creationId xmlns:a16="http://schemas.microsoft.com/office/drawing/2014/main" id="{C0B07FC0-4569-47A3-FD51-987DE35422D4}"/>
                </a:ext>
              </a:extLst>
            </p:cNvPr>
            <p:cNvSpPr/>
            <p:nvPr/>
          </p:nvSpPr>
          <p:spPr>
            <a:xfrm>
              <a:off x="1485143" y="2597741"/>
              <a:ext cx="807905" cy="334811"/>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600" dirty="0"/>
                <a:t>오동나무</a:t>
              </a:r>
              <a:endParaRPr lang="en-US" altLang="ko-KR" sz="600" dirty="0"/>
            </a:p>
            <a:p>
              <a:pPr algn="ctr"/>
              <a:r>
                <a:rPr lang="ko-KR" altLang="en-US" sz="600" dirty="0"/>
                <a:t>약 </a:t>
              </a:r>
              <a:r>
                <a:rPr lang="en-US" altLang="ko-KR" sz="600" dirty="0"/>
                <a:t>4.5CM</a:t>
              </a:r>
            </a:p>
            <a:p>
              <a:pPr algn="ctr"/>
              <a:r>
                <a:rPr lang="ko-KR" altLang="en-US" sz="600" dirty="0"/>
                <a:t>횡대</a:t>
              </a:r>
            </a:p>
          </p:txBody>
        </p:sp>
      </p:grpSp>
      <p:sp>
        <p:nvSpPr>
          <p:cNvPr id="237" name="직사각형 236">
            <a:extLst>
              <a:ext uri="{FF2B5EF4-FFF2-40B4-BE49-F238E27FC236}">
                <a16:creationId xmlns:a16="http://schemas.microsoft.com/office/drawing/2014/main" id="{23226409-FAF6-2AFB-005A-A08503D5381C}"/>
              </a:ext>
            </a:extLst>
          </p:cNvPr>
          <p:cNvSpPr/>
          <p:nvPr/>
        </p:nvSpPr>
        <p:spPr>
          <a:xfrm>
            <a:off x="1078416" y="1828404"/>
            <a:ext cx="275898" cy="227462"/>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9" name="직사각형 238">
            <a:extLst>
              <a:ext uri="{FF2B5EF4-FFF2-40B4-BE49-F238E27FC236}">
                <a16:creationId xmlns:a16="http://schemas.microsoft.com/office/drawing/2014/main" id="{91B6154B-D633-B93E-EAB0-66B3CB0F2DAC}"/>
              </a:ext>
            </a:extLst>
          </p:cNvPr>
          <p:cNvSpPr/>
          <p:nvPr/>
        </p:nvSpPr>
        <p:spPr>
          <a:xfrm>
            <a:off x="1247519" y="176098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240" name="Save">
            <a:extLst>
              <a:ext uri="{FF2B5EF4-FFF2-40B4-BE49-F238E27FC236}">
                <a16:creationId xmlns:a16="http://schemas.microsoft.com/office/drawing/2014/main" id="{859FA890-4F04-0C3D-C205-63966FB1D3DA}"/>
              </a:ext>
            </a:extLst>
          </p:cNvPr>
          <p:cNvSpPr>
            <a:spLocks noChangeAspect="1" noEditPoints="1"/>
          </p:cNvSpPr>
          <p:nvPr/>
        </p:nvSpPr>
        <p:spPr bwMode="auto">
          <a:xfrm>
            <a:off x="4044131" y="1411423"/>
            <a:ext cx="133823" cy="133823"/>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44" name="TextBox 243">
            <a:extLst>
              <a:ext uri="{FF2B5EF4-FFF2-40B4-BE49-F238E27FC236}">
                <a16:creationId xmlns:a16="http://schemas.microsoft.com/office/drawing/2014/main" id="{B033CCF4-BA20-24BD-D182-93D03D679D49}"/>
              </a:ext>
            </a:extLst>
          </p:cNvPr>
          <p:cNvSpPr txBox="1"/>
          <p:nvPr/>
        </p:nvSpPr>
        <p:spPr>
          <a:xfrm>
            <a:off x="4123203" y="1379855"/>
            <a:ext cx="389850" cy="215444"/>
          </a:xfrm>
          <a:prstGeom prst="rect">
            <a:avLst/>
          </a:prstGeom>
          <a:noFill/>
        </p:spPr>
        <p:txBody>
          <a:bodyPr wrap="none" rtlCol="0">
            <a:spAutoFit/>
          </a:bodyPr>
          <a:lstStyle/>
          <a:p>
            <a:r>
              <a:rPr lang="ko-KR" altLang="en-US" sz="800" dirty="0" smtClean="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반영</a:t>
            </a:r>
            <a:endParaRPr lang="ko-KR" altLang="en-US" sz="80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46" name="Border">
            <a:extLst>
              <a:ext uri="{FF2B5EF4-FFF2-40B4-BE49-F238E27FC236}">
                <a16:creationId xmlns:a16="http://schemas.microsoft.com/office/drawing/2014/main" id="{31828AC1-D6A3-0D49-BE0A-7C6062B4FF46}"/>
              </a:ext>
            </a:extLst>
          </p:cNvPr>
          <p:cNvSpPr/>
          <p:nvPr/>
        </p:nvSpPr>
        <p:spPr>
          <a:xfrm>
            <a:off x="4818290" y="1237052"/>
            <a:ext cx="4725803" cy="282127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품목변경</a:t>
            </a:r>
            <a:endParaRPr lang="en-US" sz="1300" dirty="0">
              <a:solidFill>
                <a:srgbClr val="5F5F5F"/>
              </a:solidFill>
              <a:latin typeface="Segoe UI" panose="020B0502040204020203" pitchFamily="34" charset="0"/>
              <a:cs typeface="Segoe UI" panose="020B0502040204020203" pitchFamily="34" charset="0"/>
            </a:endParaRPr>
          </a:p>
        </p:txBody>
      </p:sp>
      <p:sp>
        <p:nvSpPr>
          <p:cNvPr id="247" name="Body">
            <a:extLst>
              <a:ext uri="{FF2B5EF4-FFF2-40B4-BE49-F238E27FC236}">
                <a16:creationId xmlns:a16="http://schemas.microsoft.com/office/drawing/2014/main" id="{D7D0C246-FEAE-4350-F8B6-BBBAC590A1C6}"/>
              </a:ext>
            </a:extLst>
          </p:cNvPr>
          <p:cNvSpPr txBox="1"/>
          <p:nvPr/>
        </p:nvSpPr>
        <p:spPr>
          <a:xfrm>
            <a:off x="4818290" y="1772717"/>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248" name="Separator">
            <a:extLst>
              <a:ext uri="{FF2B5EF4-FFF2-40B4-BE49-F238E27FC236}">
                <a16:creationId xmlns:a16="http://schemas.microsoft.com/office/drawing/2014/main" id="{176A4346-9C31-A566-65E9-6158FE165850}"/>
              </a:ext>
            </a:extLst>
          </p:cNvPr>
          <p:cNvCxnSpPr>
            <a:cxnSpLocks/>
          </p:cNvCxnSpPr>
          <p:nvPr/>
        </p:nvCxnSpPr>
        <p:spPr>
          <a:xfrm>
            <a:off x="4818290" y="1772717"/>
            <a:ext cx="4725803"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257" name="Close Icon">
            <a:extLst>
              <a:ext uri="{FF2B5EF4-FFF2-40B4-BE49-F238E27FC236}">
                <a16:creationId xmlns:a16="http://schemas.microsoft.com/office/drawing/2014/main" id="{8A1F1AF7-A5C8-39C2-F306-744C160BDA9D}"/>
              </a:ext>
            </a:extLst>
          </p:cNvPr>
          <p:cNvSpPr>
            <a:spLocks noChangeAspect="1"/>
          </p:cNvSpPr>
          <p:nvPr/>
        </p:nvSpPr>
        <p:spPr bwMode="auto">
          <a:xfrm>
            <a:off x="9284883" y="1453773"/>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271" name="표 48">
            <a:extLst>
              <a:ext uri="{FF2B5EF4-FFF2-40B4-BE49-F238E27FC236}">
                <a16:creationId xmlns:a16="http://schemas.microsoft.com/office/drawing/2014/main" id="{65B749E7-37F0-510E-87C2-B1288C761E59}"/>
              </a:ext>
            </a:extLst>
          </p:cNvPr>
          <p:cNvGraphicFramePr>
            <a:graphicFrameLocks noGrp="1"/>
          </p:cNvGraphicFramePr>
          <p:nvPr>
            <p:extLst>
              <p:ext uri="{D42A27DB-BD31-4B8C-83A1-F6EECF244321}">
                <p14:modId xmlns:p14="http://schemas.microsoft.com/office/powerpoint/2010/main" val="4261304431"/>
              </p:ext>
            </p:extLst>
          </p:nvPr>
        </p:nvGraphicFramePr>
        <p:xfrm>
          <a:off x="5019218" y="1828403"/>
          <a:ext cx="4354502" cy="1675771"/>
        </p:xfrm>
        <a:graphic>
          <a:graphicData uri="http://schemas.openxmlformats.org/drawingml/2006/table">
            <a:tbl>
              <a:tblPr firstRow="1" bandRow="1">
                <a:tableStyleId>{F2DE63D5-997A-4646-A377-4702673A728D}</a:tableStyleId>
              </a:tblPr>
              <a:tblGrid>
                <a:gridCol w="1088626">
                  <a:extLst>
                    <a:ext uri="{9D8B030D-6E8A-4147-A177-3AD203B41FA5}">
                      <a16:colId xmlns:a16="http://schemas.microsoft.com/office/drawing/2014/main" val="3997906638"/>
                    </a:ext>
                  </a:extLst>
                </a:gridCol>
                <a:gridCol w="1088626">
                  <a:extLst>
                    <a:ext uri="{9D8B030D-6E8A-4147-A177-3AD203B41FA5}">
                      <a16:colId xmlns:a16="http://schemas.microsoft.com/office/drawing/2014/main" val="3038096981"/>
                    </a:ext>
                  </a:extLst>
                </a:gridCol>
                <a:gridCol w="1088625">
                  <a:extLst>
                    <a:ext uri="{9D8B030D-6E8A-4147-A177-3AD203B41FA5}">
                      <a16:colId xmlns:a16="http://schemas.microsoft.com/office/drawing/2014/main" val="2189235125"/>
                    </a:ext>
                  </a:extLst>
                </a:gridCol>
                <a:gridCol w="1088625">
                  <a:extLst>
                    <a:ext uri="{9D8B030D-6E8A-4147-A177-3AD203B41FA5}">
                      <a16:colId xmlns:a16="http://schemas.microsoft.com/office/drawing/2014/main" val="3275808881"/>
                    </a:ext>
                  </a:extLst>
                </a:gridCol>
              </a:tblGrid>
              <a:tr h="331425">
                <a:tc>
                  <a:txBody>
                    <a:bodyPr/>
                    <a:lstStyle/>
                    <a:p>
                      <a:pPr algn="ctr" latinLnBrk="1"/>
                      <a:r>
                        <a:rPr lang="ko-KR" altLang="en-US" sz="700" dirty="0"/>
                        <a:t>사진</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명칭</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금액</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672173">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700"/>
                        <a:t>0000</a:t>
                      </a:r>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672173">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700"/>
                        <a:t>0000</a:t>
                      </a:r>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75904557"/>
                  </a:ext>
                </a:extLst>
              </a:tr>
            </a:tbl>
          </a:graphicData>
        </a:graphic>
      </p:graphicFrame>
      <p:sp>
        <p:nvSpPr>
          <p:cNvPr id="284" name="Input">
            <a:extLst>
              <a:ext uri="{FF2B5EF4-FFF2-40B4-BE49-F238E27FC236}">
                <a16:creationId xmlns:a16="http://schemas.microsoft.com/office/drawing/2014/main" id="{F6F4696E-27F3-24D6-A619-388ED602CE5A}"/>
              </a:ext>
            </a:extLst>
          </p:cNvPr>
          <p:cNvSpPr/>
          <p:nvPr/>
        </p:nvSpPr>
        <p:spPr>
          <a:xfrm>
            <a:off x="8645771" y="2406089"/>
            <a:ext cx="410045" cy="165798"/>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선택</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2" name="직사각형 1">
            <a:extLst>
              <a:ext uri="{FF2B5EF4-FFF2-40B4-BE49-F238E27FC236}">
                <a16:creationId xmlns:a16="http://schemas.microsoft.com/office/drawing/2014/main" id="{CA428E2A-A3C8-2CEE-4BE7-35E3EFFA3E3C}"/>
              </a:ext>
            </a:extLst>
          </p:cNvPr>
          <p:cNvSpPr/>
          <p:nvPr/>
        </p:nvSpPr>
        <p:spPr>
          <a:xfrm>
            <a:off x="5634835" y="1338189"/>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solidFill>
                  <a:srgbClr val="FF0000"/>
                </a:solidFill>
              </a:rPr>
              <a:t>2-1</a:t>
            </a:r>
            <a:endParaRPr lang="ko-KR" altLang="en-US" sz="600" dirty="0">
              <a:solidFill>
                <a:srgbClr val="FF0000"/>
              </a:solidFill>
            </a:endParaRPr>
          </a:p>
        </p:txBody>
      </p:sp>
      <p:sp>
        <p:nvSpPr>
          <p:cNvPr id="7" name="Button">
            <a:extLst>
              <a:ext uri="{FF2B5EF4-FFF2-40B4-BE49-F238E27FC236}">
                <a16:creationId xmlns:a16="http://schemas.microsoft.com/office/drawing/2014/main" id="{DEE3A523-4E96-3ACD-4736-5AC2F6873E9A}"/>
              </a:ext>
            </a:extLst>
          </p:cNvPr>
          <p:cNvSpPr/>
          <p:nvPr/>
        </p:nvSpPr>
        <p:spPr>
          <a:xfrm>
            <a:off x="8924925" y="3596021"/>
            <a:ext cx="434902" cy="310539"/>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rgbClr val="5F5F5F"/>
                </a:solidFill>
                <a:latin typeface="Segoe UI" panose="020B0502040204020203" pitchFamily="34" charset="0"/>
                <a:cs typeface="Segoe UI" panose="020B0502040204020203" pitchFamily="34" charset="0"/>
              </a:rPr>
              <a:t>취소</a:t>
            </a:r>
            <a:endParaRPr lang="en-US" sz="1050" dirty="0">
              <a:solidFill>
                <a:srgbClr val="5F5F5F"/>
              </a:solidFill>
              <a:latin typeface="Segoe UI" panose="020B0502040204020203" pitchFamily="34" charset="0"/>
              <a:cs typeface="Segoe UI" panose="020B0502040204020203" pitchFamily="34" charset="0"/>
            </a:endParaRPr>
          </a:p>
        </p:txBody>
      </p:sp>
      <p:sp>
        <p:nvSpPr>
          <p:cNvPr id="3" name="TextBox 2"/>
          <p:cNvSpPr txBox="1"/>
          <p:nvPr/>
        </p:nvSpPr>
        <p:spPr>
          <a:xfrm>
            <a:off x="1020586" y="1828404"/>
            <a:ext cx="470693" cy="215444"/>
          </a:xfrm>
          <a:prstGeom prst="rect">
            <a:avLst/>
          </a:prstGeom>
          <a:noFill/>
        </p:spPr>
        <p:txBody>
          <a:bodyPr wrap="square" rtlCol="0">
            <a:spAutoFit/>
          </a:bodyPr>
          <a:lstStyle/>
          <a:p>
            <a:r>
              <a:rPr lang="ko-KR" altLang="en-US" sz="800" b="1" dirty="0" smtClean="0">
                <a:solidFill>
                  <a:schemeClr val="accent6">
                    <a:lumMod val="75000"/>
                  </a:schemeClr>
                </a:solidFill>
              </a:rPr>
              <a:t>변경</a:t>
            </a:r>
            <a:endParaRPr lang="ko-KR" altLang="en-US" sz="800" b="1" dirty="0">
              <a:solidFill>
                <a:schemeClr val="accent6">
                  <a:lumMod val="75000"/>
                </a:schemeClr>
              </a:solidFill>
            </a:endParaRPr>
          </a:p>
        </p:txBody>
      </p:sp>
      <p:sp>
        <p:nvSpPr>
          <p:cNvPr id="72" name="직사각형 71">
            <a:extLst>
              <a:ext uri="{FF2B5EF4-FFF2-40B4-BE49-F238E27FC236}">
                <a16:creationId xmlns:a16="http://schemas.microsoft.com/office/drawing/2014/main" id="{23226409-FAF6-2AFB-005A-A08503D5381C}"/>
              </a:ext>
            </a:extLst>
          </p:cNvPr>
          <p:cNvSpPr/>
          <p:nvPr/>
        </p:nvSpPr>
        <p:spPr>
          <a:xfrm>
            <a:off x="2136287" y="3281956"/>
            <a:ext cx="275898" cy="227462"/>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3" name="TextBox 72"/>
          <p:cNvSpPr txBox="1"/>
          <p:nvPr/>
        </p:nvSpPr>
        <p:spPr>
          <a:xfrm>
            <a:off x="2078457" y="3281956"/>
            <a:ext cx="470693" cy="215444"/>
          </a:xfrm>
          <a:prstGeom prst="rect">
            <a:avLst/>
          </a:prstGeom>
          <a:noFill/>
        </p:spPr>
        <p:txBody>
          <a:bodyPr wrap="square" rtlCol="0">
            <a:spAutoFit/>
          </a:bodyPr>
          <a:lstStyle/>
          <a:p>
            <a:r>
              <a:rPr lang="ko-KR" altLang="en-US" sz="800" b="1" dirty="0" smtClean="0">
                <a:solidFill>
                  <a:schemeClr val="accent6">
                    <a:lumMod val="75000"/>
                  </a:schemeClr>
                </a:solidFill>
              </a:rPr>
              <a:t>변경</a:t>
            </a:r>
            <a:endParaRPr lang="ko-KR" altLang="en-US" sz="800" b="1" dirty="0">
              <a:solidFill>
                <a:schemeClr val="accent6">
                  <a:lumMod val="75000"/>
                </a:schemeClr>
              </a:solidFill>
            </a:endParaRPr>
          </a:p>
        </p:txBody>
      </p:sp>
      <p:sp>
        <p:nvSpPr>
          <p:cNvPr id="172" name="직사각형 171">
            <a:extLst>
              <a:ext uri="{FF2B5EF4-FFF2-40B4-BE49-F238E27FC236}">
                <a16:creationId xmlns:a16="http://schemas.microsoft.com/office/drawing/2014/main" id="{171D5126-B312-3BAD-CF04-7708B303F433}"/>
              </a:ext>
            </a:extLst>
          </p:cNvPr>
          <p:cNvSpPr/>
          <p:nvPr/>
        </p:nvSpPr>
        <p:spPr>
          <a:xfrm>
            <a:off x="2293419" y="321689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Tree>
    <p:extLst>
      <p:ext uri="{BB962C8B-B14F-4D97-AF65-F5344CB8AC3E}">
        <p14:creationId xmlns:p14="http://schemas.microsoft.com/office/powerpoint/2010/main" val="350429475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184990961"/>
              </p:ext>
            </p:extLst>
          </p:nvPr>
        </p:nvGraphicFramePr>
        <p:xfrm>
          <a:off x="9697979" y="526664"/>
          <a:ext cx="2486401" cy="2595460"/>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서비스 제공 품목 중 택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1</a:t>
                      </a:r>
                      <a:r>
                        <a:rPr lang="ko-KR" altLang="en-US" sz="800" b="0">
                          <a:latin typeface="Pretendard" panose="02000503000000020004" pitchFamily="50" charset="-127"/>
                          <a:ea typeface="Pretendard" panose="02000503000000020004" pitchFamily="50" charset="-127"/>
                          <a:cs typeface="Pretendard" panose="02000503000000020004" pitchFamily="50" charset="-127"/>
                        </a:rPr>
                        <a:t> 항목이 있는 경우</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r>
                      <a:br>
                        <a:rPr lang="en-US" altLang="ko-KR" sz="800" b="0">
                          <a:latin typeface="Pretendard" panose="02000503000000020004" pitchFamily="50" charset="-127"/>
                          <a:ea typeface="Pretendard" panose="02000503000000020004" pitchFamily="50" charset="-127"/>
                          <a:cs typeface="Pretendard" panose="02000503000000020004" pitchFamily="50" charset="-127"/>
                        </a:rPr>
                      </a:br>
                      <a:r>
                        <a:rPr lang="ko-KR" altLang="en-US" sz="800" b="0">
                          <a:latin typeface="Pretendard" panose="02000503000000020004" pitchFamily="50" charset="-127"/>
                          <a:ea typeface="Pretendard" panose="02000503000000020004" pitchFamily="50" charset="-127"/>
                          <a:cs typeface="Pretendard" panose="02000503000000020004" pitchFamily="50" charset="-127"/>
                        </a:rPr>
                        <a:t>이 경우 둘다 이용하려면 변경 클릭 후 리무진을 추가하여야 함</a:t>
                      </a:r>
                      <a:r>
                        <a:rPr lang="en-US" altLang="ko-KR" sz="800" b="0">
                          <a:latin typeface="Pretendard" panose="02000503000000020004" pitchFamily="50" charset="-127"/>
                          <a:ea typeface="Pretendard" panose="02000503000000020004" pitchFamily="50" charset="-127"/>
                          <a:cs typeface="Pretendard" panose="02000503000000020004" pitchFamily="50" charset="-127"/>
                        </a:rPr>
                        <a:t>.</a:t>
                      </a:r>
                    </a:p>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리무진 또는 버스</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택</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1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가능한 품목이며</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예시는 버스가 선택된 상태</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635926757"/>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76551029"/>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 </a:t>
            </a:r>
            <a:r>
              <a:rPr lang="en-US" altLang="ko-KR" dirty="0"/>
              <a:t>(</a:t>
            </a:r>
            <a:r>
              <a:rPr lang="ko-KR" altLang="en-US" dirty="0"/>
              <a:t>편집</a:t>
            </a:r>
            <a:r>
              <a:rPr lang="en-US" altLang="ko-KR" dirty="0"/>
              <a:t>)</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a:t>상품정보 </a:t>
            </a:r>
            <a:r>
              <a:rPr lang="en-US" altLang="ko-KR" dirty="0"/>
              <a:t>(</a:t>
            </a:r>
            <a:r>
              <a:rPr lang="ko-KR" altLang="en-US" dirty="0"/>
              <a:t>품목조정</a:t>
            </a:r>
            <a:r>
              <a:rPr lang="en-US" altLang="ko-KR" dirty="0"/>
              <a:t>)</a:t>
            </a:r>
            <a:endParaRPr lang="ko-KR" altLang="en-US" dirty="0"/>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4" name="사각형: 둥근 모서리 3">
            <a:extLst>
              <a:ext uri="{FF2B5EF4-FFF2-40B4-BE49-F238E27FC236}">
                <a16:creationId xmlns:a16="http://schemas.microsoft.com/office/drawing/2014/main" id="{B291B983-0DCF-9E07-4B79-0250A3865AFD}"/>
              </a:ext>
            </a:extLst>
          </p:cNvPr>
          <p:cNvSpPr/>
          <p:nvPr/>
        </p:nvSpPr>
        <p:spPr>
          <a:xfrm>
            <a:off x="179704" y="1270148"/>
            <a:ext cx="4411346" cy="2716414"/>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a:extLst>
              <a:ext uri="{FF2B5EF4-FFF2-40B4-BE49-F238E27FC236}">
                <a16:creationId xmlns:a16="http://schemas.microsoft.com/office/drawing/2014/main" id="{877E3670-64F1-C529-7DC5-EBFAB63F10AF}"/>
              </a:ext>
            </a:extLst>
          </p:cNvPr>
          <p:cNvSpPr txBox="1"/>
          <p:nvPr/>
        </p:nvSpPr>
        <p:spPr>
          <a:xfrm>
            <a:off x="235211" y="1330025"/>
            <a:ext cx="671979" cy="261610"/>
          </a:xfrm>
          <a:prstGeom prst="rect">
            <a:avLst/>
          </a:prstGeom>
          <a:noFill/>
        </p:spPr>
        <p:txBody>
          <a:bodyPr wrap="none" rtlCol="0">
            <a:spAutoFit/>
          </a:bodyPr>
          <a:lstStyle/>
          <a:p>
            <a:r>
              <a:rPr lang="ko-KR" altLang="en-US" sz="1100">
                <a:solidFill>
                  <a:srgbClr val="0D6EFD"/>
                </a:solidFill>
              </a:rPr>
              <a:t>의전차량</a:t>
            </a:r>
            <a:endParaRPr lang="ko-KR" altLang="en-US" sz="1100" dirty="0">
              <a:solidFill>
                <a:srgbClr val="0D6EFD"/>
              </a:solidFill>
            </a:endParaRPr>
          </a:p>
        </p:txBody>
      </p:sp>
      <p:cxnSp>
        <p:nvCxnSpPr>
          <p:cNvPr id="6" name="직선 연결선 5">
            <a:extLst>
              <a:ext uri="{FF2B5EF4-FFF2-40B4-BE49-F238E27FC236}">
                <a16:creationId xmlns:a16="http://schemas.microsoft.com/office/drawing/2014/main" id="{7EC2B703-2462-2610-DD6F-8548D07A0F02}"/>
              </a:ext>
            </a:extLst>
          </p:cNvPr>
          <p:cNvCxnSpPr/>
          <p:nvPr/>
        </p:nvCxnSpPr>
        <p:spPr>
          <a:xfrm>
            <a:off x="304735" y="1657333"/>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nvGrpSpPr>
          <p:cNvPr id="3" name="그룹 2">
            <a:extLst>
              <a:ext uri="{FF2B5EF4-FFF2-40B4-BE49-F238E27FC236}">
                <a16:creationId xmlns:a16="http://schemas.microsoft.com/office/drawing/2014/main" id="{D89CA197-B705-1B79-8874-22C6E011DDC3}"/>
              </a:ext>
            </a:extLst>
          </p:cNvPr>
          <p:cNvGrpSpPr/>
          <p:nvPr/>
        </p:nvGrpSpPr>
        <p:grpSpPr>
          <a:xfrm>
            <a:off x="4070629" y="1385992"/>
            <a:ext cx="406431" cy="215444"/>
            <a:chOff x="4070629" y="1951190"/>
            <a:chExt cx="406431" cy="215444"/>
          </a:xfrm>
        </p:grpSpPr>
        <p:sp>
          <p:nvSpPr>
            <p:cNvPr id="8" name="Edit Properties">
              <a:extLst>
                <a:ext uri="{FF2B5EF4-FFF2-40B4-BE49-F238E27FC236}">
                  <a16:creationId xmlns:a16="http://schemas.microsoft.com/office/drawing/2014/main" id="{A1B8709C-BE62-5A67-3FD3-EEDF8DD9BF0B}"/>
                </a:ext>
              </a:extLst>
            </p:cNvPr>
            <p:cNvSpPr>
              <a:spLocks noChangeAspect="1" noEditPoints="1"/>
            </p:cNvSpPr>
            <p:nvPr/>
          </p:nvSpPr>
          <p:spPr bwMode="auto">
            <a:xfrm>
              <a:off x="4070629" y="2009299"/>
              <a:ext cx="111682" cy="111681"/>
            </a:xfrm>
            <a:custGeom>
              <a:avLst/>
              <a:gdLst>
                <a:gd name="T0" fmla="*/ 0 w 672"/>
                <a:gd name="T1" fmla="*/ 38 h 669"/>
                <a:gd name="T2" fmla="*/ 13 w 672"/>
                <a:gd name="T3" fmla="*/ 547 h 669"/>
                <a:gd name="T4" fmla="*/ 333 w 672"/>
                <a:gd name="T5" fmla="*/ 534 h 669"/>
                <a:gd name="T6" fmla="*/ 26 w 672"/>
                <a:gd name="T7" fmla="*/ 520 h 669"/>
                <a:gd name="T8" fmla="*/ 560 w 672"/>
                <a:gd name="T9" fmla="*/ 120 h 669"/>
                <a:gd name="T10" fmla="*/ 573 w 672"/>
                <a:gd name="T11" fmla="*/ 307 h 669"/>
                <a:gd name="T12" fmla="*/ 586 w 672"/>
                <a:gd name="T13" fmla="*/ 38 h 669"/>
                <a:gd name="T14" fmla="*/ 37 w 672"/>
                <a:gd name="T15" fmla="*/ 0 h 669"/>
                <a:gd name="T16" fmla="*/ 549 w 672"/>
                <a:gd name="T17" fmla="*/ 27 h 669"/>
                <a:gd name="T18" fmla="*/ 560 w 672"/>
                <a:gd name="T19" fmla="*/ 94 h 669"/>
                <a:gd name="T20" fmla="*/ 26 w 672"/>
                <a:gd name="T21" fmla="*/ 38 h 669"/>
                <a:gd name="T22" fmla="*/ 93 w 672"/>
                <a:gd name="T23" fmla="*/ 200 h 669"/>
                <a:gd name="T24" fmla="*/ 146 w 672"/>
                <a:gd name="T25" fmla="*/ 227 h 669"/>
                <a:gd name="T26" fmla="*/ 93 w 672"/>
                <a:gd name="T27" fmla="*/ 200 h 669"/>
                <a:gd name="T28" fmla="*/ 186 w 672"/>
                <a:gd name="T29" fmla="*/ 227 h 669"/>
                <a:gd name="T30" fmla="*/ 493 w 672"/>
                <a:gd name="T31" fmla="*/ 200 h 669"/>
                <a:gd name="T32" fmla="*/ 93 w 672"/>
                <a:gd name="T33" fmla="*/ 267 h 669"/>
                <a:gd name="T34" fmla="*/ 146 w 672"/>
                <a:gd name="T35" fmla="*/ 294 h 669"/>
                <a:gd name="T36" fmla="*/ 93 w 672"/>
                <a:gd name="T37" fmla="*/ 267 h 669"/>
                <a:gd name="T38" fmla="*/ 186 w 672"/>
                <a:gd name="T39" fmla="*/ 294 h 669"/>
                <a:gd name="T40" fmla="*/ 493 w 672"/>
                <a:gd name="T41" fmla="*/ 267 h 669"/>
                <a:gd name="T42" fmla="*/ 612 w 672"/>
                <a:gd name="T43" fmla="*/ 332 h 669"/>
                <a:gd name="T44" fmla="*/ 564 w 672"/>
                <a:gd name="T45" fmla="*/ 358 h 669"/>
                <a:gd name="T46" fmla="*/ 355 w 672"/>
                <a:gd name="T47" fmla="*/ 570 h 669"/>
                <a:gd name="T48" fmla="*/ 348 w 672"/>
                <a:gd name="T49" fmla="*/ 667 h 669"/>
                <a:gd name="T50" fmla="*/ 434 w 672"/>
                <a:gd name="T51" fmla="*/ 642 h 669"/>
                <a:gd name="T52" fmla="*/ 650 w 672"/>
                <a:gd name="T53" fmla="*/ 426 h 669"/>
                <a:gd name="T54" fmla="*/ 612 w 672"/>
                <a:gd name="T55" fmla="*/ 332 h 669"/>
                <a:gd name="T56" fmla="*/ 93 w 672"/>
                <a:gd name="T57" fmla="*/ 360 h 669"/>
                <a:gd name="T58" fmla="*/ 146 w 672"/>
                <a:gd name="T59" fmla="*/ 334 h 669"/>
                <a:gd name="T60" fmla="*/ 186 w 672"/>
                <a:gd name="T61" fmla="*/ 334 h 669"/>
                <a:gd name="T62" fmla="*/ 493 w 672"/>
                <a:gd name="T63" fmla="*/ 360 h 669"/>
                <a:gd name="T64" fmla="*/ 186 w 672"/>
                <a:gd name="T65" fmla="*/ 334 h 669"/>
                <a:gd name="T66" fmla="*/ 623 w 672"/>
                <a:gd name="T67" fmla="*/ 417 h 669"/>
                <a:gd name="T68" fmla="*/ 379 w 672"/>
                <a:gd name="T69" fmla="*/ 582 h 669"/>
                <a:gd name="T70" fmla="*/ 583 w 672"/>
                <a:gd name="T71" fmla="*/ 377 h 669"/>
                <a:gd name="T72" fmla="*/ 93 w 672"/>
                <a:gd name="T73" fmla="*/ 427 h 669"/>
                <a:gd name="T74" fmla="*/ 146 w 672"/>
                <a:gd name="T75" fmla="*/ 400 h 669"/>
                <a:gd name="T76" fmla="*/ 186 w 672"/>
                <a:gd name="T77" fmla="*/ 400 h 669"/>
                <a:gd name="T78" fmla="*/ 440 w 672"/>
                <a:gd name="T79" fmla="*/ 427 h 669"/>
                <a:gd name="T80" fmla="*/ 186 w 672"/>
                <a:gd name="T81" fmla="*/ 40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2" h="669">
                  <a:moveTo>
                    <a:pt x="37" y="0"/>
                  </a:moveTo>
                  <a:cubicBezTo>
                    <a:pt x="17" y="0"/>
                    <a:pt x="0" y="17"/>
                    <a:pt x="0" y="38"/>
                  </a:cubicBezTo>
                  <a:cubicBezTo>
                    <a:pt x="0" y="203"/>
                    <a:pt x="0" y="368"/>
                    <a:pt x="0" y="534"/>
                  </a:cubicBezTo>
                  <a:cubicBezTo>
                    <a:pt x="0" y="541"/>
                    <a:pt x="6" y="547"/>
                    <a:pt x="13" y="547"/>
                  </a:cubicBezTo>
                  <a:lnTo>
                    <a:pt x="320" y="547"/>
                  </a:lnTo>
                  <a:cubicBezTo>
                    <a:pt x="327" y="547"/>
                    <a:pt x="333" y="541"/>
                    <a:pt x="333" y="534"/>
                  </a:cubicBezTo>
                  <a:cubicBezTo>
                    <a:pt x="333" y="527"/>
                    <a:pt x="327" y="520"/>
                    <a:pt x="320" y="520"/>
                  </a:cubicBezTo>
                  <a:lnTo>
                    <a:pt x="26" y="520"/>
                  </a:lnTo>
                  <a:lnTo>
                    <a:pt x="26" y="120"/>
                  </a:lnTo>
                  <a:lnTo>
                    <a:pt x="560" y="120"/>
                  </a:lnTo>
                  <a:lnTo>
                    <a:pt x="560" y="294"/>
                  </a:lnTo>
                  <a:cubicBezTo>
                    <a:pt x="560" y="301"/>
                    <a:pt x="566" y="307"/>
                    <a:pt x="573" y="307"/>
                  </a:cubicBezTo>
                  <a:cubicBezTo>
                    <a:pt x="580" y="307"/>
                    <a:pt x="586" y="301"/>
                    <a:pt x="586" y="294"/>
                  </a:cubicBezTo>
                  <a:cubicBezTo>
                    <a:pt x="586" y="208"/>
                    <a:pt x="586" y="123"/>
                    <a:pt x="586" y="38"/>
                  </a:cubicBezTo>
                  <a:cubicBezTo>
                    <a:pt x="586" y="17"/>
                    <a:pt x="569" y="0"/>
                    <a:pt x="549" y="0"/>
                  </a:cubicBezTo>
                  <a:lnTo>
                    <a:pt x="37" y="0"/>
                  </a:lnTo>
                  <a:close/>
                  <a:moveTo>
                    <a:pt x="37" y="27"/>
                  </a:moveTo>
                  <a:lnTo>
                    <a:pt x="549" y="27"/>
                  </a:lnTo>
                  <a:cubicBezTo>
                    <a:pt x="555" y="27"/>
                    <a:pt x="560" y="32"/>
                    <a:pt x="560" y="38"/>
                  </a:cubicBezTo>
                  <a:lnTo>
                    <a:pt x="560" y="94"/>
                  </a:lnTo>
                  <a:lnTo>
                    <a:pt x="26" y="94"/>
                  </a:lnTo>
                  <a:lnTo>
                    <a:pt x="26" y="38"/>
                  </a:lnTo>
                  <a:cubicBezTo>
                    <a:pt x="26" y="32"/>
                    <a:pt x="31" y="27"/>
                    <a:pt x="37" y="27"/>
                  </a:cubicBezTo>
                  <a:close/>
                  <a:moveTo>
                    <a:pt x="93" y="200"/>
                  </a:moveTo>
                  <a:lnTo>
                    <a:pt x="93" y="227"/>
                  </a:lnTo>
                  <a:lnTo>
                    <a:pt x="146" y="227"/>
                  </a:lnTo>
                  <a:lnTo>
                    <a:pt x="146" y="200"/>
                  </a:lnTo>
                  <a:lnTo>
                    <a:pt x="93" y="200"/>
                  </a:lnTo>
                  <a:close/>
                  <a:moveTo>
                    <a:pt x="186" y="200"/>
                  </a:moveTo>
                  <a:lnTo>
                    <a:pt x="186" y="227"/>
                  </a:lnTo>
                  <a:lnTo>
                    <a:pt x="493" y="227"/>
                  </a:lnTo>
                  <a:lnTo>
                    <a:pt x="493" y="200"/>
                  </a:lnTo>
                  <a:lnTo>
                    <a:pt x="186" y="200"/>
                  </a:lnTo>
                  <a:close/>
                  <a:moveTo>
                    <a:pt x="93" y="267"/>
                  </a:moveTo>
                  <a:lnTo>
                    <a:pt x="93" y="294"/>
                  </a:lnTo>
                  <a:lnTo>
                    <a:pt x="146" y="294"/>
                  </a:lnTo>
                  <a:lnTo>
                    <a:pt x="146" y="267"/>
                  </a:lnTo>
                  <a:lnTo>
                    <a:pt x="93" y="267"/>
                  </a:lnTo>
                  <a:close/>
                  <a:moveTo>
                    <a:pt x="186" y="267"/>
                  </a:moveTo>
                  <a:lnTo>
                    <a:pt x="186" y="294"/>
                  </a:lnTo>
                  <a:lnTo>
                    <a:pt x="493" y="294"/>
                  </a:lnTo>
                  <a:lnTo>
                    <a:pt x="493" y="267"/>
                  </a:lnTo>
                  <a:lnTo>
                    <a:pt x="186" y="267"/>
                  </a:lnTo>
                  <a:close/>
                  <a:moveTo>
                    <a:pt x="612" y="332"/>
                  </a:moveTo>
                  <a:cubicBezTo>
                    <a:pt x="598" y="332"/>
                    <a:pt x="584" y="338"/>
                    <a:pt x="573" y="348"/>
                  </a:cubicBezTo>
                  <a:cubicBezTo>
                    <a:pt x="570" y="351"/>
                    <a:pt x="566" y="356"/>
                    <a:pt x="564" y="358"/>
                  </a:cubicBezTo>
                  <a:lnTo>
                    <a:pt x="358" y="564"/>
                  </a:lnTo>
                  <a:cubicBezTo>
                    <a:pt x="357" y="566"/>
                    <a:pt x="355" y="568"/>
                    <a:pt x="355" y="570"/>
                  </a:cubicBezTo>
                  <a:lnTo>
                    <a:pt x="332" y="650"/>
                  </a:lnTo>
                  <a:cubicBezTo>
                    <a:pt x="329" y="659"/>
                    <a:pt x="339" y="669"/>
                    <a:pt x="348" y="667"/>
                  </a:cubicBezTo>
                  <a:lnTo>
                    <a:pt x="428" y="645"/>
                  </a:lnTo>
                  <a:cubicBezTo>
                    <a:pt x="431" y="645"/>
                    <a:pt x="433" y="643"/>
                    <a:pt x="434" y="642"/>
                  </a:cubicBezTo>
                  <a:lnTo>
                    <a:pt x="645" y="432"/>
                  </a:lnTo>
                  <a:cubicBezTo>
                    <a:pt x="648" y="429"/>
                    <a:pt x="648" y="428"/>
                    <a:pt x="650" y="426"/>
                  </a:cubicBezTo>
                  <a:cubicBezTo>
                    <a:pt x="671" y="404"/>
                    <a:pt x="672" y="370"/>
                    <a:pt x="650" y="348"/>
                  </a:cubicBezTo>
                  <a:cubicBezTo>
                    <a:pt x="640" y="338"/>
                    <a:pt x="626" y="332"/>
                    <a:pt x="612" y="332"/>
                  </a:cubicBezTo>
                  <a:close/>
                  <a:moveTo>
                    <a:pt x="93" y="334"/>
                  </a:moveTo>
                  <a:lnTo>
                    <a:pt x="93" y="360"/>
                  </a:lnTo>
                  <a:lnTo>
                    <a:pt x="146" y="360"/>
                  </a:lnTo>
                  <a:lnTo>
                    <a:pt x="146" y="334"/>
                  </a:lnTo>
                  <a:lnTo>
                    <a:pt x="93" y="334"/>
                  </a:lnTo>
                  <a:close/>
                  <a:moveTo>
                    <a:pt x="186" y="334"/>
                  </a:moveTo>
                  <a:lnTo>
                    <a:pt x="186" y="360"/>
                  </a:lnTo>
                  <a:lnTo>
                    <a:pt x="493" y="360"/>
                  </a:lnTo>
                  <a:lnTo>
                    <a:pt x="493" y="334"/>
                  </a:lnTo>
                  <a:lnTo>
                    <a:pt x="186" y="334"/>
                  </a:lnTo>
                  <a:close/>
                  <a:moveTo>
                    <a:pt x="583" y="377"/>
                  </a:moveTo>
                  <a:lnTo>
                    <a:pt x="623" y="417"/>
                  </a:lnTo>
                  <a:lnTo>
                    <a:pt x="418" y="620"/>
                  </a:lnTo>
                  <a:lnTo>
                    <a:pt x="379" y="582"/>
                  </a:lnTo>
                  <a:lnTo>
                    <a:pt x="380" y="581"/>
                  </a:lnTo>
                  <a:lnTo>
                    <a:pt x="583" y="377"/>
                  </a:lnTo>
                  <a:close/>
                  <a:moveTo>
                    <a:pt x="93" y="400"/>
                  </a:moveTo>
                  <a:lnTo>
                    <a:pt x="93" y="427"/>
                  </a:lnTo>
                  <a:lnTo>
                    <a:pt x="146" y="427"/>
                  </a:lnTo>
                  <a:lnTo>
                    <a:pt x="146" y="400"/>
                  </a:lnTo>
                  <a:lnTo>
                    <a:pt x="93" y="400"/>
                  </a:lnTo>
                  <a:close/>
                  <a:moveTo>
                    <a:pt x="186" y="400"/>
                  </a:moveTo>
                  <a:lnTo>
                    <a:pt x="186" y="427"/>
                  </a:lnTo>
                  <a:lnTo>
                    <a:pt x="440" y="427"/>
                  </a:lnTo>
                  <a:lnTo>
                    <a:pt x="440" y="400"/>
                  </a:lnTo>
                  <a:lnTo>
                    <a:pt x="186" y="400"/>
                  </a:ln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id="{EBEC5A06-F2D7-426F-B9D6-243167D46CAD}"/>
                </a:ext>
              </a:extLst>
            </p:cNvPr>
            <p:cNvSpPr txBox="1"/>
            <p:nvPr/>
          </p:nvSpPr>
          <p:spPr>
            <a:xfrm>
              <a:off x="4116064" y="1951190"/>
              <a:ext cx="360996" cy="215444"/>
            </a:xfrm>
            <a:prstGeom prst="rect">
              <a:avLst/>
            </a:prstGeom>
            <a:noFill/>
          </p:spPr>
          <p:txBody>
            <a:bodyPr wrap="none" rtlCol="0">
              <a:spAutoFit/>
            </a:bodyPr>
            <a:lstStyle/>
            <a:p>
              <a:r>
                <a:rPr lang="ko-KR" altLang="en-US" sz="800" dirty="0">
                  <a:solidFill>
                    <a:srgbClr val="10834E"/>
                  </a:solidFill>
                  <a:latin typeface="Pretendard Light" panose="02000403000000020004" pitchFamily="50" charset="-127"/>
                  <a:ea typeface="Pretendard Light" panose="02000403000000020004" pitchFamily="50" charset="-127"/>
                  <a:cs typeface="Pretendard Light" panose="02000403000000020004" pitchFamily="50" charset="-127"/>
                </a:rPr>
                <a:t>변경</a:t>
              </a:r>
            </a:p>
          </p:txBody>
        </p:sp>
      </p:grpSp>
      <p:sp>
        <p:nvSpPr>
          <p:cNvPr id="31" name="사각형: 둥근 모서리 30">
            <a:extLst>
              <a:ext uri="{FF2B5EF4-FFF2-40B4-BE49-F238E27FC236}">
                <a16:creationId xmlns:a16="http://schemas.microsoft.com/office/drawing/2014/main" id="{8BE04036-862D-82AF-AC5F-4062924652A2}"/>
              </a:ext>
            </a:extLst>
          </p:cNvPr>
          <p:cNvSpPr/>
          <p:nvPr/>
        </p:nvSpPr>
        <p:spPr>
          <a:xfrm>
            <a:off x="304735" y="1714846"/>
            <a:ext cx="2691014" cy="1503306"/>
          </a:xfrm>
          <a:prstGeom prst="roundRect">
            <a:avLst>
              <a:gd name="adj" fmla="val 233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nvGrpSpPr>
          <p:cNvPr id="30" name="그룹 29">
            <a:extLst>
              <a:ext uri="{FF2B5EF4-FFF2-40B4-BE49-F238E27FC236}">
                <a16:creationId xmlns:a16="http://schemas.microsoft.com/office/drawing/2014/main" id="{B4FE2E9C-BB11-9F7B-691E-D7861FEFBAE5}"/>
              </a:ext>
            </a:extLst>
          </p:cNvPr>
          <p:cNvGrpSpPr/>
          <p:nvPr/>
        </p:nvGrpSpPr>
        <p:grpSpPr>
          <a:xfrm>
            <a:off x="430220" y="1843794"/>
            <a:ext cx="2461392" cy="1271326"/>
            <a:chOff x="317008" y="1782831"/>
            <a:chExt cx="2461392" cy="1271326"/>
          </a:xfrm>
        </p:grpSpPr>
        <p:grpSp>
          <p:nvGrpSpPr>
            <p:cNvPr id="234" name="그룹 233">
              <a:extLst>
                <a:ext uri="{FF2B5EF4-FFF2-40B4-BE49-F238E27FC236}">
                  <a16:creationId xmlns:a16="http://schemas.microsoft.com/office/drawing/2014/main" id="{721CAD32-8245-0E5D-3A47-111F7C2EDD36}"/>
                </a:ext>
              </a:extLst>
            </p:cNvPr>
            <p:cNvGrpSpPr/>
            <p:nvPr/>
          </p:nvGrpSpPr>
          <p:grpSpPr>
            <a:xfrm>
              <a:off x="317008" y="1782831"/>
              <a:ext cx="1022260" cy="1271326"/>
              <a:chOff x="1377274" y="1782831"/>
              <a:chExt cx="1022260" cy="1271326"/>
            </a:xfrm>
          </p:grpSpPr>
          <p:sp>
            <p:nvSpPr>
              <p:cNvPr id="226" name="사각형: 둥근 모서리 225">
                <a:extLst>
                  <a:ext uri="{FF2B5EF4-FFF2-40B4-BE49-F238E27FC236}">
                    <a16:creationId xmlns:a16="http://schemas.microsoft.com/office/drawing/2014/main" id="{D1A75590-2404-BFBB-60FB-B2ED916197FD}"/>
                  </a:ext>
                </a:extLst>
              </p:cNvPr>
              <p:cNvSpPr/>
              <p:nvPr/>
            </p:nvSpPr>
            <p:spPr>
              <a:xfrm>
                <a:off x="1377274" y="1782831"/>
                <a:ext cx="1022260" cy="1271326"/>
              </a:xfrm>
              <a:prstGeom prst="roundRect">
                <a:avLst>
                  <a:gd name="adj" fmla="val 352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27" name="TextBox 226">
                <a:extLst>
                  <a:ext uri="{FF2B5EF4-FFF2-40B4-BE49-F238E27FC236}">
                    <a16:creationId xmlns:a16="http://schemas.microsoft.com/office/drawing/2014/main" id="{7512C553-6632-6D6F-9821-D01D45F608ED}"/>
                  </a:ext>
                </a:extLst>
              </p:cNvPr>
              <p:cNvSpPr txBox="1"/>
              <p:nvPr/>
            </p:nvSpPr>
            <p:spPr>
              <a:xfrm>
                <a:off x="1653818" y="1819814"/>
                <a:ext cx="482824" cy="230832"/>
              </a:xfrm>
              <a:prstGeom prst="rect">
                <a:avLst/>
              </a:prstGeom>
              <a:noFill/>
            </p:spPr>
            <p:txBody>
              <a:bodyPr wrap="none" rtlCol="0">
                <a:spAutoFit/>
              </a:bodyPr>
              <a:lstStyle/>
              <a:p>
                <a:pPr algn="ctr"/>
                <a:r>
                  <a:rPr lang="ko-KR" altLang="en-US" sz="900"/>
                  <a:t>리무진</a:t>
                </a:r>
                <a:endParaRPr lang="ko-KR" altLang="en-US" sz="900" dirty="0"/>
              </a:p>
            </p:txBody>
          </p:sp>
          <p:pic>
            <p:nvPicPr>
              <p:cNvPr id="230" name="Placeholder Photo">
                <a:extLst>
                  <a:ext uri="{FF2B5EF4-FFF2-40B4-BE49-F238E27FC236}">
                    <a16:creationId xmlns:a16="http://schemas.microsoft.com/office/drawing/2014/main" id="{71B31BEB-79DF-501D-3C08-52D5D7CE7FAF}"/>
                  </a:ext>
                </a:extLst>
              </p:cNvPr>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485142" y="2129475"/>
                <a:ext cx="807905" cy="807905"/>
              </a:xfrm>
              <a:prstGeom prst="rect">
                <a:avLst/>
              </a:prstGeom>
            </p:spPr>
          </p:pic>
          <p:cxnSp>
            <p:nvCxnSpPr>
              <p:cNvPr id="231" name="직선 연결선 230">
                <a:extLst>
                  <a:ext uri="{FF2B5EF4-FFF2-40B4-BE49-F238E27FC236}">
                    <a16:creationId xmlns:a16="http://schemas.microsoft.com/office/drawing/2014/main" id="{C762E121-A7DA-88B2-50D7-1BF0F1D6FE1F}"/>
                  </a:ext>
                </a:extLst>
              </p:cNvPr>
              <p:cNvCxnSpPr>
                <a:cxnSpLocks/>
              </p:cNvCxnSpPr>
              <p:nvPr/>
            </p:nvCxnSpPr>
            <p:spPr>
              <a:xfrm>
                <a:off x="1408483" y="2049729"/>
                <a:ext cx="9532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3" name="직사각형 232">
                <a:extLst>
                  <a:ext uri="{FF2B5EF4-FFF2-40B4-BE49-F238E27FC236}">
                    <a16:creationId xmlns:a16="http://schemas.microsoft.com/office/drawing/2014/main" id="{C0B07FC0-4569-47A3-FD51-987DE35422D4}"/>
                  </a:ext>
                </a:extLst>
              </p:cNvPr>
              <p:cNvSpPr/>
              <p:nvPr/>
            </p:nvSpPr>
            <p:spPr>
              <a:xfrm>
                <a:off x="1485143" y="2597741"/>
                <a:ext cx="807905" cy="334811"/>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200KM</a:t>
                </a:r>
              </a:p>
              <a:p>
                <a:pPr algn="ctr"/>
                <a:r>
                  <a:rPr lang="ko-KR" altLang="en-US" sz="600"/>
                  <a:t>왕복</a:t>
                </a:r>
                <a:endParaRPr lang="ko-KR" altLang="en-US" sz="600" dirty="0"/>
              </a:p>
            </p:txBody>
          </p:sp>
        </p:grpSp>
        <p:grpSp>
          <p:nvGrpSpPr>
            <p:cNvPr id="23" name="그룹 22">
              <a:extLst>
                <a:ext uri="{FF2B5EF4-FFF2-40B4-BE49-F238E27FC236}">
                  <a16:creationId xmlns:a16="http://schemas.microsoft.com/office/drawing/2014/main" id="{70F54638-65BC-7423-184A-5693FCE82891}"/>
                </a:ext>
              </a:extLst>
            </p:cNvPr>
            <p:cNvGrpSpPr/>
            <p:nvPr/>
          </p:nvGrpSpPr>
          <p:grpSpPr>
            <a:xfrm>
              <a:off x="1756140" y="1782831"/>
              <a:ext cx="1022260" cy="1271326"/>
              <a:chOff x="1377274" y="1782831"/>
              <a:chExt cx="1022260" cy="1271326"/>
            </a:xfrm>
          </p:grpSpPr>
          <p:sp>
            <p:nvSpPr>
              <p:cNvPr id="24" name="사각형: 둥근 모서리 23">
                <a:extLst>
                  <a:ext uri="{FF2B5EF4-FFF2-40B4-BE49-F238E27FC236}">
                    <a16:creationId xmlns:a16="http://schemas.microsoft.com/office/drawing/2014/main" id="{C563F470-C48A-497E-F70E-37AC013A168B}"/>
                  </a:ext>
                </a:extLst>
              </p:cNvPr>
              <p:cNvSpPr/>
              <p:nvPr/>
            </p:nvSpPr>
            <p:spPr>
              <a:xfrm>
                <a:off x="1377274" y="1782831"/>
                <a:ext cx="1022260" cy="1271326"/>
              </a:xfrm>
              <a:prstGeom prst="roundRect">
                <a:avLst>
                  <a:gd name="adj" fmla="val 3528"/>
                </a:avLst>
              </a:prstGeom>
              <a:solidFill>
                <a:schemeClr val="bg1"/>
              </a:solidFill>
              <a:ln>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5" name="TextBox 24">
                <a:extLst>
                  <a:ext uri="{FF2B5EF4-FFF2-40B4-BE49-F238E27FC236}">
                    <a16:creationId xmlns:a16="http://schemas.microsoft.com/office/drawing/2014/main" id="{17C23621-5BF1-7502-0EEA-DF977349B4ED}"/>
                  </a:ext>
                </a:extLst>
              </p:cNvPr>
              <p:cNvSpPr txBox="1"/>
              <p:nvPr/>
            </p:nvSpPr>
            <p:spPr>
              <a:xfrm>
                <a:off x="1703511" y="1819814"/>
                <a:ext cx="383438" cy="230832"/>
              </a:xfrm>
              <a:prstGeom prst="rect">
                <a:avLst/>
              </a:prstGeom>
              <a:noFill/>
            </p:spPr>
            <p:txBody>
              <a:bodyPr wrap="none" rtlCol="0">
                <a:spAutoFit/>
              </a:bodyPr>
              <a:lstStyle/>
              <a:p>
                <a:pPr algn="ctr"/>
                <a:r>
                  <a:rPr lang="ko-KR" altLang="en-US" sz="900"/>
                  <a:t>버스</a:t>
                </a:r>
                <a:endParaRPr lang="ko-KR" altLang="en-US" sz="900" dirty="0"/>
              </a:p>
            </p:txBody>
          </p:sp>
          <p:pic>
            <p:nvPicPr>
              <p:cNvPr id="26" name="Placeholder Photo">
                <a:extLst>
                  <a:ext uri="{FF2B5EF4-FFF2-40B4-BE49-F238E27FC236}">
                    <a16:creationId xmlns:a16="http://schemas.microsoft.com/office/drawing/2014/main" id="{7B12B754-35CA-B905-81E8-B3CDB47A92E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85142" y="2129475"/>
                <a:ext cx="807905" cy="807905"/>
              </a:xfrm>
              <a:prstGeom prst="rect">
                <a:avLst/>
              </a:prstGeom>
            </p:spPr>
          </p:pic>
          <p:cxnSp>
            <p:nvCxnSpPr>
              <p:cNvPr id="27" name="직선 연결선 26">
                <a:extLst>
                  <a:ext uri="{FF2B5EF4-FFF2-40B4-BE49-F238E27FC236}">
                    <a16:creationId xmlns:a16="http://schemas.microsoft.com/office/drawing/2014/main" id="{A32D94E5-454B-8857-882F-FBFD426A9507}"/>
                  </a:ext>
                </a:extLst>
              </p:cNvPr>
              <p:cNvCxnSpPr>
                <a:cxnSpLocks/>
              </p:cNvCxnSpPr>
              <p:nvPr/>
            </p:nvCxnSpPr>
            <p:spPr>
              <a:xfrm>
                <a:off x="1408483" y="2049729"/>
                <a:ext cx="953236"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28" name="직사각형 27">
                <a:extLst>
                  <a:ext uri="{FF2B5EF4-FFF2-40B4-BE49-F238E27FC236}">
                    <a16:creationId xmlns:a16="http://schemas.microsoft.com/office/drawing/2014/main" id="{CC195814-A954-3D1A-0464-A894ABC2013F}"/>
                  </a:ext>
                </a:extLst>
              </p:cNvPr>
              <p:cNvSpPr/>
              <p:nvPr/>
            </p:nvSpPr>
            <p:spPr>
              <a:xfrm>
                <a:off x="1485143" y="2597741"/>
                <a:ext cx="807905" cy="334811"/>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200KM</a:t>
                </a:r>
              </a:p>
              <a:p>
                <a:pPr algn="ctr"/>
                <a:r>
                  <a:rPr lang="ko-KR" altLang="en-US" sz="600"/>
                  <a:t>왕복</a:t>
                </a:r>
                <a:endParaRPr lang="ko-KR" altLang="en-US" sz="600" dirty="0"/>
              </a:p>
            </p:txBody>
          </p:sp>
        </p:grpSp>
        <p:sp>
          <p:nvSpPr>
            <p:cNvPr id="29" name="TextBox 28">
              <a:extLst>
                <a:ext uri="{FF2B5EF4-FFF2-40B4-BE49-F238E27FC236}">
                  <a16:creationId xmlns:a16="http://schemas.microsoft.com/office/drawing/2014/main" id="{16EB8B33-0C59-F5D8-ED4A-024BFDCA7E06}"/>
                </a:ext>
              </a:extLst>
            </p:cNvPr>
            <p:cNvSpPr txBox="1"/>
            <p:nvPr/>
          </p:nvSpPr>
          <p:spPr>
            <a:xfrm>
              <a:off x="1368220" y="2304046"/>
              <a:ext cx="383438" cy="230832"/>
            </a:xfrm>
            <a:prstGeom prst="rect">
              <a:avLst/>
            </a:prstGeom>
            <a:noFill/>
          </p:spPr>
          <p:txBody>
            <a:bodyPr wrap="none" rtlCol="0">
              <a:spAutoFit/>
            </a:bodyPr>
            <a:lstStyle/>
            <a:p>
              <a:pPr algn="ctr"/>
              <a:r>
                <a:rPr lang="ko-KR" altLang="en-US" sz="900"/>
                <a:t>또는</a:t>
              </a:r>
            </a:p>
          </p:txBody>
        </p:sp>
      </p:grpSp>
      <p:sp>
        <p:nvSpPr>
          <p:cNvPr id="32" name="직사각형 31">
            <a:extLst>
              <a:ext uri="{FF2B5EF4-FFF2-40B4-BE49-F238E27FC236}">
                <a16:creationId xmlns:a16="http://schemas.microsoft.com/office/drawing/2014/main" id="{870D5F3D-19A3-C174-6215-7F15CFA420C3}"/>
              </a:ext>
            </a:extLst>
          </p:cNvPr>
          <p:cNvSpPr/>
          <p:nvPr/>
        </p:nvSpPr>
        <p:spPr>
          <a:xfrm>
            <a:off x="2805249" y="175713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grpSp>
        <p:nvGrpSpPr>
          <p:cNvPr id="34" name="Checkbox">
            <a:extLst>
              <a:ext uri="{FF2B5EF4-FFF2-40B4-BE49-F238E27FC236}">
                <a16:creationId xmlns:a16="http://schemas.microsoft.com/office/drawing/2014/main" id="{6BC17735-5706-0A1B-05AF-F827C6A38E46}"/>
              </a:ext>
            </a:extLst>
          </p:cNvPr>
          <p:cNvGrpSpPr/>
          <p:nvPr/>
        </p:nvGrpSpPr>
        <p:grpSpPr>
          <a:xfrm>
            <a:off x="336900" y="3461655"/>
            <a:ext cx="706665" cy="172035"/>
            <a:chOff x="863600" y="1284790"/>
            <a:chExt cx="706665" cy="172035"/>
          </a:xfrm>
        </p:grpSpPr>
        <p:grpSp>
          <p:nvGrpSpPr>
            <p:cNvPr id="35" name="Checkbox">
              <a:extLst>
                <a:ext uri="{FF2B5EF4-FFF2-40B4-BE49-F238E27FC236}">
                  <a16:creationId xmlns:a16="http://schemas.microsoft.com/office/drawing/2014/main" id="{5209EE59-44EC-5EA8-03B0-8901BDC0E4C5}"/>
                </a:ext>
              </a:extLst>
            </p:cNvPr>
            <p:cNvGrpSpPr/>
            <p:nvPr/>
          </p:nvGrpSpPr>
          <p:grpSpPr>
            <a:xfrm>
              <a:off x="863600" y="1306515"/>
              <a:ext cx="128588" cy="128588"/>
              <a:chOff x="863600" y="1311275"/>
              <a:chExt cx="128588" cy="128588"/>
            </a:xfrm>
          </p:grpSpPr>
          <p:sp>
            <p:nvSpPr>
              <p:cNvPr id="37" name="Box">
                <a:extLst>
                  <a:ext uri="{FF2B5EF4-FFF2-40B4-BE49-F238E27FC236}">
                    <a16:creationId xmlns:a16="http://schemas.microsoft.com/office/drawing/2014/main" id="{0802C48B-1455-3BD0-26D4-C8B38083C0E4}"/>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sp>
            <p:nvSpPr>
              <p:cNvPr id="38" name="Check" hidden="1">
                <a:extLst>
                  <a:ext uri="{FF2B5EF4-FFF2-40B4-BE49-F238E27FC236}">
                    <a16:creationId xmlns:a16="http://schemas.microsoft.com/office/drawing/2014/main" id="{C43134BA-52C2-3698-9099-03F26169B92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a:solidFill>
                    <a:srgbClr val="5F5F5F"/>
                  </a:solidFill>
                  <a:latin typeface="Segoe UI" panose="020B0502040204020203" pitchFamily="34" charset="0"/>
                  <a:cs typeface="Segoe UI" panose="020B0502040204020203" pitchFamily="34" charset="0"/>
                </a:endParaRPr>
              </a:p>
            </p:txBody>
          </p:sp>
        </p:grpSp>
        <p:sp>
          <p:nvSpPr>
            <p:cNvPr id="36" name="Text">
              <a:extLst>
                <a:ext uri="{FF2B5EF4-FFF2-40B4-BE49-F238E27FC236}">
                  <a16:creationId xmlns:a16="http://schemas.microsoft.com/office/drawing/2014/main" id="{402C9046-FA48-CC36-D40A-8D5A9F462826}"/>
                </a:ext>
              </a:extLst>
            </p:cNvPr>
            <p:cNvSpPr txBox="1"/>
            <p:nvPr/>
          </p:nvSpPr>
          <p:spPr>
            <a:xfrm>
              <a:off x="1057304" y="1284790"/>
              <a:ext cx="512961" cy="172035"/>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r>
                <a:rPr lang="ko-KR" altLang="en-US" sz="1000" noProof="1" smtClean="0">
                  <a:solidFill>
                    <a:srgbClr val="5F5F5F"/>
                  </a:solidFill>
                  <a:latin typeface="Segoe UI" panose="020B0502040204020203" pitchFamily="34" charset="0"/>
                  <a:cs typeface="Segoe UI" panose="020B0502040204020203" pitchFamily="34" charset="0"/>
                </a:rPr>
                <a:t>공제처리</a:t>
              </a:r>
              <a:endParaRPr lang="en-US" sz="1000" noProof="1">
                <a:solidFill>
                  <a:srgbClr val="5F5F5F"/>
                </a:solidFill>
                <a:latin typeface="Segoe UI" panose="020B0502040204020203" pitchFamily="34" charset="0"/>
                <a:cs typeface="Segoe UI" panose="020B0502040204020203" pitchFamily="34" charset="0"/>
              </a:endParaRPr>
            </a:p>
          </p:txBody>
        </p:sp>
      </p:grpSp>
      <p:sp>
        <p:nvSpPr>
          <p:cNvPr id="2" name="TextBox 1"/>
          <p:cNvSpPr txBox="1"/>
          <p:nvPr/>
        </p:nvSpPr>
        <p:spPr>
          <a:xfrm>
            <a:off x="235211" y="3707781"/>
            <a:ext cx="4426136" cy="200055"/>
          </a:xfrm>
          <a:prstGeom prst="rect">
            <a:avLst/>
          </a:prstGeom>
          <a:noFill/>
        </p:spPr>
        <p:txBody>
          <a:bodyPr wrap="square" rtlCol="0">
            <a:spAutoFit/>
          </a:bodyPr>
          <a:lstStyle/>
          <a:p>
            <a:r>
              <a:rPr lang="en-US" altLang="ko-KR" sz="700" dirty="0" smtClean="0">
                <a:solidFill>
                  <a:srgbClr val="FF0000"/>
                </a:solidFill>
              </a:rPr>
              <a:t>* </a:t>
            </a:r>
            <a:r>
              <a:rPr lang="ko-KR" altLang="en-US" sz="700" dirty="0" smtClean="0">
                <a:solidFill>
                  <a:srgbClr val="FF0000"/>
                </a:solidFill>
              </a:rPr>
              <a:t>선택형 상품의 경우 선택 후 공제 처리해주세요</a:t>
            </a:r>
            <a:r>
              <a:rPr lang="en-US" altLang="ko-KR" sz="700" dirty="0" smtClean="0">
                <a:solidFill>
                  <a:srgbClr val="FF0000"/>
                </a:solidFill>
              </a:rPr>
              <a:t>.</a:t>
            </a:r>
            <a:endParaRPr lang="ko-KR" altLang="en-US" sz="700" dirty="0">
              <a:solidFill>
                <a:srgbClr val="FF0000"/>
              </a:solidFill>
            </a:endParaRPr>
          </a:p>
        </p:txBody>
      </p:sp>
    </p:spTree>
    <p:extLst>
      <p:ext uri="{BB962C8B-B14F-4D97-AF65-F5344CB8AC3E}">
        <p14:creationId xmlns:p14="http://schemas.microsoft.com/office/powerpoint/2010/main" val="353290952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텍스트 개체 틀 40">
            <a:extLst>
              <a:ext uri="{FF2B5EF4-FFF2-40B4-BE49-F238E27FC236}">
                <a16:creationId xmlns:a16="http://schemas.microsoft.com/office/drawing/2014/main" id="{F81A1ECE-DD8F-C41E-C3FC-F9C205F71298}"/>
              </a:ext>
            </a:extLst>
          </p:cNvPr>
          <p:cNvSpPr>
            <a:spLocks noGrp="1"/>
          </p:cNvSpPr>
          <p:nvPr>
            <p:ph type="body" sz="quarter" idx="11"/>
          </p:nvPr>
        </p:nvSpPr>
        <p:spPr/>
        <p:txBody>
          <a:bodyPr>
            <a:normAutofit/>
          </a:bodyPr>
          <a:lstStyle/>
          <a:p>
            <a:r>
              <a:rPr lang="en-US" altLang="ko-KR" dirty="0"/>
              <a:t>AG05020102000</a:t>
            </a:r>
            <a:endParaRPr lang="ko-KR" altLang="en-US" dirty="0"/>
          </a:p>
        </p:txBody>
      </p:sp>
      <p:sp>
        <p:nvSpPr>
          <p:cNvPr id="52" name="텍스트 개체 틀 51">
            <a:extLst>
              <a:ext uri="{FF2B5EF4-FFF2-40B4-BE49-F238E27FC236}">
                <a16:creationId xmlns:a16="http://schemas.microsoft.com/office/drawing/2014/main" id="{853D52F6-BF9C-B9F1-ED55-D4F2E76C98E3}"/>
              </a:ext>
            </a:extLst>
          </p:cNvPr>
          <p:cNvSpPr>
            <a:spLocks noGrp="1"/>
          </p:cNvSpPr>
          <p:nvPr>
            <p:ph type="body" sz="quarter" idx="12"/>
          </p:nvPr>
        </p:nvSpPr>
        <p:spPr/>
        <p:txBody>
          <a:bodyPr/>
          <a:lstStyle/>
          <a:p>
            <a:r>
              <a:rPr lang="ko-KR" altLang="en-US" dirty="0"/>
              <a:t>상품 추가입력</a:t>
            </a:r>
          </a:p>
          <a:p>
            <a:endParaRPr lang="ko-KR" altLang="en-US" dirty="0"/>
          </a:p>
        </p:txBody>
      </p:sp>
      <p:sp>
        <p:nvSpPr>
          <p:cNvPr id="54" name="텍스트 개체 틀 53">
            <a:extLst>
              <a:ext uri="{FF2B5EF4-FFF2-40B4-BE49-F238E27FC236}">
                <a16:creationId xmlns:a16="http://schemas.microsoft.com/office/drawing/2014/main" id="{454D3FC5-A7F5-FB5D-AE7B-365454A6F5BA}"/>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 </a:t>
            </a:r>
            <a:r>
              <a:rPr lang="en-US" altLang="ko-KR" dirty="0"/>
              <a:t>(</a:t>
            </a:r>
            <a:r>
              <a:rPr lang="ko-KR" altLang="en-US" dirty="0"/>
              <a:t>추가입력</a:t>
            </a:r>
            <a:r>
              <a:rPr lang="en-US" altLang="ko-KR" dirty="0"/>
              <a:t>)</a:t>
            </a:r>
            <a:endParaRPr lang="ko-KR" altLang="en-US" dirty="0"/>
          </a:p>
          <a:p>
            <a:endParaRPr lang="ko-KR" altLang="en-US" dirty="0"/>
          </a:p>
        </p:txBody>
      </p:sp>
      <p:grpSp>
        <p:nvGrpSpPr>
          <p:cNvPr id="55" name="Modal">
            <a:extLst>
              <a:ext uri="{FF2B5EF4-FFF2-40B4-BE49-F238E27FC236}">
                <a16:creationId xmlns:a16="http://schemas.microsoft.com/office/drawing/2014/main" id="{501E11E8-25CB-32B9-C3D9-EE3A8415092D}"/>
              </a:ext>
            </a:extLst>
          </p:cNvPr>
          <p:cNvGrpSpPr/>
          <p:nvPr/>
        </p:nvGrpSpPr>
        <p:grpSpPr>
          <a:xfrm>
            <a:off x="2291869" y="2088582"/>
            <a:ext cx="5699760" cy="3565227"/>
            <a:chOff x="1765663" y="2199276"/>
            <a:chExt cx="5699760" cy="3565227"/>
          </a:xfrm>
        </p:grpSpPr>
        <p:sp>
          <p:nvSpPr>
            <p:cNvPr id="56" name="Border">
              <a:extLst>
                <a:ext uri="{FF2B5EF4-FFF2-40B4-BE49-F238E27FC236}">
                  <a16:creationId xmlns:a16="http://schemas.microsoft.com/office/drawing/2014/main" id="{DA90C5B2-C064-93C7-B747-073E5A75113D}"/>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추가입력</a:t>
              </a:r>
              <a:endParaRPr lang="en-US" sz="1300" dirty="0">
                <a:solidFill>
                  <a:srgbClr val="5F5F5F"/>
                </a:solidFill>
                <a:latin typeface="Segoe UI" panose="020B0502040204020203" pitchFamily="34" charset="0"/>
                <a:cs typeface="Segoe UI" panose="020B0502040204020203" pitchFamily="34" charset="0"/>
              </a:endParaRPr>
            </a:p>
          </p:txBody>
        </p:sp>
        <p:sp>
          <p:nvSpPr>
            <p:cNvPr id="57" name="Body">
              <a:extLst>
                <a:ext uri="{FF2B5EF4-FFF2-40B4-BE49-F238E27FC236}">
                  <a16:creationId xmlns:a16="http://schemas.microsoft.com/office/drawing/2014/main" id="{ACA5FF20-524B-8EFE-F4F8-D8A11A01A9FF}"/>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58" name="Separator">
              <a:extLst>
                <a:ext uri="{FF2B5EF4-FFF2-40B4-BE49-F238E27FC236}">
                  <a16:creationId xmlns:a16="http://schemas.microsoft.com/office/drawing/2014/main" id="{C84878F9-5BD2-A543-9ED5-F0CCC82CEAA9}"/>
                </a:ext>
              </a:extLst>
            </p:cNvPr>
            <p:cNvCxnSpPr/>
            <p:nvPr/>
          </p:nvCxnSpPr>
          <p:spPr>
            <a:xfrm>
              <a:off x="1765663" y="273494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9" name="Separator">
              <a:extLst>
                <a:ext uri="{FF2B5EF4-FFF2-40B4-BE49-F238E27FC236}">
                  <a16:creationId xmlns:a16="http://schemas.microsoft.com/office/drawing/2014/main" id="{35E740CB-18A1-980C-F90C-1C350C3E5C59}"/>
                </a:ext>
              </a:extLst>
            </p:cNvPr>
            <p:cNvCxnSpPr/>
            <p:nvPr/>
          </p:nvCxnSpPr>
          <p:spPr>
            <a:xfrm>
              <a:off x="1765663" y="5147758"/>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60" name="Button">
              <a:extLst>
                <a:ext uri="{FF2B5EF4-FFF2-40B4-BE49-F238E27FC236}">
                  <a16:creationId xmlns:a16="http://schemas.microsoft.com/office/drawing/2014/main" id="{7A1107E0-77C5-4569-58F8-54B6A058B267}"/>
                </a:ext>
              </a:extLst>
            </p:cNvPr>
            <p:cNvSpPr/>
            <p:nvPr/>
          </p:nvSpPr>
          <p:spPr>
            <a:xfrm>
              <a:off x="6828510" y="5288185"/>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등</a:t>
              </a:r>
              <a:r>
                <a:rPr lang="ko-KR" altLang="en-US" sz="1050" dirty="0">
                  <a:solidFill>
                    <a:schemeClr val="bg1"/>
                  </a:solidFill>
                  <a:latin typeface="Segoe UI" panose="020B0502040204020203" pitchFamily="34" charset="0"/>
                  <a:cs typeface="Segoe UI" panose="020B0502040204020203" pitchFamily="34" charset="0"/>
                </a:rPr>
                <a:t>록</a:t>
              </a:r>
              <a:endParaRPr lang="en-US" sz="1050" dirty="0">
                <a:solidFill>
                  <a:schemeClr val="bg1"/>
                </a:solidFill>
                <a:latin typeface="Segoe UI" panose="020B0502040204020203" pitchFamily="34" charset="0"/>
                <a:cs typeface="Segoe UI" panose="020B0502040204020203" pitchFamily="34" charset="0"/>
              </a:endParaRPr>
            </a:p>
          </p:txBody>
        </p:sp>
        <p:sp>
          <p:nvSpPr>
            <p:cNvPr id="61" name="Button">
              <a:extLst>
                <a:ext uri="{FF2B5EF4-FFF2-40B4-BE49-F238E27FC236}">
                  <a16:creationId xmlns:a16="http://schemas.microsoft.com/office/drawing/2014/main" id="{9F3AA0D7-EF63-1F7B-2B1D-6639027D93FF}"/>
                </a:ext>
              </a:extLst>
            </p:cNvPr>
            <p:cNvSpPr/>
            <p:nvPr/>
          </p:nvSpPr>
          <p:spPr>
            <a:xfrm>
              <a:off x="6323486" y="5295192"/>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62" name="Close Icon">
              <a:extLst>
                <a:ext uri="{FF2B5EF4-FFF2-40B4-BE49-F238E27FC236}">
                  <a16:creationId xmlns:a16="http://schemas.microsoft.com/office/drawing/2014/main" id="{2015BD9E-924A-8649-5041-1078D2FCA6F3}"/>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64" name="Input">
            <a:extLst>
              <a:ext uri="{FF2B5EF4-FFF2-40B4-BE49-F238E27FC236}">
                <a16:creationId xmlns:a16="http://schemas.microsoft.com/office/drawing/2014/main" id="{F28D26DB-60C4-705B-1AC5-4B23BC43187A}"/>
              </a:ext>
            </a:extLst>
          </p:cNvPr>
          <p:cNvSpPr/>
          <p:nvPr/>
        </p:nvSpPr>
        <p:spPr>
          <a:xfrm>
            <a:off x="3213279" y="2799109"/>
            <a:ext cx="2366427"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항목</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65" name="Input">
            <a:extLst>
              <a:ext uri="{FF2B5EF4-FFF2-40B4-BE49-F238E27FC236}">
                <a16:creationId xmlns:a16="http://schemas.microsoft.com/office/drawing/2014/main" id="{E57C2E59-5DDF-AFEB-7D04-11DFDA1B888C}"/>
              </a:ext>
            </a:extLst>
          </p:cNvPr>
          <p:cNvSpPr/>
          <p:nvPr/>
        </p:nvSpPr>
        <p:spPr>
          <a:xfrm>
            <a:off x="7284594" y="2799109"/>
            <a:ext cx="529496"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추가</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66" name="표 48">
            <a:extLst>
              <a:ext uri="{FF2B5EF4-FFF2-40B4-BE49-F238E27FC236}">
                <a16:creationId xmlns:a16="http://schemas.microsoft.com/office/drawing/2014/main" id="{CBD3FD39-2DA9-49C7-F347-22057D06943D}"/>
              </a:ext>
            </a:extLst>
          </p:cNvPr>
          <p:cNvGraphicFramePr>
            <a:graphicFrameLocks noGrp="1"/>
          </p:cNvGraphicFramePr>
          <p:nvPr>
            <p:extLst>
              <p:ext uri="{D42A27DB-BD31-4B8C-83A1-F6EECF244321}">
                <p14:modId xmlns:p14="http://schemas.microsoft.com/office/powerpoint/2010/main" val="2222836543"/>
              </p:ext>
            </p:extLst>
          </p:nvPr>
        </p:nvGraphicFramePr>
        <p:xfrm>
          <a:off x="2466944" y="3215805"/>
          <a:ext cx="5347144" cy="1737752"/>
        </p:xfrm>
        <a:graphic>
          <a:graphicData uri="http://schemas.openxmlformats.org/drawingml/2006/table">
            <a:tbl>
              <a:tblPr firstRow="1" bandRow="1">
                <a:tableStyleId>{F2DE63D5-997A-4646-A377-4702673A728D}</a:tableStyleId>
              </a:tblPr>
              <a:tblGrid>
                <a:gridCol w="2673572">
                  <a:extLst>
                    <a:ext uri="{9D8B030D-6E8A-4147-A177-3AD203B41FA5}">
                      <a16:colId xmlns:a16="http://schemas.microsoft.com/office/drawing/2014/main" val="3997906638"/>
                    </a:ext>
                  </a:extLst>
                </a:gridCol>
                <a:gridCol w="1336786">
                  <a:extLst>
                    <a:ext uri="{9D8B030D-6E8A-4147-A177-3AD203B41FA5}">
                      <a16:colId xmlns:a16="http://schemas.microsoft.com/office/drawing/2014/main" val="2189235125"/>
                    </a:ext>
                  </a:extLst>
                </a:gridCol>
                <a:gridCol w="1336786">
                  <a:extLst>
                    <a:ext uri="{9D8B030D-6E8A-4147-A177-3AD203B41FA5}">
                      <a16:colId xmlns:a16="http://schemas.microsoft.com/office/drawing/2014/main" val="3275808881"/>
                    </a:ext>
                  </a:extLst>
                </a:gridCol>
              </a:tblGrid>
              <a:tr h="278617">
                <a:tc>
                  <a:txBody>
                    <a:bodyPr/>
                    <a:lstStyle/>
                    <a:p>
                      <a:pPr algn="ctr" latinLnBrk="1"/>
                      <a:r>
                        <a:rPr lang="ko-KR" altLang="en-US" sz="800"/>
                        <a:t>항목</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a:t>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삭제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75904557"/>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r h="291827">
                <a:tc>
                  <a:txBody>
                    <a:bodyPr/>
                    <a:lstStyle/>
                    <a:p>
                      <a:pPr algn="ctr" latinLnBrk="1"/>
                      <a:r>
                        <a:rPr lang="ko-KR" altLang="en-US" sz="800"/>
                        <a:t>소계</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a:t>0000</a:t>
                      </a:r>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93020401"/>
                  </a:ext>
                </a:extLst>
              </a:tr>
            </a:tbl>
          </a:graphicData>
        </a:graphic>
      </p:graphicFrame>
      <p:sp>
        <p:nvSpPr>
          <p:cNvPr id="67" name="Input">
            <a:extLst>
              <a:ext uri="{FF2B5EF4-FFF2-40B4-BE49-F238E27FC236}">
                <a16:creationId xmlns:a16="http://schemas.microsoft.com/office/drawing/2014/main" id="{E5445B65-990B-48EB-7E27-06208EE21C8E}"/>
              </a:ext>
            </a:extLst>
          </p:cNvPr>
          <p:cNvSpPr/>
          <p:nvPr/>
        </p:nvSpPr>
        <p:spPr>
          <a:xfrm>
            <a:off x="6948852" y="3536279"/>
            <a:ext cx="410045" cy="200616"/>
          </a:xfrm>
          <a:prstGeom prst="roundRect">
            <a:avLst>
              <a:gd name="adj" fmla="val 10785"/>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삭제</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8" name="Input">
            <a:extLst>
              <a:ext uri="{FF2B5EF4-FFF2-40B4-BE49-F238E27FC236}">
                <a16:creationId xmlns:a16="http://schemas.microsoft.com/office/drawing/2014/main" id="{C8BC2778-7DC6-0E69-51A5-0B6964049DD9}"/>
              </a:ext>
            </a:extLst>
          </p:cNvPr>
          <p:cNvSpPr/>
          <p:nvPr/>
        </p:nvSpPr>
        <p:spPr>
          <a:xfrm>
            <a:off x="5635690" y="2799109"/>
            <a:ext cx="158620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chemeClr val="bg1">
                    <a:lumMod val="50000"/>
                  </a:schemeClr>
                </a:solidFill>
                <a:latin typeface="Segoe UI" panose="020B0502040204020203" pitchFamily="34" charset="0"/>
                <a:cs typeface="Segoe UI" panose="020B0502040204020203" pitchFamily="34" charset="0"/>
              </a:rPr>
              <a:t>금액입력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69" name="Select">
            <a:extLst>
              <a:ext uri="{FF2B5EF4-FFF2-40B4-BE49-F238E27FC236}">
                <a16:creationId xmlns:a16="http://schemas.microsoft.com/office/drawing/2014/main" id="{3D951798-9B1D-6C09-AAAD-DC5483321F23}"/>
              </a:ext>
            </a:extLst>
          </p:cNvPr>
          <p:cNvGrpSpPr/>
          <p:nvPr/>
        </p:nvGrpSpPr>
        <p:grpSpPr>
          <a:xfrm>
            <a:off x="2476120" y="2803318"/>
            <a:ext cx="604443" cy="257548"/>
            <a:chOff x="2495941" y="1286330"/>
            <a:chExt cx="604443" cy="257548"/>
          </a:xfrm>
        </p:grpSpPr>
        <p:sp>
          <p:nvSpPr>
            <p:cNvPr id="70" name="Input">
              <a:extLst>
                <a:ext uri="{FF2B5EF4-FFF2-40B4-BE49-F238E27FC236}">
                  <a16:creationId xmlns:a16="http://schemas.microsoft.com/office/drawing/2014/main" id="{1F611936-CE92-1829-0D85-34FC5264D929}"/>
                </a:ext>
              </a:extLst>
            </p:cNvPr>
            <p:cNvSpPr/>
            <p:nvPr/>
          </p:nvSpPr>
          <p:spPr>
            <a:xfrm>
              <a:off x="2495941" y="1286330"/>
              <a:ext cx="604443" cy="257548"/>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900">
                  <a:solidFill>
                    <a:schemeClr val="bg1">
                      <a:lumMod val="65000"/>
                    </a:schemeClr>
                  </a:solidFill>
                  <a:latin typeface="Segoe UI" panose="020B0502040204020203" pitchFamily="34" charset="0"/>
                  <a:cs typeface="Segoe UI" panose="020B0502040204020203" pitchFamily="34" charset="0"/>
                </a:rPr>
                <a:t>추가</a:t>
              </a:r>
              <a:endParaRPr lang="en-US" sz="900" dirty="0">
                <a:solidFill>
                  <a:schemeClr val="bg1">
                    <a:lumMod val="65000"/>
                  </a:schemeClr>
                </a:solidFill>
                <a:latin typeface="Segoe UI" panose="020B0502040204020203" pitchFamily="34" charset="0"/>
                <a:cs typeface="Segoe UI" panose="020B0502040204020203" pitchFamily="34" charset="0"/>
              </a:endParaRPr>
            </a:p>
          </p:txBody>
        </p:sp>
        <p:sp>
          <p:nvSpPr>
            <p:cNvPr id="71" name="Arrow Down">
              <a:extLst>
                <a:ext uri="{FF2B5EF4-FFF2-40B4-BE49-F238E27FC236}">
                  <a16:creationId xmlns:a16="http://schemas.microsoft.com/office/drawing/2014/main" id="{E2EA1EFF-4625-F34F-9041-D3765AC4314F}"/>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400">
                <a:solidFill>
                  <a:schemeClr val="bg1">
                    <a:lumMod val="50000"/>
                  </a:schemeClr>
                </a:solidFill>
                <a:latin typeface="Segoe UI" panose="020B0502040204020203" pitchFamily="34" charset="0"/>
                <a:cs typeface="Segoe UI" panose="020B0502040204020203" pitchFamily="34" charset="0"/>
              </a:endParaRPr>
            </a:p>
          </p:txBody>
        </p:sp>
      </p:grpSp>
      <p:graphicFrame>
        <p:nvGraphicFramePr>
          <p:cNvPr id="72" name="표 71">
            <a:extLst>
              <a:ext uri="{FF2B5EF4-FFF2-40B4-BE49-F238E27FC236}">
                <a16:creationId xmlns:a16="http://schemas.microsoft.com/office/drawing/2014/main" id="{6BED8C95-4B8E-F974-786B-CE784FD17DC4}"/>
              </a:ext>
            </a:extLst>
          </p:cNvPr>
          <p:cNvGraphicFramePr>
            <a:graphicFrameLocks noGrp="1"/>
          </p:cNvGraphicFramePr>
          <p:nvPr>
            <p:extLst>
              <p:ext uri="{D42A27DB-BD31-4B8C-83A1-F6EECF244321}">
                <p14:modId xmlns:p14="http://schemas.microsoft.com/office/powerpoint/2010/main" val="4122692208"/>
              </p:ext>
            </p:extLst>
          </p:nvPr>
        </p:nvGraphicFramePr>
        <p:xfrm>
          <a:off x="9698952" y="526664"/>
          <a:ext cx="2480644" cy="2984482"/>
        </p:xfrm>
        <a:graphic>
          <a:graphicData uri="http://schemas.openxmlformats.org/drawingml/2006/table">
            <a:tbl>
              <a:tblPr>
                <a:tableStyleId>{5C22544A-7EE6-4342-B048-85BDC9FD1C3A}</a:tableStyleId>
              </a:tblPr>
              <a:tblGrid>
                <a:gridCol w="320792">
                  <a:extLst>
                    <a:ext uri="{9D8B030D-6E8A-4147-A177-3AD203B41FA5}">
                      <a16:colId xmlns:a16="http://schemas.microsoft.com/office/drawing/2014/main" val="20000"/>
                    </a:ext>
                  </a:extLst>
                </a:gridCol>
                <a:gridCol w="2159852">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시스템에서 자동화 되지 않은 항목의 증액 또는 감액을 수기 입력</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코드화 되어 있지 않은 금액을 수기로 입력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선택</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할인</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본부매출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항목</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금액이 증액됨</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할인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항목</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금액이 차감됨</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카드결제</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현금영수증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발급란의</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추가입력을 클릭한 경우 본부매출이 선택된 상태로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load</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되고</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별도의 결제 블록이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개 추가됨</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73" name="직사각형 72">
            <a:extLst>
              <a:ext uri="{FF2B5EF4-FFF2-40B4-BE49-F238E27FC236}">
                <a16:creationId xmlns:a16="http://schemas.microsoft.com/office/drawing/2014/main" id="{58EA6A7E-8DCD-5E8A-3429-0A26E8F08E57}"/>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74" name="직사각형 73">
            <a:extLst>
              <a:ext uri="{FF2B5EF4-FFF2-40B4-BE49-F238E27FC236}">
                <a16:creationId xmlns:a16="http://schemas.microsoft.com/office/drawing/2014/main" id="{A2415F3E-F5E3-050A-A718-17B2AA8BD56E}"/>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75" name="직사각형 74">
            <a:extLst>
              <a:ext uri="{FF2B5EF4-FFF2-40B4-BE49-F238E27FC236}">
                <a16:creationId xmlns:a16="http://schemas.microsoft.com/office/drawing/2014/main" id="{4168DB60-E4FA-86E3-296C-0F2B21124786}"/>
              </a:ext>
            </a:extLst>
          </p:cNvPr>
          <p:cNvSpPr/>
          <p:nvPr/>
        </p:nvSpPr>
        <p:spPr>
          <a:xfrm>
            <a:off x="2994787" y="27077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5"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a:xfrm>
            <a:off x="4600575" y="9525"/>
            <a:ext cx="7581900" cy="212725"/>
          </a:xfrm>
        </p:spPr>
        <p:txBody>
          <a:bodyPr/>
          <a:lstStyle/>
          <a:p>
            <a:r>
              <a:rPr lang="en-US" altLang="ko-KR" dirty="0"/>
              <a:t>RQ-MENU-0700</a:t>
            </a:r>
            <a:endParaRPr lang="ko-KR" altLang="en-US" dirty="0"/>
          </a:p>
        </p:txBody>
      </p:sp>
    </p:spTree>
    <p:extLst>
      <p:ext uri="{BB962C8B-B14F-4D97-AF65-F5344CB8AC3E}">
        <p14:creationId xmlns:p14="http://schemas.microsoft.com/office/powerpoint/2010/main" val="372226659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텍스트 개체 틀 40">
            <a:extLst>
              <a:ext uri="{FF2B5EF4-FFF2-40B4-BE49-F238E27FC236}">
                <a16:creationId xmlns:a16="http://schemas.microsoft.com/office/drawing/2014/main" id="{F81A1ECE-DD8F-C41E-C3FC-F9C205F71298}"/>
              </a:ext>
            </a:extLst>
          </p:cNvPr>
          <p:cNvSpPr>
            <a:spLocks noGrp="1"/>
          </p:cNvSpPr>
          <p:nvPr>
            <p:ph type="body" sz="quarter" idx="11"/>
          </p:nvPr>
        </p:nvSpPr>
        <p:spPr/>
        <p:txBody>
          <a:bodyPr>
            <a:normAutofit/>
          </a:bodyPr>
          <a:lstStyle/>
          <a:p>
            <a:r>
              <a:rPr lang="en-US" altLang="ko-KR" dirty="0" smtClean="0"/>
              <a:t>-</a:t>
            </a:r>
            <a:endParaRPr lang="ko-KR" altLang="en-US" dirty="0"/>
          </a:p>
        </p:txBody>
      </p:sp>
      <p:sp>
        <p:nvSpPr>
          <p:cNvPr id="52" name="텍스트 개체 틀 51">
            <a:extLst>
              <a:ext uri="{FF2B5EF4-FFF2-40B4-BE49-F238E27FC236}">
                <a16:creationId xmlns:a16="http://schemas.microsoft.com/office/drawing/2014/main" id="{853D52F6-BF9C-B9F1-ED55-D4F2E76C98E3}"/>
              </a:ext>
            </a:extLst>
          </p:cNvPr>
          <p:cNvSpPr>
            <a:spLocks noGrp="1"/>
          </p:cNvSpPr>
          <p:nvPr>
            <p:ph type="body" sz="quarter" idx="12"/>
          </p:nvPr>
        </p:nvSpPr>
        <p:spPr/>
        <p:txBody>
          <a:bodyPr/>
          <a:lstStyle/>
          <a:p>
            <a:r>
              <a:rPr lang="ko-KR" altLang="en-US" dirty="0" smtClean="0"/>
              <a:t>첨부파일 불러오기</a:t>
            </a:r>
            <a:endParaRPr lang="ko-KR" altLang="en-US" dirty="0"/>
          </a:p>
        </p:txBody>
      </p:sp>
      <p:sp>
        <p:nvSpPr>
          <p:cNvPr id="54" name="텍스트 개체 틀 53">
            <a:extLst>
              <a:ext uri="{FF2B5EF4-FFF2-40B4-BE49-F238E27FC236}">
                <a16:creationId xmlns:a16="http://schemas.microsoft.com/office/drawing/2014/main" id="{454D3FC5-A7F5-FB5D-AE7B-365454A6F5BA}"/>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 </a:t>
            </a:r>
          </a:p>
        </p:txBody>
      </p:sp>
      <p:grpSp>
        <p:nvGrpSpPr>
          <p:cNvPr id="55" name="Modal">
            <a:extLst>
              <a:ext uri="{FF2B5EF4-FFF2-40B4-BE49-F238E27FC236}">
                <a16:creationId xmlns:a16="http://schemas.microsoft.com/office/drawing/2014/main" id="{501E11E8-25CB-32B9-C3D9-EE3A8415092D}"/>
              </a:ext>
            </a:extLst>
          </p:cNvPr>
          <p:cNvGrpSpPr/>
          <p:nvPr/>
        </p:nvGrpSpPr>
        <p:grpSpPr>
          <a:xfrm>
            <a:off x="2291869" y="2088582"/>
            <a:ext cx="5699760" cy="3565227"/>
            <a:chOff x="1765663" y="2199276"/>
            <a:chExt cx="5699760" cy="3565227"/>
          </a:xfrm>
        </p:grpSpPr>
        <p:sp>
          <p:nvSpPr>
            <p:cNvPr id="56" name="Border">
              <a:extLst>
                <a:ext uri="{FF2B5EF4-FFF2-40B4-BE49-F238E27FC236}">
                  <a16:creationId xmlns:a16="http://schemas.microsoft.com/office/drawing/2014/main" id="{DA90C5B2-C064-93C7-B747-073E5A75113D}"/>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smtClean="0">
                  <a:solidFill>
                    <a:srgbClr val="5F5F5F"/>
                  </a:solidFill>
                  <a:latin typeface="Segoe UI" panose="020B0502040204020203" pitchFamily="34" charset="0"/>
                  <a:cs typeface="Segoe UI" panose="020B0502040204020203" pitchFamily="34" charset="0"/>
                </a:rPr>
                <a:t>첨부파일 불러오기</a:t>
              </a:r>
              <a:endParaRPr lang="en-US" sz="1300" dirty="0">
                <a:solidFill>
                  <a:srgbClr val="5F5F5F"/>
                </a:solidFill>
                <a:latin typeface="Segoe UI" panose="020B0502040204020203" pitchFamily="34" charset="0"/>
                <a:cs typeface="Segoe UI" panose="020B0502040204020203" pitchFamily="34" charset="0"/>
              </a:endParaRPr>
            </a:p>
          </p:txBody>
        </p:sp>
        <p:sp>
          <p:nvSpPr>
            <p:cNvPr id="57" name="Body">
              <a:extLst>
                <a:ext uri="{FF2B5EF4-FFF2-40B4-BE49-F238E27FC236}">
                  <a16:creationId xmlns:a16="http://schemas.microsoft.com/office/drawing/2014/main" id="{ACA5FF20-524B-8EFE-F4F8-D8A11A01A9FF}"/>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58" name="Separator">
              <a:extLst>
                <a:ext uri="{FF2B5EF4-FFF2-40B4-BE49-F238E27FC236}">
                  <a16:creationId xmlns:a16="http://schemas.microsoft.com/office/drawing/2014/main" id="{C84878F9-5BD2-A543-9ED5-F0CCC82CEAA9}"/>
                </a:ext>
              </a:extLst>
            </p:cNvPr>
            <p:cNvCxnSpPr/>
            <p:nvPr/>
          </p:nvCxnSpPr>
          <p:spPr>
            <a:xfrm>
              <a:off x="1765663" y="273494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9" name="Separator">
              <a:extLst>
                <a:ext uri="{FF2B5EF4-FFF2-40B4-BE49-F238E27FC236}">
                  <a16:creationId xmlns:a16="http://schemas.microsoft.com/office/drawing/2014/main" id="{35E740CB-18A1-980C-F90C-1C350C3E5C59}"/>
                </a:ext>
              </a:extLst>
            </p:cNvPr>
            <p:cNvCxnSpPr/>
            <p:nvPr/>
          </p:nvCxnSpPr>
          <p:spPr>
            <a:xfrm>
              <a:off x="1765663" y="5147758"/>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60" name="Button">
              <a:extLst>
                <a:ext uri="{FF2B5EF4-FFF2-40B4-BE49-F238E27FC236}">
                  <a16:creationId xmlns:a16="http://schemas.microsoft.com/office/drawing/2014/main" id="{7A1107E0-77C5-4569-58F8-54B6A058B267}"/>
                </a:ext>
              </a:extLst>
            </p:cNvPr>
            <p:cNvSpPr/>
            <p:nvPr/>
          </p:nvSpPr>
          <p:spPr>
            <a:xfrm>
              <a:off x="6624224" y="5295191"/>
              <a:ext cx="737265"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다운로드</a:t>
              </a:r>
              <a:endParaRPr lang="en-US" sz="1050" dirty="0">
                <a:solidFill>
                  <a:schemeClr val="bg1"/>
                </a:solidFill>
                <a:latin typeface="Segoe UI" panose="020B0502040204020203" pitchFamily="34" charset="0"/>
                <a:cs typeface="Segoe UI" panose="020B0502040204020203" pitchFamily="34" charset="0"/>
              </a:endParaRPr>
            </a:p>
          </p:txBody>
        </p:sp>
        <p:sp>
          <p:nvSpPr>
            <p:cNvPr id="61" name="Button">
              <a:extLst>
                <a:ext uri="{FF2B5EF4-FFF2-40B4-BE49-F238E27FC236}">
                  <a16:creationId xmlns:a16="http://schemas.microsoft.com/office/drawing/2014/main" id="{9F3AA0D7-EF63-1F7B-2B1D-6639027D93FF}"/>
                </a:ext>
              </a:extLst>
            </p:cNvPr>
            <p:cNvSpPr/>
            <p:nvPr/>
          </p:nvSpPr>
          <p:spPr>
            <a:xfrm>
              <a:off x="6119200" y="5302198"/>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62" name="Close Icon">
              <a:extLst>
                <a:ext uri="{FF2B5EF4-FFF2-40B4-BE49-F238E27FC236}">
                  <a16:creationId xmlns:a16="http://schemas.microsoft.com/office/drawing/2014/main" id="{2015BD9E-924A-8649-5041-1078D2FCA6F3}"/>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aphicFrame>
        <p:nvGraphicFramePr>
          <p:cNvPr id="66" name="표 48">
            <a:extLst>
              <a:ext uri="{FF2B5EF4-FFF2-40B4-BE49-F238E27FC236}">
                <a16:creationId xmlns:a16="http://schemas.microsoft.com/office/drawing/2014/main" id="{CBD3FD39-2DA9-49C7-F347-22057D06943D}"/>
              </a:ext>
            </a:extLst>
          </p:cNvPr>
          <p:cNvGraphicFramePr>
            <a:graphicFrameLocks noGrp="1"/>
          </p:cNvGraphicFramePr>
          <p:nvPr>
            <p:extLst>
              <p:ext uri="{D42A27DB-BD31-4B8C-83A1-F6EECF244321}">
                <p14:modId xmlns:p14="http://schemas.microsoft.com/office/powerpoint/2010/main" val="3231057380"/>
              </p:ext>
            </p:extLst>
          </p:nvPr>
        </p:nvGraphicFramePr>
        <p:xfrm>
          <a:off x="2466945" y="2910420"/>
          <a:ext cx="5328523" cy="1737752"/>
        </p:xfrm>
        <a:graphic>
          <a:graphicData uri="http://schemas.openxmlformats.org/drawingml/2006/table">
            <a:tbl>
              <a:tblPr firstRow="1" bandRow="1">
                <a:tableStyleId>{F2DE63D5-997A-4646-A377-4702673A728D}</a:tableStyleId>
              </a:tblPr>
              <a:tblGrid>
                <a:gridCol w="748397">
                  <a:extLst>
                    <a:ext uri="{9D8B030D-6E8A-4147-A177-3AD203B41FA5}">
                      <a16:colId xmlns:a16="http://schemas.microsoft.com/office/drawing/2014/main" val="20000"/>
                    </a:ext>
                  </a:extLst>
                </a:gridCol>
                <a:gridCol w="3514421">
                  <a:extLst>
                    <a:ext uri="{9D8B030D-6E8A-4147-A177-3AD203B41FA5}">
                      <a16:colId xmlns:a16="http://schemas.microsoft.com/office/drawing/2014/main" val="3997906638"/>
                    </a:ext>
                  </a:extLst>
                </a:gridCol>
                <a:gridCol w="1065705">
                  <a:extLst>
                    <a:ext uri="{9D8B030D-6E8A-4147-A177-3AD203B41FA5}">
                      <a16:colId xmlns:a16="http://schemas.microsoft.com/office/drawing/2014/main" val="2189235125"/>
                    </a:ext>
                  </a:extLst>
                </a:gridCol>
              </a:tblGrid>
              <a:tr h="278617">
                <a:tc>
                  <a:txBody>
                    <a:bodyPr/>
                    <a:lstStyle/>
                    <a:p>
                      <a:pPr algn="ctr" latinLnBrk="1"/>
                      <a:r>
                        <a:rPr lang="ko-KR" altLang="en-US" sz="800" dirty="0" smtClean="0"/>
                        <a:t>선택</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smtClean="0"/>
                        <a:t>파일명</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dirty="0" smtClean="0"/>
                        <a:t>파일형식</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75904557"/>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r h="291827">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993020401"/>
                  </a:ext>
                </a:extLst>
              </a:tr>
            </a:tbl>
          </a:graphicData>
        </a:graphic>
      </p:graphicFrame>
      <p:graphicFrame>
        <p:nvGraphicFramePr>
          <p:cNvPr id="72" name="표 71">
            <a:extLst>
              <a:ext uri="{FF2B5EF4-FFF2-40B4-BE49-F238E27FC236}">
                <a16:creationId xmlns:a16="http://schemas.microsoft.com/office/drawing/2014/main" id="{6BED8C95-4B8E-F974-786B-CE784FD17DC4}"/>
              </a:ext>
            </a:extLst>
          </p:cNvPr>
          <p:cNvGraphicFramePr>
            <a:graphicFrameLocks noGrp="1"/>
          </p:cNvGraphicFramePr>
          <p:nvPr>
            <p:extLst>
              <p:ext uri="{D42A27DB-BD31-4B8C-83A1-F6EECF244321}">
                <p14:modId xmlns:p14="http://schemas.microsoft.com/office/powerpoint/2010/main" val="884673335"/>
              </p:ext>
            </p:extLst>
          </p:nvPr>
        </p:nvGraphicFramePr>
        <p:xfrm>
          <a:off x="9698952" y="526664"/>
          <a:ext cx="2480644" cy="2083421"/>
        </p:xfrm>
        <a:graphic>
          <a:graphicData uri="http://schemas.openxmlformats.org/drawingml/2006/table">
            <a:tbl>
              <a:tblPr>
                <a:tableStyleId>{5C22544A-7EE6-4342-B048-85BDC9FD1C3A}</a:tableStyleId>
              </a:tblPr>
              <a:tblGrid>
                <a:gridCol w="320792">
                  <a:extLst>
                    <a:ext uri="{9D8B030D-6E8A-4147-A177-3AD203B41FA5}">
                      <a16:colId xmlns:a16="http://schemas.microsoft.com/office/drawing/2014/main" val="20000"/>
                    </a:ext>
                  </a:extLst>
                </a:gridCol>
                <a:gridCol w="2159852">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73" name="직사각형 72">
            <a:extLst>
              <a:ext uri="{FF2B5EF4-FFF2-40B4-BE49-F238E27FC236}">
                <a16:creationId xmlns:a16="http://schemas.microsoft.com/office/drawing/2014/main" id="{58EA6A7E-8DCD-5E8A-3429-0A26E8F08E57}"/>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74" name="직사각형 73">
            <a:extLst>
              <a:ext uri="{FF2B5EF4-FFF2-40B4-BE49-F238E27FC236}">
                <a16:creationId xmlns:a16="http://schemas.microsoft.com/office/drawing/2014/main" id="{A2415F3E-F5E3-050A-A718-17B2AA8BD56E}"/>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5"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a:xfrm>
            <a:off x="4600575" y="9525"/>
            <a:ext cx="7581900" cy="212725"/>
          </a:xfrm>
        </p:spPr>
        <p:txBody>
          <a:bodyPr/>
          <a:lstStyle/>
          <a:p>
            <a:r>
              <a:rPr lang="en-US" altLang="ko-KR" dirty="0" smtClean="0"/>
              <a:t>-</a:t>
            </a:r>
            <a:endParaRPr lang="ko-KR" altLang="en-US" dirty="0"/>
          </a:p>
        </p:txBody>
      </p:sp>
      <p:grpSp>
        <p:nvGrpSpPr>
          <p:cNvPr id="26" name="Checkbox"/>
          <p:cNvGrpSpPr/>
          <p:nvPr/>
        </p:nvGrpSpPr>
        <p:grpSpPr>
          <a:xfrm>
            <a:off x="2749376" y="3539529"/>
            <a:ext cx="224671" cy="194081"/>
            <a:chOff x="863600" y="1287107"/>
            <a:chExt cx="193795" cy="167409"/>
          </a:xfrm>
        </p:grpSpPr>
        <p:grpSp>
          <p:nvGrpSpPr>
            <p:cNvPr id="27" name="Checkbox"/>
            <p:cNvGrpSpPr/>
            <p:nvPr/>
          </p:nvGrpSpPr>
          <p:grpSpPr>
            <a:xfrm>
              <a:off x="863600" y="1306515"/>
              <a:ext cx="128588" cy="128588"/>
              <a:chOff x="863600" y="1311275"/>
              <a:chExt cx="128588" cy="128588"/>
            </a:xfrm>
          </p:grpSpPr>
          <p:sp>
            <p:nvSpPr>
              <p:cNvPr id="29" name="Box"/>
              <p:cNvSpPr>
                <a:spLocks noChangeAspect="1" noChangeArrowheads="1"/>
              </p:cNvSpPr>
              <p:nvPr/>
            </p:nvSpPr>
            <p:spPr bwMode="auto">
              <a:xfrm>
                <a:off x="863600" y="1311275"/>
                <a:ext cx="128588" cy="128588"/>
              </a:xfrm>
              <a:prstGeom prst="rect">
                <a:avLst/>
              </a:prstGeom>
              <a:solidFill>
                <a:srgbClr val="0D6EFD"/>
              </a:solidFill>
              <a:ln w="6350" cap="flat">
                <a:solidFill>
                  <a:srgbClr val="3272DD"/>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0" name="Check"/>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28" name="Text"/>
            <p:cNvSpPr txBox="1"/>
            <p:nvPr/>
          </p:nvSpPr>
          <p:spPr>
            <a:xfrm>
              <a:off x="1057305" y="1287107"/>
              <a:ext cx="90" cy="167409"/>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700" b="1" noProof="1">
                <a:solidFill>
                  <a:srgbClr val="5F5F5F"/>
                </a:solidFill>
                <a:latin typeface="Segoe UI" panose="020B0502040204020203" pitchFamily="34" charset="0"/>
                <a:cs typeface="Segoe UI" panose="020B0502040204020203" pitchFamily="34" charset="0"/>
              </a:endParaRPr>
            </a:p>
          </p:txBody>
        </p:sp>
      </p:grpSp>
      <p:grpSp>
        <p:nvGrpSpPr>
          <p:cNvPr id="31" name="Checkbox"/>
          <p:cNvGrpSpPr/>
          <p:nvPr/>
        </p:nvGrpSpPr>
        <p:grpSpPr>
          <a:xfrm>
            <a:off x="2749376" y="3197095"/>
            <a:ext cx="215316" cy="288650"/>
            <a:chOff x="863600" y="1240908"/>
            <a:chExt cx="193797" cy="259803"/>
          </a:xfrm>
        </p:grpSpPr>
        <p:sp>
          <p:nvSpPr>
            <p:cNvPr id="32"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34" name="Checkbox"/>
          <p:cNvGrpSpPr/>
          <p:nvPr/>
        </p:nvGrpSpPr>
        <p:grpSpPr>
          <a:xfrm>
            <a:off x="2759116" y="3775214"/>
            <a:ext cx="215316" cy="288650"/>
            <a:chOff x="863600" y="1240908"/>
            <a:chExt cx="193797" cy="259803"/>
          </a:xfrm>
        </p:grpSpPr>
        <p:sp>
          <p:nvSpPr>
            <p:cNvPr id="35"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6"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37" name="Checkbox"/>
          <p:cNvGrpSpPr/>
          <p:nvPr/>
        </p:nvGrpSpPr>
        <p:grpSpPr>
          <a:xfrm>
            <a:off x="2759116" y="4052342"/>
            <a:ext cx="215316" cy="288650"/>
            <a:chOff x="863600" y="1240908"/>
            <a:chExt cx="193797" cy="259803"/>
          </a:xfrm>
        </p:grpSpPr>
        <p:sp>
          <p:nvSpPr>
            <p:cNvPr id="38"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9"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40" name="Checkbox"/>
          <p:cNvGrpSpPr/>
          <p:nvPr/>
        </p:nvGrpSpPr>
        <p:grpSpPr>
          <a:xfrm>
            <a:off x="2760074" y="4360625"/>
            <a:ext cx="215316" cy="288650"/>
            <a:chOff x="863600" y="1240908"/>
            <a:chExt cx="193797" cy="259803"/>
          </a:xfrm>
        </p:grpSpPr>
        <p:sp>
          <p:nvSpPr>
            <p:cNvPr id="42"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3"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158346871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1567230250"/>
              </p:ext>
            </p:extLst>
          </p:nvPr>
        </p:nvGraphicFramePr>
        <p:xfrm>
          <a:off x="9698952" y="526664"/>
          <a:ext cx="2480644" cy="3846062"/>
        </p:xfrm>
        <a:graphic>
          <a:graphicData uri="http://schemas.openxmlformats.org/drawingml/2006/table">
            <a:tbl>
              <a:tblPr>
                <a:tableStyleId>{5C22544A-7EE6-4342-B048-85BDC9FD1C3A}</a:tableStyleId>
              </a:tblPr>
              <a:tblGrid>
                <a:gridCol w="320792">
                  <a:extLst>
                    <a:ext uri="{9D8B030D-6E8A-4147-A177-3AD203B41FA5}">
                      <a16:colId xmlns:a16="http://schemas.microsoft.com/office/drawing/2014/main" val="20000"/>
                    </a:ext>
                  </a:extLst>
                </a:gridCol>
                <a:gridCol w="2159852">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기본 가입 상품 출력 영역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삭제 가능</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b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b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전혀 없는 상태에서도 추가 가능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가입 상품이 있는 경우 출력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단체의 경우 가입상품만 노출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3-1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서명자의 성함 및 계악자와의 관계 입력</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기본적으로는 계약자 성함과 본인으로 나오게 함</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설정에서 관련 상품이 있을 경우에만 노출</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클릭 시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영역이 절반으로 줄어들고</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2</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영역이 노출됨</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다음 슬라이드 참고</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비교 상품이 없는 경우는 버튼이 보이지 않음</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상품비교하기에서는 보이지 않음</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입력내용이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DB</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에 반영되는 시점이며</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상담완료 선택 시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상담이 완료되었습니다</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alert</a:t>
                      </a: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599716704"/>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상담완료 된 상태에서만 보임</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상담서는 추가로 전송할 수 있음</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선택 시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다음슬라이드</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모달창</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노출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921807082"/>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a:t>상품정보</a:t>
            </a:r>
          </a:p>
          <a:p>
            <a:r>
              <a:rPr lang="ko-KR" altLang="en-US" dirty="0"/>
              <a:t> </a:t>
            </a:r>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665294"/>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6189770"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798859"/>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28" name="직사각형 227">
            <a:extLst>
              <a:ext uri="{FF2B5EF4-FFF2-40B4-BE49-F238E27FC236}">
                <a16:creationId xmlns:a16="http://schemas.microsoft.com/office/drawing/2014/main" id="{7AD66E26-6D4F-E404-60AF-205DD9020465}"/>
              </a:ext>
            </a:extLst>
          </p:cNvPr>
          <p:cNvSpPr/>
          <p:nvPr/>
        </p:nvSpPr>
        <p:spPr>
          <a:xfrm>
            <a:off x="92979" y="1637851"/>
            <a:ext cx="9426591" cy="4062879"/>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586807"/>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312926" y="635268"/>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4" name="그룹 43">
            <a:extLst>
              <a:ext uri="{FF2B5EF4-FFF2-40B4-BE49-F238E27FC236}">
                <a16:creationId xmlns:a16="http://schemas.microsoft.com/office/drawing/2014/main" id="{F6BA0708-6C94-39B7-4C32-0B0CB46D0F67}"/>
              </a:ext>
            </a:extLst>
          </p:cNvPr>
          <p:cNvGrpSpPr/>
          <p:nvPr/>
        </p:nvGrpSpPr>
        <p:grpSpPr>
          <a:xfrm>
            <a:off x="228217" y="1747138"/>
            <a:ext cx="4411346" cy="993378"/>
            <a:chOff x="228217" y="1789375"/>
            <a:chExt cx="4411346" cy="993378"/>
          </a:xfrm>
        </p:grpSpPr>
        <p:sp>
          <p:nvSpPr>
            <p:cNvPr id="45" name="사각형: 둥근 모서리 44">
              <a:extLst>
                <a:ext uri="{FF2B5EF4-FFF2-40B4-BE49-F238E27FC236}">
                  <a16:creationId xmlns:a16="http://schemas.microsoft.com/office/drawing/2014/main" id="{154D90D2-9210-92BA-DFA1-397C696B9335}"/>
                </a:ext>
              </a:extLst>
            </p:cNvPr>
            <p:cNvSpPr/>
            <p:nvPr/>
          </p:nvSpPr>
          <p:spPr>
            <a:xfrm>
              <a:off x="228217" y="1789375"/>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TextBox 45">
              <a:extLst>
                <a:ext uri="{FF2B5EF4-FFF2-40B4-BE49-F238E27FC236}">
                  <a16:creationId xmlns:a16="http://schemas.microsoft.com/office/drawing/2014/main" id="{267F9BCD-7C8D-BFCE-6EC6-0F104BA34E14}"/>
                </a:ext>
              </a:extLst>
            </p:cNvPr>
            <p:cNvSpPr txBox="1"/>
            <p:nvPr/>
          </p:nvSpPr>
          <p:spPr>
            <a:xfrm>
              <a:off x="283724" y="1882347"/>
              <a:ext cx="550151" cy="261610"/>
            </a:xfrm>
            <a:prstGeom prst="rect">
              <a:avLst/>
            </a:prstGeom>
            <a:noFill/>
          </p:spPr>
          <p:txBody>
            <a:bodyPr wrap="none" rtlCol="0">
              <a:spAutoFit/>
            </a:bodyPr>
            <a:lstStyle/>
            <a:p>
              <a:r>
                <a:rPr lang="ko-KR" altLang="en-US" sz="1100">
                  <a:solidFill>
                    <a:srgbClr val="0D6EFD"/>
                  </a:solidFill>
                </a:rPr>
                <a:t>꽃장식</a:t>
              </a:r>
            </a:p>
          </p:txBody>
        </p:sp>
        <p:grpSp>
          <p:nvGrpSpPr>
            <p:cNvPr id="47" name="Add Button">
              <a:extLst>
                <a:ext uri="{FF2B5EF4-FFF2-40B4-BE49-F238E27FC236}">
                  <a16:creationId xmlns:a16="http://schemas.microsoft.com/office/drawing/2014/main" id="{ABFDD201-5FB1-3534-1BBD-F228F6982D96}"/>
                </a:ext>
              </a:extLst>
            </p:cNvPr>
            <p:cNvGrpSpPr>
              <a:grpSpLocks noChangeAspect="1"/>
            </p:cNvGrpSpPr>
            <p:nvPr/>
          </p:nvGrpSpPr>
          <p:grpSpPr>
            <a:xfrm>
              <a:off x="4251725" y="1934571"/>
              <a:ext cx="157163" cy="157162"/>
              <a:chOff x="9096375" y="2044700"/>
              <a:chExt cx="157163" cy="157162"/>
            </a:xfrm>
          </p:grpSpPr>
          <p:sp>
            <p:nvSpPr>
              <p:cNvPr id="49" name="Circle">
                <a:extLst>
                  <a:ext uri="{FF2B5EF4-FFF2-40B4-BE49-F238E27FC236}">
                    <a16:creationId xmlns:a16="http://schemas.microsoft.com/office/drawing/2014/main" id="{B0DC1526-3B4B-3745-3FDA-43B16FDED135}"/>
                  </a:ext>
                </a:extLst>
              </p:cNvPr>
              <p:cNvSpPr>
                <a:spLocks noChangeAspect="1" noEditPoints="1"/>
              </p:cNvSpPr>
              <p:nvPr/>
            </p:nvSpPr>
            <p:spPr bwMode="auto">
              <a:xfrm>
                <a:off x="9096375" y="2044700"/>
                <a:ext cx="157163" cy="157162"/>
              </a:xfrm>
              <a:custGeom>
                <a:avLst/>
                <a:gdLst>
                  <a:gd name="T0" fmla="*/ 103 w 206"/>
                  <a:gd name="T1" fmla="*/ 0 h 206"/>
                  <a:gd name="T2" fmla="*/ 0 w 206"/>
                  <a:gd name="T3" fmla="*/ 103 h 206"/>
                  <a:gd name="T4" fmla="*/ 103 w 206"/>
                  <a:gd name="T5" fmla="*/ 206 h 206"/>
                  <a:gd name="T6" fmla="*/ 206 w 206"/>
                  <a:gd name="T7" fmla="*/ 103 h 206"/>
                  <a:gd name="T8" fmla="*/ 103 w 206"/>
                  <a:gd name="T9" fmla="*/ 0 h 206"/>
                  <a:gd name="T10" fmla="*/ 103 w 206"/>
                  <a:gd name="T11" fmla="*/ 9 h 206"/>
                  <a:gd name="T12" fmla="*/ 197 w 206"/>
                  <a:gd name="T13" fmla="*/ 103 h 206"/>
                  <a:gd name="T14" fmla="*/ 103 w 206"/>
                  <a:gd name="T15" fmla="*/ 197 h 206"/>
                  <a:gd name="T16" fmla="*/ 10 w 206"/>
                  <a:gd name="T17" fmla="*/ 103 h 206"/>
                  <a:gd name="T18" fmla="*/ 103 w 206"/>
                  <a:gd name="T19" fmla="*/ 9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206">
                    <a:moveTo>
                      <a:pt x="103" y="0"/>
                    </a:moveTo>
                    <a:cubicBezTo>
                      <a:pt x="46" y="0"/>
                      <a:pt x="0" y="46"/>
                      <a:pt x="0" y="103"/>
                    </a:cubicBezTo>
                    <a:cubicBezTo>
                      <a:pt x="0" y="160"/>
                      <a:pt x="46" y="206"/>
                      <a:pt x="103" y="206"/>
                    </a:cubicBezTo>
                    <a:cubicBezTo>
                      <a:pt x="160" y="206"/>
                      <a:pt x="206" y="160"/>
                      <a:pt x="206" y="103"/>
                    </a:cubicBezTo>
                    <a:cubicBezTo>
                      <a:pt x="206" y="46"/>
                      <a:pt x="160" y="0"/>
                      <a:pt x="103" y="0"/>
                    </a:cubicBezTo>
                    <a:moveTo>
                      <a:pt x="103" y="9"/>
                    </a:moveTo>
                    <a:cubicBezTo>
                      <a:pt x="155" y="9"/>
                      <a:pt x="197" y="51"/>
                      <a:pt x="197" y="103"/>
                    </a:cubicBezTo>
                    <a:cubicBezTo>
                      <a:pt x="197" y="155"/>
                      <a:pt x="155" y="197"/>
                      <a:pt x="103" y="197"/>
                    </a:cubicBezTo>
                    <a:cubicBezTo>
                      <a:pt x="52" y="197"/>
                      <a:pt x="10" y="155"/>
                      <a:pt x="10" y="103"/>
                    </a:cubicBezTo>
                    <a:cubicBezTo>
                      <a:pt x="10" y="51"/>
                      <a:pt x="52" y="9"/>
                      <a:pt x="103" y="9"/>
                    </a:cubicBezTo>
                  </a:path>
                </a:pathLst>
              </a:custGeom>
              <a:solidFill>
                <a:srgbClr val="007A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solidFill>
                    <a:srgbClr val="000000"/>
                  </a:solidFill>
                  <a:latin typeface="Segoe UI" panose="020B0502040204020203" pitchFamily="34" charset="0"/>
                  <a:cs typeface="Segoe UI" panose="020B0502040204020203" pitchFamily="34" charset="0"/>
                </a:endParaRPr>
              </a:p>
            </p:txBody>
          </p:sp>
          <p:sp>
            <p:nvSpPr>
              <p:cNvPr id="50" name="Add">
                <a:extLst>
                  <a:ext uri="{FF2B5EF4-FFF2-40B4-BE49-F238E27FC236}">
                    <a16:creationId xmlns:a16="http://schemas.microsoft.com/office/drawing/2014/main" id="{9CA8BB4F-DE1F-A16A-FF08-E6338C0B4D03}"/>
                  </a:ext>
                </a:extLst>
              </p:cNvPr>
              <p:cNvSpPr>
                <a:spLocks noChangeAspect="1"/>
              </p:cNvSpPr>
              <p:nvPr/>
            </p:nvSpPr>
            <p:spPr bwMode="auto">
              <a:xfrm>
                <a:off x="9135269" y="2084388"/>
                <a:ext cx="79375" cy="77787"/>
              </a:xfrm>
              <a:custGeom>
                <a:avLst/>
                <a:gdLst>
                  <a:gd name="T0" fmla="*/ 50 w 50"/>
                  <a:gd name="T1" fmla="*/ 22 h 49"/>
                  <a:gd name="T2" fmla="*/ 27 w 50"/>
                  <a:gd name="T3" fmla="*/ 22 h 49"/>
                  <a:gd name="T4" fmla="*/ 27 w 50"/>
                  <a:gd name="T5" fmla="*/ 0 h 49"/>
                  <a:gd name="T6" fmla="*/ 23 w 50"/>
                  <a:gd name="T7" fmla="*/ 0 h 49"/>
                  <a:gd name="T8" fmla="*/ 23 w 50"/>
                  <a:gd name="T9" fmla="*/ 22 h 49"/>
                  <a:gd name="T10" fmla="*/ 0 w 50"/>
                  <a:gd name="T11" fmla="*/ 22 h 49"/>
                  <a:gd name="T12" fmla="*/ 0 w 50"/>
                  <a:gd name="T13" fmla="*/ 27 h 49"/>
                  <a:gd name="T14" fmla="*/ 23 w 50"/>
                  <a:gd name="T15" fmla="*/ 27 h 49"/>
                  <a:gd name="T16" fmla="*/ 23 w 50"/>
                  <a:gd name="T17" fmla="*/ 49 h 49"/>
                  <a:gd name="T18" fmla="*/ 27 w 50"/>
                  <a:gd name="T19" fmla="*/ 49 h 49"/>
                  <a:gd name="T20" fmla="*/ 27 w 50"/>
                  <a:gd name="T21" fmla="*/ 27 h 49"/>
                  <a:gd name="T22" fmla="*/ 50 w 50"/>
                  <a:gd name="T23" fmla="*/ 27 h 49"/>
                  <a:gd name="T24" fmla="*/ 50 w 50"/>
                  <a:gd name="T25"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9">
                    <a:moveTo>
                      <a:pt x="50" y="22"/>
                    </a:moveTo>
                    <a:lnTo>
                      <a:pt x="27" y="22"/>
                    </a:lnTo>
                    <a:lnTo>
                      <a:pt x="27" y="0"/>
                    </a:lnTo>
                    <a:lnTo>
                      <a:pt x="23" y="0"/>
                    </a:lnTo>
                    <a:lnTo>
                      <a:pt x="23" y="22"/>
                    </a:lnTo>
                    <a:lnTo>
                      <a:pt x="0" y="22"/>
                    </a:lnTo>
                    <a:lnTo>
                      <a:pt x="0" y="27"/>
                    </a:lnTo>
                    <a:lnTo>
                      <a:pt x="23" y="27"/>
                    </a:lnTo>
                    <a:lnTo>
                      <a:pt x="23" y="49"/>
                    </a:lnTo>
                    <a:lnTo>
                      <a:pt x="27" y="49"/>
                    </a:lnTo>
                    <a:lnTo>
                      <a:pt x="27" y="27"/>
                    </a:lnTo>
                    <a:lnTo>
                      <a:pt x="50" y="27"/>
                    </a:lnTo>
                    <a:lnTo>
                      <a:pt x="50" y="22"/>
                    </a:lnTo>
                    <a:close/>
                  </a:path>
                </a:pathLst>
              </a:custGeom>
              <a:solidFill>
                <a:srgbClr val="007A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solidFill>
                    <a:srgbClr val="000000"/>
                  </a:solidFill>
                  <a:latin typeface="Segoe UI" panose="020B0502040204020203" pitchFamily="34" charset="0"/>
                  <a:cs typeface="Segoe UI" panose="020B0502040204020203" pitchFamily="34" charset="0"/>
                </a:endParaRPr>
              </a:p>
            </p:txBody>
          </p:sp>
        </p:grpSp>
        <p:cxnSp>
          <p:nvCxnSpPr>
            <p:cNvPr id="48" name="직선 연결선 47">
              <a:extLst>
                <a:ext uri="{FF2B5EF4-FFF2-40B4-BE49-F238E27FC236}">
                  <a16:creationId xmlns:a16="http://schemas.microsoft.com/office/drawing/2014/main" id="{48802BEC-8609-636D-489A-90DC0D0D7CDE}"/>
                </a:ext>
              </a:extLst>
            </p:cNvPr>
            <p:cNvCxnSpPr/>
            <p:nvPr/>
          </p:nvCxnSpPr>
          <p:spPr>
            <a:xfrm>
              <a:off x="353248"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grpSp>
        <p:nvGrpSpPr>
          <p:cNvPr id="51" name="그룹 50">
            <a:extLst>
              <a:ext uri="{FF2B5EF4-FFF2-40B4-BE49-F238E27FC236}">
                <a16:creationId xmlns:a16="http://schemas.microsoft.com/office/drawing/2014/main" id="{DA42A76F-DFF8-D2ED-42E8-496100A3371A}"/>
              </a:ext>
            </a:extLst>
          </p:cNvPr>
          <p:cNvGrpSpPr/>
          <p:nvPr/>
        </p:nvGrpSpPr>
        <p:grpSpPr>
          <a:xfrm>
            <a:off x="4856201" y="1747138"/>
            <a:ext cx="4411346" cy="993378"/>
            <a:chOff x="228217" y="1789375"/>
            <a:chExt cx="4411346" cy="993378"/>
          </a:xfrm>
        </p:grpSpPr>
        <p:sp>
          <p:nvSpPr>
            <p:cNvPr id="52" name="사각형: 둥근 모서리 51">
              <a:extLst>
                <a:ext uri="{FF2B5EF4-FFF2-40B4-BE49-F238E27FC236}">
                  <a16:creationId xmlns:a16="http://schemas.microsoft.com/office/drawing/2014/main" id="{08CF1119-D872-EF1B-A091-B67E110015DA}"/>
                </a:ext>
              </a:extLst>
            </p:cNvPr>
            <p:cNvSpPr/>
            <p:nvPr/>
          </p:nvSpPr>
          <p:spPr>
            <a:xfrm>
              <a:off x="228217" y="1789375"/>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TextBox 52">
              <a:extLst>
                <a:ext uri="{FF2B5EF4-FFF2-40B4-BE49-F238E27FC236}">
                  <a16:creationId xmlns:a16="http://schemas.microsoft.com/office/drawing/2014/main" id="{C8D0CAA4-E87A-08FE-DC88-7EF8234AB874}"/>
                </a:ext>
              </a:extLst>
            </p:cNvPr>
            <p:cNvSpPr txBox="1"/>
            <p:nvPr/>
          </p:nvSpPr>
          <p:spPr>
            <a:xfrm>
              <a:off x="283724" y="1882347"/>
              <a:ext cx="793807" cy="261610"/>
            </a:xfrm>
            <a:prstGeom prst="rect">
              <a:avLst/>
            </a:prstGeom>
            <a:noFill/>
          </p:spPr>
          <p:txBody>
            <a:bodyPr wrap="none" rtlCol="0">
              <a:spAutoFit/>
            </a:bodyPr>
            <a:lstStyle/>
            <a:p>
              <a:r>
                <a:rPr lang="ko-KR" altLang="en-US" sz="1100">
                  <a:solidFill>
                    <a:srgbClr val="0D6EFD"/>
                  </a:solidFill>
                </a:rPr>
                <a:t>부가서비스</a:t>
              </a:r>
            </a:p>
          </p:txBody>
        </p:sp>
        <p:grpSp>
          <p:nvGrpSpPr>
            <p:cNvPr id="54" name="Add Button">
              <a:extLst>
                <a:ext uri="{FF2B5EF4-FFF2-40B4-BE49-F238E27FC236}">
                  <a16:creationId xmlns:a16="http://schemas.microsoft.com/office/drawing/2014/main" id="{455FE537-5351-7B57-2D05-BFB3EA0B14B0}"/>
                </a:ext>
              </a:extLst>
            </p:cNvPr>
            <p:cNvGrpSpPr>
              <a:grpSpLocks noChangeAspect="1"/>
            </p:cNvGrpSpPr>
            <p:nvPr/>
          </p:nvGrpSpPr>
          <p:grpSpPr>
            <a:xfrm>
              <a:off x="4251725" y="1934571"/>
              <a:ext cx="157163" cy="157162"/>
              <a:chOff x="9096375" y="2044700"/>
              <a:chExt cx="157163" cy="157162"/>
            </a:xfrm>
          </p:grpSpPr>
          <p:sp>
            <p:nvSpPr>
              <p:cNvPr id="56" name="Circle">
                <a:extLst>
                  <a:ext uri="{FF2B5EF4-FFF2-40B4-BE49-F238E27FC236}">
                    <a16:creationId xmlns:a16="http://schemas.microsoft.com/office/drawing/2014/main" id="{3BBFA74A-D756-F0E0-32D7-A64C8857595D}"/>
                  </a:ext>
                </a:extLst>
              </p:cNvPr>
              <p:cNvSpPr>
                <a:spLocks noChangeAspect="1" noEditPoints="1"/>
              </p:cNvSpPr>
              <p:nvPr/>
            </p:nvSpPr>
            <p:spPr bwMode="auto">
              <a:xfrm>
                <a:off x="9096375" y="2044700"/>
                <a:ext cx="157163" cy="157162"/>
              </a:xfrm>
              <a:custGeom>
                <a:avLst/>
                <a:gdLst>
                  <a:gd name="T0" fmla="*/ 103 w 206"/>
                  <a:gd name="T1" fmla="*/ 0 h 206"/>
                  <a:gd name="T2" fmla="*/ 0 w 206"/>
                  <a:gd name="T3" fmla="*/ 103 h 206"/>
                  <a:gd name="T4" fmla="*/ 103 w 206"/>
                  <a:gd name="T5" fmla="*/ 206 h 206"/>
                  <a:gd name="T6" fmla="*/ 206 w 206"/>
                  <a:gd name="T7" fmla="*/ 103 h 206"/>
                  <a:gd name="T8" fmla="*/ 103 w 206"/>
                  <a:gd name="T9" fmla="*/ 0 h 206"/>
                  <a:gd name="T10" fmla="*/ 103 w 206"/>
                  <a:gd name="T11" fmla="*/ 9 h 206"/>
                  <a:gd name="T12" fmla="*/ 197 w 206"/>
                  <a:gd name="T13" fmla="*/ 103 h 206"/>
                  <a:gd name="T14" fmla="*/ 103 w 206"/>
                  <a:gd name="T15" fmla="*/ 197 h 206"/>
                  <a:gd name="T16" fmla="*/ 10 w 206"/>
                  <a:gd name="T17" fmla="*/ 103 h 206"/>
                  <a:gd name="T18" fmla="*/ 103 w 206"/>
                  <a:gd name="T19" fmla="*/ 9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206">
                    <a:moveTo>
                      <a:pt x="103" y="0"/>
                    </a:moveTo>
                    <a:cubicBezTo>
                      <a:pt x="46" y="0"/>
                      <a:pt x="0" y="46"/>
                      <a:pt x="0" y="103"/>
                    </a:cubicBezTo>
                    <a:cubicBezTo>
                      <a:pt x="0" y="160"/>
                      <a:pt x="46" y="206"/>
                      <a:pt x="103" y="206"/>
                    </a:cubicBezTo>
                    <a:cubicBezTo>
                      <a:pt x="160" y="206"/>
                      <a:pt x="206" y="160"/>
                      <a:pt x="206" y="103"/>
                    </a:cubicBezTo>
                    <a:cubicBezTo>
                      <a:pt x="206" y="46"/>
                      <a:pt x="160" y="0"/>
                      <a:pt x="103" y="0"/>
                    </a:cubicBezTo>
                    <a:moveTo>
                      <a:pt x="103" y="9"/>
                    </a:moveTo>
                    <a:cubicBezTo>
                      <a:pt x="155" y="9"/>
                      <a:pt x="197" y="51"/>
                      <a:pt x="197" y="103"/>
                    </a:cubicBezTo>
                    <a:cubicBezTo>
                      <a:pt x="197" y="155"/>
                      <a:pt x="155" y="197"/>
                      <a:pt x="103" y="197"/>
                    </a:cubicBezTo>
                    <a:cubicBezTo>
                      <a:pt x="52" y="197"/>
                      <a:pt x="10" y="155"/>
                      <a:pt x="10" y="103"/>
                    </a:cubicBezTo>
                    <a:cubicBezTo>
                      <a:pt x="10" y="51"/>
                      <a:pt x="52" y="9"/>
                      <a:pt x="103" y="9"/>
                    </a:cubicBezTo>
                  </a:path>
                </a:pathLst>
              </a:custGeom>
              <a:solidFill>
                <a:srgbClr val="007A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solidFill>
                    <a:srgbClr val="000000"/>
                  </a:solidFill>
                  <a:latin typeface="Segoe UI" panose="020B0502040204020203" pitchFamily="34" charset="0"/>
                  <a:cs typeface="Segoe UI" panose="020B0502040204020203" pitchFamily="34" charset="0"/>
                </a:endParaRPr>
              </a:p>
            </p:txBody>
          </p:sp>
          <p:sp>
            <p:nvSpPr>
              <p:cNvPr id="57" name="Add">
                <a:extLst>
                  <a:ext uri="{FF2B5EF4-FFF2-40B4-BE49-F238E27FC236}">
                    <a16:creationId xmlns:a16="http://schemas.microsoft.com/office/drawing/2014/main" id="{D7F3D1EA-7CCA-68F7-A6AB-FBDD6725767E}"/>
                  </a:ext>
                </a:extLst>
              </p:cNvPr>
              <p:cNvSpPr>
                <a:spLocks noChangeAspect="1"/>
              </p:cNvSpPr>
              <p:nvPr/>
            </p:nvSpPr>
            <p:spPr bwMode="auto">
              <a:xfrm>
                <a:off x="9135269" y="2084388"/>
                <a:ext cx="79375" cy="77787"/>
              </a:xfrm>
              <a:custGeom>
                <a:avLst/>
                <a:gdLst>
                  <a:gd name="T0" fmla="*/ 50 w 50"/>
                  <a:gd name="T1" fmla="*/ 22 h 49"/>
                  <a:gd name="T2" fmla="*/ 27 w 50"/>
                  <a:gd name="T3" fmla="*/ 22 h 49"/>
                  <a:gd name="T4" fmla="*/ 27 w 50"/>
                  <a:gd name="T5" fmla="*/ 0 h 49"/>
                  <a:gd name="T6" fmla="*/ 23 w 50"/>
                  <a:gd name="T7" fmla="*/ 0 h 49"/>
                  <a:gd name="T8" fmla="*/ 23 w 50"/>
                  <a:gd name="T9" fmla="*/ 22 h 49"/>
                  <a:gd name="T10" fmla="*/ 0 w 50"/>
                  <a:gd name="T11" fmla="*/ 22 h 49"/>
                  <a:gd name="T12" fmla="*/ 0 w 50"/>
                  <a:gd name="T13" fmla="*/ 27 h 49"/>
                  <a:gd name="T14" fmla="*/ 23 w 50"/>
                  <a:gd name="T15" fmla="*/ 27 h 49"/>
                  <a:gd name="T16" fmla="*/ 23 w 50"/>
                  <a:gd name="T17" fmla="*/ 49 h 49"/>
                  <a:gd name="T18" fmla="*/ 27 w 50"/>
                  <a:gd name="T19" fmla="*/ 49 h 49"/>
                  <a:gd name="T20" fmla="*/ 27 w 50"/>
                  <a:gd name="T21" fmla="*/ 27 h 49"/>
                  <a:gd name="T22" fmla="*/ 50 w 50"/>
                  <a:gd name="T23" fmla="*/ 27 h 49"/>
                  <a:gd name="T24" fmla="*/ 50 w 50"/>
                  <a:gd name="T25"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9">
                    <a:moveTo>
                      <a:pt x="50" y="22"/>
                    </a:moveTo>
                    <a:lnTo>
                      <a:pt x="27" y="22"/>
                    </a:lnTo>
                    <a:lnTo>
                      <a:pt x="27" y="0"/>
                    </a:lnTo>
                    <a:lnTo>
                      <a:pt x="23" y="0"/>
                    </a:lnTo>
                    <a:lnTo>
                      <a:pt x="23" y="22"/>
                    </a:lnTo>
                    <a:lnTo>
                      <a:pt x="0" y="22"/>
                    </a:lnTo>
                    <a:lnTo>
                      <a:pt x="0" y="27"/>
                    </a:lnTo>
                    <a:lnTo>
                      <a:pt x="23" y="27"/>
                    </a:lnTo>
                    <a:lnTo>
                      <a:pt x="23" y="49"/>
                    </a:lnTo>
                    <a:lnTo>
                      <a:pt x="27" y="49"/>
                    </a:lnTo>
                    <a:lnTo>
                      <a:pt x="27" y="27"/>
                    </a:lnTo>
                    <a:lnTo>
                      <a:pt x="50" y="27"/>
                    </a:lnTo>
                    <a:lnTo>
                      <a:pt x="50" y="22"/>
                    </a:lnTo>
                    <a:close/>
                  </a:path>
                </a:pathLst>
              </a:custGeom>
              <a:solidFill>
                <a:srgbClr val="007A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solidFill>
                    <a:srgbClr val="000000"/>
                  </a:solidFill>
                  <a:latin typeface="Segoe UI" panose="020B0502040204020203" pitchFamily="34" charset="0"/>
                  <a:cs typeface="Segoe UI" panose="020B0502040204020203" pitchFamily="34" charset="0"/>
                </a:endParaRPr>
              </a:p>
            </p:txBody>
          </p:sp>
        </p:grpSp>
        <p:cxnSp>
          <p:nvCxnSpPr>
            <p:cNvPr id="55" name="직선 연결선 54">
              <a:extLst>
                <a:ext uri="{FF2B5EF4-FFF2-40B4-BE49-F238E27FC236}">
                  <a16:creationId xmlns:a16="http://schemas.microsoft.com/office/drawing/2014/main" id="{550B0FAA-4B06-1F38-7223-0BF8B3213A26}"/>
                </a:ext>
              </a:extLst>
            </p:cNvPr>
            <p:cNvCxnSpPr/>
            <p:nvPr/>
          </p:nvCxnSpPr>
          <p:spPr>
            <a:xfrm>
              <a:off x="353248"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sp>
        <p:nvSpPr>
          <p:cNvPr id="129" name="사각형: 둥근 모서리 128">
            <a:extLst>
              <a:ext uri="{FF2B5EF4-FFF2-40B4-BE49-F238E27FC236}">
                <a16:creationId xmlns:a16="http://schemas.microsoft.com/office/drawing/2014/main" id="{3E37EAED-114C-231D-3592-15E417706D9D}"/>
              </a:ext>
            </a:extLst>
          </p:cNvPr>
          <p:cNvSpPr/>
          <p:nvPr/>
        </p:nvSpPr>
        <p:spPr>
          <a:xfrm>
            <a:off x="8332237" y="1315261"/>
            <a:ext cx="935310" cy="269817"/>
          </a:xfrm>
          <a:prstGeom prst="roundRect">
            <a:avLst>
              <a:gd name="adj" fmla="val 500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상품비교</a:t>
            </a:r>
          </a:p>
        </p:txBody>
      </p:sp>
      <p:sp>
        <p:nvSpPr>
          <p:cNvPr id="130" name="Chevron Left">
            <a:extLst>
              <a:ext uri="{FF2B5EF4-FFF2-40B4-BE49-F238E27FC236}">
                <a16:creationId xmlns:a16="http://schemas.microsoft.com/office/drawing/2014/main" id="{478D09B6-52AE-B697-D8DE-82AFB8706B8D}"/>
              </a:ext>
            </a:extLst>
          </p:cNvPr>
          <p:cNvSpPr>
            <a:spLocks noChangeAspect="1"/>
          </p:cNvSpPr>
          <p:nvPr/>
        </p:nvSpPr>
        <p:spPr bwMode="auto">
          <a:xfrm>
            <a:off x="8475618" y="1408454"/>
            <a:ext cx="44805" cy="81545"/>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1" name="Chevron Left">
            <a:extLst>
              <a:ext uri="{FF2B5EF4-FFF2-40B4-BE49-F238E27FC236}">
                <a16:creationId xmlns:a16="http://schemas.microsoft.com/office/drawing/2014/main" id="{5DF36C08-D101-CEC7-F60A-8910F2E3ED8C}"/>
              </a:ext>
            </a:extLst>
          </p:cNvPr>
          <p:cNvSpPr>
            <a:spLocks noChangeAspect="1"/>
          </p:cNvSpPr>
          <p:nvPr/>
        </p:nvSpPr>
        <p:spPr bwMode="auto">
          <a:xfrm>
            <a:off x="8509116" y="1408578"/>
            <a:ext cx="44805" cy="81545"/>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42" name="직사각형 141">
            <a:extLst>
              <a:ext uri="{FF2B5EF4-FFF2-40B4-BE49-F238E27FC236}">
                <a16:creationId xmlns:a16="http://schemas.microsoft.com/office/drawing/2014/main" id="{299CE82F-0EDE-0792-8A71-FFBE43CF4DBC}"/>
              </a:ext>
            </a:extLst>
          </p:cNvPr>
          <p:cNvSpPr/>
          <p:nvPr/>
        </p:nvSpPr>
        <p:spPr>
          <a:xfrm>
            <a:off x="92979" y="1171472"/>
            <a:ext cx="9426591" cy="427025"/>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3" name="직사각형 142">
            <a:extLst>
              <a:ext uri="{FF2B5EF4-FFF2-40B4-BE49-F238E27FC236}">
                <a16:creationId xmlns:a16="http://schemas.microsoft.com/office/drawing/2014/main" id="{DBA70391-07C5-72EE-1D6D-3F11B21B329A}"/>
              </a:ext>
            </a:extLst>
          </p:cNvPr>
          <p:cNvSpPr/>
          <p:nvPr/>
        </p:nvSpPr>
        <p:spPr>
          <a:xfrm>
            <a:off x="8197386" y="12730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sp>
        <p:nvSpPr>
          <p:cNvPr id="229" name="직사각형 228">
            <a:extLst>
              <a:ext uri="{FF2B5EF4-FFF2-40B4-BE49-F238E27FC236}">
                <a16:creationId xmlns:a16="http://schemas.microsoft.com/office/drawing/2014/main" id="{03722DAB-A813-836C-95A4-110E69C0A012}"/>
              </a:ext>
            </a:extLst>
          </p:cNvPr>
          <p:cNvSpPr/>
          <p:nvPr/>
        </p:nvSpPr>
        <p:spPr>
          <a:xfrm>
            <a:off x="121689" y="171287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grpSp>
        <p:nvGrpSpPr>
          <p:cNvPr id="30" name="그룹 29">
            <a:extLst>
              <a:ext uri="{FF2B5EF4-FFF2-40B4-BE49-F238E27FC236}">
                <a16:creationId xmlns:a16="http://schemas.microsoft.com/office/drawing/2014/main" id="{670AE7AF-5E8D-BB64-77AA-B499B450DF6D}"/>
              </a:ext>
            </a:extLst>
          </p:cNvPr>
          <p:cNvGrpSpPr/>
          <p:nvPr/>
        </p:nvGrpSpPr>
        <p:grpSpPr>
          <a:xfrm>
            <a:off x="228217" y="3275672"/>
            <a:ext cx="4411346" cy="1764679"/>
            <a:chOff x="228217" y="1789375"/>
            <a:chExt cx="4411346" cy="1436546"/>
          </a:xfrm>
        </p:grpSpPr>
        <p:sp>
          <p:nvSpPr>
            <p:cNvPr id="31" name="사각형: 둥근 모서리 30">
              <a:extLst>
                <a:ext uri="{FF2B5EF4-FFF2-40B4-BE49-F238E27FC236}">
                  <a16:creationId xmlns:a16="http://schemas.microsoft.com/office/drawing/2014/main" id="{F2355868-4551-2465-81CA-00E7C9F50BEE}"/>
                </a:ext>
              </a:extLst>
            </p:cNvPr>
            <p:cNvSpPr/>
            <p:nvPr/>
          </p:nvSpPr>
          <p:spPr>
            <a:xfrm>
              <a:off x="228217" y="1789375"/>
              <a:ext cx="4411346" cy="143654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TextBox 31">
              <a:extLst>
                <a:ext uri="{FF2B5EF4-FFF2-40B4-BE49-F238E27FC236}">
                  <a16:creationId xmlns:a16="http://schemas.microsoft.com/office/drawing/2014/main" id="{B268F9FE-1C7E-E2A6-6C12-7626AD694CDC}"/>
                </a:ext>
              </a:extLst>
            </p:cNvPr>
            <p:cNvSpPr txBox="1"/>
            <p:nvPr/>
          </p:nvSpPr>
          <p:spPr>
            <a:xfrm>
              <a:off x="283724" y="1882347"/>
              <a:ext cx="950901" cy="261610"/>
            </a:xfrm>
            <a:prstGeom prst="rect">
              <a:avLst/>
            </a:prstGeom>
            <a:noFill/>
          </p:spPr>
          <p:txBody>
            <a:bodyPr wrap="none" rtlCol="0">
              <a:spAutoFit/>
            </a:bodyPr>
            <a:lstStyle/>
            <a:p>
              <a:r>
                <a:rPr lang="ko-KR" altLang="en-US" sz="1100">
                  <a:solidFill>
                    <a:srgbClr val="0D6EFD"/>
                  </a:solidFill>
                </a:rPr>
                <a:t>의전팀장 서명</a:t>
              </a:r>
            </a:p>
          </p:txBody>
        </p:sp>
        <p:cxnSp>
          <p:nvCxnSpPr>
            <p:cNvPr id="34" name="직선 연결선 33">
              <a:extLst>
                <a:ext uri="{FF2B5EF4-FFF2-40B4-BE49-F238E27FC236}">
                  <a16:creationId xmlns:a16="http://schemas.microsoft.com/office/drawing/2014/main" id="{DFC9E1EA-68E8-73E7-D463-59A618A2A8BF}"/>
                </a:ext>
              </a:extLst>
            </p:cNvPr>
            <p:cNvCxnSpPr/>
            <p:nvPr/>
          </p:nvCxnSpPr>
          <p:spPr>
            <a:xfrm>
              <a:off x="353248"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grpSp>
        <p:nvGrpSpPr>
          <p:cNvPr id="37" name="그룹 36">
            <a:extLst>
              <a:ext uri="{FF2B5EF4-FFF2-40B4-BE49-F238E27FC236}">
                <a16:creationId xmlns:a16="http://schemas.microsoft.com/office/drawing/2014/main" id="{3112C466-EF08-8E86-8A8E-5D53FDEC354B}"/>
              </a:ext>
            </a:extLst>
          </p:cNvPr>
          <p:cNvGrpSpPr/>
          <p:nvPr/>
        </p:nvGrpSpPr>
        <p:grpSpPr>
          <a:xfrm>
            <a:off x="4856201" y="3275672"/>
            <a:ext cx="4411346" cy="1764679"/>
            <a:chOff x="228217" y="1789375"/>
            <a:chExt cx="4411346" cy="1436545"/>
          </a:xfrm>
        </p:grpSpPr>
        <p:sp>
          <p:nvSpPr>
            <p:cNvPr id="38" name="사각형: 둥근 모서리 37">
              <a:extLst>
                <a:ext uri="{FF2B5EF4-FFF2-40B4-BE49-F238E27FC236}">
                  <a16:creationId xmlns:a16="http://schemas.microsoft.com/office/drawing/2014/main" id="{B3F09443-3257-461C-5446-C051F6927587}"/>
                </a:ext>
              </a:extLst>
            </p:cNvPr>
            <p:cNvSpPr/>
            <p:nvPr/>
          </p:nvSpPr>
          <p:spPr>
            <a:xfrm>
              <a:off x="228217" y="1789375"/>
              <a:ext cx="4411346" cy="143654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TextBox 38">
              <a:extLst>
                <a:ext uri="{FF2B5EF4-FFF2-40B4-BE49-F238E27FC236}">
                  <a16:creationId xmlns:a16="http://schemas.microsoft.com/office/drawing/2014/main" id="{552D7970-1C2A-4B57-BFBD-9EE0C8D5E9FC}"/>
                </a:ext>
              </a:extLst>
            </p:cNvPr>
            <p:cNvSpPr txBox="1"/>
            <p:nvPr/>
          </p:nvSpPr>
          <p:spPr>
            <a:xfrm>
              <a:off x="283724" y="1882347"/>
              <a:ext cx="671979" cy="261610"/>
            </a:xfrm>
            <a:prstGeom prst="rect">
              <a:avLst/>
            </a:prstGeom>
            <a:noFill/>
          </p:spPr>
          <p:txBody>
            <a:bodyPr wrap="none" rtlCol="0">
              <a:spAutoFit/>
            </a:bodyPr>
            <a:lstStyle/>
            <a:p>
              <a:r>
                <a:rPr lang="ko-KR" altLang="en-US" sz="1100">
                  <a:solidFill>
                    <a:srgbClr val="0D6EFD"/>
                  </a:solidFill>
                </a:rPr>
                <a:t>고객서명</a:t>
              </a:r>
            </a:p>
          </p:txBody>
        </p:sp>
        <p:cxnSp>
          <p:nvCxnSpPr>
            <p:cNvPr id="41" name="직선 연결선 40">
              <a:extLst>
                <a:ext uri="{FF2B5EF4-FFF2-40B4-BE49-F238E27FC236}">
                  <a16:creationId xmlns:a16="http://schemas.microsoft.com/office/drawing/2014/main" id="{8FC3BCAD-6C3B-D56D-9A34-5F879379F0D3}"/>
                </a:ext>
              </a:extLst>
            </p:cNvPr>
            <p:cNvCxnSpPr/>
            <p:nvPr/>
          </p:nvCxnSpPr>
          <p:spPr>
            <a:xfrm>
              <a:off x="353248"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sp>
        <p:nvSpPr>
          <p:cNvPr id="62" name="직사각형 61">
            <a:extLst>
              <a:ext uri="{FF2B5EF4-FFF2-40B4-BE49-F238E27FC236}">
                <a16:creationId xmlns:a16="http://schemas.microsoft.com/office/drawing/2014/main" id="{057C129C-C0B1-06F2-DADA-4E605160A46A}"/>
              </a:ext>
            </a:extLst>
          </p:cNvPr>
          <p:cNvSpPr/>
          <p:nvPr/>
        </p:nvSpPr>
        <p:spPr>
          <a:xfrm>
            <a:off x="353248" y="3786543"/>
            <a:ext cx="4132429" cy="7853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63" name="직사각형 62">
            <a:extLst>
              <a:ext uri="{FF2B5EF4-FFF2-40B4-BE49-F238E27FC236}">
                <a16:creationId xmlns:a16="http://schemas.microsoft.com/office/drawing/2014/main" id="{612A7374-7FA1-1677-BDB8-D49FE82B484B}"/>
              </a:ext>
            </a:extLst>
          </p:cNvPr>
          <p:cNvSpPr/>
          <p:nvPr/>
        </p:nvSpPr>
        <p:spPr>
          <a:xfrm>
            <a:off x="4981231" y="3775391"/>
            <a:ext cx="4132429" cy="7853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nvGrpSpPr>
          <p:cNvPr id="2" name="그룹 1">
            <a:extLst>
              <a:ext uri="{FF2B5EF4-FFF2-40B4-BE49-F238E27FC236}">
                <a16:creationId xmlns:a16="http://schemas.microsoft.com/office/drawing/2014/main" id="{93E7BFAE-82E5-EADA-23F5-7507665ACE24}"/>
              </a:ext>
            </a:extLst>
          </p:cNvPr>
          <p:cNvGrpSpPr/>
          <p:nvPr/>
        </p:nvGrpSpPr>
        <p:grpSpPr>
          <a:xfrm>
            <a:off x="8012585" y="617812"/>
            <a:ext cx="213859" cy="213859"/>
            <a:chOff x="8157682" y="6501270"/>
            <a:chExt cx="235245" cy="235245"/>
          </a:xfrm>
        </p:grpSpPr>
        <p:sp>
          <p:nvSpPr>
            <p:cNvPr id="3" name="타원 2">
              <a:extLst>
                <a:ext uri="{FF2B5EF4-FFF2-40B4-BE49-F238E27FC236}">
                  <a16:creationId xmlns:a16="http://schemas.microsoft.com/office/drawing/2014/main" id="{0699AD2A-CBC0-713E-DC8F-645E96FB958C}"/>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 name="Phone">
              <a:extLst>
                <a:ext uri="{FF2B5EF4-FFF2-40B4-BE49-F238E27FC236}">
                  <a16:creationId xmlns:a16="http://schemas.microsoft.com/office/drawing/2014/main" id="{321528BC-B2D0-7FD2-FB5B-23DA019A5CB2}"/>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5" name="사각형: 둥근 모서리 4">
            <a:extLst>
              <a:ext uri="{FF2B5EF4-FFF2-40B4-BE49-F238E27FC236}">
                <a16:creationId xmlns:a16="http://schemas.microsoft.com/office/drawing/2014/main" id="{AA705842-7BDD-870D-952D-90224DE9C5A5}"/>
              </a:ext>
            </a:extLst>
          </p:cNvPr>
          <p:cNvSpPr/>
          <p:nvPr/>
        </p:nvSpPr>
        <p:spPr>
          <a:xfrm>
            <a:off x="3637717" y="5188084"/>
            <a:ext cx="1026586"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타원 5">
            <a:extLst>
              <a:ext uri="{FF2B5EF4-FFF2-40B4-BE49-F238E27FC236}">
                <a16:creationId xmlns:a16="http://schemas.microsoft.com/office/drawing/2014/main" id="{20FE2141-2A5C-34D1-D95F-9E98746E0492}"/>
              </a:ext>
            </a:extLst>
          </p:cNvPr>
          <p:cNvSpPr/>
          <p:nvPr/>
        </p:nvSpPr>
        <p:spPr>
          <a:xfrm>
            <a:off x="3697182" y="523646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TextBox 6">
            <a:extLst>
              <a:ext uri="{FF2B5EF4-FFF2-40B4-BE49-F238E27FC236}">
                <a16:creationId xmlns:a16="http://schemas.microsoft.com/office/drawing/2014/main" id="{1E4E3CEA-75BB-D44C-0B95-B904D41112C0}"/>
              </a:ext>
            </a:extLst>
          </p:cNvPr>
          <p:cNvSpPr txBox="1"/>
          <p:nvPr/>
        </p:nvSpPr>
        <p:spPr>
          <a:xfrm>
            <a:off x="3949605" y="5237246"/>
            <a:ext cx="582211" cy="230832"/>
          </a:xfrm>
          <a:prstGeom prst="rect">
            <a:avLst/>
          </a:prstGeom>
          <a:noFill/>
        </p:spPr>
        <p:txBody>
          <a:bodyPr wrap="none" rtlCol="0">
            <a:spAutoFit/>
          </a:bodyPr>
          <a:lstStyle/>
          <a:p>
            <a:r>
              <a:rPr lang="ko-KR" altLang="en-US" sz="900">
                <a:solidFill>
                  <a:schemeClr val="bg1"/>
                </a:solidFill>
              </a:rPr>
              <a:t>추가입력</a:t>
            </a:r>
          </a:p>
        </p:txBody>
      </p:sp>
      <p:sp>
        <p:nvSpPr>
          <p:cNvPr id="8" name="Edit">
            <a:extLst>
              <a:ext uri="{FF2B5EF4-FFF2-40B4-BE49-F238E27FC236}">
                <a16:creationId xmlns:a16="http://schemas.microsoft.com/office/drawing/2014/main" id="{75459E96-AA68-BA54-4EAB-8ABE128A17E5}"/>
              </a:ext>
            </a:extLst>
          </p:cNvPr>
          <p:cNvSpPr>
            <a:spLocks noChangeAspect="1" noEditPoints="1"/>
          </p:cNvSpPr>
          <p:nvPr/>
        </p:nvSpPr>
        <p:spPr bwMode="auto">
          <a:xfrm>
            <a:off x="3755216" y="5284492"/>
            <a:ext cx="135135" cy="133823"/>
          </a:xfrm>
          <a:custGeom>
            <a:avLst/>
            <a:gdLst>
              <a:gd name="T0" fmla="*/ 1095 w 1414"/>
              <a:gd name="T1" fmla="*/ 0 h 1400"/>
              <a:gd name="T2" fmla="*/ 1005 w 1414"/>
              <a:gd name="T3" fmla="*/ 36 h 1400"/>
              <a:gd name="T4" fmla="*/ 951 w 1414"/>
              <a:gd name="T5" fmla="*/ 92 h 1400"/>
              <a:gd name="T6" fmla="*/ 1309 w 1414"/>
              <a:gd name="T7" fmla="*/ 451 h 1400"/>
              <a:gd name="T8" fmla="*/ 1365 w 1414"/>
              <a:gd name="T9" fmla="*/ 395 h 1400"/>
              <a:gd name="T10" fmla="*/ 1363 w 1414"/>
              <a:gd name="T11" fmla="*/ 217 h 1400"/>
              <a:gd name="T12" fmla="*/ 1183 w 1414"/>
              <a:gd name="T13" fmla="*/ 37 h 1400"/>
              <a:gd name="T14" fmla="*/ 1095 w 1414"/>
              <a:gd name="T15" fmla="*/ 0 h 1400"/>
              <a:gd name="T16" fmla="*/ 890 w 1414"/>
              <a:gd name="T17" fmla="*/ 141 h 1400"/>
              <a:gd name="T18" fmla="*/ 805 w 1414"/>
              <a:gd name="T19" fmla="*/ 222 h 1400"/>
              <a:gd name="T20" fmla="*/ 1180 w 1414"/>
              <a:gd name="T21" fmla="*/ 595 h 1400"/>
              <a:gd name="T22" fmla="*/ 1265 w 1414"/>
              <a:gd name="T23" fmla="*/ 516 h 1400"/>
              <a:gd name="T24" fmla="*/ 890 w 1414"/>
              <a:gd name="T25" fmla="*/ 141 h 1400"/>
              <a:gd name="T26" fmla="*/ 751 w 1414"/>
              <a:gd name="T27" fmla="*/ 282 h 1400"/>
              <a:gd name="T28" fmla="*/ 166 w 1414"/>
              <a:gd name="T29" fmla="*/ 863 h 1400"/>
              <a:gd name="T30" fmla="*/ 164 w 1414"/>
              <a:gd name="T31" fmla="*/ 863 h 1400"/>
              <a:gd name="T32" fmla="*/ 137 w 1414"/>
              <a:gd name="T33" fmla="*/ 897 h 1400"/>
              <a:gd name="T34" fmla="*/ 11 w 1414"/>
              <a:gd name="T35" fmla="*/ 1323 h 1400"/>
              <a:gd name="T36" fmla="*/ 77 w 1414"/>
              <a:gd name="T37" fmla="*/ 1389 h 1400"/>
              <a:gd name="T38" fmla="*/ 503 w 1414"/>
              <a:gd name="T39" fmla="*/ 1264 h 1400"/>
              <a:gd name="T40" fmla="*/ 544 w 1414"/>
              <a:gd name="T41" fmla="*/ 1233 h 1400"/>
              <a:gd name="T42" fmla="*/ 544 w 1414"/>
              <a:gd name="T43" fmla="*/ 1232 h 1400"/>
              <a:gd name="T44" fmla="*/ 1126 w 1414"/>
              <a:gd name="T45" fmla="*/ 655 h 1400"/>
              <a:gd name="T46" fmla="*/ 1046 w 1414"/>
              <a:gd name="T47" fmla="*/ 577 h 1400"/>
              <a:gd name="T48" fmla="*/ 451 w 1414"/>
              <a:gd name="T49" fmla="*/ 1170 h 1400"/>
              <a:gd name="T50" fmla="*/ 210 w 1414"/>
              <a:gd name="T51" fmla="*/ 1240 h 1400"/>
              <a:gd name="T52" fmla="*/ 161 w 1414"/>
              <a:gd name="T53" fmla="*/ 1189 h 1400"/>
              <a:gd name="T54" fmla="*/ 234 w 1414"/>
              <a:gd name="T55" fmla="*/ 940 h 1400"/>
              <a:gd name="T56" fmla="*/ 822 w 1414"/>
              <a:gd name="T57" fmla="*/ 353 h 1400"/>
              <a:gd name="T58" fmla="*/ 751 w 1414"/>
              <a:gd name="T59" fmla="*/ 282 h 1400"/>
              <a:gd name="T60" fmla="*/ 881 w 1414"/>
              <a:gd name="T61" fmla="*/ 412 h 1400"/>
              <a:gd name="T62" fmla="*/ 284 w 1414"/>
              <a:gd name="T63" fmla="*/ 1009 h 1400"/>
              <a:gd name="T64" fmla="*/ 371 w 1414"/>
              <a:gd name="T65" fmla="*/ 1028 h 1400"/>
              <a:gd name="T66" fmla="*/ 383 w 1414"/>
              <a:gd name="T67" fmla="*/ 1108 h 1400"/>
              <a:gd name="T68" fmla="*/ 980 w 1414"/>
              <a:gd name="T69" fmla="*/ 512 h 1400"/>
              <a:gd name="T70" fmla="*/ 881 w 1414"/>
              <a:gd name="T71" fmla="*/ 412 h 1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14" h="1400">
                <a:moveTo>
                  <a:pt x="1095" y="0"/>
                </a:moveTo>
                <a:cubicBezTo>
                  <a:pt x="1063" y="0"/>
                  <a:pt x="1030" y="11"/>
                  <a:pt x="1005" y="36"/>
                </a:cubicBezTo>
                <a:lnTo>
                  <a:pt x="951" y="92"/>
                </a:lnTo>
                <a:lnTo>
                  <a:pt x="1309" y="451"/>
                </a:lnTo>
                <a:lnTo>
                  <a:pt x="1365" y="395"/>
                </a:lnTo>
                <a:cubicBezTo>
                  <a:pt x="1414" y="346"/>
                  <a:pt x="1413" y="267"/>
                  <a:pt x="1363" y="217"/>
                </a:cubicBezTo>
                <a:lnTo>
                  <a:pt x="1183" y="37"/>
                </a:lnTo>
                <a:cubicBezTo>
                  <a:pt x="1159" y="13"/>
                  <a:pt x="1127" y="0"/>
                  <a:pt x="1095" y="0"/>
                </a:cubicBezTo>
                <a:close/>
                <a:moveTo>
                  <a:pt x="890" y="141"/>
                </a:moveTo>
                <a:lnTo>
                  <a:pt x="805" y="222"/>
                </a:lnTo>
                <a:lnTo>
                  <a:pt x="1180" y="595"/>
                </a:lnTo>
                <a:lnTo>
                  <a:pt x="1265" y="516"/>
                </a:lnTo>
                <a:lnTo>
                  <a:pt x="890" y="141"/>
                </a:lnTo>
                <a:close/>
                <a:moveTo>
                  <a:pt x="751" y="282"/>
                </a:moveTo>
                <a:lnTo>
                  <a:pt x="166" y="863"/>
                </a:lnTo>
                <a:lnTo>
                  <a:pt x="164" y="863"/>
                </a:lnTo>
                <a:cubicBezTo>
                  <a:pt x="151" y="870"/>
                  <a:pt x="141" y="883"/>
                  <a:pt x="137" y="897"/>
                </a:cubicBezTo>
                <a:lnTo>
                  <a:pt x="11" y="1323"/>
                </a:lnTo>
                <a:cubicBezTo>
                  <a:pt x="0" y="1360"/>
                  <a:pt x="41" y="1400"/>
                  <a:pt x="77" y="1389"/>
                </a:cubicBezTo>
                <a:lnTo>
                  <a:pt x="503" y="1264"/>
                </a:lnTo>
                <a:cubicBezTo>
                  <a:pt x="521" y="1261"/>
                  <a:pt x="537" y="1249"/>
                  <a:pt x="544" y="1233"/>
                </a:cubicBezTo>
                <a:cubicBezTo>
                  <a:pt x="544" y="1233"/>
                  <a:pt x="544" y="1232"/>
                  <a:pt x="544" y="1232"/>
                </a:cubicBezTo>
                <a:lnTo>
                  <a:pt x="1126" y="655"/>
                </a:lnTo>
                <a:lnTo>
                  <a:pt x="1046" y="577"/>
                </a:lnTo>
                <a:lnTo>
                  <a:pt x="451" y="1170"/>
                </a:lnTo>
                <a:lnTo>
                  <a:pt x="210" y="1240"/>
                </a:lnTo>
                <a:lnTo>
                  <a:pt x="161" y="1189"/>
                </a:lnTo>
                <a:lnTo>
                  <a:pt x="234" y="940"/>
                </a:lnTo>
                <a:lnTo>
                  <a:pt x="822" y="353"/>
                </a:lnTo>
                <a:lnTo>
                  <a:pt x="751" y="282"/>
                </a:lnTo>
                <a:close/>
                <a:moveTo>
                  <a:pt x="881" y="412"/>
                </a:moveTo>
                <a:lnTo>
                  <a:pt x="284" y="1009"/>
                </a:lnTo>
                <a:lnTo>
                  <a:pt x="371" y="1028"/>
                </a:lnTo>
                <a:lnTo>
                  <a:pt x="383" y="1108"/>
                </a:lnTo>
                <a:lnTo>
                  <a:pt x="980" y="512"/>
                </a:lnTo>
                <a:lnTo>
                  <a:pt x="881" y="412"/>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 name="사각형: 둥근 모서리 8">
            <a:extLst>
              <a:ext uri="{FF2B5EF4-FFF2-40B4-BE49-F238E27FC236}">
                <a16:creationId xmlns:a16="http://schemas.microsoft.com/office/drawing/2014/main" id="{AC8BF804-A2A4-F154-A57B-94883FF5E507}"/>
              </a:ext>
            </a:extLst>
          </p:cNvPr>
          <p:cNvSpPr/>
          <p:nvPr/>
        </p:nvSpPr>
        <p:spPr>
          <a:xfrm>
            <a:off x="4832035" y="5188084"/>
            <a:ext cx="1026586"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타원 9">
            <a:extLst>
              <a:ext uri="{FF2B5EF4-FFF2-40B4-BE49-F238E27FC236}">
                <a16:creationId xmlns:a16="http://schemas.microsoft.com/office/drawing/2014/main" id="{AF904665-2D83-2600-5CCB-308E0F41D19A}"/>
              </a:ext>
            </a:extLst>
          </p:cNvPr>
          <p:cNvSpPr/>
          <p:nvPr/>
        </p:nvSpPr>
        <p:spPr>
          <a:xfrm>
            <a:off x="4891500" y="523646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TextBox 10">
            <a:extLst>
              <a:ext uri="{FF2B5EF4-FFF2-40B4-BE49-F238E27FC236}">
                <a16:creationId xmlns:a16="http://schemas.microsoft.com/office/drawing/2014/main" id="{4745B476-D0E2-1DCC-E417-FB16DAA26A77}"/>
              </a:ext>
            </a:extLst>
          </p:cNvPr>
          <p:cNvSpPr txBox="1"/>
          <p:nvPr/>
        </p:nvSpPr>
        <p:spPr>
          <a:xfrm>
            <a:off x="5143923" y="5237246"/>
            <a:ext cx="582211" cy="230832"/>
          </a:xfrm>
          <a:prstGeom prst="rect">
            <a:avLst/>
          </a:prstGeom>
          <a:noFill/>
        </p:spPr>
        <p:txBody>
          <a:bodyPr wrap="none" rtlCol="0">
            <a:spAutoFit/>
          </a:bodyPr>
          <a:lstStyle/>
          <a:p>
            <a:r>
              <a:rPr lang="ko-KR" altLang="en-US" sz="900">
                <a:solidFill>
                  <a:schemeClr val="bg1"/>
                </a:solidFill>
              </a:rPr>
              <a:t>상담완료</a:t>
            </a:r>
          </a:p>
        </p:txBody>
      </p:sp>
      <p:sp>
        <p:nvSpPr>
          <p:cNvPr id="12" name="Accept">
            <a:extLst>
              <a:ext uri="{FF2B5EF4-FFF2-40B4-BE49-F238E27FC236}">
                <a16:creationId xmlns:a16="http://schemas.microsoft.com/office/drawing/2014/main" id="{F7F7AB4A-9BF1-E896-4F95-D075CFE5D204}"/>
              </a:ext>
            </a:extLst>
          </p:cNvPr>
          <p:cNvSpPr>
            <a:spLocks noChangeAspect="1"/>
          </p:cNvSpPr>
          <p:nvPr/>
        </p:nvSpPr>
        <p:spPr bwMode="auto">
          <a:xfrm>
            <a:off x="4946650" y="5290884"/>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 name="직사각형 12">
            <a:extLst>
              <a:ext uri="{FF2B5EF4-FFF2-40B4-BE49-F238E27FC236}">
                <a16:creationId xmlns:a16="http://schemas.microsoft.com/office/drawing/2014/main" id="{3850DDDD-5D2A-B138-464E-D9E07C51B62C}"/>
              </a:ext>
            </a:extLst>
          </p:cNvPr>
          <p:cNvSpPr/>
          <p:nvPr/>
        </p:nvSpPr>
        <p:spPr>
          <a:xfrm>
            <a:off x="5727586" y="513828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6</a:t>
            </a:r>
            <a:endParaRPr lang="ko-KR" altLang="en-US" sz="600"/>
          </a:p>
        </p:txBody>
      </p:sp>
      <p:sp>
        <p:nvSpPr>
          <p:cNvPr id="16" name="사각형: 둥근 모서리 15">
            <a:extLst>
              <a:ext uri="{FF2B5EF4-FFF2-40B4-BE49-F238E27FC236}">
                <a16:creationId xmlns:a16="http://schemas.microsoft.com/office/drawing/2014/main" id="{2BEF76B1-F2AC-FB51-57B3-1581E1EE946A}"/>
              </a:ext>
            </a:extLst>
          </p:cNvPr>
          <p:cNvSpPr/>
          <p:nvPr/>
        </p:nvSpPr>
        <p:spPr>
          <a:xfrm>
            <a:off x="4127675" y="5623518"/>
            <a:ext cx="1227753"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TextBox 16">
            <a:extLst>
              <a:ext uri="{FF2B5EF4-FFF2-40B4-BE49-F238E27FC236}">
                <a16:creationId xmlns:a16="http://schemas.microsoft.com/office/drawing/2014/main" id="{B0B20FBC-C4A9-4189-6BCC-7B597336BE4B}"/>
              </a:ext>
            </a:extLst>
          </p:cNvPr>
          <p:cNvSpPr txBox="1"/>
          <p:nvPr/>
        </p:nvSpPr>
        <p:spPr>
          <a:xfrm>
            <a:off x="4210402" y="5631729"/>
            <a:ext cx="1003801" cy="230832"/>
          </a:xfrm>
          <a:prstGeom prst="rect">
            <a:avLst/>
          </a:prstGeom>
          <a:noFill/>
        </p:spPr>
        <p:txBody>
          <a:bodyPr wrap="none" rtlCol="0">
            <a:spAutoFit/>
          </a:bodyPr>
          <a:lstStyle/>
          <a:p>
            <a:r>
              <a:rPr lang="ko-KR" altLang="en-US" sz="900" dirty="0">
                <a:solidFill>
                  <a:schemeClr val="bg1"/>
                </a:solidFill>
              </a:rPr>
              <a:t>▼ 결제</a:t>
            </a:r>
            <a:r>
              <a:rPr lang="en-US" altLang="ko-KR" sz="900" dirty="0">
                <a:solidFill>
                  <a:schemeClr val="bg1"/>
                </a:solidFill>
              </a:rPr>
              <a:t>(</a:t>
            </a:r>
            <a:r>
              <a:rPr lang="ko-KR" altLang="en-US" sz="900" dirty="0">
                <a:solidFill>
                  <a:schemeClr val="bg1"/>
                </a:solidFill>
              </a:rPr>
              <a:t>예상</a:t>
            </a:r>
            <a:r>
              <a:rPr lang="en-US" altLang="ko-KR" sz="900" dirty="0">
                <a:solidFill>
                  <a:schemeClr val="bg1"/>
                </a:solidFill>
              </a:rPr>
              <a:t>)</a:t>
            </a:r>
            <a:r>
              <a:rPr lang="ko-KR" altLang="en-US" sz="900" dirty="0">
                <a:solidFill>
                  <a:schemeClr val="bg1"/>
                </a:solidFill>
              </a:rPr>
              <a:t>금액</a:t>
            </a:r>
          </a:p>
        </p:txBody>
      </p:sp>
      <p:sp>
        <p:nvSpPr>
          <p:cNvPr id="18" name="직사각형 17">
            <a:extLst>
              <a:ext uri="{FF2B5EF4-FFF2-40B4-BE49-F238E27FC236}">
                <a16:creationId xmlns:a16="http://schemas.microsoft.com/office/drawing/2014/main" id="{BFD0220E-DAE5-F4A3-5B3E-712C523EB4F4}"/>
              </a:ext>
            </a:extLst>
          </p:cNvPr>
          <p:cNvSpPr/>
          <p:nvPr/>
        </p:nvSpPr>
        <p:spPr>
          <a:xfrm>
            <a:off x="19845" y="5850294"/>
            <a:ext cx="9646669" cy="6438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9" name="직선 연결선 18">
            <a:extLst>
              <a:ext uri="{FF2B5EF4-FFF2-40B4-BE49-F238E27FC236}">
                <a16:creationId xmlns:a16="http://schemas.microsoft.com/office/drawing/2014/main" id="{5C954504-F1E9-6FFE-0330-FF5C56D47226}"/>
              </a:ext>
            </a:extLst>
          </p:cNvPr>
          <p:cNvCxnSpPr/>
          <p:nvPr/>
        </p:nvCxnSpPr>
        <p:spPr>
          <a:xfrm>
            <a:off x="0" y="5850294"/>
            <a:ext cx="9686549" cy="0"/>
          </a:xfrm>
          <a:prstGeom prst="line">
            <a:avLst/>
          </a:prstGeom>
          <a:ln w="28575">
            <a:solidFill>
              <a:srgbClr val="0D6EFD"/>
            </a:solidFill>
          </a:ln>
        </p:spPr>
        <p:style>
          <a:lnRef idx="1">
            <a:schemeClr val="accent1"/>
          </a:lnRef>
          <a:fillRef idx="0">
            <a:schemeClr val="accent1"/>
          </a:fillRef>
          <a:effectRef idx="0">
            <a:schemeClr val="accent1"/>
          </a:effectRef>
          <a:fontRef idx="minor">
            <a:schemeClr val="tx1"/>
          </a:fontRef>
        </p:style>
      </p:cxnSp>
      <p:sp>
        <p:nvSpPr>
          <p:cNvPr id="21" name="직사각형 20">
            <a:extLst>
              <a:ext uri="{FF2B5EF4-FFF2-40B4-BE49-F238E27FC236}">
                <a16:creationId xmlns:a16="http://schemas.microsoft.com/office/drawing/2014/main" id="{5399567A-F733-97CD-69DD-3F7BA8FEEE44}"/>
              </a:ext>
            </a:extLst>
          </p:cNvPr>
          <p:cNvSpPr/>
          <p:nvPr/>
        </p:nvSpPr>
        <p:spPr>
          <a:xfrm>
            <a:off x="153567" y="6082726"/>
            <a:ext cx="1318045"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2" name="TextBox 21">
            <a:extLst>
              <a:ext uri="{FF2B5EF4-FFF2-40B4-BE49-F238E27FC236}">
                <a16:creationId xmlns:a16="http://schemas.microsoft.com/office/drawing/2014/main" id="{55C7E2A0-3842-6C22-19FF-0FA7E2A3E688}"/>
              </a:ext>
            </a:extLst>
          </p:cNvPr>
          <p:cNvSpPr txBox="1"/>
          <p:nvPr/>
        </p:nvSpPr>
        <p:spPr>
          <a:xfrm>
            <a:off x="228217"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상품금액</a:t>
            </a:r>
            <a:endParaRPr lang="en-US" altLang="ko-KR" sz="800">
              <a:latin typeface="+mn-ea"/>
            </a:endParaRPr>
          </a:p>
        </p:txBody>
      </p:sp>
      <p:sp>
        <p:nvSpPr>
          <p:cNvPr id="24" name="직사각형 23">
            <a:extLst>
              <a:ext uri="{FF2B5EF4-FFF2-40B4-BE49-F238E27FC236}">
                <a16:creationId xmlns:a16="http://schemas.microsoft.com/office/drawing/2014/main" id="{8DD289AE-964C-6317-18C6-D83CD617257A}"/>
              </a:ext>
            </a:extLst>
          </p:cNvPr>
          <p:cNvSpPr/>
          <p:nvPr/>
        </p:nvSpPr>
        <p:spPr>
          <a:xfrm>
            <a:off x="1788379" y="6082726"/>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5" name="TextBox 24">
            <a:extLst>
              <a:ext uri="{FF2B5EF4-FFF2-40B4-BE49-F238E27FC236}">
                <a16:creationId xmlns:a16="http://schemas.microsoft.com/office/drawing/2014/main" id="{7CB68089-3739-05D6-6B86-3C73140D66CD}"/>
              </a:ext>
            </a:extLst>
          </p:cNvPr>
          <p:cNvSpPr txBox="1"/>
          <p:nvPr/>
        </p:nvSpPr>
        <p:spPr>
          <a:xfrm>
            <a:off x="1863028"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납부금액</a:t>
            </a:r>
            <a:endParaRPr lang="en-US" altLang="ko-KR" sz="800">
              <a:latin typeface="+mn-ea"/>
            </a:endParaRPr>
          </a:p>
        </p:txBody>
      </p:sp>
      <p:sp>
        <p:nvSpPr>
          <p:cNvPr id="27" name="직사각형 26">
            <a:extLst>
              <a:ext uri="{FF2B5EF4-FFF2-40B4-BE49-F238E27FC236}">
                <a16:creationId xmlns:a16="http://schemas.microsoft.com/office/drawing/2014/main" id="{7CC03FC8-9773-4B9D-40ED-E920AFAB549E}"/>
              </a:ext>
            </a:extLst>
          </p:cNvPr>
          <p:cNvSpPr/>
          <p:nvPr/>
        </p:nvSpPr>
        <p:spPr>
          <a:xfrm>
            <a:off x="3326668" y="6082726"/>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8" name="TextBox 27">
            <a:extLst>
              <a:ext uri="{FF2B5EF4-FFF2-40B4-BE49-F238E27FC236}">
                <a16:creationId xmlns:a16="http://schemas.microsoft.com/office/drawing/2014/main" id="{B478BC8A-27FF-5335-0C47-EB404620BF86}"/>
              </a:ext>
            </a:extLst>
          </p:cNvPr>
          <p:cNvSpPr txBox="1"/>
          <p:nvPr/>
        </p:nvSpPr>
        <p:spPr>
          <a:xfrm>
            <a:off x="3401318"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추가금액</a:t>
            </a:r>
            <a:endParaRPr lang="en-US" altLang="ko-KR" sz="800">
              <a:latin typeface="+mn-ea"/>
            </a:endParaRPr>
          </a:p>
        </p:txBody>
      </p:sp>
      <p:sp>
        <p:nvSpPr>
          <p:cNvPr id="29" name="Remove">
            <a:extLst>
              <a:ext uri="{FF2B5EF4-FFF2-40B4-BE49-F238E27FC236}">
                <a16:creationId xmlns:a16="http://schemas.microsoft.com/office/drawing/2014/main" id="{82A7FF16-966B-FCAB-D1C0-EA5058B79A46}"/>
              </a:ext>
            </a:extLst>
          </p:cNvPr>
          <p:cNvSpPr>
            <a:spLocks noChangeAspect="1" noEditPoints="1"/>
          </p:cNvSpPr>
          <p:nvPr/>
        </p:nvSpPr>
        <p:spPr bwMode="auto">
          <a:xfrm>
            <a:off x="1570004" y="6140564"/>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3" name="TextBox 32">
            <a:extLst>
              <a:ext uri="{FF2B5EF4-FFF2-40B4-BE49-F238E27FC236}">
                <a16:creationId xmlns:a16="http://schemas.microsoft.com/office/drawing/2014/main" id="{7BA00B51-451A-AF4F-0B59-CA5885B846DC}"/>
              </a:ext>
            </a:extLst>
          </p:cNvPr>
          <p:cNvSpPr txBox="1"/>
          <p:nvPr/>
        </p:nvSpPr>
        <p:spPr>
          <a:xfrm>
            <a:off x="8413945" y="6050033"/>
            <a:ext cx="1245854" cy="307777"/>
          </a:xfrm>
          <a:prstGeom prst="rect">
            <a:avLst/>
          </a:prstGeom>
          <a:noFill/>
        </p:spPr>
        <p:txBody>
          <a:bodyPr wrap="none" rtlCol="0">
            <a:spAutoFit/>
          </a:bodyPr>
          <a:lstStyle/>
          <a:p>
            <a:pPr algn="r"/>
            <a:r>
              <a:rPr lang="en-US" altLang="ko-KR" sz="1400" b="1">
                <a:solidFill>
                  <a:srgbClr val="0D6EFD"/>
                </a:solidFill>
                <a:latin typeface="+mj-ea"/>
                <a:ea typeface="+mj-ea"/>
              </a:rPr>
              <a:t>3,400,000</a:t>
            </a:r>
            <a:r>
              <a:rPr lang="ko-KR" altLang="en-US" sz="1400" b="1">
                <a:solidFill>
                  <a:srgbClr val="0D6EFD"/>
                </a:solidFill>
                <a:latin typeface="+mj-ea"/>
                <a:ea typeface="+mj-ea"/>
              </a:rPr>
              <a:t>원</a:t>
            </a:r>
          </a:p>
        </p:txBody>
      </p:sp>
      <p:sp>
        <p:nvSpPr>
          <p:cNvPr id="35" name="TextBox 34">
            <a:extLst>
              <a:ext uri="{FF2B5EF4-FFF2-40B4-BE49-F238E27FC236}">
                <a16:creationId xmlns:a16="http://schemas.microsoft.com/office/drawing/2014/main" id="{C34E8BE8-DD9C-494C-AC25-6F0872F59895}"/>
              </a:ext>
            </a:extLst>
          </p:cNvPr>
          <p:cNvSpPr txBox="1"/>
          <p:nvPr/>
        </p:nvSpPr>
        <p:spPr>
          <a:xfrm>
            <a:off x="7532527" y="6085586"/>
            <a:ext cx="998991" cy="246221"/>
          </a:xfrm>
          <a:prstGeom prst="rect">
            <a:avLst/>
          </a:prstGeom>
          <a:noFill/>
        </p:spPr>
        <p:txBody>
          <a:bodyPr wrap="none" rtlCol="0">
            <a:spAutoFit/>
          </a:bodyPr>
          <a:lstStyle/>
          <a:p>
            <a:pPr algn="r"/>
            <a:r>
              <a:rPr lang="ko-KR" altLang="en-US" sz="1000" dirty="0">
                <a:solidFill>
                  <a:schemeClr val="bg1">
                    <a:lumMod val="50000"/>
                  </a:schemeClr>
                </a:solidFill>
              </a:rPr>
              <a:t>결제</a:t>
            </a:r>
            <a:r>
              <a:rPr lang="en-US" altLang="ko-KR" sz="1000" dirty="0">
                <a:solidFill>
                  <a:schemeClr val="bg1">
                    <a:lumMod val="50000"/>
                  </a:schemeClr>
                </a:solidFill>
              </a:rPr>
              <a:t>(</a:t>
            </a:r>
            <a:r>
              <a:rPr lang="ko-KR" altLang="en-US" sz="1000" dirty="0">
                <a:solidFill>
                  <a:schemeClr val="bg1">
                    <a:lumMod val="50000"/>
                  </a:schemeClr>
                </a:solidFill>
              </a:rPr>
              <a:t>예상</a:t>
            </a:r>
            <a:r>
              <a:rPr lang="en-US" altLang="ko-KR" sz="1000" dirty="0">
                <a:solidFill>
                  <a:schemeClr val="bg1">
                    <a:lumMod val="50000"/>
                  </a:schemeClr>
                </a:solidFill>
              </a:rPr>
              <a:t>)</a:t>
            </a:r>
            <a:r>
              <a:rPr lang="ko-KR" altLang="en-US" sz="1000" dirty="0">
                <a:solidFill>
                  <a:schemeClr val="bg1">
                    <a:lumMod val="50000"/>
                  </a:schemeClr>
                </a:solidFill>
              </a:rPr>
              <a:t>금액</a:t>
            </a:r>
            <a:r>
              <a:rPr lang="en-US" altLang="ko-KR" sz="1000" dirty="0">
                <a:solidFill>
                  <a:schemeClr val="bg1">
                    <a:lumMod val="50000"/>
                  </a:schemeClr>
                </a:solidFill>
              </a:rPr>
              <a:t>: </a:t>
            </a:r>
            <a:endParaRPr lang="ko-KR" altLang="en-US" sz="1000" dirty="0">
              <a:solidFill>
                <a:schemeClr val="bg1">
                  <a:lumMod val="50000"/>
                </a:schemeClr>
              </a:solidFill>
            </a:endParaRPr>
          </a:p>
        </p:txBody>
      </p:sp>
      <p:sp>
        <p:nvSpPr>
          <p:cNvPr id="40" name="직사각형 39">
            <a:extLst>
              <a:ext uri="{FF2B5EF4-FFF2-40B4-BE49-F238E27FC236}">
                <a16:creationId xmlns:a16="http://schemas.microsoft.com/office/drawing/2014/main" id="{55E7BAD9-12B9-A204-C849-85B58773F70E}"/>
              </a:ext>
            </a:extLst>
          </p:cNvPr>
          <p:cNvSpPr/>
          <p:nvPr/>
        </p:nvSpPr>
        <p:spPr>
          <a:xfrm>
            <a:off x="4831618" y="6082726"/>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42" name="TextBox 41">
            <a:extLst>
              <a:ext uri="{FF2B5EF4-FFF2-40B4-BE49-F238E27FC236}">
                <a16:creationId xmlns:a16="http://schemas.microsoft.com/office/drawing/2014/main" id="{2BD39290-0B17-F5BD-6B54-06F570D17ED0}"/>
              </a:ext>
            </a:extLst>
          </p:cNvPr>
          <p:cNvSpPr txBox="1"/>
          <p:nvPr/>
        </p:nvSpPr>
        <p:spPr>
          <a:xfrm>
            <a:off x="4906268" y="6019412"/>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공제금액</a:t>
            </a:r>
            <a:endParaRPr lang="en-US" altLang="ko-KR" sz="800" dirty="0">
              <a:latin typeface="+mn-ea"/>
            </a:endParaRPr>
          </a:p>
        </p:txBody>
      </p:sp>
      <p:sp>
        <p:nvSpPr>
          <p:cNvPr id="43" name="Remove">
            <a:extLst>
              <a:ext uri="{FF2B5EF4-FFF2-40B4-BE49-F238E27FC236}">
                <a16:creationId xmlns:a16="http://schemas.microsoft.com/office/drawing/2014/main" id="{76FFC11A-E899-FF8A-9C1F-2073FC91D24E}"/>
              </a:ext>
            </a:extLst>
          </p:cNvPr>
          <p:cNvSpPr>
            <a:spLocks noChangeAspect="1" noEditPoints="1"/>
          </p:cNvSpPr>
          <p:nvPr/>
        </p:nvSpPr>
        <p:spPr bwMode="auto">
          <a:xfrm>
            <a:off x="4599646" y="6140564"/>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2" name="직사각형 131">
            <a:extLst>
              <a:ext uri="{FF2B5EF4-FFF2-40B4-BE49-F238E27FC236}">
                <a16:creationId xmlns:a16="http://schemas.microsoft.com/office/drawing/2014/main" id="{6BACC3BD-45C6-A948-83DB-868971569E45}"/>
              </a:ext>
            </a:extLst>
          </p:cNvPr>
          <p:cNvSpPr/>
          <p:nvPr/>
        </p:nvSpPr>
        <p:spPr>
          <a:xfrm>
            <a:off x="6330218" y="6082726"/>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36" name="TextBox 135">
            <a:extLst>
              <a:ext uri="{FF2B5EF4-FFF2-40B4-BE49-F238E27FC236}">
                <a16:creationId xmlns:a16="http://schemas.microsoft.com/office/drawing/2014/main" id="{730BA1D5-E148-04BE-8AEA-3A76196EED7C}"/>
              </a:ext>
            </a:extLst>
          </p:cNvPr>
          <p:cNvSpPr txBox="1"/>
          <p:nvPr/>
        </p:nvSpPr>
        <p:spPr>
          <a:xfrm>
            <a:off x="6404868"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할인금액</a:t>
            </a:r>
            <a:endParaRPr lang="en-US" altLang="ko-KR" sz="800">
              <a:latin typeface="+mn-ea"/>
            </a:endParaRPr>
          </a:p>
        </p:txBody>
      </p:sp>
      <p:sp>
        <p:nvSpPr>
          <p:cNvPr id="137" name="Remove">
            <a:extLst>
              <a:ext uri="{FF2B5EF4-FFF2-40B4-BE49-F238E27FC236}">
                <a16:creationId xmlns:a16="http://schemas.microsoft.com/office/drawing/2014/main" id="{91DDAA8A-891E-B117-E39F-59ADA30BC2D3}"/>
              </a:ext>
            </a:extLst>
          </p:cNvPr>
          <p:cNvSpPr>
            <a:spLocks noChangeAspect="1" noEditPoints="1"/>
          </p:cNvSpPr>
          <p:nvPr/>
        </p:nvSpPr>
        <p:spPr bwMode="auto">
          <a:xfrm>
            <a:off x="6098246" y="6140564"/>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8" name="Add">
            <a:extLst>
              <a:ext uri="{FF2B5EF4-FFF2-40B4-BE49-F238E27FC236}">
                <a16:creationId xmlns:a16="http://schemas.microsoft.com/office/drawing/2014/main" id="{730C2CBE-795D-681F-37C1-8EC07CFA8623}"/>
              </a:ext>
            </a:extLst>
          </p:cNvPr>
          <p:cNvSpPr>
            <a:spLocks noChangeAspect="1" noEditPoints="1"/>
          </p:cNvSpPr>
          <p:nvPr/>
        </p:nvSpPr>
        <p:spPr bwMode="auto">
          <a:xfrm>
            <a:off x="3105497" y="6158625"/>
            <a:ext cx="128588" cy="128587"/>
          </a:xfrm>
          <a:custGeom>
            <a:avLst/>
            <a:gdLst>
              <a:gd name="T0" fmla="*/ 560 w 1120"/>
              <a:gd name="T1" fmla="*/ 0 h 1119"/>
              <a:gd name="T2" fmla="*/ 0 w 1120"/>
              <a:gd name="T3" fmla="*/ 559 h 1119"/>
              <a:gd name="T4" fmla="*/ 560 w 1120"/>
              <a:gd name="T5" fmla="*/ 1119 h 1119"/>
              <a:gd name="T6" fmla="*/ 1120 w 1120"/>
              <a:gd name="T7" fmla="*/ 559 h 1119"/>
              <a:gd name="T8" fmla="*/ 560 w 1120"/>
              <a:gd name="T9" fmla="*/ 0 h 1119"/>
              <a:gd name="T10" fmla="*/ 858 w 1120"/>
              <a:gd name="T11" fmla="*/ 641 h 1119"/>
              <a:gd name="T12" fmla="*/ 641 w 1120"/>
              <a:gd name="T13" fmla="*/ 641 h 1119"/>
              <a:gd name="T14" fmla="*/ 641 w 1120"/>
              <a:gd name="T15" fmla="*/ 858 h 1119"/>
              <a:gd name="T16" fmla="*/ 478 w 1120"/>
              <a:gd name="T17" fmla="*/ 858 h 1119"/>
              <a:gd name="T18" fmla="*/ 478 w 1120"/>
              <a:gd name="T19" fmla="*/ 641 h 1119"/>
              <a:gd name="T20" fmla="*/ 261 w 1120"/>
              <a:gd name="T21" fmla="*/ 641 h 1119"/>
              <a:gd name="T22" fmla="*/ 261 w 1120"/>
              <a:gd name="T23" fmla="*/ 478 h 1119"/>
              <a:gd name="T24" fmla="*/ 478 w 1120"/>
              <a:gd name="T25" fmla="*/ 478 h 1119"/>
              <a:gd name="T26" fmla="*/ 478 w 1120"/>
              <a:gd name="T27" fmla="*/ 261 h 1119"/>
              <a:gd name="T28" fmla="*/ 641 w 1120"/>
              <a:gd name="T29" fmla="*/ 261 h 1119"/>
              <a:gd name="T30" fmla="*/ 641 w 1120"/>
              <a:gd name="T31" fmla="*/ 478 h 1119"/>
              <a:gd name="T32" fmla="*/ 858 w 1120"/>
              <a:gd name="T33" fmla="*/ 478 h 1119"/>
              <a:gd name="T34" fmla="*/ 858 w 1120"/>
              <a:gd name="T35"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0" h="1119">
                <a:moveTo>
                  <a:pt x="560" y="0"/>
                </a:moveTo>
                <a:cubicBezTo>
                  <a:pt x="251" y="0"/>
                  <a:pt x="0" y="250"/>
                  <a:pt x="0" y="559"/>
                </a:cubicBezTo>
                <a:cubicBezTo>
                  <a:pt x="0" y="869"/>
                  <a:pt x="251" y="1119"/>
                  <a:pt x="560" y="1119"/>
                </a:cubicBezTo>
                <a:cubicBezTo>
                  <a:pt x="869" y="1119"/>
                  <a:pt x="1120" y="869"/>
                  <a:pt x="1120" y="559"/>
                </a:cubicBezTo>
                <a:cubicBezTo>
                  <a:pt x="1120" y="250"/>
                  <a:pt x="869" y="0"/>
                  <a:pt x="560" y="0"/>
                </a:cubicBezTo>
                <a:close/>
                <a:moveTo>
                  <a:pt x="858" y="641"/>
                </a:moveTo>
                <a:lnTo>
                  <a:pt x="641" y="641"/>
                </a:lnTo>
                <a:lnTo>
                  <a:pt x="641" y="858"/>
                </a:lnTo>
                <a:lnTo>
                  <a:pt x="478" y="858"/>
                </a:lnTo>
                <a:lnTo>
                  <a:pt x="478" y="641"/>
                </a:lnTo>
                <a:lnTo>
                  <a:pt x="261" y="641"/>
                </a:lnTo>
                <a:lnTo>
                  <a:pt x="261" y="478"/>
                </a:lnTo>
                <a:lnTo>
                  <a:pt x="478" y="478"/>
                </a:lnTo>
                <a:lnTo>
                  <a:pt x="478" y="261"/>
                </a:lnTo>
                <a:lnTo>
                  <a:pt x="641" y="261"/>
                </a:lnTo>
                <a:lnTo>
                  <a:pt x="641" y="478"/>
                </a:lnTo>
                <a:lnTo>
                  <a:pt x="858" y="478"/>
                </a:lnTo>
                <a:lnTo>
                  <a:pt x="858" y="641"/>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51" name="직사각형 150">
            <a:extLst>
              <a:ext uri="{FF2B5EF4-FFF2-40B4-BE49-F238E27FC236}">
                <a16:creationId xmlns:a16="http://schemas.microsoft.com/office/drawing/2014/main" id="{04F73887-42DD-157C-9743-F5CD80D0A2BC}"/>
              </a:ext>
            </a:extLst>
          </p:cNvPr>
          <p:cNvSpPr/>
          <p:nvPr/>
        </p:nvSpPr>
        <p:spPr>
          <a:xfrm>
            <a:off x="92979" y="5958076"/>
            <a:ext cx="9426591" cy="427025"/>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2" name="직사각형 151">
            <a:extLst>
              <a:ext uri="{FF2B5EF4-FFF2-40B4-BE49-F238E27FC236}">
                <a16:creationId xmlns:a16="http://schemas.microsoft.com/office/drawing/2014/main" id="{0BB08276-2118-42AF-643B-DB0302AB76A0}"/>
              </a:ext>
            </a:extLst>
          </p:cNvPr>
          <p:cNvSpPr/>
          <p:nvPr/>
        </p:nvSpPr>
        <p:spPr>
          <a:xfrm>
            <a:off x="9359436" y="590725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5</a:t>
            </a:r>
            <a:endParaRPr lang="ko-KR" altLang="en-US" sz="600"/>
          </a:p>
        </p:txBody>
      </p:sp>
      <p:grpSp>
        <p:nvGrpSpPr>
          <p:cNvPr id="139" name="그룹 138">
            <a:extLst>
              <a:ext uri="{FF2B5EF4-FFF2-40B4-BE49-F238E27FC236}">
                <a16:creationId xmlns:a16="http://schemas.microsoft.com/office/drawing/2014/main" id="{E3DEA24C-54D0-FC0A-ECA6-66E3BBAF84F1}"/>
              </a:ext>
            </a:extLst>
          </p:cNvPr>
          <p:cNvGrpSpPr/>
          <p:nvPr/>
        </p:nvGrpSpPr>
        <p:grpSpPr>
          <a:xfrm>
            <a:off x="9069492" y="5188084"/>
            <a:ext cx="333366" cy="340368"/>
            <a:chOff x="6048385" y="5104444"/>
            <a:chExt cx="333366" cy="340368"/>
          </a:xfrm>
        </p:grpSpPr>
        <p:sp>
          <p:nvSpPr>
            <p:cNvPr id="14" name="사각형: 둥근 모서리 13">
              <a:extLst>
                <a:ext uri="{FF2B5EF4-FFF2-40B4-BE49-F238E27FC236}">
                  <a16:creationId xmlns:a16="http://schemas.microsoft.com/office/drawing/2014/main" id="{34B9FB6B-1E49-45BB-06D5-4F9F7D25BDD8}"/>
                </a:ext>
              </a:extLst>
            </p:cNvPr>
            <p:cNvSpPr/>
            <p:nvPr/>
          </p:nvSpPr>
          <p:spPr>
            <a:xfrm>
              <a:off x="6048385" y="5104444"/>
              <a:ext cx="333366"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타원 14">
              <a:extLst>
                <a:ext uri="{FF2B5EF4-FFF2-40B4-BE49-F238E27FC236}">
                  <a16:creationId xmlns:a16="http://schemas.microsoft.com/office/drawing/2014/main" id="{211A49FE-D68B-3D0F-C52D-F9A53133C758}"/>
                </a:ext>
              </a:extLst>
            </p:cNvPr>
            <p:cNvSpPr/>
            <p:nvPr/>
          </p:nvSpPr>
          <p:spPr>
            <a:xfrm>
              <a:off x="6095149" y="515282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Sent">
              <a:extLst>
                <a:ext uri="{FF2B5EF4-FFF2-40B4-BE49-F238E27FC236}">
                  <a16:creationId xmlns:a16="http://schemas.microsoft.com/office/drawing/2014/main" id="{83E0DFC0-DD25-8423-F336-CFF0EAA7FF13}"/>
                </a:ext>
              </a:extLst>
            </p:cNvPr>
            <p:cNvSpPr>
              <a:spLocks noChangeAspect="1" noEditPoints="1"/>
            </p:cNvSpPr>
            <p:nvPr/>
          </p:nvSpPr>
          <p:spPr bwMode="auto">
            <a:xfrm>
              <a:off x="6128952" y="5197472"/>
              <a:ext cx="148647" cy="148648"/>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59" name="TextBox 58">
            <a:extLst>
              <a:ext uri="{FF2B5EF4-FFF2-40B4-BE49-F238E27FC236}">
                <a16:creationId xmlns:a16="http://schemas.microsoft.com/office/drawing/2014/main" id="{C9032E8C-4F49-2924-9972-134A63EAFB13}"/>
              </a:ext>
            </a:extLst>
          </p:cNvPr>
          <p:cNvSpPr txBox="1"/>
          <p:nvPr/>
        </p:nvSpPr>
        <p:spPr>
          <a:xfrm>
            <a:off x="8134704" y="3470489"/>
            <a:ext cx="1079142" cy="200055"/>
          </a:xfrm>
          <a:prstGeom prst="rect">
            <a:avLst/>
          </a:prstGeom>
          <a:noFill/>
        </p:spPr>
        <p:txBody>
          <a:bodyPr wrap="none" rtlCol="0">
            <a:spAutoFit/>
          </a:bodyPr>
          <a:lstStyle/>
          <a:p>
            <a:r>
              <a:rPr lang="ko-KR" altLang="en-US" sz="700" dirty="0">
                <a:solidFill>
                  <a:schemeClr val="bg1">
                    <a:lumMod val="50000"/>
                  </a:schemeClr>
                </a:solidFill>
              </a:rPr>
              <a:t>서명</a:t>
            </a:r>
            <a:r>
              <a:rPr lang="en-US" altLang="ko-KR" sz="700" dirty="0">
                <a:solidFill>
                  <a:schemeClr val="bg1">
                    <a:lumMod val="50000"/>
                  </a:schemeClr>
                </a:solidFill>
              </a:rPr>
              <a:t>: 2022.12.31 12:33</a:t>
            </a:r>
          </a:p>
        </p:txBody>
      </p:sp>
      <p:sp>
        <p:nvSpPr>
          <p:cNvPr id="60" name="직사각형 59">
            <a:extLst>
              <a:ext uri="{FF2B5EF4-FFF2-40B4-BE49-F238E27FC236}">
                <a16:creationId xmlns:a16="http://schemas.microsoft.com/office/drawing/2014/main" id="{C57EEF86-AD9F-B080-160E-A312C6CD67D1}"/>
              </a:ext>
            </a:extLst>
          </p:cNvPr>
          <p:cNvSpPr/>
          <p:nvPr/>
        </p:nvSpPr>
        <p:spPr>
          <a:xfrm>
            <a:off x="9293566" y="512634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7</a:t>
            </a:r>
            <a:endParaRPr lang="ko-KR" altLang="en-US" sz="600"/>
          </a:p>
        </p:txBody>
      </p:sp>
      <p:sp>
        <p:nvSpPr>
          <p:cNvPr id="20" name="TextBox 19">
            <a:extLst>
              <a:ext uri="{FF2B5EF4-FFF2-40B4-BE49-F238E27FC236}">
                <a16:creationId xmlns:a16="http://schemas.microsoft.com/office/drawing/2014/main" id="{EF9D2208-E53A-CF49-6AAE-2E369E933743}"/>
              </a:ext>
            </a:extLst>
          </p:cNvPr>
          <p:cNvSpPr txBox="1"/>
          <p:nvPr/>
        </p:nvSpPr>
        <p:spPr>
          <a:xfrm>
            <a:off x="3501744" y="3470489"/>
            <a:ext cx="1079142" cy="200055"/>
          </a:xfrm>
          <a:prstGeom prst="rect">
            <a:avLst/>
          </a:prstGeom>
          <a:noFill/>
        </p:spPr>
        <p:txBody>
          <a:bodyPr wrap="none" rtlCol="0">
            <a:spAutoFit/>
          </a:bodyPr>
          <a:lstStyle/>
          <a:p>
            <a:r>
              <a:rPr lang="ko-KR" altLang="en-US" sz="700" dirty="0">
                <a:solidFill>
                  <a:schemeClr val="bg1">
                    <a:lumMod val="50000"/>
                  </a:schemeClr>
                </a:solidFill>
              </a:rPr>
              <a:t>서명</a:t>
            </a:r>
            <a:r>
              <a:rPr lang="en-US" altLang="ko-KR" sz="700" dirty="0">
                <a:solidFill>
                  <a:schemeClr val="bg1">
                    <a:lumMod val="50000"/>
                  </a:schemeClr>
                </a:solidFill>
              </a:rPr>
              <a:t>: 2022.12.31 12:33</a:t>
            </a:r>
          </a:p>
        </p:txBody>
      </p:sp>
      <p:sp>
        <p:nvSpPr>
          <p:cNvPr id="141" name="직사각형 140">
            <a:extLst>
              <a:ext uri="{FF2B5EF4-FFF2-40B4-BE49-F238E27FC236}">
                <a16:creationId xmlns:a16="http://schemas.microsoft.com/office/drawing/2014/main" id="{40AC46BF-511E-3661-5B56-0A5B6D9DF83F}"/>
              </a:ext>
            </a:extLst>
          </p:cNvPr>
          <p:cNvSpPr/>
          <p:nvPr/>
        </p:nvSpPr>
        <p:spPr>
          <a:xfrm>
            <a:off x="9359436" y="11206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23" name="직사각형 22">
            <a:extLst>
              <a:ext uri="{FF2B5EF4-FFF2-40B4-BE49-F238E27FC236}">
                <a16:creationId xmlns:a16="http://schemas.microsoft.com/office/drawing/2014/main" id="{E85924F1-2F55-2360-A111-32E1B07006BC}"/>
              </a:ext>
            </a:extLst>
          </p:cNvPr>
          <p:cNvSpPr/>
          <p:nvPr/>
        </p:nvSpPr>
        <p:spPr>
          <a:xfrm>
            <a:off x="4665516" y="307137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26" name="직사각형 25">
            <a:extLst>
              <a:ext uri="{FF2B5EF4-FFF2-40B4-BE49-F238E27FC236}">
                <a16:creationId xmlns:a16="http://schemas.microsoft.com/office/drawing/2014/main" id="{806B73F8-32BA-1BDF-7CF5-ECEC9E29AEC4}"/>
              </a:ext>
            </a:extLst>
          </p:cNvPr>
          <p:cNvSpPr/>
          <p:nvPr/>
        </p:nvSpPr>
        <p:spPr>
          <a:xfrm>
            <a:off x="176799" y="3208019"/>
            <a:ext cx="9157701" cy="191832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TextBox 35">
            <a:extLst>
              <a:ext uri="{FF2B5EF4-FFF2-40B4-BE49-F238E27FC236}">
                <a16:creationId xmlns:a16="http://schemas.microsoft.com/office/drawing/2014/main" id="{995A8812-A871-014D-C0F6-EEE26A0EFED2}"/>
              </a:ext>
            </a:extLst>
          </p:cNvPr>
          <p:cNvSpPr txBox="1"/>
          <p:nvPr/>
        </p:nvSpPr>
        <p:spPr>
          <a:xfrm>
            <a:off x="153934" y="1305184"/>
            <a:ext cx="3756156" cy="253916"/>
          </a:xfrm>
          <a:prstGeom prst="rect">
            <a:avLst/>
          </a:prstGeom>
          <a:noFill/>
        </p:spPr>
        <p:txBody>
          <a:bodyPr wrap="none" rtlCol="0">
            <a:spAutoFit/>
          </a:bodyPr>
          <a:lstStyle/>
          <a:p>
            <a:r>
              <a:rPr lang="ko-KR" altLang="en-US" sz="1050" dirty="0"/>
              <a:t>상품</a:t>
            </a:r>
            <a:r>
              <a:rPr lang="en-US" altLang="ko-KR" sz="1050" dirty="0"/>
              <a:t>:</a:t>
            </a:r>
            <a:r>
              <a:rPr lang="ko-KR" altLang="en-US" sz="1050" dirty="0"/>
              <a:t> </a:t>
            </a:r>
            <a:r>
              <a:rPr lang="ko-KR" altLang="en-US" sz="1050" dirty="0" err="1">
                <a:solidFill>
                  <a:srgbClr val="0D6EFD"/>
                </a:solidFill>
              </a:rPr>
              <a:t>효담</a:t>
            </a:r>
            <a:r>
              <a:rPr lang="en-US" altLang="ko-KR" sz="1050" dirty="0">
                <a:solidFill>
                  <a:srgbClr val="0D6EFD"/>
                </a:solidFill>
              </a:rPr>
              <a:t>699</a:t>
            </a:r>
            <a:r>
              <a:rPr lang="en-US" altLang="ko-KR" sz="1050" dirty="0"/>
              <a:t>, </a:t>
            </a:r>
            <a:r>
              <a:rPr lang="ko-KR" altLang="en-US" sz="1050" dirty="0" err="1"/>
              <a:t>납부액</a:t>
            </a:r>
            <a:r>
              <a:rPr lang="en-US" altLang="ko-KR" sz="1050" dirty="0"/>
              <a:t>:</a:t>
            </a:r>
            <a:r>
              <a:rPr lang="ko-KR" altLang="en-US" sz="1050" dirty="0"/>
              <a:t> </a:t>
            </a:r>
            <a:r>
              <a:rPr lang="en-US" altLang="ko-KR" sz="1050" dirty="0">
                <a:solidFill>
                  <a:srgbClr val="0D6EFD"/>
                </a:solidFill>
              </a:rPr>
              <a:t>2,400,000</a:t>
            </a:r>
            <a:r>
              <a:rPr lang="ko-KR" altLang="en-US" sz="1050" dirty="0"/>
              <a:t>원     </a:t>
            </a:r>
            <a:r>
              <a:rPr lang="en-US" altLang="ko-KR" sz="1050" dirty="0"/>
              <a:t>, </a:t>
            </a:r>
            <a:r>
              <a:rPr lang="ko-KR" altLang="en-US" sz="1050" dirty="0"/>
              <a:t>장례</a:t>
            </a:r>
            <a:r>
              <a:rPr lang="en-US" altLang="ko-KR" sz="1050" dirty="0"/>
              <a:t>:</a:t>
            </a:r>
            <a:r>
              <a:rPr lang="ko-KR" altLang="en-US" sz="1050" dirty="0"/>
              <a:t>                  </a:t>
            </a:r>
            <a:r>
              <a:rPr lang="en-US" altLang="ko-KR" sz="1050" dirty="0"/>
              <a:t>, </a:t>
            </a:r>
            <a:r>
              <a:rPr lang="ko-KR" altLang="en-US" sz="1050" dirty="0"/>
              <a:t>의복</a:t>
            </a:r>
          </a:p>
        </p:txBody>
      </p:sp>
      <p:grpSp>
        <p:nvGrpSpPr>
          <p:cNvPr id="58" name="Button Dropdown">
            <a:extLst>
              <a:ext uri="{FF2B5EF4-FFF2-40B4-BE49-F238E27FC236}">
                <a16:creationId xmlns:a16="http://schemas.microsoft.com/office/drawing/2014/main" id="{C6BD68C0-126D-20A9-1548-8EF90350F17A}"/>
              </a:ext>
            </a:extLst>
          </p:cNvPr>
          <p:cNvGrpSpPr/>
          <p:nvPr/>
        </p:nvGrpSpPr>
        <p:grpSpPr>
          <a:xfrm>
            <a:off x="2785636" y="1324071"/>
            <a:ext cx="459442" cy="207026"/>
            <a:chOff x="2615662" y="3713931"/>
            <a:chExt cx="459442" cy="207026"/>
          </a:xfrm>
        </p:grpSpPr>
        <p:sp>
          <p:nvSpPr>
            <p:cNvPr id="128" name="Button">
              <a:extLst>
                <a:ext uri="{FF2B5EF4-FFF2-40B4-BE49-F238E27FC236}">
                  <a16:creationId xmlns:a16="http://schemas.microsoft.com/office/drawing/2014/main" id="{1B533C89-E2C4-E06D-2EFB-2B42A08AC7F4}"/>
                </a:ext>
              </a:extLst>
            </p:cNvPr>
            <p:cNvSpPr/>
            <p:nvPr/>
          </p:nvSpPr>
          <p:spPr>
            <a:xfrm>
              <a:off x="2615662" y="3713931"/>
              <a:ext cx="459442" cy="207026"/>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146304"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900" dirty="0">
                  <a:solidFill>
                    <a:srgbClr val="5F5F5F"/>
                  </a:solidFill>
                  <a:latin typeface="Segoe UI" panose="020B0502040204020203" pitchFamily="34" charset="0"/>
                  <a:cs typeface="Segoe UI" panose="020B0502040204020203" pitchFamily="34" charset="0"/>
                </a:rPr>
                <a:t>매장   </a:t>
              </a:r>
              <a:endParaRPr lang="en-US" sz="900" dirty="0">
                <a:solidFill>
                  <a:srgbClr val="5F5F5F"/>
                </a:solidFill>
                <a:latin typeface="Segoe UI" panose="020B0502040204020203" pitchFamily="34" charset="0"/>
                <a:cs typeface="Segoe UI" panose="020B0502040204020203" pitchFamily="34" charset="0"/>
              </a:endParaRPr>
            </a:p>
          </p:txBody>
        </p:sp>
        <p:sp>
          <p:nvSpPr>
            <p:cNvPr id="145" name="Arrow Down">
              <a:extLst>
                <a:ext uri="{FF2B5EF4-FFF2-40B4-BE49-F238E27FC236}">
                  <a16:creationId xmlns:a16="http://schemas.microsoft.com/office/drawing/2014/main" id="{A63829D9-1AEE-F308-BEB3-7A9958684245}"/>
                </a:ext>
              </a:extLst>
            </p:cNvPr>
            <p:cNvSpPr>
              <a:spLocks noChangeAspect="1"/>
            </p:cNvSpPr>
            <p:nvPr/>
          </p:nvSpPr>
          <p:spPr bwMode="auto">
            <a:xfrm flipH="1">
              <a:off x="2955190" y="3801215"/>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48" name="Button Dropdown">
            <a:extLst>
              <a:ext uri="{FF2B5EF4-FFF2-40B4-BE49-F238E27FC236}">
                <a16:creationId xmlns:a16="http://schemas.microsoft.com/office/drawing/2014/main" id="{AC04F9E9-0604-CB1F-F992-6CF935212FB1}"/>
              </a:ext>
            </a:extLst>
          </p:cNvPr>
          <p:cNvGrpSpPr/>
          <p:nvPr/>
        </p:nvGrpSpPr>
        <p:grpSpPr>
          <a:xfrm>
            <a:off x="3754996" y="1313683"/>
            <a:ext cx="541566" cy="207026"/>
            <a:chOff x="2419810" y="3713930"/>
            <a:chExt cx="655295" cy="207026"/>
          </a:xfrm>
        </p:grpSpPr>
        <p:sp>
          <p:nvSpPr>
            <p:cNvPr id="149" name="Button">
              <a:extLst>
                <a:ext uri="{FF2B5EF4-FFF2-40B4-BE49-F238E27FC236}">
                  <a16:creationId xmlns:a16="http://schemas.microsoft.com/office/drawing/2014/main" id="{0AC52A0E-A97E-4B50-22C7-526FFD5B0B84}"/>
                </a:ext>
              </a:extLst>
            </p:cNvPr>
            <p:cNvSpPr/>
            <p:nvPr/>
          </p:nvSpPr>
          <p:spPr>
            <a:xfrm>
              <a:off x="2419810" y="3713930"/>
              <a:ext cx="655295" cy="207026"/>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146304"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900" dirty="0" err="1">
                  <a:solidFill>
                    <a:srgbClr val="5F5F5F"/>
                  </a:solidFill>
                  <a:latin typeface="Segoe UI" panose="020B0502040204020203" pitchFamily="34" charset="0"/>
                  <a:cs typeface="Segoe UI" panose="020B0502040204020203" pitchFamily="34" charset="0"/>
                </a:rPr>
                <a:t>전통식</a:t>
              </a:r>
              <a:r>
                <a:rPr lang="ko-KR" altLang="en-US" sz="900" dirty="0">
                  <a:solidFill>
                    <a:srgbClr val="5F5F5F"/>
                  </a:solidFill>
                  <a:latin typeface="Segoe UI" panose="020B0502040204020203" pitchFamily="34" charset="0"/>
                  <a:cs typeface="Segoe UI" panose="020B0502040204020203" pitchFamily="34" charset="0"/>
                </a:rPr>
                <a:t>   </a:t>
              </a:r>
              <a:endParaRPr lang="en-US" sz="900" dirty="0">
                <a:solidFill>
                  <a:srgbClr val="5F5F5F"/>
                </a:solidFill>
                <a:latin typeface="Segoe UI" panose="020B0502040204020203" pitchFamily="34" charset="0"/>
                <a:cs typeface="Segoe UI" panose="020B0502040204020203" pitchFamily="34" charset="0"/>
              </a:endParaRPr>
            </a:p>
          </p:txBody>
        </p:sp>
        <p:sp>
          <p:nvSpPr>
            <p:cNvPr id="150" name="Arrow Down">
              <a:extLst>
                <a:ext uri="{FF2B5EF4-FFF2-40B4-BE49-F238E27FC236}">
                  <a16:creationId xmlns:a16="http://schemas.microsoft.com/office/drawing/2014/main" id="{B7977A27-B405-6CE5-01A1-6DF96438B42B}"/>
                </a:ext>
              </a:extLst>
            </p:cNvPr>
            <p:cNvSpPr>
              <a:spLocks noChangeAspect="1"/>
            </p:cNvSpPr>
            <p:nvPr/>
          </p:nvSpPr>
          <p:spPr bwMode="auto">
            <a:xfrm flipH="1">
              <a:off x="2955190" y="3801215"/>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53" name="Search">
            <a:extLst>
              <a:ext uri="{FF2B5EF4-FFF2-40B4-BE49-F238E27FC236}">
                <a16:creationId xmlns:a16="http://schemas.microsoft.com/office/drawing/2014/main" id="{1EB360EE-3E2C-4E23-08D2-E7D04018F90C}"/>
              </a:ext>
            </a:extLst>
          </p:cNvPr>
          <p:cNvSpPr>
            <a:spLocks noChangeAspect="1" noEditPoints="1"/>
          </p:cNvSpPr>
          <p:nvPr/>
        </p:nvSpPr>
        <p:spPr bwMode="auto">
          <a:xfrm>
            <a:off x="2264063" y="1373957"/>
            <a:ext cx="110597" cy="11059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3" name="TextBox 132">
            <a:extLst>
              <a:ext uri="{FF2B5EF4-FFF2-40B4-BE49-F238E27FC236}">
                <a16:creationId xmlns:a16="http://schemas.microsoft.com/office/drawing/2014/main" id="{39593E81-2431-D8D0-41BB-DD66259744F2}"/>
              </a:ext>
            </a:extLst>
          </p:cNvPr>
          <p:cNvSpPr txBox="1"/>
          <p:nvPr/>
        </p:nvSpPr>
        <p:spPr>
          <a:xfrm>
            <a:off x="2933097" y="781711"/>
            <a:ext cx="671979" cy="261610"/>
          </a:xfrm>
          <a:prstGeom prst="rect">
            <a:avLst/>
          </a:prstGeom>
          <a:noFill/>
        </p:spPr>
        <p:txBody>
          <a:bodyPr wrap="none" rtlCol="0">
            <a:spAutoFit/>
          </a:bodyPr>
          <a:lstStyle/>
          <a:p>
            <a:pPr algn="ctr"/>
            <a:r>
              <a:rPr lang="ko-KR" altLang="en-US" sz="1100">
                <a:solidFill>
                  <a:srgbClr val="0D6EFD"/>
                </a:solidFill>
              </a:rPr>
              <a:t>상품정보</a:t>
            </a:r>
          </a:p>
        </p:txBody>
      </p:sp>
      <p:sp>
        <p:nvSpPr>
          <p:cNvPr id="134" name="TextBox 133">
            <a:extLst>
              <a:ext uri="{FF2B5EF4-FFF2-40B4-BE49-F238E27FC236}">
                <a16:creationId xmlns:a16="http://schemas.microsoft.com/office/drawing/2014/main" id="{A1148FA0-97E2-3D97-06BF-DB82EA966168}"/>
              </a:ext>
            </a:extLst>
          </p:cNvPr>
          <p:cNvSpPr txBox="1"/>
          <p:nvPr/>
        </p:nvSpPr>
        <p:spPr>
          <a:xfrm>
            <a:off x="4098275" y="781312"/>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35" name="직선 연결선 134">
            <a:extLst>
              <a:ext uri="{FF2B5EF4-FFF2-40B4-BE49-F238E27FC236}">
                <a16:creationId xmlns:a16="http://schemas.microsoft.com/office/drawing/2014/main" id="{D008998A-A77B-D4B3-D47B-AB68AD6FDD1C}"/>
              </a:ext>
            </a:extLst>
          </p:cNvPr>
          <p:cNvCxnSpPr>
            <a:cxnSpLocks/>
          </p:cNvCxnSpPr>
          <p:nvPr/>
        </p:nvCxnSpPr>
        <p:spPr>
          <a:xfrm>
            <a:off x="2841682" y="1096409"/>
            <a:ext cx="846986"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140" name="직선 연결선 139">
            <a:extLst>
              <a:ext uri="{FF2B5EF4-FFF2-40B4-BE49-F238E27FC236}">
                <a16:creationId xmlns:a16="http://schemas.microsoft.com/office/drawing/2014/main" id="{10507F47-8AD1-13C4-9887-ACB74DD15892}"/>
              </a:ext>
            </a:extLst>
          </p:cNvPr>
          <p:cNvCxnSpPr>
            <a:cxnSpLocks/>
          </p:cNvCxnSpPr>
          <p:nvPr/>
        </p:nvCxnSpPr>
        <p:spPr>
          <a:xfrm>
            <a:off x="3687105" y="1096010"/>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54" name="직선 연결선 153">
            <a:extLst>
              <a:ext uri="{FF2B5EF4-FFF2-40B4-BE49-F238E27FC236}">
                <a16:creationId xmlns:a16="http://schemas.microsoft.com/office/drawing/2014/main" id="{428451A6-71C9-5745-6A70-7501C13286AE}"/>
              </a:ext>
            </a:extLst>
          </p:cNvPr>
          <p:cNvCxnSpPr>
            <a:cxnSpLocks/>
          </p:cNvCxnSpPr>
          <p:nvPr/>
        </p:nvCxnSpPr>
        <p:spPr>
          <a:xfrm>
            <a:off x="4575837" y="1096010"/>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55" name="TextBox 154">
            <a:extLst>
              <a:ext uri="{FF2B5EF4-FFF2-40B4-BE49-F238E27FC236}">
                <a16:creationId xmlns:a16="http://schemas.microsoft.com/office/drawing/2014/main" id="{2A475998-3AA8-3CB5-C2FD-EE591D141D53}"/>
              </a:ext>
            </a:extLst>
          </p:cNvPr>
          <p:cNvSpPr txBox="1"/>
          <p:nvPr/>
        </p:nvSpPr>
        <p:spPr>
          <a:xfrm>
            <a:off x="5203996" y="781312"/>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회원정산</a:t>
            </a:r>
            <a:endParaRPr lang="ko-KR" altLang="en-US" sz="1100" dirty="0">
              <a:solidFill>
                <a:schemeClr val="bg1">
                  <a:lumMod val="50000"/>
                </a:schemeClr>
              </a:solidFill>
            </a:endParaRPr>
          </a:p>
        </p:txBody>
      </p:sp>
      <p:cxnSp>
        <p:nvCxnSpPr>
          <p:cNvPr id="156" name="직선 연결선 155">
            <a:extLst>
              <a:ext uri="{FF2B5EF4-FFF2-40B4-BE49-F238E27FC236}">
                <a16:creationId xmlns:a16="http://schemas.microsoft.com/office/drawing/2014/main" id="{02928CAC-8170-B760-8934-309D41CC8A6B}"/>
              </a:ext>
            </a:extLst>
          </p:cNvPr>
          <p:cNvCxnSpPr>
            <a:cxnSpLocks/>
          </p:cNvCxnSpPr>
          <p:nvPr/>
        </p:nvCxnSpPr>
        <p:spPr>
          <a:xfrm>
            <a:off x="5447539" y="1096010"/>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57" name="TextBox 156">
            <a:extLst>
              <a:ext uri="{FF2B5EF4-FFF2-40B4-BE49-F238E27FC236}">
                <a16:creationId xmlns:a16="http://schemas.microsoft.com/office/drawing/2014/main" id="{9DC40886-F51D-A962-EDA0-340A469CD5C2}"/>
              </a:ext>
            </a:extLst>
          </p:cNvPr>
          <p:cNvSpPr txBox="1"/>
          <p:nvPr/>
        </p:nvSpPr>
        <p:spPr>
          <a:xfrm>
            <a:off x="6412078" y="781312"/>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58" name="직선 연결선 157">
            <a:extLst>
              <a:ext uri="{FF2B5EF4-FFF2-40B4-BE49-F238E27FC236}">
                <a16:creationId xmlns:a16="http://schemas.microsoft.com/office/drawing/2014/main" id="{35792DC8-229E-11C9-2C3C-554F6B441611}"/>
              </a:ext>
            </a:extLst>
          </p:cNvPr>
          <p:cNvCxnSpPr>
            <a:cxnSpLocks/>
          </p:cNvCxnSpPr>
          <p:nvPr/>
        </p:nvCxnSpPr>
        <p:spPr>
          <a:xfrm>
            <a:off x="6342170" y="1096010"/>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06" name="직사각형 105">
            <a:extLst>
              <a:ext uri="{FF2B5EF4-FFF2-40B4-BE49-F238E27FC236}">
                <a16:creationId xmlns:a16="http://schemas.microsoft.com/office/drawing/2014/main" id="{5399567A-F733-97CD-69DD-3F7BA8FEEE44}"/>
              </a:ext>
            </a:extLst>
          </p:cNvPr>
          <p:cNvSpPr/>
          <p:nvPr/>
        </p:nvSpPr>
        <p:spPr>
          <a:xfrm>
            <a:off x="4981232" y="4696258"/>
            <a:ext cx="1318045"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07" name="TextBox 106">
            <a:extLst>
              <a:ext uri="{FF2B5EF4-FFF2-40B4-BE49-F238E27FC236}">
                <a16:creationId xmlns:a16="http://schemas.microsoft.com/office/drawing/2014/main" id="{55C7E2A0-3842-6C22-19FF-0FA7E2A3E688}"/>
              </a:ext>
            </a:extLst>
          </p:cNvPr>
          <p:cNvSpPr txBox="1"/>
          <p:nvPr/>
        </p:nvSpPr>
        <p:spPr>
          <a:xfrm>
            <a:off x="5055882" y="4632944"/>
            <a:ext cx="614001" cy="123111"/>
          </a:xfrm>
          <a:prstGeom prst="rect">
            <a:avLst/>
          </a:prstGeom>
          <a:solidFill>
            <a:schemeClr val="bg1"/>
          </a:solidFill>
        </p:spPr>
        <p:txBody>
          <a:bodyPr wrap="square" lIns="0" tIns="0" rIns="0" bIns="0" rtlCol="0">
            <a:spAutoFit/>
          </a:bodyPr>
          <a:lstStyle/>
          <a:p>
            <a:pPr algn="ctr"/>
            <a:r>
              <a:rPr lang="ko-KR" altLang="en-US" sz="800" b="1" dirty="0" smtClean="0">
                <a:solidFill>
                  <a:srgbClr val="0D6EFD"/>
                </a:solidFill>
                <a:latin typeface="+mn-ea"/>
              </a:rPr>
              <a:t>성</a:t>
            </a:r>
            <a:r>
              <a:rPr lang="ko-KR" altLang="en-US" sz="800" b="1" dirty="0">
                <a:solidFill>
                  <a:srgbClr val="0D6EFD"/>
                </a:solidFill>
                <a:latin typeface="+mn-ea"/>
              </a:rPr>
              <a:t>함</a:t>
            </a:r>
            <a:endParaRPr lang="en-US" altLang="ko-KR" sz="800" b="1" dirty="0">
              <a:solidFill>
                <a:srgbClr val="0D6EFD"/>
              </a:solidFill>
              <a:latin typeface="+mn-ea"/>
            </a:endParaRPr>
          </a:p>
        </p:txBody>
      </p:sp>
      <p:sp>
        <p:nvSpPr>
          <p:cNvPr id="108" name="직사각형 107">
            <a:extLst>
              <a:ext uri="{FF2B5EF4-FFF2-40B4-BE49-F238E27FC236}">
                <a16:creationId xmlns:a16="http://schemas.microsoft.com/office/drawing/2014/main" id="{5399567A-F733-97CD-69DD-3F7BA8FEEE44}"/>
              </a:ext>
            </a:extLst>
          </p:cNvPr>
          <p:cNvSpPr/>
          <p:nvPr/>
        </p:nvSpPr>
        <p:spPr>
          <a:xfrm>
            <a:off x="6501978" y="4696258"/>
            <a:ext cx="1318045"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09" name="TextBox 108">
            <a:extLst>
              <a:ext uri="{FF2B5EF4-FFF2-40B4-BE49-F238E27FC236}">
                <a16:creationId xmlns:a16="http://schemas.microsoft.com/office/drawing/2014/main" id="{55C7E2A0-3842-6C22-19FF-0FA7E2A3E688}"/>
              </a:ext>
            </a:extLst>
          </p:cNvPr>
          <p:cNvSpPr txBox="1"/>
          <p:nvPr/>
        </p:nvSpPr>
        <p:spPr>
          <a:xfrm>
            <a:off x="6576628" y="4632944"/>
            <a:ext cx="913197" cy="123111"/>
          </a:xfrm>
          <a:prstGeom prst="rect">
            <a:avLst/>
          </a:prstGeom>
          <a:solidFill>
            <a:schemeClr val="bg1"/>
          </a:solidFill>
        </p:spPr>
        <p:txBody>
          <a:bodyPr wrap="square" lIns="0" tIns="0" rIns="0" bIns="0" rtlCol="0">
            <a:spAutoFit/>
          </a:bodyPr>
          <a:lstStyle/>
          <a:p>
            <a:pPr algn="ctr"/>
            <a:r>
              <a:rPr lang="ko-KR" altLang="en-US" sz="800" b="1" dirty="0" smtClean="0">
                <a:solidFill>
                  <a:srgbClr val="0D6EFD"/>
                </a:solidFill>
                <a:latin typeface="+mn-ea"/>
              </a:rPr>
              <a:t>계약자와의 관계</a:t>
            </a:r>
            <a:endParaRPr lang="en-US" altLang="ko-KR" sz="800" b="1" dirty="0">
              <a:solidFill>
                <a:srgbClr val="0D6EFD"/>
              </a:solidFill>
              <a:latin typeface="+mn-ea"/>
            </a:endParaRPr>
          </a:p>
        </p:txBody>
      </p:sp>
      <p:sp>
        <p:nvSpPr>
          <p:cNvPr id="111" name="직사각형 110">
            <a:extLst>
              <a:ext uri="{FF2B5EF4-FFF2-40B4-BE49-F238E27FC236}">
                <a16:creationId xmlns:a16="http://schemas.microsoft.com/office/drawing/2014/main" id="{806B73F8-32BA-1BDF-7CF5-ECEC9E29AEC4}"/>
              </a:ext>
            </a:extLst>
          </p:cNvPr>
          <p:cNvSpPr/>
          <p:nvPr/>
        </p:nvSpPr>
        <p:spPr>
          <a:xfrm>
            <a:off x="4946650" y="4632943"/>
            <a:ext cx="3085372" cy="407408"/>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직사각형 109">
            <a:extLst>
              <a:ext uri="{FF2B5EF4-FFF2-40B4-BE49-F238E27FC236}">
                <a16:creationId xmlns:a16="http://schemas.microsoft.com/office/drawing/2014/main" id="{E85924F1-2F55-2360-A111-32E1B07006BC}"/>
              </a:ext>
            </a:extLst>
          </p:cNvPr>
          <p:cNvSpPr/>
          <p:nvPr/>
        </p:nvSpPr>
        <p:spPr>
          <a:xfrm>
            <a:off x="4786982" y="456019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3-1</a:t>
            </a:r>
            <a:endParaRPr lang="ko-KR" altLang="en-US" sz="600" dirty="0"/>
          </a:p>
        </p:txBody>
      </p:sp>
    </p:spTree>
    <p:extLst>
      <p:ext uri="{BB962C8B-B14F-4D97-AF65-F5344CB8AC3E}">
        <p14:creationId xmlns:p14="http://schemas.microsoft.com/office/powerpoint/2010/main" val="365009325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텍스트 개체 틀 40">
            <a:extLst>
              <a:ext uri="{FF2B5EF4-FFF2-40B4-BE49-F238E27FC236}">
                <a16:creationId xmlns:a16="http://schemas.microsoft.com/office/drawing/2014/main" id="{F81A1ECE-DD8F-C41E-C3FC-F9C205F71298}"/>
              </a:ext>
            </a:extLst>
          </p:cNvPr>
          <p:cNvSpPr>
            <a:spLocks noGrp="1"/>
          </p:cNvSpPr>
          <p:nvPr>
            <p:ph type="body" sz="quarter" idx="11"/>
          </p:nvPr>
        </p:nvSpPr>
        <p:spPr/>
        <p:txBody>
          <a:bodyPr/>
          <a:lstStyle/>
          <a:p>
            <a:r>
              <a:rPr lang="en-US" altLang="ko-KR" dirty="0"/>
              <a:t>AG05020102000</a:t>
            </a:r>
            <a:endParaRPr lang="ko-KR" altLang="en-US" dirty="0"/>
          </a:p>
          <a:p>
            <a:endParaRPr lang="ko-KR" altLang="en-US" dirty="0"/>
          </a:p>
        </p:txBody>
      </p:sp>
      <p:sp>
        <p:nvSpPr>
          <p:cNvPr id="52" name="텍스트 개체 틀 51">
            <a:extLst>
              <a:ext uri="{FF2B5EF4-FFF2-40B4-BE49-F238E27FC236}">
                <a16:creationId xmlns:a16="http://schemas.microsoft.com/office/drawing/2014/main" id="{853D52F6-BF9C-B9F1-ED55-D4F2E76C98E3}"/>
              </a:ext>
            </a:extLst>
          </p:cNvPr>
          <p:cNvSpPr>
            <a:spLocks noGrp="1"/>
          </p:cNvSpPr>
          <p:nvPr>
            <p:ph type="body" sz="quarter" idx="12"/>
          </p:nvPr>
        </p:nvSpPr>
        <p:spPr/>
        <p:txBody>
          <a:bodyPr/>
          <a:lstStyle/>
          <a:p>
            <a:r>
              <a:rPr lang="ko-KR" altLang="en-US" dirty="0"/>
              <a:t>상담서전송</a:t>
            </a:r>
          </a:p>
        </p:txBody>
      </p:sp>
      <p:sp>
        <p:nvSpPr>
          <p:cNvPr id="54" name="텍스트 개체 틀 53">
            <a:extLst>
              <a:ext uri="{FF2B5EF4-FFF2-40B4-BE49-F238E27FC236}">
                <a16:creationId xmlns:a16="http://schemas.microsoft.com/office/drawing/2014/main" id="{454D3FC5-A7F5-FB5D-AE7B-365454A6F5BA}"/>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 </a:t>
            </a:r>
            <a:r>
              <a:rPr lang="en-US" altLang="ko-KR" dirty="0"/>
              <a:t>&gt; </a:t>
            </a:r>
            <a:r>
              <a:rPr lang="ko-KR" altLang="en-US" dirty="0"/>
              <a:t>상담서 전송</a:t>
            </a:r>
          </a:p>
        </p:txBody>
      </p:sp>
      <p:grpSp>
        <p:nvGrpSpPr>
          <p:cNvPr id="55" name="Modal">
            <a:extLst>
              <a:ext uri="{FF2B5EF4-FFF2-40B4-BE49-F238E27FC236}">
                <a16:creationId xmlns:a16="http://schemas.microsoft.com/office/drawing/2014/main" id="{501E11E8-25CB-32B9-C3D9-EE3A8415092D}"/>
              </a:ext>
            </a:extLst>
          </p:cNvPr>
          <p:cNvGrpSpPr/>
          <p:nvPr/>
        </p:nvGrpSpPr>
        <p:grpSpPr>
          <a:xfrm>
            <a:off x="2291869" y="2088582"/>
            <a:ext cx="5699760" cy="3565227"/>
            <a:chOff x="1765663" y="2199276"/>
            <a:chExt cx="5699760" cy="3565227"/>
          </a:xfrm>
        </p:grpSpPr>
        <p:sp>
          <p:nvSpPr>
            <p:cNvPr id="56" name="Border">
              <a:extLst>
                <a:ext uri="{FF2B5EF4-FFF2-40B4-BE49-F238E27FC236}">
                  <a16:creationId xmlns:a16="http://schemas.microsoft.com/office/drawing/2014/main" id="{DA90C5B2-C064-93C7-B747-073E5A75113D}"/>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상담서 전송</a:t>
              </a:r>
              <a:endParaRPr lang="en-US" sz="1300" dirty="0">
                <a:solidFill>
                  <a:srgbClr val="5F5F5F"/>
                </a:solidFill>
                <a:latin typeface="Segoe UI" panose="020B0502040204020203" pitchFamily="34" charset="0"/>
                <a:cs typeface="Segoe UI" panose="020B0502040204020203" pitchFamily="34" charset="0"/>
              </a:endParaRPr>
            </a:p>
          </p:txBody>
        </p:sp>
        <p:sp>
          <p:nvSpPr>
            <p:cNvPr id="57" name="Body">
              <a:extLst>
                <a:ext uri="{FF2B5EF4-FFF2-40B4-BE49-F238E27FC236}">
                  <a16:creationId xmlns:a16="http://schemas.microsoft.com/office/drawing/2014/main" id="{ACA5FF20-524B-8EFE-F4F8-D8A11A01A9FF}"/>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58" name="Separator">
              <a:extLst>
                <a:ext uri="{FF2B5EF4-FFF2-40B4-BE49-F238E27FC236}">
                  <a16:creationId xmlns:a16="http://schemas.microsoft.com/office/drawing/2014/main" id="{C84878F9-5BD2-A543-9ED5-F0CCC82CEAA9}"/>
                </a:ext>
              </a:extLst>
            </p:cNvPr>
            <p:cNvCxnSpPr/>
            <p:nvPr/>
          </p:nvCxnSpPr>
          <p:spPr>
            <a:xfrm>
              <a:off x="1765663" y="273494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59" name="Separator">
              <a:extLst>
                <a:ext uri="{FF2B5EF4-FFF2-40B4-BE49-F238E27FC236}">
                  <a16:creationId xmlns:a16="http://schemas.microsoft.com/office/drawing/2014/main" id="{35E740CB-18A1-980C-F90C-1C350C3E5C59}"/>
                </a:ext>
              </a:extLst>
            </p:cNvPr>
            <p:cNvCxnSpPr/>
            <p:nvPr/>
          </p:nvCxnSpPr>
          <p:spPr>
            <a:xfrm>
              <a:off x="1765663" y="5147758"/>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60" name="Button">
              <a:extLst>
                <a:ext uri="{FF2B5EF4-FFF2-40B4-BE49-F238E27FC236}">
                  <a16:creationId xmlns:a16="http://schemas.microsoft.com/office/drawing/2014/main" id="{7A1107E0-77C5-4569-58F8-54B6A058B267}"/>
                </a:ext>
              </a:extLst>
            </p:cNvPr>
            <p:cNvSpPr/>
            <p:nvPr/>
          </p:nvSpPr>
          <p:spPr>
            <a:xfrm>
              <a:off x="6473659" y="5288185"/>
              <a:ext cx="822233"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상담서 전송</a:t>
              </a:r>
              <a:endParaRPr lang="en-US" sz="1050" dirty="0">
                <a:solidFill>
                  <a:schemeClr val="bg1"/>
                </a:solidFill>
                <a:latin typeface="Segoe UI" panose="020B0502040204020203" pitchFamily="34" charset="0"/>
                <a:cs typeface="Segoe UI" panose="020B0502040204020203" pitchFamily="34" charset="0"/>
              </a:endParaRPr>
            </a:p>
          </p:txBody>
        </p:sp>
        <p:sp>
          <p:nvSpPr>
            <p:cNvPr id="61" name="Button">
              <a:extLst>
                <a:ext uri="{FF2B5EF4-FFF2-40B4-BE49-F238E27FC236}">
                  <a16:creationId xmlns:a16="http://schemas.microsoft.com/office/drawing/2014/main" id="{9F3AA0D7-EF63-1F7B-2B1D-6639027D93FF}"/>
                </a:ext>
              </a:extLst>
            </p:cNvPr>
            <p:cNvSpPr/>
            <p:nvPr/>
          </p:nvSpPr>
          <p:spPr>
            <a:xfrm>
              <a:off x="5968635" y="5295192"/>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62" name="Close Icon">
              <a:extLst>
                <a:ext uri="{FF2B5EF4-FFF2-40B4-BE49-F238E27FC236}">
                  <a16:creationId xmlns:a16="http://schemas.microsoft.com/office/drawing/2014/main" id="{2015BD9E-924A-8649-5041-1078D2FCA6F3}"/>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64" name="Input">
            <a:extLst>
              <a:ext uri="{FF2B5EF4-FFF2-40B4-BE49-F238E27FC236}">
                <a16:creationId xmlns:a16="http://schemas.microsoft.com/office/drawing/2014/main" id="{F28D26DB-60C4-705B-1AC5-4B23BC43187A}"/>
              </a:ext>
            </a:extLst>
          </p:cNvPr>
          <p:cNvSpPr/>
          <p:nvPr/>
        </p:nvSpPr>
        <p:spPr>
          <a:xfrm>
            <a:off x="2466944" y="2820151"/>
            <a:ext cx="5284105" cy="299585"/>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00">
                <a:solidFill>
                  <a:schemeClr val="bg1">
                    <a:lumMod val="50000"/>
                  </a:schemeClr>
                </a:solidFill>
                <a:latin typeface="Segoe UI" panose="020B0502040204020203" pitchFamily="34" charset="0"/>
                <a:cs typeface="Segoe UI" panose="020B0502040204020203" pitchFamily="34" charset="0"/>
              </a:rPr>
              <a:t>수신전화번호</a:t>
            </a:r>
            <a:endParaRPr lang="en-US" altLang="ko-KR" sz="1000" dirty="0">
              <a:solidFill>
                <a:schemeClr val="bg1">
                  <a:lumMod val="50000"/>
                </a:schemeClr>
              </a:solidFill>
              <a:latin typeface="Segoe UI" panose="020B0502040204020203" pitchFamily="34" charset="0"/>
              <a:cs typeface="Segoe UI" panose="020B0502040204020203" pitchFamily="34" charset="0"/>
            </a:endParaRPr>
          </a:p>
        </p:txBody>
      </p:sp>
      <p:graphicFrame>
        <p:nvGraphicFramePr>
          <p:cNvPr id="72" name="표 71">
            <a:extLst>
              <a:ext uri="{FF2B5EF4-FFF2-40B4-BE49-F238E27FC236}">
                <a16:creationId xmlns:a16="http://schemas.microsoft.com/office/drawing/2014/main" id="{6BED8C95-4B8E-F974-786B-CE784FD17DC4}"/>
              </a:ext>
            </a:extLst>
          </p:cNvPr>
          <p:cNvGraphicFramePr>
            <a:graphicFrameLocks noGrp="1"/>
          </p:cNvGraphicFramePr>
          <p:nvPr>
            <p:extLst>
              <p:ext uri="{D42A27DB-BD31-4B8C-83A1-F6EECF244321}">
                <p14:modId xmlns:p14="http://schemas.microsoft.com/office/powerpoint/2010/main" val="414882835"/>
              </p:ext>
            </p:extLst>
          </p:nvPr>
        </p:nvGraphicFramePr>
        <p:xfrm>
          <a:off x="9698952" y="526664"/>
          <a:ext cx="2480644" cy="2155426"/>
        </p:xfrm>
        <a:graphic>
          <a:graphicData uri="http://schemas.openxmlformats.org/drawingml/2006/table">
            <a:tbl>
              <a:tblPr>
                <a:tableStyleId>{5C22544A-7EE6-4342-B048-85BDC9FD1C3A}</a:tableStyleId>
              </a:tblPr>
              <a:tblGrid>
                <a:gridCol w="320792">
                  <a:extLst>
                    <a:ext uri="{9D8B030D-6E8A-4147-A177-3AD203B41FA5}">
                      <a16:colId xmlns:a16="http://schemas.microsoft.com/office/drawing/2014/main" val="20000"/>
                    </a:ext>
                  </a:extLst>
                </a:gridCol>
                <a:gridCol w="2159852">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0535" marR="90535"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계약자 번호가 기본으로 들어가 있음</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번호를 첨삭하여 전송할 수 있음</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5648" marR="35648"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73" name="직사각형 72">
            <a:extLst>
              <a:ext uri="{FF2B5EF4-FFF2-40B4-BE49-F238E27FC236}">
                <a16:creationId xmlns:a16="http://schemas.microsoft.com/office/drawing/2014/main" id="{58EA6A7E-8DCD-5E8A-3429-0A26E8F08E57}"/>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74" name="직사각형 73">
            <a:extLst>
              <a:ext uri="{FF2B5EF4-FFF2-40B4-BE49-F238E27FC236}">
                <a16:creationId xmlns:a16="http://schemas.microsoft.com/office/drawing/2014/main" id="{A2415F3E-F5E3-050A-A718-17B2AA8BD56E}"/>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 name="TextBox 4">
            <a:extLst>
              <a:ext uri="{FF2B5EF4-FFF2-40B4-BE49-F238E27FC236}">
                <a16:creationId xmlns:a16="http://schemas.microsoft.com/office/drawing/2014/main" id="{0451B78E-45A3-D95D-FC01-AF323B03BEDF}"/>
              </a:ext>
            </a:extLst>
          </p:cNvPr>
          <p:cNvSpPr txBox="1"/>
          <p:nvPr/>
        </p:nvSpPr>
        <p:spPr>
          <a:xfrm>
            <a:off x="2409776" y="3163538"/>
            <a:ext cx="4192173" cy="230832"/>
          </a:xfrm>
          <a:prstGeom prst="rect">
            <a:avLst/>
          </a:prstGeom>
          <a:noFill/>
        </p:spPr>
        <p:txBody>
          <a:bodyPr wrap="none" rtlCol="0">
            <a:spAutoFit/>
          </a:bodyPr>
          <a:lstStyle/>
          <a:p>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수신전화번호를 변경해서 발송할 수 있으며</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900">
                <a:latin typeface="Pretendard Light" panose="02000403000000020004" pitchFamily="50" charset="-127"/>
                <a:ea typeface="Pretendard Light" panose="02000403000000020004" pitchFamily="50" charset="-127"/>
                <a:cs typeface="Pretendard Light" panose="02000403000000020004" pitchFamily="50" charset="-127"/>
              </a:rPr>
              <a:t>상담완료 후에도 상담서를 전송할 수 있습니다</a:t>
            </a:r>
            <a:r>
              <a:rPr lang="en-US" altLang="ko-KR" sz="90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4" name="직사각형 3">
            <a:extLst>
              <a:ext uri="{FF2B5EF4-FFF2-40B4-BE49-F238E27FC236}">
                <a16:creationId xmlns:a16="http://schemas.microsoft.com/office/drawing/2014/main" id="{0E7BF7F9-CDBD-783C-B762-E6C63833F64D}"/>
              </a:ext>
            </a:extLst>
          </p:cNvPr>
          <p:cNvSpPr/>
          <p:nvPr/>
        </p:nvSpPr>
        <p:spPr>
          <a:xfrm>
            <a:off x="2344084" y="277634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9" name="텍스트 개체 틀 53">
            <a:extLst>
              <a:ext uri="{FF2B5EF4-FFF2-40B4-BE49-F238E27FC236}">
                <a16:creationId xmlns:a16="http://schemas.microsoft.com/office/drawing/2014/main" id="{454D3FC5-A7F5-FB5D-AE7B-365454A6F5BA}"/>
              </a:ext>
            </a:extLst>
          </p:cNvPr>
          <p:cNvSpPr>
            <a:spLocks noGrp="1"/>
          </p:cNvSpPr>
          <p:nvPr>
            <p:ph type="body" sz="quarter" idx="13"/>
          </p:nvPr>
        </p:nvSpPr>
        <p:spPr>
          <a:xfrm>
            <a:off x="4583832" y="11168"/>
            <a:ext cx="4333875" cy="212725"/>
          </a:xfrm>
        </p:spPr>
        <p:txBody>
          <a:bodyPr>
            <a:noAutofit/>
          </a:bodyPr>
          <a:lstStyle/>
          <a:p>
            <a:r>
              <a:rPr lang="en-US" altLang="ko-KR" dirty="0"/>
              <a:t>RQ-COM-0500</a:t>
            </a:r>
            <a:endParaRPr lang="ko-KR" altLang="en-US" dirty="0"/>
          </a:p>
        </p:txBody>
      </p:sp>
    </p:spTree>
    <p:extLst>
      <p:ext uri="{BB962C8B-B14F-4D97-AF65-F5344CB8AC3E}">
        <p14:creationId xmlns:p14="http://schemas.microsoft.com/office/powerpoint/2010/main" val="85260488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704070" y="526664"/>
          <a:ext cx="2465070" cy="375650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기본 가입 상품 출력 영역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삭제 가능</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b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b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전혀 없는 상태에서도 추가 가능</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관련 상품이 있을 경우 비교할 수 있는 영역</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RQ-MENU-0600</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 </a:t>
            </a:r>
            <a:r>
              <a:rPr lang="en-US" altLang="ko-KR" dirty="0"/>
              <a:t>&gt; </a:t>
            </a:r>
            <a:r>
              <a:rPr lang="ko-KR" altLang="en-US" dirty="0"/>
              <a:t>상품비교</a:t>
            </a:r>
          </a:p>
          <a:p>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a:t>상품정보</a:t>
            </a:r>
            <a:r>
              <a:rPr lang="en-US" altLang="ko-KR" dirty="0"/>
              <a:t>(</a:t>
            </a:r>
            <a:r>
              <a:rPr lang="ko-KR" altLang="en-US" dirty="0"/>
              <a:t>상품비교</a:t>
            </a:r>
            <a:r>
              <a:rPr lang="en-US" altLang="ko-KR" dirty="0"/>
              <a:t>)</a:t>
            </a:r>
            <a:endParaRPr lang="ko-KR" altLang="en-US" dirty="0"/>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3" name="직사각형 12">
            <a:extLst>
              <a:ext uri="{FF2B5EF4-FFF2-40B4-BE49-F238E27FC236}">
                <a16:creationId xmlns:a16="http://schemas.microsoft.com/office/drawing/2014/main" id="{A7EC210C-7CCF-FC8C-59B5-EA5490A5206E}"/>
              </a:ext>
            </a:extLst>
          </p:cNvPr>
          <p:cNvSpPr/>
          <p:nvPr/>
        </p:nvSpPr>
        <p:spPr>
          <a:xfrm>
            <a:off x="223285" y="1286539"/>
            <a:ext cx="3806456" cy="491224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4" name="사각형: 둥근 모서리 13">
            <a:extLst>
              <a:ext uri="{FF2B5EF4-FFF2-40B4-BE49-F238E27FC236}">
                <a16:creationId xmlns:a16="http://schemas.microsoft.com/office/drawing/2014/main" id="{E05AF4E4-3C7A-F285-81EF-B1D4445CE3EF}"/>
              </a:ext>
            </a:extLst>
          </p:cNvPr>
          <p:cNvSpPr/>
          <p:nvPr/>
        </p:nvSpPr>
        <p:spPr>
          <a:xfrm>
            <a:off x="609600" y="2124500"/>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고인용품</a:t>
            </a:r>
          </a:p>
        </p:txBody>
      </p:sp>
      <p:sp>
        <p:nvSpPr>
          <p:cNvPr id="15" name="사각형: 둥근 모서리 14">
            <a:extLst>
              <a:ext uri="{FF2B5EF4-FFF2-40B4-BE49-F238E27FC236}">
                <a16:creationId xmlns:a16="http://schemas.microsoft.com/office/drawing/2014/main" id="{6DBDDD62-240B-90D2-9FC7-D181B3819020}"/>
              </a:ext>
            </a:extLst>
          </p:cNvPr>
          <p:cNvSpPr/>
          <p:nvPr/>
        </p:nvSpPr>
        <p:spPr>
          <a:xfrm>
            <a:off x="2115780" y="2124500"/>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의전용품</a:t>
            </a:r>
          </a:p>
        </p:txBody>
      </p:sp>
      <p:sp>
        <p:nvSpPr>
          <p:cNvPr id="16" name="사각형: 둥근 모서리 15">
            <a:extLst>
              <a:ext uri="{FF2B5EF4-FFF2-40B4-BE49-F238E27FC236}">
                <a16:creationId xmlns:a16="http://schemas.microsoft.com/office/drawing/2014/main" id="{9846DF06-7409-AFDE-00AB-B5F2382BDDD4}"/>
              </a:ext>
            </a:extLst>
          </p:cNvPr>
          <p:cNvSpPr/>
          <p:nvPr/>
        </p:nvSpPr>
        <p:spPr>
          <a:xfrm>
            <a:off x="609600" y="2996370"/>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의전요원</a:t>
            </a:r>
          </a:p>
        </p:txBody>
      </p:sp>
      <p:sp>
        <p:nvSpPr>
          <p:cNvPr id="17" name="사각형: 둥근 모서리 16">
            <a:extLst>
              <a:ext uri="{FF2B5EF4-FFF2-40B4-BE49-F238E27FC236}">
                <a16:creationId xmlns:a16="http://schemas.microsoft.com/office/drawing/2014/main" id="{CCBD4A3D-50AA-826B-2D58-295C806AD967}"/>
              </a:ext>
            </a:extLst>
          </p:cNvPr>
          <p:cNvSpPr/>
          <p:nvPr/>
        </p:nvSpPr>
        <p:spPr>
          <a:xfrm>
            <a:off x="2115780" y="2996370"/>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의전차량</a:t>
            </a:r>
          </a:p>
        </p:txBody>
      </p:sp>
      <p:sp>
        <p:nvSpPr>
          <p:cNvPr id="18" name="사각형: 둥근 모서리 17">
            <a:extLst>
              <a:ext uri="{FF2B5EF4-FFF2-40B4-BE49-F238E27FC236}">
                <a16:creationId xmlns:a16="http://schemas.microsoft.com/office/drawing/2014/main" id="{CC7DA27C-344F-65D7-3526-AD9909AF0968}"/>
              </a:ext>
            </a:extLst>
          </p:cNvPr>
          <p:cNvSpPr/>
          <p:nvPr/>
        </p:nvSpPr>
        <p:spPr>
          <a:xfrm>
            <a:off x="609600" y="3846975"/>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꽃</a:t>
            </a:r>
            <a:r>
              <a:rPr lang="ko-KR" altLang="en-US" sz="1200" dirty="0" smtClean="0">
                <a:solidFill>
                  <a:schemeClr val="tx1"/>
                </a:solidFill>
              </a:rPr>
              <a:t>장식</a:t>
            </a:r>
            <a:endParaRPr lang="ko-KR" altLang="en-US" sz="1200" dirty="0">
              <a:solidFill>
                <a:schemeClr val="tx1"/>
              </a:solidFill>
            </a:endParaRPr>
          </a:p>
        </p:txBody>
      </p:sp>
      <p:sp>
        <p:nvSpPr>
          <p:cNvPr id="19" name="사각형: 둥근 모서리 18">
            <a:extLst>
              <a:ext uri="{FF2B5EF4-FFF2-40B4-BE49-F238E27FC236}">
                <a16:creationId xmlns:a16="http://schemas.microsoft.com/office/drawing/2014/main" id="{9BEC1C87-3C01-0867-B941-6189091F6619}"/>
              </a:ext>
            </a:extLst>
          </p:cNvPr>
          <p:cNvSpPr/>
          <p:nvPr/>
        </p:nvSpPr>
        <p:spPr>
          <a:xfrm>
            <a:off x="2115780" y="3846975"/>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부가서비스</a:t>
            </a:r>
          </a:p>
        </p:txBody>
      </p:sp>
      <p:sp>
        <p:nvSpPr>
          <p:cNvPr id="20" name="TextBox 19">
            <a:extLst>
              <a:ext uri="{FF2B5EF4-FFF2-40B4-BE49-F238E27FC236}">
                <a16:creationId xmlns:a16="http://schemas.microsoft.com/office/drawing/2014/main" id="{5AE91D75-A35B-4128-EBAC-421F7002207E}"/>
              </a:ext>
            </a:extLst>
          </p:cNvPr>
          <p:cNvSpPr txBox="1"/>
          <p:nvPr/>
        </p:nvSpPr>
        <p:spPr>
          <a:xfrm>
            <a:off x="791074" y="1509358"/>
            <a:ext cx="2544286" cy="369332"/>
          </a:xfrm>
          <a:prstGeom prst="rect">
            <a:avLst/>
          </a:prstGeom>
          <a:noFill/>
        </p:spPr>
        <p:txBody>
          <a:bodyPr wrap="none" rtlCol="0">
            <a:spAutoFit/>
          </a:bodyPr>
          <a:lstStyle/>
          <a:p>
            <a:r>
              <a:rPr lang="ko-KR" altLang="en-US" dirty="0"/>
              <a:t>상품비교 전 상품정보 로드</a:t>
            </a:r>
          </a:p>
        </p:txBody>
      </p:sp>
      <p:sp>
        <p:nvSpPr>
          <p:cNvPr id="21" name="사각형: 둥근 모서리 20">
            <a:extLst>
              <a:ext uri="{FF2B5EF4-FFF2-40B4-BE49-F238E27FC236}">
                <a16:creationId xmlns:a16="http://schemas.microsoft.com/office/drawing/2014/main" id="{8DF60D89-7189-D3E6-FBF2-216C67E3B631}"/>
              </a:ext>
            </a:extLst>
          </p:cNvPr>
          <p:cNvSpPr/>
          <p:nvPr/>
        </p:nvSpPr>
        <p:spPr>
          <a:xfrm>
            <a:off x="609600" y="4676315"/>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의전팀장서명</a:t>
            </a:r>
          </a:p>
        </p:txBody>
      </p:sp>
      <p:sp>
        <p:nvSpPr>
          <p:cNvPr id="22" name="사각형: 둥근 모서리 21">
            <a:extLst>
              <a:ext uri="{FF2B5EF4-FFF2-40B4-BE49-F238E27FC236}">
                <a16:creationId xmlns:a16="http://schemas.microsoft.com/office/drawing/2014/main" id="{F3C82CA9-D906-682F-621A-CF015FD2A4E6}"/>
              </a:ext>
            </a:extLst>
          </p:cNvPr>
          <p:cNvSpPr/>
          <p:nvPr/>
        </p:nvSpPr>
        <p:spPr>
          <a:xfrm>
            <a:off x="2115780" y="4676315"/>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고객서명</a:t>
            </a:r>
          </a:p>
        </p:txBody>
      </p:sp>
      <p:grpSp>
        <p:nvGrpSpPr>
          <p:cNvPr id="59" name="그룹 58">
            <a:extLst>
              <a:ext uri="{FF2B5EF4-FFF2-40B4-BE49-F238E27FC236}">
                <a16:creationId xmlns:a16="http://schemas.microsoft.com/office/drawing/2014/main" id="{57C006AC-E757-5AA1-68C6-66E43F4CA2FB}"/>
              </a:ext>
            </a:extLst>
          </p:cNvPr>
          <p:cNvGrpSpPr/>
          <p:nvPr/>
        </p:nvGrpSpPr>
        <p:grpSpPr>
          <a:xfrm>
            <a:off x="979578" y="5620974"/>
            <a:ext cx="2220904" cy="340368"/>
            <a:chOff x="979578" y="5620974"/>
            <a:chExt cx="2220904" cy="340368"/>
          </a:xfrm>
        </p:grpSpPr>
        <p:sp>
          <p:nvSpPr>
            <p:cNvPr id="23" name="사각형: 둥근 모서리 22">
              <a:extLst>
                <a:ext uri="{FF2B5EF4-FFF2-40B4-BE49-F238E27FC236}">
                  <a16:creationId xmlns:a16="http://schemas.microsoft.com/office/drawing/2014/main" id="{66948756-4265-F348-5219-0972FFACE261}"/>
                </a:ext>
              </a:extLst>
            </p:cNvPr>
            <p:cNvSpPr/>
            <p:nvPr/>
          </p:nvSpPr>
          <p:spPr>
            <a:xfrm>
              <a:off x="979578" y="5620974"/>
              <a:ext cx="1026586"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23">
              <a:extLst>
                <a:ext uri="{FF2B5EF4-FFF2-40B4-BE49-F238E27FC236}">
                  <a16:creationId xmlns:a16="http://schemas.microsoft.com/office/drawing/2014/main" id="{92E805E8-418E-1B4E-715E-9FDC83705605}"/>
                </a:ext>
              </a:extLst>
            </p:cNvPr>
            <p:cNvSpPr/>
            <p:nvPr/>
          </p:nvSpPr>
          <p:spPr>
            <a:xfrm>
              <a:off x="1039043" y="566935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TextBox 24">
              <a:extLst>
                <a:ext uri="{FF2B5EF4-FFF2-40B4-BE49-F238E27FC236}">
                  <a16:creationId xmlns:a16="http://schemas.microsoft.com/office/drawing/2014/main" id="{827CF1BB-BA10-F39F-7558-BBC690D5D2A2}"/>
                </a:ext>
              </a:extLst>
            </p:cNvPr>
            <p:cNvSpPr txBox="1"/>
            <p:nvPr/>
          </p:nvSpPr>
          <p:spPr>
            <a:xfrm>
              <a:off x="1291466" y="5670136"/>
              <a:ext cx="582211" cy="230832"/>
            </a:xfrm>
            <a:prstGeom prst="rect">
              <a:avLst/>
            </a:prstGeom>
            <a:noFill/>
          </p:spPr>
          <p:txBody>
            <a:bodyPr wrap="none" rtlCol="0">
              <a:spAutoFit/>
            </a:bodyPr>
            <a:lstStyle/>
            <a:p>
              <a:r>
                <a:rPr lang="ko-KR" altLang="en-US" sz="900">
                  <a:solidFill>
                    <a:schemeClr val="bg1"/>
                  </a:solidFill>
                </a:rPr>
                <a:t>추가입력</a:t>
              </a:r>
            </a:p>
          </p:txBody>
        </p:sp>
        <p:sp>
          <p:nvSpPr>
            <p:cNvPr id="26" name="Edit">
              <a:extLst>
                <a:ext uri="{FF2B5EF4-FFF2-40B4-BE49-F238E27FC236}">
                  <a16:creationId xmlns:a16="http://schemas.microsoft.com/office/drawing/2014/main" id="{B7F325D4-241A-EC83-0131-090DC6C37C96}"/>
                </a:ext>
              </a:extLst>
            </p:cNvPr>
            <p:cNvSpPr>
              <a:spLocks noChangeAspect="1" noEditPoints="1"/>
            </p:cNvSpPr>
            <p:nvPr/>
          </p:nvSpPr>
          <p:spPr bwMode="auto">
            <a:xfrm>
              <a:off x="1097077" y="5717382"/>
              <a:ext cx="135135" cy="133823"/>
            </a:xfrm>
            <a:custGeom>
              <a:avLst/>
              <a:gdLst>
                <a:gd name="T0" fmla="*/ 1095 w 1414"/>
                <a:gd name="T1" fmla="*/ 0 h 1400"/>
                <a:gd name="T2" fmla="*/ 1005 w 1414"/>
                <a:gd name="T3" fmla="*/ 36 h 1400"/>
                <a:gd name="T4" fmla="*/ 951 w 1414"/>
                <a:gd name="T5" fmla="*/ 92 h 1400"/>
                <a:gd name="T6" fmla="*/ 1309 w 1414"/>
                <a:gd name="T7" fmla="*/ 451 h 1400"/>
                <a:gd name="T8" fmla="*/ 1365 w 1414"/>
                <a:gd name="T9" fmla="*/ 395 h 1400"/>
                <a:gd name="T10" fmla="*/ 1363 w 1414"/>
                <a:gd name="T11" fmla="*/ 217 h 1400"/>
                <a:gd name="T12" fmla="*/ 1183 w 1414"/>
                <a:gd name="T13" fmla="*/ 37 h 1400"/>
                <a:gd name="T14" fmla="*/ 1095 w 1414"/>
                <a:gd name="T15" fmla="*/ 0 h 1400"/>
                <a:gd name="T16" fmla="*/ 890 w 1414"/>
                <a:gd name="T17" fmla="*/ 141 h 1400"/>
                <a:gd name="T18" fmla="*/ 805 w 1414"/>
                <a:gd name="T19" fmla="*/ 222 h 1400"/>
                <a:gd name="T20" fmla="*/ 1180 w 1414"/>
                <a:gd name="T21" fmla="*/ 595 h 1400"/>
                <a:gd name="T22" fmla="*/ 1265 w 1414"/>
                <a:gd name="T23" fmla="*/ 516 h 1400"/>
                <a:gd name="T24" fmla="*/ 890 w 1414"/>
                <a:gd name="T25" fmla="*/ 141 h 1400"/>
                <a:gd name="T26" fmla="*/ 751 w 1414"/>
                <a:gd name="T27" fmla="*/ 282 h 1400"/>
                <a:gd name="T28" fmla="*/ 166 w 1414"/>
                <a:gd name="T29" fmla="*/ 863 h 1400"/>
                <a:gd name="T30" fmla="*/ 164 w 1414"/>
                <a:gd name="T31" fmla="*/ 863 h 1400"/>
                <a:gd name="T32" fmla="*/ 137 w 1414"/>
                <a:gd name="T33" fmla="*/ 897 h 1400"/>
                <a:gd name="T34" fmla="*/ 11 w 1414"/>
                <a:gd name="T35" fmla="*/ 1323 h 1400"/>
                <a:gd name="T36" fmla="*/ 77 w 1414"/>
                <a:gd name="T37" fmla="*/ 1389 h 1400"/>
                <a:gd name="T38" fmla="*/ 503 w 1414"/>
                <a:gd name="T39" fmla="*/ 1264 h 1400"/>
                <a:gd name="T40" fmla="*/ 544 w 1414"/>
                <a:gd name="T41" fmla="*/ 1233 h 1400"/>
                <a:gd name="T42" fmla="*/ 544 w 1414"/>
                <a:gd name="T43" fmla="*/ 1232 h 1400"/>
                <a:gd name="T44" fmla="*/ 1126 w 1414"/>
                <a:gd name="T45" fmla="*/ 655 h 1400"/>
                <a:gd name="T46" fmla="*/ 1046 w 1414"/>
                <a:gd name="T47" fmla="*/ 577 h 1400"/>
                <a:gd name="T48" fmla="*/ 451 w 1414"/>
                <a:gd name="T49" fmla="*/ 1170 h 1400"/>
                <a:gd name="T50" fmla="*/ 210 w 1414"/>
                <a:gd name="T51" fmla="*/ 1240 h 1400"/>
                <a:gd name="T52" fmla="*/ 161 w 1414"/>
                <a:gd name="T53" fmla="*/ 1189 h 1400"/>
                <a:gd name="T54" fmla="*/ 234 w 1414"/>
                <a:gd name="T55" fmla="*/ 940 h 1400"/>
                <a:gd name="T56" fmla="*/ 822 w 1414"/>
                <a:gd name="T57" fmla="*/ 353 h 1400"/>
                <a:gd name="T58" fmla="*/ 751 w 1414"/>
                <a:gd name="T59" fmla="*/ 282 h 1400"/>
                <a:gd name="T60" fmla="*/ 881 w 1414"/>
                <a:gd name="T61" fmla="*/ 412 h 1400"/>
                <a:gd name="T62" fmla="*/ 284 w 1414"/>
                <a:gd name="T63" fmla="*/ 1009 h 1400"/>
                <a:gd name="T64" fmla="*/ 371 w 1414"/>
                <a:gd name="T65" fmla="*/ 1028 h 1400"/>
                <a:gd name="T66" fmla="*/ 383 w 1414"/>
                <a:gd name="T67" fmla="*/ 1108 h 1400"/>
                <a:gd name="T68" fmla="*/ 980 w 1414"/>
                <a:gd name="T69" fmla="*/ 512 h 1400"/>
                <a:gd name="T70" fmla="*/ 881 w 1414"/>
                <a:gd name="T71" fmla="*/ 412 h 1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14" h="1400">
                  <a:moveTo>
                    <a:pt x="1095" y="0"/>
                  </a:moveTo>
                  <a:cubicBezTo>
                    <a:pt x="1063" y="0"/>
                    <a:pt x="1030" y="11"/>
                    <a:pt x="1005" y="36"/>
                  </a:cubicBezTo>
                  <a:lnTo>
                    <a:pt x="951" y="92"/>
                  </a:lnTo>
                  <a:lnTo>
                    <a:pt x="1309" y="451"/>
                  </a:lnTo>
                  <a:lnTo>
                    <a:pt x="1365" y="395"/>
                  </a:lnTo>
                  <a:cubicBezTo>
                    <a:pt x="1414" y="346"/>
                    <a:pt x="1413" y="267"/>
                    <a:pt x="1363" y="217"/>
                  </a:cubicBezTo>
                  <a:lnTo>
                    <a:pt x="1183" y="37"/>
                  </a:lnTo>
                  <a:cubicBezTo>
                    <a:pt x="1159" y="13"/>
                    <a:pt x="1127" y="0"/>
                    <a:pt x="1095" y="0"/>
                  </a:cubicBezTo>
                  <a:close/>
                  <a:moveTo>
                    <a:pt x="890" y="141"/>
                  </a:moveTo>
                  <a:lnTo>
                    <a:pt x="805" y="222"/>
                  </a:lnTo>
                  <a:lnTo>
                    <a:pt x="1180" y="595"/>
                  </a:lnTo>
                  <a:lnTo>
                    <a:pt x="1265" y="516"/>
                  </a:lnTo>
                  <a:lnTo>
                    <a:pt x="890" y="141"/>
                  </a:lnTo>
                  <a:close/>
                  <a:moveTo>
                    <a:pt x="751" y="282"/>
                  </a:moveTo>
                  <a:lnTo>
                    <a:pt x="166" y="863"/>
                  </a:lnTo>
                  <a:lnTo>
                    <a:pt x="164" y="863"/>
                  </a:lnTo>
                  <a:cubicBezTo>
                    <a:pt x="151" y="870"/>
                    <a:pt x="141" y="883"/>
                    <a:pt x="137" y="897"/>
                  </a:cubicBezTo>
                  <a:lnTo>
                    <a:pt x="11" y="1323"/>
                  </a:lnTo>
                  <a:cubicBezTo>
                    <a:pt x="0" y="1360"/>
                    <a:pt x="41" y="1400"/>
                    <a:pt x="77" y="1389"/>
                  </a:cubicBezTo>
                  <a:lnTo>
                    <a:pt x="503" y="1264"/>
                  </a:lnTo>
                  <a:cubicBezTo>
                    <a:pt x="521" y="1261"/>
                    <a:pt x="537" y="1249"/>
                    <a:pt x="544" y="1233"/>
                  </a:cubicBezTo>
                  <a:cubicBezTo>
                    <a:pt x="544" y="1233"/>
                    <a:pt x="544" y="1232"/>
                    <a:pt x="544" y="1232"/>
                  </a:cubicBezTo>
                  <a:lnTo>
                    <a:pt x="1126" y="655"/>
                  </a:lnTo>
                  <a:lnTo>
                    <a:pt x="1046" y="577"/>
                  </a:lnTo>
                  <a:lnTo>
                    <a:pt x="451" y="1170"/>
                  </a:lnTo>
                  <a:lnTo>
                    <a:pt x="210" y="1240"/>
                  </a:lnTo>
                  <a:lnTo>
                    <a:pt x="161" y="1189"/>
                  </a:lnTo>
                  <a:lnTo>
                    <a:pt x="234" y="940"/>
                  </a:lnTo>
                  <a:lnTo>
                    <a:pt x="822" y="353"/>
                  </a:lnTo>
                  <a:lnTo>
                    <a:pt x="751" y="282"/>
                  </a:lnTo>
                  <a:close/>
                  <a:moveTo>
                    <a:pt x="881" y="412"/>
                  </a:moveTo>
                  <a:lnTo>
                    <a:pt x="284" y="1009"/>
                  </a:lnTo>
                  <a:lnTo>
                    <a:pt x="371" y="1028"/>
                  </a:lnTo>
                  <a:lnTo>
                    <a:pt x="383" y="1108"/>
                  </a:lnTo>
                  <a:lnTo>
                    <a:pt x="980" y="512"/>
                  </a:lnTo>
                  <a:lnTo>
                    <a:pt x="881" y="412"/>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7" name="사각형: 둥근 모서리 26">
              <a:extLst>
                <a:ext uri="{FF2B5EF4-FFF2-40B4-BE49-F238E27FC236}">
                  <a16:creationId xmlns:a16="http://schemas.microsoft.com/office/drawing/2014/main" id="{759C2E55-FEB1-7D0F-E9FE-2EF18E860D96}"/>
                </a:ext>
              </a:extLst>
            </p:cNvPr>
            <p:cNvSpPr/>
            <p:nvPr/>
          </p:nvSpPr>
          <p:spPr>
            <a:xfrm>
              <a:off x="2173896" y="5620974"/>
              <a:ext cx="1026586"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타원 27">
              <a:extLst>
                <a:ext uri="{FF2B5EF4-FFF2-40B4-BE49-F238E27FC236}">
                  <a16:creationId xmlns:a16="http://schemas.microsoft.com/office/drawing/2014/main" id="{C84342C4-363E-AC00-BAFA-2CCD8461CDB0}"/>
                </a:ext>
              </a:extLst>
            </p:cNvPr>
            <p:cNvSpPr/>
            <p:nvPr/>
          </p:nvSpPr>
          <p:spPr>
            <a:xfrm>
              <a:off x="2233361" y="566935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TextBox 28">
              <a:extLst>
                <a:ext uri="{FF2B5EF4-FFF2-40B4-BE49-F238E27FC236}">
                  <a16:creationId xmlns:a16="http://schemas.microsoft.com/office/drawing/2014/main" id="{1D46041C-3A7E-A0C0-FC85-0EB1AE9971C2}"/>
                </a:ext>
              </a:extLst>
            </p:cNvPr>
            <p:cNvSpPr txBox="1"/>
            <p:nvPr/>
          </p:nvSpPr>
          <p:spPr>
            <a:xfrm>
              <a:off x="2485784" y="5670136"/>
              <a:ext cx="582211" cy="230832"/>
            </a:xfrm>
            <a:prstGeom prst="rect">
              <a:avLst/>
            </a:prstGeom>
            <a:noFill/>
          </p:spPr>
          <p:txBody>
            <a:bodyPr wrap="none" rtlCol="0">
              <a:spAutoFit/>
            </a:bodyPr>
            <a:lstStyle/>
            <a:p>
              <a:r>
                <a:rPr lang="ko-KR" altLang="en-US" sz="900">
                  <a:solidFill>
                    <a:schemeClr val="bg1"/>
                  </a:solidFill>
                </a:rPr>
                <a:t>상담완료</a:t>
              </a:r>
            </a:p>
          </p:txBody>
        </p:sp>
        <p:sp>
          <p:nvSpPr>
            <p:cNvPr id="30" name="Accept">
              <a:extLst>
                <a:ext uri="{FF2B5EF4-FFF2-40B4-BE49-F238E27FC236}">
                  <a16:creationId xmlns:a16="http://schemas.microsoft.com/office/drawing/2014/main" id="{574844BE-866C-8884-A911-B700C84543E8}"/>
                </a:ext>
              </a:extLst>
            </p:cNvPr>
            <p:cNvSpPr>
              <a:spLocks noChangeAspect="1"/>
            </p:cNvSpPr>
            <p:nvPr/>
          </p:nvSpPr>
          <p:spPr bwMode="auto">
            <a:xfrm>
              <a:off x="2288511" y="5723774"/>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32" name="그룹 31">
            <a:extLst>
              <a:ext uri="{FF2B5EF4-FFF2-40B4-BE49-F238E27FC236}">
                <a16:creationId xmlns:a16="http://schemas.microsoft.com/office/drawing/2014/main" id="{42FE3684-F446-D7FD-5E67-C2C5A636E345}"/>
              </a:ext>
            </a:extLst>
          </p:cNvPr>
          <p:cNvGrpSpPr/>
          <p:nvPr/>
        </p:nvGrpSpPr>
        <p:grpSpPr>
          <a:xfrm>
            <a:off x="9175818" y="6028597"/>
            <a:ext cx="333366" cy="340368"/>
            <a:chOff x="6048385" y="5104444"/>
            <a:chExt cx="333366" cy="340368"/>
          </a:xfrm>
        </p:grpSpPr>
        <p:sp>
          <p:nvSpPr>
            <p:cNvPr id="33" name="사각형: 둥근 모서리 32">
              <a:extLst>
                <a:ext uri="{FF2B5EF4-FFF2-40B4-BE49-F238E27FC236}">
                  <a16:creationId xmlns:a16="http://schemas.microsoft.com/office/drawing/2014/main" id="{85844300-CC2E-8EE4-3D81-19FE95DE4BE6}"/>
                </a:ext>
              </a:extLst>
            </p:cNvPr>
            <p:cNvSpPr/>
            <p:nvPr/>
          </p:nvSpPr>
          <p:spPr>
            <a:xfrm>
              <a:off x="6048385" y="5104444"/>
              <a:ext cx="333366"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33">
              <a:extLst>
                <a:ext uri="{FF2B5EF4-FFF2-40B4-BE49-F238E27FC236}">
                  <a16:creationId xmlns:a16="http://schemas.microsoft.com/office/drawing/2014/main" id="{2171B963-0861-5272-FA34-7C07858CBE03}"/>
                </a:ext>
              </a:extLst>
            </p:cNvPr>
            <p:cNvSpPr/>
            <p:nvPr/>
          </p:nvSpPr>
          <p:spPr>
            <a:xfrm>
              <a:off x="6095149" y="515282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Sent">
              <a:extLst>
                <a:ext uri="{FF2B5EF4-FFF2-40B4-BE49-F238E27FC236}">
                  <a16:creationId xmlns:a16="http://schemas.microsoft.com/office/drawing/2014/main" id="{4E9B06B5-03B5-0B89-DCAF-47C6A0A9A61F}"/>
                </a:ext>
              </a:extLst>
            </p:cNvPr>
            <p:cNvSpPr>
              <a:spLocks noChangeAspect="1" noEditPoints="1"/>
            </p:cNvSpPr>
            <p:nvPr/>
          </p:nvSpPr>
          <p:spPr bwMode="auto">
            <a:xfrm>
              <a:off x="6128952" y="5197472"/>
              <a:ext cx="148647" cy="148648"/>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8" name="직사각형 37">
            <a:extLst>
              <a:ext uri="{FF2B5EF4-FFF2-40B4-BE49-F238E27FC236}">
                <a16:creationId xmlns:a16="http://schemas.microsoft.com/office/drawing/2014/main" id="{F79A18DB-C190-8704-C561-4F962325C208}"/>
              </a:ext>
            </a:extLst>
          </p:cNvPr>
          <p:cNvSpPr/>
          <p:nvPr/>
        </p:nvSpPr>
        <p:spPr>
          <a:xfrm>
            <a:off x="5092997" y="1286539"/>
            <a:ext cx="3806456" cy="491224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9" name="TextBox 38">
            <a:extLst>
              <a:ext uri="{FF2B5EF4-FFF2-40B4-BE49-F238E27FC236}">
                <a16:creationId xmlns:a16="http://schemas.microsoft.com/office/drawing/2014/main" id="{91C6AD66-06A3-8784-9286-E88AA8FAEF6F}"/>
              </a:ext>
            </a:extLst>
          </p:cNvPr>
          <p:cNvSpPr txBox="1"/>
          <p:nvPr/>
        </p:nvSpPr>
        <p:spPr>
          <a:xfrm>
            <a:off x="5799009" y="1509358"/>
            <a:ext cx="2544286" cy="369332"/>
          </a:xfrm>
          <a:prstGeom prst="rect">
            <a:avLst/>
          </a:prstGeom>
          <a:noFill/>
        </p:spPr>
        <p:txBody>
          <a:bodyPr wrap="none" rtlCol="0">
            <a:spAutoFit/>
          </a:bodyPr>
          <a:lstStyle/>
          <a:p>
            <a:r>
              <a:rPr lang="ko-KR" altLang="en-US" dirty="0"/>
              <a:t>상품비교 시 상품정보 로드</a:t>
            </a:r>
          </a:p>
        </p:txBody>
      </p:sp>
      <p:sp>
        <p:nvSpPr>
          <p:cNvPr id="40" name="사각형: 둥근 모서리 39">
            <a:extLst>
              <a:ext uri="{FF2B5EF4-FFF2-40B4-BE49-F238E27FC236}">
                <a16:creationId xmlns:a16="http://schemas.microsoft.com/office/drawing/2014/main" id="{5A366818-00E1-1C8C-342C-80059D36224A}"/>
              </a:ext>
            </a:extLst>
          </p:cNvPr>
          <p:cNvSpPr/>
          <p:nvPr/>
        </p:nvSpPr>
        <p:spPr>
          <a:xfrm>
            <a:off x="5426148" y="2124500"/>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고인용품</a:t>
            </a:r>
          </a:p>
        </p:txBody>
      </p:sp>
      <p:sp>
        <p:nvSpPr>
          <p:cNvPr id="42" name="사각형: 둥근 모서리 41">
            <a:extLst>
              <a:ext uri="{FF2B5EF4-FFF2-40B4-BE49-F238E27FC236}">
                <a16:creationId xmlns:a16="http://schemas.microsoft.com/office/drawing/2014/main" id="{8FC24D1A-6AA5-D23F-C6C1-94CD3790E7F9}"/>
              </a:ext>
            </a:extLst>
          </p:cNvPr>
          <p:cNvSpPr/>
          <p:nvPr/>
        </p:nvSpPr>
        <p:spPr>
          <a:xfrm>
            <a:off x="5426148" y="2996370"/>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의전용품</a:t>
            </a:r>
          </a:p>
        </p:txBody>
      </p:sp>
      <p:sp>
        <p:nvSpPr>
          <p:cNvPr id="44" name="사각형: 둥근 모서리 43">
            <a:extLst>
              <a:ext uri="{FF2B5EF4-FFF2-40B4-BE49-F238E27FC236}">
                <a16:creationId xmlns:a16="http://schemas.microsoft.com/office/drawing/2014/main" id="{5E4542E4-FC9B-A6EF-6770-BEE87183D71E}"/>
              </a:ext>
            </a:extLst>
          </p:cNvPr>
          <p:cNvSpPr/>
          <p:nvPr/>
        </p:nvSpPr>
        <p:spPr>
          <a:xfrm>
            <a:off x="5426148" y="3846975"/>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의전요원</a:t>
            </a:r>
          </a:p>
        </p:txBody>
      </p:sp>
      <p:sp>
        <p:nvSpPr>
          <p:cNvPr id="46" name="사각형: 둥근 모서리 45">
            <a:extLst>
              <a:ext uri="{FF2B5EF4-FFF2-40B4-BE49-F238E27FC236}">
                <a16:creationId xmlns:a16="http://schemas.microsoft.com/office/drawing/2014/main" id="{3FB80A9A-B1C0-BE5D-827E-660F87069C5B}"/>
              </a:ext>
            </a:extLst>
          </p:cNvPr>
          <p:cNvSpPr/>
          <p:nvPr/>
        </p:nvSpPr>
        <p:spPr>
          <a:xfrm>
            <a:off x="5426148" y="4676315"/>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의전차량</a:t>
            </a:r>
          </a:p>
        </p:txBody>
      </p:sp>
      <p:sp>
        <p:nvSpPr>
          <p:cNvPr id="48" name="사각형: 둥근 모서리 47">
            <a:extLst>
              <a:ext uri="{FF2B5EF4-FFF2-40B4-BE49-F238E27FC236}">
                <a16:creationId xmlns:a16="http://schemas.microsoft.com/office/drawing/2014/main" id="{5A9DCCDF-227A-819A-D75B-3E37A200D81D}"/>
              </a:ext>
            </a:extLst>
          </p:cNvPr>
          <p:cNvSpPr/>
          <p:nvPr/>
        </p:nvSpPr>
        <p:spPr>
          <a:xfrm>
            <a:off x="7201786" y="2124500"/>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고인용품</a:t>
            </a:r>
          </a:p>
        </p:txBody>
      </p:sp>
      <p:sp>
        <p:nvSpPr>
          <p:cNvPr id="49" name="사각형: 둥근 모서리 48">
            <a:extLst>
              <a:ext uri="{FF2B5EF4-FFF2-40B4-BE49-F238E27FC236}">
                <a16:creationId xmlns:a16="http://schemas.microsoft.com/office/drawing/2014/main" id="{4A72074F-08CD-F24F-90B1-B059A6D37AF0}"/>
              </a:ext>
            </a:extLst>
          </p:cNvPr>
          <p:cNvSpPr/>
          <p:nvPr/>
        </p:nvSpPr>
        <p:spPr>
          <a:xfrm>
            <a:off x="7201786" y="2996370"/>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의전용품</a:t>
            </a:r>
          </a:p>
        </p:txBody>
      </p:sp>
      <p:sp>
        <p:nvSpPr>
          <p:cNvPr id="50" name="사각형: 둥근 모서리 49">
            <a:extLst>
              <a:ext uri="{FF2B5EF4-FFF2-40B4-BE49-F238E27FC236}">
                <a16:creationId xmlns:a16="http://schemas.microsoft.com/office/drawing/2014/main" id="{59E29588-8A30-2123-F6CC-D7846F9909E7}"/>
              </a:ext>
            </a:extLst>
          </p:cNvPr>
          <p:cNvSpPr/>
          <p:nvPr/>
        </p:nvSpPr>
        <p:spPr>
          <a:xfrm>
            <a:off x="7201786" y="3846975"/>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의전요원</a:t>
            </a:r>
          </a:p>
        </p:txBody>
      </p:sp>
      <p:sp>
        <p:nvSpPr>
          <p:cNvPr id="51" name="사각형: 둥근 모서리 50">
            <a:extLst>
              <a:ext uri="{FF2B5EF4-FFF2-40B4-BE49-F238E27FC236}">
                <a16:creationId xmlns:a16="http://schemas.microsoft.com/office/drawing/2014/main" id="{6F090E09-EB6A-085B-2DD7-D4746204ECEE}"/>
              </a:ext>
            </a:extLst>
          </p:cNvPr>
          <p:cNvSpPr/>
          <p:nvPr/>
        </p:nvSpPr>
        <p:spPr>
          <a:xfrm>
            <a:off x="7201786" y="4676315"/>
            <a:ext cx="1424763" cy="7017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1200" dirty="0">
                <a:solidFill>
                  <a:schemeClr val="tx1"/>
                </a:solidFill>
              </a:rPr>
              <a:t>의전차량</a:t>
            </a:r>
          </a:p>
        </p:txBody>
      </p:sp>
      <p:cxnSp>
        <p:nvCxnSpPr>
          <p:cNvPr id="55" name="직선 연결선 54">
            <a:extLst>
              <a:ext uri="{FF2B5EF4-FFF2-40B4-BE49-F238E27FC236}">
                <a16:creationId xmlns:a16="http://schemas.microsoft.com/office/drawing/2014/main" id="{908287DC-3BF9-E86C-E9F1-D928C660684F}"/>
              </a:ext>
            </a:extLst>
          </p:cNvPr>
          <p:cNvCxnSpPr>
            <a:cxnSpLocks/>
            <a:endCxn id="38" idx="2"/>
          </p:cNvCxnSpPr>
          <p:nvPr/>
        </p:nvCxnSpPr>
        <p:spPr>
          <a:xfrm>
            <a:off x="6996225" y="2124500"/>
            <a:ext cx="0" cy="4074281"/>
          </a:xfrm>
          <a:prstGeom prst="line">
            <a:avLst/>
          </a:prstGeom>
        </p:spPr>
        <p:style>
          <a:lnRef idx="1">
            <a:schemeClr val="accent1"/>
          </a:lnRef>
          <a:fillRef idx="0">
            <a:schemeClr val="accent1"/>
          </a:fillRef>
          <a:effectRef idx="0">
            <a:schemeClr val="accent1"/>
          </a:effectRef>
          <a:fontRef idx="minor">
            <a:schemeClr val="tx1"/>
          </a:fontRef>
        </p:style>
      </p:cxnSp>
      <p:sp>
        <p:nvSpPr>
          <p:cNvPr id="61" name="사각형: 둥근 모서리 60">
            <a:extLst>
              <a:ext uri="{FF2B5EF4-FFF2-40B4-BE49-F238E27FC236}">
                <a16:creationId xmlns:a16="http://schemas.microsoft.com/office/drawing/2014/main" id="{C176E71B-6174-937F-200B-359AB087B2EE}"/>
              </a:ext>
            </a:extLst>
          </p:cNvPr>
          <p:cNvSpPr/>
          <p:nvPr/>
        </p:nvSpPr>
        <p:spPr>
          <a:xfrm>
            <a:off x="5147541" y="5748564"/>
            <a:ext cx="1026586"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타원 61">
            <a:extLst>
              <a:ext uri="{FF2B5EF4-FFF2-40B4-BE49-F238E27FC236}">
                <a16:creationId xmlns:a16="http://schemas.microsoft.com/office/drawing/2014/main" id="{881EBB03-A613-E93C-0C55-F9E23A748692}"/>
              </a:ext>
            </a:extLst>
          </p:cNvPr>
          <p:cNvSpPr/>
          <p:nvPr/>
        </p:nvSpPr>
        <p:spPr>
          <a:xfrm>
            <a:off x="5207006" y="579694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TextBox 62">
            <a:extLst>
              <a:ext uri="{FF2B5EF4-FFF2-40B4-BE49-F238E27FC236}">
                <a16:creationId xmlns:a16="http://schemas.microsoft.com/office/drawing/2014/main" id="{11DE33D0-A959-BA39-07CA-68796995904E}"/>
              </a:ext>
            </a:extLst>
          </p:cNvPr>
          <p:cNvSpPr txBox="1"/>
          <p:nvPr/>
        </p:nvSpPr>
        <p:spPr>
          <a:xfrm>
            <a:off x="5459429" y="5797726"/>
            <a:ext cx="582211" cy="230832"/>
          </a:xfrm>
          <a:prstGeom prst="rect">
            <a:avLst/>
          </a:prstGeom>
          <a:noFill/>
        </p:spPr>
        <p:txBody>
          <a:bodyPr wrap="none" rtlCol="0">
            <a:spAutoFit/>
          </a:bodyPr>
          <a:lstStyle/>
          <a:p>
            <a:r>
              <a:rPr lang="ko-KR" altLang="en-US" sz="900">
                <a:solidFill>
                  <a:schemeClr val="bg1"/>
                </a:solidFill>
              </a:rPr>
              <a:t>추가입력</a:t>
            </a:r>
          </a:p>
        </p:txBody>
      </p:sp>
      <p:sp>
        <p:nvSpPr>
          <p:cNvPr id="128" name="Edit">
            <a:extLst>
              <a:ext uri="{FF2B5EF4-FFF2-40B4-BE49-F238E27FC236}">
                <a16:creationId xmlns:a16="http://schemas.microsoft.com/office/drawing/2014/main" id="{AD7E85DE-9A9B-C333-030B-7C4FF8278453}"/>
              </a:ext>
            </a:extLst>
          </p:cNvPr>
          <p:cNvSpPr>
            <a:spLocks noChangeAspect="1" noEditPoints="1"/>
          </p:cNvSpPr>
          <p:nvPr/>
        </p:nvSpPr>
        <p:spPr bwMode="auto">
          <a:xfrm>
            <a:off x="5265040" y="5844972"/>
            <a:ext cx="135135" cy="133823"/>
          </a:xfrm>
          <a:custGeom>
            <a:avLst/>
            <a:gdLst>
              <a:gd name="T0" fmla="*/ 1095 w 1414"/>
              <a:gd name="T1" fmla="*/ 0 h 1400"/>
              <a:gd name="T2" fmla="*/ 1005 w 1414"/>
              <a:gd name="T3" fmla="*/ 36 h 1400"/>
              <a:gd name="T4" fmla="*/ 951 w 1414"/>
              <a:gd name="T5" fmla="*/ 92 h 1400"/>
              <a:gd name="T6" fmla="*/ 1309 w 1414"/>
              <a:gd name="T7" fmla="*/ 451 h 1400"/>
              <a:gd name="T8" fmla="*/ 1365 w 1414"/>
              <a:gd name="T9" fmla="*/ 395 h 1400"/>
              <a:gd name="T10" fmla="*/ 1363 w 1414"/>
              <a:gd name="T11" fmla="*/ 217 h 1400"/>
              <a:gd name="T12" fmla="*/ 1183 w 1414"/>
              <a:gd name="T13" fmla="*/ 37 h 1400"/>
              <a:gd name="T14" fmla="*/ 1095 w 1414"/>
              <a:gd name="T15" fmla="*/ 0 h 1400"/>
              <a:gd name="T16" fmla="*/ 890 w 1414"/>
              <a:gd name="T17" fmla="*/ 141 h 1400"/>
              <a:gd name="T18" fmla="*/ 805 w 1414"/>
              <a:gd name="T19" fmla="*/ 222 h 1400"/>
              <a:gd name="T20" fmla="*/ 1180 w 1414"/>
              <a:gd name="T21" fmla="*/ 595 h 1400"/>
              <a:gd name="T22" fmla="*/ 1265 w 1414"/>
              <a:gd name="T23" fmla="*/ 516 h 1400"/>
              <a:gd name="T24" fmla="*/ 890 w 1414"/>
              <a:gd name="T25" fmla="*/ 141 h 1400"/>
              <a:gd name="T26" fmla="*/ 751 w 1414"/>
              <a:gd name="T27" fmla="*/ 282 h 1400"/>
              <a:gd name="T28" fmla="*/ 166 w 1414"/>
              <a:gd name="T29" fmla="*/ 863 h 1400"/>
              <a:gd name="T30" fmla="*/ 164 w 1414"/>
              <a:gd name="T31" fmla="*/ 863 h 1400"/>
              <a:gd name="T32" fmla="*/ 137 w 1414"/>
              <a:gd name="T33" fmla="*/ 897 h 1400"/>
              <a:gd name="T34" fmla="*/ 11 w 1414"/>
              <a:gd name="T35" fmla="*/ 1323 h 1400"/>
              <a:gd name="T36" fmla="*/ 77 w 1414"/>
              <a:gd name="T37" fmla="*/ 1389 h 1400"/>
              <a:gd name="T38" fmla="*/ 503 w 1414"/>
              <a:gd name="T39" fmla="*/ 1264 h 1400"/>
              <a:gd name="T40" fmla="*/ 544 w 1414"/>
              <a:gd name="T41" fmla="*/ 1233 h 1400"/>
              <a:gd name="T42" fmla="*/ 544 w 1414"/>
              <a:gd name="T43" fmla="*/ 1232 h 1400"/>
              <a:gd name="T44" fmla="*/ 1126 w 1414"/>
              <a:gd name="T45" fmla="*/ 655 h 1400"/>
              <a:gd name="T46" fmla="*/ 1046 w 1414"/>
              <a:gd name="T47" fmla="*/ 577 h 1400"/>
              <a:gd name="T48" fmla="*/ 451 w 1414"/>
              <a:gd name="T49" fmla="*/ 1170 h 1400"/>
              <a:gd name="T50" fmla="*/ 210 w 1414"/>
              <a:gd name="T51" fmla="*/ 1240 h 1400"/>
              <a:gd name="T52" fmla="*/ 161 w 1414"/>
              <a:gd name="T53" fmla="*/ 1189 h 1400"/>
              <a:gd name="T54" fmla="*/ 234 w 1414"/>
              <a:gd name="T55" fmla="*/ 940 h 1400"/>
              <a:gd name="T56" fmla="*/ 822 w 1414"/>
              <a:gd name="T57" fmla="*/ 353 h 1400"/>
              <a:gd name="T58" fmla="*/ 751 w 1414"/>
              <a:gd name="T59" fmla="*/ 282 h 1400"/>
              <a:gd name="T60" fmla="*/ 881 w 1414"/>
              <a:gd name="T61" fmla="*/ 412 h 1400"/>
              <a:gd name="T62" fmla="*/ 284 w 1414"/>
              <a:gd name="T63" fmla="*/ 1009 h 1400"/>
              <a:gd name="T64" fmla="*/ 371 w 1414"/>
              <a:gd name="T65" fmla="*/ 1028 h 1400"/>
              <a:gd name="T66" fmla="*/ 383 w 1414"/>
              <a:gd name="T67" fmla="*/ 1108 h 1400"/>
              <a:gd name="T68" fmla="*/ 980 w 1414"/>
              <a:gd name="T69" fmla="*/ 512 h 1400"/>
              <a:gd name="T70" fmla="*/ 881 w 1414"/>
              <a:gd name="T71" fmla="*/ 412 h 1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14" h="1400">
                <a:moveTo>
                  <a:pt x="1095" y="0"/>
                </a:moveTo>
                <a:cubicBezTo>
                  <a:pt x="1063" y="0"/>
                  <a:pt x="1030" y="11"/>
                  <a:pt x="1005" y="36"/>
                </a:cubicBezTo>
                <a:lnTo>
                  <a:pt x="951" y="92"/>
                </a:lnTo>
                <a:lnTo>
                  <a:pt x="1309" y="451"/>
                </a:lnTo>
                <a:lnTo>
                  <a:pt x="1365" y="395"/>
                </a:lnTo>
                <a:cubicBezTo>
                  <a:pt x="1414" y="346"/>
                  <a:pt x="1413" y="267"/>
                  <a:pt x="1363" y="217"/>
                </a:cubicBezTo>
                <a:lnTo>
                  <a:pt x="1183" y="37"/>
                </a:lnTo>
                <a:cubicBezTo>
                  <a:pt x="1159" y="13"/>
                  <a:pt x="1127" y="0"/>
                  <a:pt x="1095" y="0"/>
                </a:cubicBezTo>
                <a:close/>
                <a:moveTo>
                  <a:pt x="890" y="141"/>
                </a:moveTo>
                <a:lnTo>
                  <a:pt x="805" y="222"/>
                </a:lnTo>
                <a:lnTo>
                  <a:pt x="1180" y="595"/>
                </a:lnTo>
                <a:lnTo>
                  <a:pt x="1265" y="516"/>
                </a:lnTo>
                <a:lnTo>
                  <a:pt x="890" y="141"/>
                </a:lnTo>
                <a:close/>
                <a:moveTo>
                  <a:pt x="751" y="282"/>
                </a:moveTo>
                <a:lnTo>
                  <a:pt x="166" y="863"/>
                </a:lnTo>
                <a:lnTo>
                  <a:pt x="164" y="863"/>
                </a:lnTo>
                <a:cubicBezTo>
                  <a:pt x="151" y="870"/>
                  <a:pt x="141" y="883"/>
                  <a:pt x="137" y="897"/>
                </a:cubicBezTo>
                <a:lnTo>
                  <a:pt x="11" y="1323"/>
                </a:lnTo>
                <a:cubicBezTo>
                  <a:pt x="0" y="1360"/>
                  <a:pt x="41" y="1400"/>
                  <a:pt x="77" y="1389"/>
                </a:cubicBezTo>
                <a:lnTo>
                  <a:pt x="503" y="1264"/>
                </a:lnTo>
                <a:cubicBezTo>
                  <a:pt x="521" y="1261"/>
                  <a:pt x="537" y="1249"/>
                  <a:pt x="544" y="1233"/>
                </a:cubicBezTo>
                <a:cubicBezTo>
                  <a:pt x="544" y="1233"/>
                  <a:pt x="544" y="1232"/>
                  <a:pt x="544" y="1232"/>
                </a:cubicBezTo>
                <a:lnTo>
                  <a:pt x="1126" y="655"/>
                </a:lnTo>
                <a:lnTo>
                  <a:pt x="1046" y="577"/>
                </a:lnTo>
                <a:lnTo>
                  <a:pt x="451" y="1170"/>
                </a:lnTo>
                <a:lnTo>
                  <a:pt x="210" y="1240"/>
                </a:lnTo>
                <a:lnTo>
                  <a:pt x="161" y="1189"/>
                </a:lnTo>
                <a:lnTo>
                  <a:pt x="234" y="940"/>
                </a:lnTo>
                <a:lnTo>
                  <a:pt x="822" y="353"/>
                </a:lnTo>
                <a:lnTo>
                  <a:pt x="751" y="282"/>
                </a:lnTo>
                <a:close/>
                <a:moveTo>
                  <a:pt x="881" y="412"/>
                </a:moveTo>
                <a:lnTo>
                  <a:pt x="284" y="1009"/>
                </a:lnTo>
                <a:lnTo>
                  <a:pt x="371" y="1028"/>
                </a:lnTo>
                <a:lnTo>
                  <a:pt x="383" y="1108"/>
                </a:lnTo>
                <a:lnTo>
                  <a:pt x="980" y="512"/>
                </a:lnTo>
                <a:lnTo>
                  <a:pt x="881" y="412"/>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29" name="사각형: 둥근 모서리 128">
            <a:extLst>
              <a:ext uri="{FF2B5EF4-FFF2-40B4-BE49-F238E27FC236}">
                <a16:creationId xmlns:a16="http://schemas.microsoft.com/office/drawing/2014/main" id="{6E25379B-E621-A550-3292-8E1C4481F777}"/>
              </a:ext>
            </a:extLst>
          </p:cNvPr>
          <p:cNvSpPr/>
          <p:nvPr/>
        </p:nvSpPr>
        <p:spPr>
          <a:xfrm>
            <a:off x="5961354" y="5748564"/>
            <a:ext cx="1026586"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0" name="타원 129">
            <a:extLst>
              <a:ext uri="{FF2B5EF4-FFF2-40B4-BE49-F238E27FC236}">
                <a16:creationId xmlns:a16="http://schemas.microsoft.com/office/drawing/2014/main" id="{DBB545E8-2107-738C-DFC8-F5802E18935C}"/>
              </a:ext>
            </a:extLst>
          </p:cNvPr>
          <p:cNvSpPr/>
          <p:nvPr/>
        </p:nvSpPr>
        <p:spPr>
          <a:xfrm>
            <a:off x="6020819" y="579694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1" name="TextBox 130">
            <a:extLst>
              <a:ext uri="{FF2B5EF4-FFF2-40B4-BE49-F238E27FC236}">
                <a16:creationId xmlns:a16="http://schemas.microsoft.com/office/drawing/2014/main" id="{28AB0DDA-A659-60CE-3D79-C1F2B16F358A}"/>
              </a:ext>
            </a:extLst>
          </p:cNvPr>
          <p:cNvSpPr txBox="1"/>
          <p:nvPr/>
        </p:nvSpPr>
        <p:spPr>
          <a:xfrm>
            <a:off x="6273242" y="5797726"/>
            <a:ext cx="582211" cy="230832"/>
          </a:xfrm>
          <a:prstGeom prst="rect">
            <a:avLst/>
          </a:prstGeom>
          <a:noFill/>
        </p:spPr>
        <p:txBody>
          <a:bodyPr wrap="none" rtlCol="0">
            <a:spAutoFit/>
          </a:bodyPr>
          <a:lstStyle/>
          <a:p>
            <a:r>
              <a:rPr lang="ko-KR" altLang="en-US" sz="900">
                <a:solidFill>
                  <a:schemeClr val="bg1"/>
                </a:solidFill>
              </a:rPr>
              <a:t>상담완료</a:t>
            </a:r>
          </a:p>
        </p:txBody>
      </p:sp>
      <p:sp>
        <p:nvSpPr>
          <p:cNvPr id="132" name="Accept">
            <a:extLst>
              <a:ext uri="{FF2B5EF4-FFF2-40B4-BE49-F238E27FC236}">
                <a16:creationId xmlns:a16="http://schemas.microsoft.com/office/drawing/2014/main" id="{314A4A9C-D1AD-4DED-7511-2B525155B9AA}"/>
              </a:ext>
            </a:extLst>
          </p:cNvPr>
          <p:cNvSpPr>
            <a:spLocks noChangeAspect="1"/>
          </p:cNvSpPr>
          <p:nvPr/>
        </p:nvSpPr>
        <p:spPr bwMode="auto">
          <a:xfrm>
            <a:off x="6075969" y="5851364"/>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3" name="사각형: 둥근 모서리 132">
            <a:extLst>
              <a:ext uri="{FF2B5EF4-FFF2-40B4-BE49-F238E27FC236}">
                <a16:creationId xmlns:a16="http://schemas.microsoft.com/office/drawing/2014/main" id="{831DC82C-1717-F7AB-DA8E-249AD19981D9}"/>
              </a:ext>
            </a:extLst>
          </p:cNvPr>
          <p:cNvSpPr/>
          <p:nvPr/>
        </p:nvSpPr>
        <p:spPr>
          <a:xfrm>
            <a:off x="7050769" y="5748564"/>
            <a:ext cx="1026586"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4" name="타원 133">
            <a:extLst>
              <a:ext uri="{FF2B5EF4-FFF2-40B4-BE49-F238E27FC236}">
                <a16:creationId xmlns:a16="http://schemas.microsoft.com/office/drawing/2014/main" id="{0EFFEEC9-2C65-A334-100B-5E1362A455C2}"/>
              </a:ext>
            </a:extLst>
          </p:cNvPr>
          <p:cNvSpPr/>
          <p:nvPr/>
        </p:nvSpPr>
        <p:spPr>
          <a:xfrm>
            <a:off x="7110234" y="579694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5" name="TextBox 134">
            <a:extLst>
              <a:ext uri="{FF2B5EF4-FFF2-40B4-BE49-F238E27FC236}">
                <a16:creationId xmlns:a16="http://schemas.microsoft.com/office/drawing/2014/main" id="{0E135100-05D5-D27C-EDAE-602E6249A140}"/>
              </a:ext>
            </a:extLst>
          </p:cNvPr>
          <p:cNvSpPr txBox="1"/>
          <p:nvPr/>
        </p:nvSpPr>
        <p:spPr>
          <a:xfrm>
            <a:off x="7362657" y="5797726"/>
            <a:ext cx="582211" cy="230832"/>
          </a:xfrm>
          <a:prstGeom prst="rect">
            <a:avLst/>
          </a:prstGeom>
          <a:noFill/>
        </p:spPr>
        <p:txBody>
          <a:bodyPr wrap="none" rtlCol="0">
            <a:spAutoFit/>
          </a:bodyPr>
          <a:lstStyle/>
          <a:p>
            <a:r>
              <a:rPr lang="ko-KR" altLang="en-US" sz="900">
                <a:solidFill>
                  <a:schemeClr val="bg1"/>
                </a:solidFill>
              </a:rPr>
              <a:t>추가입력</a:t>
            </a:r>
          </a:p>
        </p:txBody>
      </p:sp>
      <p:sp>
        <p:nvSpPr>
          <p:cNvPr id="136" name="Edit">
            <a:extLst>
              <a:ext uri="{FF2B5EF4-FFF2-40B4-BE49-F238E27FC236}">
                <a16:creationId xmlns:a16="http://schemas.microsoft.com/office/drawing/2014/main" id="{F6029337-C35D-23C1-9BDD-616B56F1CA41}"/>
              </a:ext>
            </a:extLst>
          </p:cNvPr>
          <p:cNvSpPr>
            <a:spLocks noChangeAspect="1" noEditPoints="1"/>
          </p:cNvSpPr>
          <p:nvPr/>
        </p:nvSpPr>
        <p:spPr bwMode="auto">
          <a:xfrm>
            <a:off x="7168268" y="5844972"/>
            <a:ext cx="135135" cy="133823"/>
          </a:xfrm>
          <a:custGeom>
            <a:avLst/>
            <a:gdLst>
              <a:gd name="T0" fmla="*/ 1095 w 1414"/>
              <a:gd name="T1" fmla="*/ 0 h 1400"/>
              <a:gd name="T2" fmla="*/ 1005 w 1414"/>
              <a:gd name="T3" fmla="*/ 36 h 1400"/>
              <a:gd name="T4" fmla="*/ 951 w 1414"/>
              <a:gd name="T5" fmla="*/ 92 h 1400"/>
              <a:gd name="T6" fmla="*/ 1309 w 1414"/>
              <a:gd name="T7" fmla="*/ 451 h 1400"/>
              <a:gd name="T8" fmla="*/ 1365 w 1414"/>
              <a:gd name="T9" fmla="*/ 395 h 1400"/>
              <a:gd name="T10" fmla="*/ 1363 w 1414"/>
              <a:gd name="T11" fmla="*/ 217 h 1400"/>
              <a:gd name="T12" fmla="*/ 1183 w 1414"/>
              <a:gd name="T13" fmla="*/ 37 h 1400"/>
              <a:gd name="T14" fmla="*/ 1095 w 1414"/>
              <a:gd name="T15" fmla="*/ 0 h 1400"/>
              <a:gd name="T16" fmla="*/ 890 w 1414"/>
              <a:gd name="T17" fmla="*/ 141 h 1400"/>
              <a:gd name="T18" fmla="*/ 805 w 1414"/>
              <a:gd name="T19" fmla="*/ 222 h 1400"/>
              <a:gd name="T20" fmla="*/ 1180 w 1414"/>
              <a:gd name="T21" fmla="*/ 595 h 1400"/>
              <a:gd name="T22" fmla="*/ 1265 w 1414"/>
              <a:gd name="T23" fmla="*/ 516 h 1400"/>
              <a:gd name="T24" fmla="*/ 890 w 1414"/>
              <a:gd name="T25" fmla="*/ 141 h 1400"/>
              <a:gd name="T26" fmla="*/ 751 w 1414"/>
              <a:gd name="T27" fmla="*/ 282 h 1400"/>
              <a:gd name="T28" fmla="*/ 166 w 1414"/>
              <a:gd name="T29" fmla="*/ 863 h 1400"/>
              <a:gd name="T30" fmla="*/ 164 w 1414"/>
              <a:gd name="T31" fmla="*/ 863 h 1400"/>
              <a:gd name="T32" fmla="*/ 137 w 1414"/>
              <a:gd name="T33" fmla="*/ 897 h 1400"/>
              <a:gd name="T34" fmla="*/ 11 w 1414"/>
              <a:gd name="T35" fmla="*/ 1323 h 1400"/>
              <a:gd name="T36" fmla="*/ 77 w 1414"/>
              <a:gd name="T37" fmla="*/ 1389 h 1400"/>
              <a:gd name="T38" fmla="*/ 503 w 1414"/>
              <a:gd name="T39" fmla="*/ 1264 h 1400"/>
              <a:gd name="T40" fmla="*/ 544 w 1414"/>
              <a:gd name="T41" fmla="*/ 1233 h 1400"/>
              <a:gd name="T42" fmla="*/ 544 w 1414"/>
              <a:gd name="T43" fmla="*/ 1232 h 1400"/>
              <a:gd name="T44" fmla="*/ 1126 w 1414"/>
              <a:gd name="T45" fmla="*/ 655 h 1400"/>
              <a:gd name="T46" fmla="*/ 1046 w 1414"/>
              <a:gd name="T47" fmla="*/ 577 h 1400"/>
              <a:gd name="T48" fmla="*/ 451 w 1414"/>
              <a:gd name="T49" fmla="*/ 1170 h 1400"/>
              <a:gd name="T50" fmla="*/ 210 w 1414"/>
              <a:gd name="T51" fmla="*/ 1240 h 1400"/>
              <a:gd name="T52" fmla="*/ 161 w 1414"/>
              <a:gd name="T53" fmla="*/ 1189 h 1400"/>
              <a:gd name="T54" fmla="*/ 234 w 1414"/>
              <a:gd name="T55" fmla="*/ 940 h 1400"/>
              <a:gd name="T56" fmla="*/ 822 w 1414"/>
              <a:gd name="T57" fmla="*/ 353 h 1400"/>
              <a:gd name="T58" fmla="*/ 751 w 1414"/>
              <a:gd name="T59" fmla="*/ 282 h 1400"/>
              <a:gd name="T60" fmla="*/ 881 w 1414"/>
              <a:gd name="T61" fmla="*/ 412 h 1400"/>
              <a:gd name="T62" fmla="*/ 284 w 1414"/>
              <a:gd name="T63" fmla="*/ 1009 h 1400"/>
              <a:gd name="T64" fmla="*/ 371 w 1414"/>
              <a:gd name="T65" fmla="*/ 1028 h 1400"/>
              <a:gd name="T66" fmla="*/ 383 w 1414"/>
              <a:gd name="T67" fmla="*/ 1108 h 1400"/>
              <a:gd name="T68" fmla="*/ 980 w 1414"/>
              <a:gd name="T69" fmla="*/ 512 h 1400"/>
              <a:gd name="T70" fmla="*/ 881 w 1414"/>
              <a:gd name="T71" fmla="*/ 412 h 1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14" h="1400">
                <a:moveTo>
                  <a:pt x="1095" y="0"/>
                </a:moveTo>
                <a:cubicBezTo>
                  <a:pt x="1063" y="0"/>
                  <a:pt x="1030" y="11"/>
                  <a:pt x="1005" y="36"/>
                </a:cubicBezTo>
                <a:lnTo>
                  <a:pt x="951" y="92"/>
                </a:lnTo>
                <a:lnTo>
                  <a:pt x="1309" y="451"/>
                </a:lnTo>
                <a:lnTo>
                  <a:pt x="1365" y="395"/>
                </a:lnTo>
                <a:cubicBezTo>
                  <a:pt x="1414" y="346"/>
                  <a:pt x="1413" y="267"/>
                  <a:pt x="1363" y="217"/>
                </a:cubicBezTo>
                <a:lnTo>
                  <a:pt x="1183" y="37"/>
                </a:lnTo>
                <a:cubicBezTo>
                  <a:pt x="1159" y="13"/>
                  <a:pt x="1127" y="0"/>
                  <a:pt x="1095" y="0"/>
                </a:cubicBezTo>
                <a:close/>
                <a:moveTo>
                  <a:pt x="890" y="141"/>
                </a:moveTo>
                <a:lnTo>
                  <a:pt x="805" y="222"/>
                </a:lnTo>
                <a:lnTo>
                  <a:pt x="1180" y="595"/>
                </a:lnTo>
                <a:lnTo>
                  <a:pt x="1265" y="516"/>
                </a:lnTo>
                <a:lnTo>
                  <a:pt x="890" y="141"/>
                </a:lnTo>
                <a:close/>
                <a:moveTo>
                  <a:pt x="751" y="282"/>
                </a:moveTo>
                <a:lnTo>
                  <a:pt x="166" y="863"/>
                </a:lnTo>
                <a:lnTo>
                  <a:pt x="164" y="863"/>
                </a:lnTo>
                <a:cubicBezTo>
                  <a:pt x="151" y="870"/>
                  <a:pt x="141" y="883"/>
                  <a:pt x="137" y="897"/>
                </a:cubicBezTo>
                <a:lnTo>
                  <a:pt x="11" y="1323"/>
                </a:lnTo>
                <a:cubicBezTo>
                  <a:pt x="0" y="1360"/>
                  <a:pt x="41" y="1400"/>
                  <a:pt x="77" y="1389"/>
                </a:cubicBezTo>
                <a:lnTo>
                  <a:pt x="503" y="1264"/>
                </a:lnTo>
                <a:cubicBezTo>
                  <a:pt x="521" y="1261"/>
                  <a:pt x="537" y="1249"/>
                  <a:pt x="544" y="1233"/>
                </a:cubicBezTo>
                <a:cubicBezTo>
                  <a:pt x="544" y="1233"/>
                  <a:pt x="544" y="1232"/>
                  <a:pt x="544" y="1232"/>
                </a:cubicBezTo>
                <a:lnTo>
                  <a:pt x="1126" y="655"/>
                </a:lnTo>
                <a:lnTo>
                  <a:pt x="1046" y="577"/>
                </a:lnTo>
                <a:lnTo>
                  <a:pt x="451" y="1170"/>
                </a:lnTo>
                <a:lnTo>
                  <a:pt x="210" y="1240"/>
                </a:lnTo>
                <a:lnTo>
                  <a:pt x="161" y="1189"/>
                </a:lnTo>
                <a:lnTo>
                  <a:pt x="234" y="940"/>
                </a:lnTo>
                <a:lnTo>
                  <a:pt x="822" y="353"/>
                </a:lnTo>
                <a:lnTo>
                  <a:pt x="751" y="282"/>
                </a:lnTo>
                <a:close/>
                <a:moveTo>
                  <a:pt x="881" y="412"/>
                </a:moveTo>
                <a:lnTo>
                  <a:pt x="284" y="1009"/>
                </a:lnTo>
                <a:lnTo>
                  <a:pt x="371" y="1028"/>
                </a:lnTo>
                <a:lnTo>
                  <a:pt x="383" y="1108"/>
                </a:lnTo>
                <a:lnTo>
                  <a:pt x="980" y="512"/>
                </a:lnTo>
                <a:lnTo>
                  <a:pt x="881" y="412"/>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7" name="사각형: 둥근 모서리 136">
            <a:extLst>
              <a:ext uri="{FF2B5EF4-FFF2-40B4-BE49-F238E27FC236}">
                <a16:creationId xmlns:a16="http://schemas.microsoft.com/office/drawing/2014/main" id="{56F8086C-2D3C-B0FD-CFDF-6B5ADF375BF6}"/>
              </a:ext>
            </a:extLst>
          </p:cNvPr>
          <p:cNvSpPr/>
          <p:nvPr/>
        </p:nvSpPr>
        <p:spPr>
          <a:xfrm>
            <a:off x="7864582" y="5748564"/>
            <a:ext cx="1026586"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8" name="타원 137">
            <a:extLst>
              <a:ext uri="{FF2B5EF4-FFF2-40B4-BE49-F238E27FC236}">
                <a16:creationId xmlns:a16="http://schemas.microsoft.com/office/drawing/2014/main" id="{5AA6D1C1-619B-04A5-4881-83BED6AD1848}"/>
              </a:ext>
            </a:extLst>
          </p:cNvPr>
          <p:cNvSpPr/>
          <p:nvPr/>
        </p:nvSpPr>
        <p:spPr>
          <a:xfrm>
            <a:off x="7924047" y="579694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9" name="TextBox 138">
            <a:extLst>
              <a:ext uri="{FF2B5EF4-FFF2-40B4-BE49-F238E27FC236}">
                <a16:creationId xmlns:a16="http://schemas.microsoft.com/office/drawing/2014/main" id="{BF708149-B12C-04C4-C9F5-F59E98D39BC0}"/>
              </a:ext>
            </a:extLst>
          </p:cNvPr>
          <p:cNvSpPr txBox="1"/>
          <p:nvPr/>
        </p:nvSpPr>
        <p:spPr>
          <a:xfrm>
            <a:off x="8176470" y="5797726"/>
            <a:ext cx="582211" cy="230832"/>
          </a:xfrm>
          <a:prstGeom prst="rect">
            <a:avLst/>
          </a:prstGeom>
          <a:noFill/>
        </p:spPr>
        <p:txBody>
          <a:bodyPr wrap="none" rtlCol="0">
            <a:spAutoFit/>
          </a:bodyPr>
          <a:lstStyle/>
          <a:p>
            <a:r>
              <a:rPr lang="ko-KR" altLang="en-US" sz="900">
                <a:solidFill>
                  <a:schemeClr val="bg1"/>
                </a:solidFill>
              </a:rPr>
              <a:t>상담완료</a:t>
            </a:r>
          </a:p>
        </p:txBody>
      </p:sp>
      <p:sp>
        <p:nvSpPr>
          <p:cNvPr id="140" name="Accept">
            <a:extLst>
              <a:ext uri="{FF2B5EF4-FFF2-40B4-BE49-F238E27FC236}">
                <a16:creationId xmlns:a16="http://schemas.microsoft.com/office/drawing/2014/main" id="{C07E8889-FD9F-20D3-BCFD-EB2329461BAA}"/>
              </a:ext>
            </a:extLst>
          </p:cNvPr>
          <p:cNvSpPr>
            <a:spLocks noChangeAspect="1"/>
          </p:cNvSpPr>
          <p:nvPr/>
        </p:nvSpPr>
        <p:spPr bwMode="auto">
          <a:xfrm>
            <a:off x="7979197" y="5851364"/>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7283666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391055701"/>
              </p:ext>
            </p:extLst>
          </p:nvPr>
        </p:nvGraphicFramePr>
        <p:xfrm>
          <a:off x="9704070" y="526664"/>
          <a:ext cx="2465070" cy="375650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기본 가입 상품 출력 영역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삭제 가능</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b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b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전혀 없는 상태에서도 추가 가능</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관련 상품이 있을 경우 비교할 수 있는 영역</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RQ-MENU-0600</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 </a:t>
            </a:r>
            <a:r>
              <a:rPr lang="en-US" altLang="ko-KR" dirty="0"/>
              <a:t>&gt; </a:t>
            </a:r>
            <a:r>
              <a:rPr lang="ko-KR" altLang="en-US" dirty="0"/>
              <a:t>상품비교 </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a:t>상품정보</a:t>
            </a:r>
            <a:r>
              <a:rPr lang="en-US" altLang="ko-KR" dirty="0"/>
              <a:t>(</a:t>
            </a:r>
            <a:r>
              <a:rPr lang="ko-KR" altLang="en-US" dirty="0"/>
              <a:t>상품비교</a:t>
            </a:r>
            <a:r>
              <a:rPr lang="en-US" altLang="ko-KR" dirty="0"/>
              <a:t>)</a:t>
            </a:r>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665294"/>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88" name="TextBox 187">
            <a:extLst>
              <a:ext uri="{FF2B5EF4-FFF2-40B4-BE49-F238E27FC236}">
                <a16:creationId xmlns:a16="http://schemas.microsoft.com/office/drawing/2014/main" id="{44BEEC1F-6E59-8511-575A-B43BEA5A9F34}"/>
              </a:ext>
            </a:extLst>
          </p:cNvPr>
          <p:cNvSpPr txBox="1"/>
          <p:nvPr/>
        </p:nvSpPr>
        <p:spPr>
          <a:xfrm>
            <a:off x="8170467" y="798859"/>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28" name="직사각형 227">
            <a:extLst>
              <a:ext uri="{FF2B5EF4-FFF2-40B4-BE49-F238E27FC236}">
                <a16:creationId xmlns:a16="http://schemas.microsoft.com/office/drawing/2014/main" id="{7AD66E26-6D4F-E404-60AF-205DD9020465}"/>
              </a:ext>
            </a:extLst>
          </p:cNvPr>
          <p:cNvSpPr/>
          <p:nvPr/>
        </p:nvSpPr>
        <p:spPr>
          <a:xfrm>
            <a:off x="92980" y="1637851"/>
            <a:ext cx="4637642" cy="4062879"/>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9" name="직사각형 228">
            <a:extLst>
              <a:ext uri="{FF2B5EF4-FFF2-40B4-BE49-F238E27FC236}">
                <a16:creationId xmlns:a16="http://schemas.microsoft.com/office/drawing/2014/main" id="{03722DAB-A813-836C-95A4-110E69C0A012}"/>
              </a:ext>
            </a:extLst>
          </p:cNvPr>
          <p:cNvSpPr/>
          <p:nvPr/>
        </p:nvSpPr>
        <p:spPr>
          <a:xfrm>
            <a:off x="121689" y="171287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232" name="직사각형 231">
            <a:extLst>
              <a:ext uri="{FF2B5EF4-FFF2-40B4-BE49-F238E27FC236}">
                <a16:creationId xmlns:a16="http://schemas.microsoft.com/office/drawing/2014/main" id="{0387C880-1E8F-DE68-5226-C88AE2673B57}"/>
              </a:ext>
            </a:extLst>
          </p:cNvPr>
          <p:cNvSpPr/>
          <p:nvPr/>
        </p:nvSpPr>
        <p:spPr>
          <a:xfrm>
            <a:off x="4888915" y="1628794"/>
            <a:ext cx="4637642" cy="4062879"/>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3" name="직사각형 232">
            <a:extLst>
              <a:ext uri="{FF2B5EF4-FFF2-40B4-BE49-F238E27FC236}">
                <a16:creationId xmlns:a16="http://schemas.microsoft.com/office/drawing/2014/main" id="{62510A57-C9D0-6D93-39E4-B941B16C5ACC}"/>
              </a:ext>
            </a:extLst>
          </p:cNvPr>
          <p:cNvSpPr/>
          <p:nvPr/>
        </p:nvSpPr>
        <p:spPr>
          <a:xfrm>
            <a:off x="4917624" y="165734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586807"/>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312926" y="635268"/>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294" name="Select">
            <a:extLst>
              <a:ext uri="{FF2B5EF4-FFF2-40B4-BE49-F238E27FC236}">
                <a16:creationId xmlns:a16="http://schemas.microsoft.com/office/drawing/2014/main" id="{61B9B7C4-1E65-C0D8-C331-5A4BDB8234D9}"/>
              </a:ext>
            </a:extLst>
          </p:cNvPr>
          <p:cNvGrpSpPr/>
          <p:nvPr/>
        </p:nvGrpSpPr>
        <p:grpSpPr>
          <a:xfrm>
            <a:off x="4879053" y="1255657"/>
            <a:ext cx="3223737" cy="307726"/>
            <a:chOff x="-123352" y="1261242"/>
            <a:chExt cx="3223737" cy="307726"/>
          </a:xfrm>
        </p:grpSpPr>
        <p:sp>
          <p:nvSpPr>
            <p:cNvPr id="295" name="Input">
              <a:extLst>
                <a:ext uri="{FF2B5EF4-FFF2-40B4-BE49-F238E27FC236}">
                  <a16:creationId xmlns:a16="http://schemas.microsoft.com/office/drawing/2014/main" id="{21FDB48D-2716-C582-47A1-4C21A2901F48}"/>
                </a:ext>
              </a:extLst>
            </p:cNvPr>
            <p:cNvSpPr/>
            <p:nvPr/>
          </p:nvSpPr>
          <p:spPr>
            <a:xfrm>
              <a:off x="-123352" y="1261242"/>
              <a:ext cx="3223737"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rgbClr val="5F5F5F"/>
                  </a:solidFill>
                  <a:latin typeface="Segoe UI" panose="020B0502040204020203" pitchFamily="34" charset="0"/>
                  <a:cs typeface="Segoe UI" panose="020B0502040204020203" pitchFamily="34" charset="0"/>
                </a:rPr>
                <a:t>비교상품선택</a:t>
              </a:r>
              <a:endParaRPr lang="en-US" sz="1050" dirty="0">
                <a:solidFill>
                  <a:srgbClr val="5F5F5F"/>
                </a:solidFill>
                <a:latin typeface="Segoe UI" panose="020B0502040204020203" pitchFamily="34" charset="0"/>
                <a:cs typeface="Segoe UI" panose="020B0502040204020203" pitchFamily="34" charset="0"/>
              </a:endParaRPr>
            </a:p>
          </p:txBody>
        </p:sp>
        <p:sp>
          <p:nvSpPr>
            <p:cNvPr id="296" name="Arrow Down">
              <a:extLst>
                <a:ext uri="{FF2B5EF4-FFF2-40B4-BE49-F238E27FC236}">
                  <a16:creationId xmlns:a16="http://schemas.microsoft.com/office/drawing/2014/main" id="{8F7D3920-8EBD-6B78-689D-9CF038756AFB}"/>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297" name="직사각형 296">
            <a:extLst>
              <a:ext uri="{FF2B5EF4-FFF2-40B4-BE49-F238E27FC236}">
                <a16:creationId xmlns:a16="http://schemas.microsoft.com/office/drawing/2014/main" id="{24615AEE-E44F-BDDA-D9E2-47B87588A1E6}"/>
              </a:ext>
            </a:extLst>
          </p:cNvPr>
          <p:cNvSpPr/>
          <p:nvPr/>
        </p:nvSpPr>
        <p:spPr>
          <a:xfrm>
            <a:off x="7869721" y="120684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98" name="사각형: 둥근 모서리 297">
            <a:extLst>
              <a:ext uri="{FF2B5EF4-FFF2-40B4-BE49-F238E27FC236}">
                <a16:creationId xmlns:a16="http://schemas.microsoft.com/office/drawing/2014/main" id="{F9871E38-1840-9EC3-7ACB-525BEABD66E0}"/>
              </a:ext>
            </a:extLst>
          </p:cNvPr>
          <p:cNvSpPr/>
          <p:nvPr/>
        </p:nvSpPr>
        <p:spPr>
          <a:xfrm>
            <a:off x="8596543" y="1315261"/>
            <a:ext cx="935310" cy="269817"/>
          </a:xfrm>
          <a:prstGeom prst="roundRect">
            <a:avLst>
              <a:gd name="adj" fmla="val 50000"/>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ko-KR" altLang="en-US" sz="900">
                <a:solidFill>
                  <a:schemeClr val="bg1"/>
                </a:solidFill>
                <a:latin typeface="Pretendard Light" panose="02000403000000020004" pitchFamily="50" charset="-127"/>
                <a:ea typeface="Pretendard Light" panose="02000403000000020004" pitchFamily="50" charset="-127"/>
                <a:cs typeface="Pretendard Light" panose="02000403000000020004" pitchFamily="50" charset="-127"/>
              </a:rPr>
              <a:t>     상품비교</a:t>
            </a:r>
          </a:p>
        </p:txBody>
      </p:sp>
      <p:sp>
        <p:nvSpPr>
          <p:cNvPr id="299" name="Delete">
            <a:extLst>
              <a:ext uri="{FF2B5EF4-FFF2-40B4-BE49-F238E27FC236}">
                <a16:creationId xmlns:a16="http://schemas.microsoft.com/office/drawing/2014/main" id="{A33C42FD-3036-9F0D-6D07-8F70131C3AFD}"/>
              </a:ext>
            </a:extLst>
          </p:cNvPr>
          <p:cNvSpPr>
            <a:spLocks noChangeAspect="1"/>
          </p:cNvSpPr>
          <p:nvPr/>
        </p:nvSpPr>
        <p:spPr bwMode="auto">
          <a:xfrm>
            <a:off x="9263856" y="1386682"/>
            <a:ext cx="122238" cy="122237"/>
          </a:xfrm>
          <a:custGeom>
            <a:avLst/>
            <a:gdLst>
              <a:gd name="T0" fmla="*/ 3 w 77"/>
              <a:gd name="T1" fmla="*/ 0 h 77"/>
              <a:gd name="T2" fmla="*/ 0 w 77"/>
              <a:gd name="T3" fmla="*/ 3 h 77"/>
              <a:gd name="T4" fmla="*/ 36 w 77"/>
              <a:gd name="T5" fmla="*/ 38 h 77"/>
              <a:gd name="T6" fmla="*/ 0 w 77"/>
              <a:gd name="T7" fmla="*/ 74 h 77"/>
              <a:gd name="T8" fmla="*/ 3 w 77"/>
              <a:gd name="T9" fmla="*/ 77 h 77"/>
              <a:gd name="T10" fmla="*/ 39 w 77"/>
              <a:gd name="T11" fmla="*/ 41 h 77"/>
              <a:gd name="T12" fmla="*/ 74 w 77"/>
              <a:gd name="T13" fmla="*/ 77 h 77"/>
              <a:gd name="T14" fmla="*/ 77 w 77"/>
              <a:gd name="T15" fmla="*/ 74 h 77"/>
              <a:gd name="T16" fmla="*/ 42 w 77"/>
              <a:gd name="T17" fmla="*/ 38 h 77"/>
              <a:gd name="T18" fmla="*/ 77 w 77"/>
              <a:gd name="T19" fmla="*/ 3 h 77"/>
              <a:gd name="T20" fmla="*/ 74 w 77"/>
              <a:gd name="T21" fmla="*/ 0 h 77"/>
              <a:gd name="T22" fmla="*/ 39 w 77"/>
              <a:gd name="T23" fmla="*/ 35 h 77"/>
              <a:gd name="T24" fmla="*/ 3 w 77"/>
              <a:gd name="T2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7">
                <a:moveTo>
                  <a:pt x="3" y="0"/>
                </a:moveTo>
                <a:lnTo>
                  <a:pt x="0" y="3"/>
                </a:lnTo>
                <a:lnTo>
                  <a:pt x="36" y="38"/>
                </a:lnTo>
                <a:lnTo>
                  <a:pt x="0" y="74"/>
                </a:lnTo>
                <a:lnTo>
                  <a:pt x="3" y="77"/>
                </a:lnTo>
                <a:lnTo>
                  <a:pt x="39" y="41"/>
                </a:lnTo>
                <a:lnTo>
                  <a:pt x="74" y="77"/>
                </a:lnTo>
                <a:lnTo>
                  <a:pt x="77" y="74"/>
                </a:lnTo>
                <a:lnTo>
                  <a:pt x="42" y="38"/>
                </a:lnTo>
                <a:lnTo>
                  <a:pt x="77" y="3"/>
                </a:lnTo>
                <a:lnTo>
                  <a:pt x="74" y="0"/>
                </a:lnTo>
                <a:lnTo>
                  <a:pt x="39" y="35"/>
                </a:lnTo>
                <a:lnTo>
                  <a:pt x="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cxnSp>
        <p:nvCxnSpPr>
          <p:cNvPr id="301" name="직선 화살표 연결선 300">
            <a:extLst>
              <a:ext uri="{FF2B5EF4-FFF2-40B4-BE49-F238E27FC236}">
                <a16:creationId xmlns:a16="http://schemas.microsoft.com/office/drawing/2014/main" id="{941B684A-419D-3F28-22F5-38357E2BCAD8}"/>
              </a:ext>
            </a:extLst>
          </p:cNvPr>
          <p:cNvCxnSpPr/>
          <p:nvPr/>
        </p:nvCxnSpPr>
        <p:spPr>
          <a:xfrm>
            <a:off x="2377696" y="2133600"/>
            <a:ext cx="0" cy="31432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2" name="직선 화살표 연결선 301">
            <a:extLst>
              <a:ext uri="{FF2B5EF4-FFF2-40B4-BE49-F238E27FC236}">
                <a16:creationId xmlns:a16="http://schemas.microsoft.com/office/drawing/2014/main" id="{E122AB28-F082-82A5-314E-E0A0771D6A15}"/>
              </a:ext>
            </a:extLst>
          </p:cNvPr>
          <p:cNvCxnSpPr/>
          <p:nvPr/>
        </p:nvCxnSpPr>
        <p:spPr>
          <a:xfrm>
            <a:off x="7321171" y="2133600"/>
            <a:ext cx="0" cy="31432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5" name="사각형: 둥근 모서리 344">
            <a:extLst>
              <a:ext uri="{FF2B5EF4-FFF2-40B4-BE49-F238E27FC236}">
                <a16:creationId xmlns:a16="http://schemas.microsoft.com/office/drawing/2014/main" id="{0F340632-1CA3-8A04-28EA-39344CFE9621}"/>
              </a:ext>
            </a:extLst>
          </p:cNvPr>
          <p:cNvSpPr/>
          <p:nvPr/>
        </p:nvSpPr>
        <p:spPr>
          <a:xfrm>
            <a:off x="4314630" y="6154258"/>
            <a:ext cx="123708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7" name="TextBox 346">
            <a:extLst>
              <a:ext uri="{FF2B5EF4-FFF2-40B4-BE49-F238E27FC236}">
                <a16:creationId xmlns:a16="http://schemas.microsoft.com/office/drawing/2014/main" id="{4A44B669-6ED9-B947-ADDC-DF8BD70CFB38}"/>
              </a:ext>
            </a:extLst>
          </p:cNvPr>
          <p:cNvSpPr txBox="1"/>
          <p:nvPr/>
        </p:nvSpPr>
        <p:spPr>
          <a:xfrm>
            <a:off x="4397356" y="6147502"/>
            <a:ext cx="1003801" cy="230832"/>
          </a:xfrm>
          <a:prstGeom prst="rect">
            <a:avLst/>
          </a:prstGeom>
          <a:noFill/>
        </p:spPr>
        <p:txBody>
          <a:bodyPr wrap="none" rtlCol="0">
            <a:spAutoFit/>
          </a:bodyPr>
          <a:lstStyle/>
          <a:p>
            <a:r>
              <a:rPr lang="ko-KR" altLang="en-US" sz="900" dirty="0">
                <a:solidFill>
                  <a:schemeClr val="bg1"/>
                </a:solidFill>
              </a:rPr>
              <a:t>▲ 결제</a:t>
            </a:r>
            <a:r>
              <a:rPr lang="en-US" altLang="ko-KR" sz="900" dirty="0">
                <a:solidFill>
                  <a:schemeClr val="bg1"/>
                </a:solidFill>
              </a:rPr>
              <a:t>(</a:t>
            </a:r>
            <a:r>
              <a:rPr lang="ko-KR" altLang="en-US" sz="900" dirty="0">
                <a:solidFill>
                  <a:schemeClr val="bg1"/>
                </a:solidFill>
              </a:rPr>
              <a:t>예상</a:t>
            </a:r>
            <a:r>
              <a:rPr lang="en-US" altLang="ko-KR" sz="900" dirty="0">
                <a:solidFill>
                  <a:schemeClr val="bg1"/>
                </a:solidFill>
              </a:rPr>
              <a:t>)</a:t>
            </a:r>
            <a:r>
              <a:rPr lang="ko-KR" altLang="en-US" sz="900" dirty="0">
                <a:solidFill>
                  <a:schemeClr val="bg1"/>
                </a:solidFill>
              </a:rPr>
              <a:t>금액</a:t>
            </a:r>
          </a:p>
        </p:txBody>
      </p:sp>
      <p:sp>
        <p:nvSpPr>
          <p:cNvPr id="236" name="직사각형 235">
            <a:extLst>
              <a:ext uri="{FF2B5EF4-FFF2-40B4-BE49-F238E27FC236}">
                <a16:creationId xmlns:a16="http://schemas.microsoft.com/office/drawing/2014/main" id="{3EF30CC8-8695-6792-AA6A-14A45A87364E}"/>
              </a:ext>
            </a:extLst>
          </p:cNvPr>
          <p:cNvSpPr/>
          <p:nvPr/>
        </p:nvSpPr>
        <p:spPr>
          <a:xfrm>
            <a:off x="19845" y="6357488"/>
            <a:ext cx="9646669" cy="143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38" name="직선 연결선 237">
            <a:extLst>
              <a:ext uri="{FF2B5EF4-FFF2-40B4-BE49-F238E27FC236}">
                <a16:creationId xmlns:a16="http://schemas.microsoft.com/office/drawing/2014/main" id="{E1C63F82-E41E-27F3-A50B-A37967174295}"/>
              </a:ext>
            </a:extLst>
          </p:cNvPr>
          <p:cNvCxnSpPr/>
          <p:nvPr/>
        </p:nvCxnSpPr>
        <p:spPr>
          <a:xfrm>
            <a:off x="0" y="6363993"/>
            <a:ext cx="9686549" cy="0"/>
          </a:xfrm>
          <a:prstGeom prst="line">
            <a:avLst/>
          </a:prstGeom>
          <a:ln w="28575">
            <a:solidFill>
              <a:srgbClr val="0D6EFD"/>
            </a:solidFill>
          </a:ln>
        </p:spPr>
        <p:style>
          <a:lnRef idx="1">
            <a:schemeClr val="accent1"/>
          </a:lnRef>
          <a:fillRef idx="0">
            <a:schemeClr val="accent1"/>
          </a:fillRef>
          <a:effectRef idx="0">
            <a:schemeClr val="accent1"/>
          </a:effectRef>
          <a:fontRef idx="minor">
            <a:schemeClr val="tx1"/>
          </a:fontRef>
        </p:style>
      </p:cxnSp>
      <p:grpSp>
        <p:nvGrpSpPr>
          <p:cNvPr id="2" name="그룹 1">
            <a:extLst>
              <a:ext uri="{FF2B5EF4-FFF2-40B4-BE49-F238E27FC236}">
                <a16:creationId xmlns:a16="http://schemas.microsoft.com/office/drawing/2014/main" id="{96AC2289-AD95-AC21-FACD-DA0D91101485}"/>
              </a:ext>
            </a:extLst>
          </p:cNvPr>
          <p:cNvGrpSpPr/>
          <p:nvPr/>
        </p:nvGrpSpPr>
        <p:grpSpPr>
          <a:xfrm>
            <a:off x="8012585" y="617812"/>
            <a:ext cx="213859" cy="213859"/>
            <a:chOff x="8157682" y="6501270"/>
            <a:chExt cx="235245" cy="235245"/>
          </a:xfrm>
        </p:grpSpPr>
        <p:sp>
          <p:nvSpPr>
            <p:cNvPr id="3" name="타원 2">
              <a:extLst>
                <a:ext uri="{FF2B5EF4-FFF2-40B4-BE49-F238E27FC236}">
                  <a16:creationId xmlns:a16="http://schemas.microsoft.com/office/drawing/2014/main" id="{113783C4-3FC3-8F30-67C5-195A5EB2CD07}"/>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 name="Phone">
              <a:extLst>
                <a:ext uri="{FF2B5EF4-FFF2-40B4-BE49-F238E27FC236}">
                  <a16:creationId xmlns:a16="http://schemas.microsoft.com/office/drawing/2014/main" id="{EF7D0F19-D459-68BB-00A0-BFFB968F3266}"/>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5" name="TextBox 4">
            <a:extLst>
              <a:ext uri="{FF2B5EF4-FFF2-40B4-BE49-F238E27FC236}">
                <a16:creationId xmlns:a16="http://schemas.microsoft.com/office/drawing/2014/main" id="{E0113896-954F-AEBA-F018-4450ED916D47}"/>
              </a:ext>
            </a:extLst>
          </p:cNvPr>
          <p:cNvSpPr txBox="1"/>
          <p:nvPr/>
        </p:nvSpPr>
        <p:spPr>
          <a:xfrm>
            <a:off x="153934" y="1305184"/>
            <a:ext cx="3756156" cy="253916"/>
          </a:xfrm>
          <a:prstGeom prst="rect">
            <a:avLst/>
          </a:prstGeom>
          <a:noFill/>
        </p:spPr>
        <p:txBody>
          <a:bodyPr wrap="none" rtlCol="0">
            <a:spAutoFit/>
          </a:bodyPr>
          <a:lstStyle/>
          <a:p>
            <a:r>
              <a:rPr lang="ko-KR" altLang="en-US" sz="1050" dirty="0"/>
              <a:t>상품</a:t>
            </a:r>
            <a:r>
              <a:rPr lang="en-US" altLang="ko-KR" sz="1050" dirty="0"/>
              <a:t>:</a:t>
            </a:r>
            <a:r>
              <a:rPr lang="ko-KR" altLang="en-US" sz="1050" dirty="0"/>
              <a:t> </a:t>
            </a:r>
            <a:r>
              <a:rPr lang="ko-KR" altLang="en-US" sz="1050" dirty="0" err="1">
                <a:solidFill>
                  <a:srgbClr val="0D6EFD"/>
                </a:solidFill>
              </a:rPr>
              <a:t>효담</a:t>
            </a:r>
            <a:r>
              <a:rPr lang="en-US" altLang="ko-KR" sz="1050" dirty="0">
                <a:solidFill>
                  <a:srgbClr val="0D6EFD"/>
                </a:solidFill>
              </a:rPr>
              <a:t>699</a:t>
            </a:r>
            <a:r>
              <a:rPr lang="en-US" altLang="ko-KR" sz="1050" dirty="0"/>
              <a:t>, </a:t>
            </a:r>
            <a:r>
              <a:rPr lang="ko-KR" altLang="en-US" sz="1050" dirty="0" err="1"/>
              <a:t>납부액</a:t>
            </a:r>
            <a:r>
              <a:rPr lang="en-US" altLang="ko-KR" sz="1050" dirty="0"/>
              <a:t>:</a:t>
            </a:r>
            <a:r>
              <a:rPr lang="ko-KR" altLang="en-US" sz="1050" dirty="0"/>
              <a:t> </a:t>
            </a:r>
            <a:r>
              <a:rPr lang="en-US" altLang="ko-KR" sz="1050" dirty="0">
                <a:solidFill>
                  <a:srgbClr val="0D6EFD"/>
                </a:solidFill>
              </a:rPr>
              <a:t>2,400,000</a:t>
            </a:r>
            <a:r>
              <a:rPr lang="ko-KR" altLang="en-US" sz="1050" dirty="0"/>
              <a:t>원     </a:t>
            </a:r>
            <a:r>
              <a:rPr lang="en-US" altLang="ko-KR" sz="1050" dirty="0"/>
              <a:t>, </a:t>
            </a:r>
            <a:r>
              <a:rPr lang="ko-KR" altLang="en-US" sz="1050" dirty="0"/>
              <a:t>장례</a:t>
            </a:r>
            <a:r>
              <a:rPr lang="en-US" altLang="ko-KR" sz="1050" dirty="0"/>
              <a:t>:</a:t>
            </a:r>
            <a:r>
              <a:rPr lang="ko-KR" altLang="en-US" sz="1050" dirty="0"/>
              <a:t>                  </a:t>
            </a:r>
            <a:r>
              <a:rPr lang="en-US" altLang="ko-KR" sz="1050" dirty="0"/>
              <a:t>, </a:t>
            </a:r>
            <a:r>
              <a:rPr lang="ko-KR" altLang="en-US" sz="1050" dirty="0"/>
              <a:t>의복</a:t>
            </a:r>
          </a:p>
        </p:txBody>
      </p:sp>
      <p:grpSp>
        <p:nvGrpSpPr>
          <p:cNvPr id="6" name="Button Dropdown">
            <a:extLst>
              <a:ext uri="{FF2B5EF4-FFF2-40B4-BE49-F238E27FC236}">
                <a16:creationId xmlns:a16="http://schemas.microsoft.com/office/drawing/2014/main" id="{1AC5F904-5219-6957-80BC-2E66DABE23F3}"/>
              </a:ext>
            </a:extLst>
          </p:cNvPr>
          <p:cNvGrpSpPr/>
          <p:nvPr/>
        </p:nvGrpSpPr>
        <p:grpSpPr>
          <a:xfrm>
            <a:off x="2785636" y="1324071"/>
            <a:ext cx="459442" cy="207026"/>
            <a:chOff x="2615662" y="3713931"/>
            <a:chExt cx="459442" cy="207026"/>
          </a:xfrm>
        </p:grpSpPr>
        <p:sp>
          <p:nvSpPr>
            <p:cNvPr id="7" name="Button">
              <a:extLst>
                <a:ext uri="{FF2B5EF4-FFF2-40B4-BE49-F238E27FC236}">
                  <a16:creationId xmlns:a16="http://schemas.microsoft.com/office/drawing/2014/main" id="{0F359918-07D5-0696-A6A6-3A25730AD22E}"/>
                </a:ext>
              </a:extLst>
            </p:cNvPr>
            <p:cNvSpPr/>
            <p:nvPr/>
          </p:nvSpPr>
          <p:spPr>
            <a:xfrm>
              <a:off x="2615662" y="3713931"/>
              <a:ext cx="459442" cy="207026"/>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146304"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900" dirty="0">
                  <a:solidFill>
                    <a:srgbClr val="5F5F5F"/>
                  </a:solidFill>
                  <a:latin typeface="Segoe UI" panose="020B0502040204020203" pitchFamily="34" charset="0"/>
                  <a:cs typeface="Segoe UI" panose="020B0502040204020203" pitchFamily="34" charset="0"/>
                </a:rPr>
                <a:t>매장   </a:t>
              </a:r>
              <a:endParaRPr lang="en-US" sz="900" dirty="0">
                <a:solidFill>
                  <a:srgbClr val="5F5F5F"/>
                </a:solidFill>
                <a:latin typeface="Segoe UI" panose="020B0502040204020203" pitchFamily="34" charset="0"/>
                <a:cs typeface="Segoe UI" panose="020B0502040204020203" pitchFamily="34" charset="0"/>
              </a:endParaRPr>
            </a:p>
          </p:txBody>
        </p:sp>
        <p:sp>
          <p:nvSpPr>
            <p:cNvPr id="8" name="Arrow Down">
              <a:extLst>
                <a:ext uri="{FF2B5EF4-FFF2-40B4-BE49-F238E27FC236}">
                  <a16:creationId xmlns:a16="http://schemas.microsoft.com/office/drawing/2014/main" id="{FDA57FDC-5FF3-7EB1-2C26-196CE1F58739}"/>
                </a:ext>
              </a:extLst>
            </p:cNvPr>
            <p:cNvSpPr>
              <a:spLocks noChangeAspect="1"/>
            </p:cNvSpPr>
            <p:nvPr/>
          </p:nvSpPr>
          <p:spPr bwMode="auto">
            <a:xfrm flipH="1">
              <a:off x="2955190" y="3801215"/>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9" name="Button Dropdown">
            <a:extLst>
              <a:ext uri="{FF2B5EF4-FFF2-40B4-BE49-F238E27FC236}">
                <a16:creationId xmlns:a16="http://schemas.microsoft.com/office/drawing/2014/main" id="{5A7CDEE0-6B27-39EE-B9A2-9583A06D4E37}"/>
              </a:ext>
            </a:extLst>
          </p:cNvPr>
          <p:cNvGrpSpPr/>
          <p:nvPr/>
        </p:nvGrpSpPr>
        <p:grpSpPr>
          <a:xfrm>
            <a:off x="3754996" y="1313683"/>
            <a:ext cx="541566" cy="207026"/>
            <a:chOff x="2419810" y="3713930"/>
            <a:chExt cx="655295" cy="207026"/>
          </a:xfrm>
        </p:grpSpPr>
        <p:sp>
          <p:nvSpPr>
            <p:cNvPr id="10" name="Button">
              <a:extLst>
                <a:ext uri="{FF2B5EF4-FFF2-40B4-BE49-F238E27FC236}">
                  <a16:creationId xmlns:a16="http://schemas.microsoft.com/office/drawing/2014/main" id="{82570C2D-4CE8-15CD-8CD2-43875295710E}"/>
                </a:ext>
              </a:extLst>
            </p:cNvPr>
            <p:cNvSpPr/>
            <p:nvPr/>
          </p:nvSpPr>
          <p:spPr>
            <a:xfrm>
              <a:off x="2419810" y="3713930"/>
              <a:ext cx="655295" cy="207026"/>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146304"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900" dirty="0" err="1">
                  <a:solidFill>
                    <a:srgbClr val="5F5F5F"/>
                  </a:solidFill>
                  <a:latin typeface="Segoe UI" panose="020B0502040204020203" pitchFamily="34" charset="0"/>
                  <a:cs typeface="Segoe UI" panose="020B0502040204020203" pitchFamily="34" charset="0"/>
                </a:rPr>
                <a:t>전통식</a:t>
              </a:r>
              <a:r>
                <a:rPr lang="ko-KR" altLang="en-US" sz="900" dirty="0">
                  <a:solidFill>
                    <a:srgbClr val="5F5F5F"/>
                  </a:solidFill>
                  <a:latin typeface="Segoe UI" panose="020B0502040204020203" pitchFamily="34" charset="0"/>
                  <a:cs typeface="Segoe UI" panose="020B0502040204020203" pitchFamily="34" charset="0"/>
                </a:rPr>
                <a:t>   </a:t>
              </a:r>
              <a:endParaRPr lang="en-US" sz="900" dirty="0">
                <a:solidFill>
                  <a:srgbClr val="5F5F5F"/>
                </a:solidFill>
                <a:latin typeface="Segoe UI" panose="020B0502040204020203" pitchFamily="34" charset="0"/>
                <a:cs typeface="Segoe UI" panose="020B0502040204020203" pitchFamily="34" charset="0"/>
              </a:endParaRPr>
            </a:p>
          </p:txBody>
        </p:sp>
        <p:sp>
          <p:nvSpPr>
            <p:cNvPr id="11" name="Arrow Down">
              <a:extLst>
                <a:ext uri="{FF2B5EF4-FFF2-40B4-BE49-F238E27FC236}">
                  <a16:creationId xmlns:a16="http://schemas.microsoft.com/office/drawing/2014/main" id="{44BBE665-FC40-70ED-EAB4-44455281F39F}"/>
                </a:ext>
              </a:extLst>
            </p:cNvPr>
            <p:cNvSpPr>
              <a:spLocks noChangeAspect="1"/>
            </p:cNvSpPr>
            <p:nvPr/>
          </p:nvSpPr>
          <p:spPr bwMode="auto">
            <a:xfrm flipH="1">
              <a:off x="2955190" y="3801215"/>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2" name="Search">
            <a:extLst>
              <a:ext uri="{FF2B5EF4-FFF2-40B4-BE49-F238E27FC236}">
                <a16:creationId xmlns:a16="http://schemas.microsoft.com/office/drawing/2014/main" id="{FE335B57-E0A9-1108-FA8F-14733429999B}"/>
              </a:ext>
            </a:extLst>
          </p:cNvPr>
          <p:cNvSpPr>
            <a:spLocks noChangeAspect="1" noEditPoints="1"/>
          </p:cNvSpPr>
          <p:nvPr/>
        </p:nvSpPr>
        <p:spPr bwMode="auto">
          <a:xfrm>
            <a:off x="2264063" y="1373957"/>
            <a:ext cx="110597" cy="11059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id="{49927DC2-0C96-54B6-A631-BAE4EB4993E9}"/>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rgbClr val="0D6EFD"/>
                </a:solidFill>
              </a:rPr>
              <a:t>상품정보</a:t>
            </a:r>
          </a:p>
        </p:txBody>
      </p:sp>
      <p:sp>
        <p:nvSpPr>
          <p:cNvPr id="14" name="TextBox 13">
            <a:extLst>
              <a:ext uri="{FF2B5EF4-FFF2-40B4-BE49-F238E27FC236}">
                <a16:creationId xmlns:a16="http://schemas.microsoft.com/office/drawing/2014/main" id="{04ED5F40-0DEF-A43C-F9DB-0314BE5B9C86}"/>
              </a:ext>
            </a:extLst>
          </p:cNvPr>
          <p:cNvSpPr txBox="1"/>
          <p:nvPr/>
        </p:nvSpPr>
        <p:spPr>
          <a:xfrm>
            <a:off x="3945875"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5" name="직선 연결선 14">
            <a:extLst>
              <a:ext uri="{FF2B5EF4-FFF2-40B4-BE49-F238E27FC236}">
                <a16:creationId xmlns:a16="http://schemas.microsoft.com/office/drawing/2014/main" id="{B0C5F0CD-2DFC-316B-9D90-E395BDAD553E}"/>
              </a:ext>
            </a:extLst>
          </p:cNvPr>
          <p:cNvCxnSpPr>
            <a:cxnSpLocks/>
          </p:cNvCxnSpPr>
          <p:nvPr/>
        </p:nvCxnSpPr>
        <p:spPr>
          <a:xfrm>
            <a:off x="2689282" y="1097434"/>
            <a:ext cx="846986"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16" name="직선 연결선 15">
            <a:extLst>
              <a:ext uri="{FF2B5EF4-FFF2-40B4-BE49-F238E27FC236}">
                <a16:creationId xmlns:a16="http://schemas.microsoft.com/office/drawing/2014/main" id="{4AEB920A-CF32-2635-5331-DC4AC0C74AF5}"/>
              </a:ext>
            </a:extLst>
          </p:cNvPr>
          <p:cNvCxnSpPr>
            <a:cxnSpLocks/>
          </p:cNvCxnSpPr>
          <p:nvPr/>
        </p:nvCxnSpPr>
        <p:spPr>
          <a:xfrm>
            <a:off x="3534705"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7" name="직선 연결선 16">
            <a:extLst>
              <a:ext uri="{FF2B5EF4-FFF2-40B4-BE49-F238E27FC236}">
                <a16:creationId xmlns:a16="http://schemas.microsoft.com/office/drawing/2014/main" id="{5B697BBF-1A2E-2E9C-9947-46EEEBD0CE8F}"/>
              </a:ext>
            </a:extLst>
          </p:cNvPr>
          <p:cNvCxnSpPr>
            <a:cxnSpLocks/>
          </p:cNvCxnSpPr>
          <p:nvPr/>
        </p:nvCxnSpPr>
        <p:spPr>
          <a:xfrm>
            <a:off x="4423437"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39DB5903-8984-C8E2-ED2E-1BA6CC16BC57}"/>
              </a:ext>
            </a:extLst>
          </p:cNvPr>
          <p:cNvSpPr txBox="1"/>
          <p:nvPr/>
        </p:nvSpPr>
        <p:spPr>
          <a:xfrm>
            <a:off x="5051597"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회원정산</a:t>
            </a:r>
            <a:endParaRPr lang="ko-KR" altLang="en-US" sz="1100" dirty="0">
              <a:solidFill>
                <a:schemeClr val="bg1">
                  <a:lumMod val="50000"/>
                </a:schemeClr>
              </a:solidFill>
            </a:endParaRPr>
          </a:p>
        </p:txBody>
      </p:sp>
      <p:cxnSp>
        <p:nvCxnSpPr>
          <p:cNvPr id="19" name="직선 연결선 18">
            <a:extLst>
              <a:ext uri="{FF2B5EF4-FFF2-40B4-BE49-F238E27FC236}">
                <a16:creationId xmlns:a16="http://schemas.microsoft.com/office/drawing/2014/main" id="{DC69A3C7-F7F0-91CA-012C-2225E17CDD34}"/>
              </a:ext>
            </a:extLst>
          </p:cNvPr>
          <p:cNvCxnSpPr>
            <a:cxnSpLocks/>
          </p:cNvCxnSpPr>
          <p:nvPr/>
        </p:nvCxnSpPr>
        <p:spPr>
          <a:xfrm>
            <a:off x="5295139"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B227F63B-6685-DF51-E136-D9E5A2202B0B}"/>
              </a:ext>
            </a:extLst>
          </p:cNvPr>
          <p:cNvSpPr txBox="1"/>
          <p:nvPr/>
        </p:nvSpPr>
        <p:spPr>
          <a:xfrm>
            <a:off x="6259678"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21" name="직선 연결선 20">
            <a:extLst>
              <a:ext uri="{FF2B5EF4-FFF2-40B4-BE49-F238E27FC236}">
                <a16:creationId xmlns:a16="http://schemas.microsoft.com/office/drawing/2014/main" id="{63718245-C182-AE44-D218-FE9E57EBB42D}"/>
              </a:ext>
            </a:extLst>
          </p:cNvPr>
          <p:cNvCxnSpPr>
            <a:cxnSpLocks/>
          </p:cNvCxnSpPr>
          <p:nvPr/>
        </p:nvCxnSpPr>
        <p:spPr>
          <a:xfrm>
            <a:off x="6189770"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2584190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3788160"/>
              </p:ext>
            </p:extLst>
          </p:nvPr>
        </p:nvGraphicFramePr>
        <p:xfrm>
          <a:off x="9704070" y="526664"/>
          <a:ext cx="2465070" cy="375650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기본 가입 상품 출력 영역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삭제 가능</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b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b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전혀 없는 상태에서도 추가 가능</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관련 상품이 있을 경우 비교할 수 있는 영역</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RQ-MENU-0600</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 </a:t>
            </a:r>
            <a:r>
              <a:rPr lang="en-US" altLang="ko-KR" dirty="0"/>
              <a:t>&gt; </a:t>
            </a:r>
            <a:r>
              <a:rPr lang="ko-KR" altLang="en-US" dirty="0"/>
              <a:t>상품비교 </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a:t>상품정보</a:t>
            </a:r>
            <a:r>
              <a:rPr lang="en-US" altLang="ko-KR" dirty="0"/>
              <a:t>(</a:t>
            </a:r>
            <a:r>
              <a:rPr lang="ko-KR" altLang="en-US" dirty="0"/>
              <a:t>상품비교</a:t>
            </a:r>
            <a:r>
              <a:rPr lang="en-US" altLang="ko-KR" dirty="0"/>
              <a:t>)</a:t>
            </a:r>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665294"/>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rgbClr val="0D6EFD"/>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945875"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7434"/>
            <a:ext cx="846986"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5051597"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회원정산</a:t>
            </a:r>
            <a:endParaRPr lang="ko-KR" altLang="en-US" sz="1100" dirty="0">
              <a:solidFill>
                <a:schemeClr val="bg1">
                  <a:lumMod val="50000"/>
                </a:schemeClr>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5295139"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259678"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6189770"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798859"/>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28" name="직사각형 227">
            <a:extLst>
              <a:ext uri="{FF2B5EF4-FFF2-40B4-BE49-F238E27FC236}">
                <a16:creationId xmlns:a16="http://schemas.microsoft.com/office/drawing/2014/main" id="{7AD66E26-6D4F-E404-60AF-205DD9020465}"/>
              </a:ext>
            </a:extLst>
          </p:cNvPr>
          <p:cNvSpPr/>
          <p:nvPr/>
        </p:nvSpPr>
        <p:spPr>
          <a:xfrm>
            <a:off x="92980" y="1637851"/>
            <a:ext cx="4637642" cy="4062879"/>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9" name="직사각형 228">
            <a:extLst>
              <a:ext uri="{FF2B5EF4-FFF2-40B4-BE49-F238E27FC236}">
                <a16:creationId xmlns:a16="http://schemas.microsoft.com/office/drawing/2014/main" id="{03722DAB-A813-836C-95A4-110E69C0A012}"/>
              </a:ext>
            </a:extLst>
          </p:cNvPr>
          <p:cNvSpPr/>
          <p:nvPr/>
        </p:nvSpPr>
        <p:spPr>
          <a:xfrm>
            <a:off x="121689" y="171287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32" name="직사각형 231">
            <a:extLst>
              <a:ext uri="{FF2B5EF4-FFF2-40B4-BE49-F238E27FC236}">
                <a16:creationId xmlns:a16="http://schemas.microsoft.com/office/drawing/2014/main" id="{0387C880-1E8F-DE68-5226-C88AE2673B57}"/>
              </a:ext>
            </a:extLst>
          </p:cNvPr>
          <p:cNvSpPr/>
          <p:nvPr/>
        </p:nvSpPr>
        <p:spPr>
          <a:xfrm>
            <a:off x="4888915" y="1628794"/>
            <a:ext cx="4637642" cy="4062879"/>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3" name="직사각형 232">
            <a:extLst>
              <a:ext uri="{FF2B5EF4-FFF2-40B4-BE49-F238E27FC236}">
                <a16:creationId xmlns:a16="http://schemas.microsoft.com/office/drawing/2014/main" id="{62510A57-C9D0-6D93-39E4-B941B16C5ACC}"/>
              </a:ext>
            </a:extLst>
          </p:cNvPr>
          <p:cNvSpPr/>
          <p:nvPr/>
        </p:nvSpPr>
        <p:spPr>
          <a:xfrm>
            <a:off x="4917624" y="165734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586807"/>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312926" y="635268"/>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294" name="Select">
            <a:extLst>
              <a:ext uri="{FF2B5EF4-FFF2-40B4-BE49-F238E27FC236}">
                <a16:creationId xmlns:a16="http://schemas.microsoft.com/office/drawing/2014/main" id="{61B9B7C4-1E65-C0D8-C331-5A4BDB8234D9}"/>
              </a:ext>
            </a:extLst>
          </p:cNvPr>
          <p:cNvGrpSpPr/>
          <p:nvPr/>
        </p:nvGrpSpPr>
        <p:grpSpPr>
          <a:xfrm>
            <a:off x="4879053" y="1255657"/>
            <a:ext cx="3223737" cy="307726"/>
            <a:chOff x="-123352" y="1261242"/>
            <a:chExt cx="3223737" cy="307726"/>
          </a:xfrm>
        </p:grpSpPr>
        <p:sp>
          <p:nvSpPr>
            <p:cNvPr id="295" name="Input">
              <a:extLst>
                <a:ext uri="{FF2B5EF4-FFF2-40B4-BE49-F238E27FC236}">
                  <a16:creationId xmlns:a16="http://schemas.microsoft.com/office/drawing/2014/main" id="{21FDB48D-2716-C582-47A1-4C21A2901F48}"/>
                </a:ext>
              </a:extLst>
            </p:cNvPr>
            <p:cNvSpPr/>
            <p:nvPr/>
          </p:nvSpPr>
          <p:spPr>
            <a:xfrm>
              <a:off x="-123352" y="1261242"/>
              <a:ext cx="3223737" cy="307726"/>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rgbClr val="5F5F5F"/>
                  </a:solidFill>
                  <a:latin typeface="Pretendard Light" panose="02000403000000020004" pitchFamily="50" charset="-127"/>
                  <a:ea typeface="Pretendard Light" panose="02000403000000020004" pitchFamily="50" charset="-127"/>
                  <a:cs typeface="Pretendard Light" panose="02000403000000020004" pitchFamily="50" charset="-127"/>
                </a:rPr>
                <a:t>효담</a:t>
              </a:r>
              <a:r>
                <a:rPr lang="en-US" altLang="ko-KR" sz="1050">
                  <a:solidFill>
                    <a:srgbClr val="5F5F5F"/>
                  </a:solidFill>
                  <a:latin typeface="Pretendard Light" panose="02000403000000020004" pitchFamily="50" charset="-127"/>
                  <a:ea typeface="Pretendard Light" panose="02000403000000020004" pitchFamily="50" charset="-127"/>
                  <a:cs typeface="Pretendard Light" panose="02000403000000020004" pitchFamily="50" charset="-127"/>
                </a:rPr>
                <a:t>799</a:t>
              </a:r>
              <a:endParaRPr lang="en-US" sz="1050" dirty="0">
                <a:solidFill>
                  <a:srgbClr val="5F5F5F"/>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96" name="Arrow Down">
              <a:extLst>
                <a:ext uri="{FF2B5EF4-FFF2-40B4-BE49-F238E27FC236}">
                  <a16:creationId xmlns:a16="http://schemas.microsoft.com/office/drawing/2014/main" id="{8F7D3920-8EBD-6B78-689D-9CF038756AFB}"/>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297" name="직사각형 296">
            <a:extLst>
              <a:ext uri="{FF2B5EF4-FFF2-40B4-BE49-F238E27FC236}">
                <a16:creationId xmlns:a16="http://schemas.microsoft.com/office/drawing/2014/main" id="{24615AEE-E44F-BDDA-D9E2-47B87588A1E6}"/>
              </a:ext>
            </a:extLst>
          </p:cNvPr>
          <p:cNvSpPr/>
          <p:nvPr/>
        </p:nvSpPr>
        <p:spPr>
          <a:xfrm>
            <a:off x="7869721" y="120684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98" name="사각형: 둥근 모서리 297">
            <a:extLst>
              <a:ext uri="{FF2B5EF4-FFF2-40B4-BE49-F238E27FC236}">
                <a16:creationId xmlns:a16="http://schemas.microsoft.com/office/drawing/2014/main" id="{F9871E38-1840-9EC3-7ACB-525BEABD66E0}"/>
              </a:ext>
            </a:extLst>
          </p:cNvPr>
          <p:cNvSpPr/>
          <p:nvPr/>
        </p:nvSpPr>
        <p:spPr>
          <a:xfrm>
            <a:off x="8596543" y="1315261"/>
            <a:ext cx="935310" cy="269817"/>
          </a:xfrm>
          <a:prstGeom prst="roundRect">
            <a:avLst>
              <a:gd name="adj" fmla="val 50000"/>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ko-KR" altLang="en-US" sz="900">
                <a:solidFill>
                  <a:schemeClr val="bg1"/>
                </a:solidFill>
                <a:latin typeface="Pretendard Light" panose="02000403000000020004" pitchFamily="50" charset="-127"/>
                <a:ea typeface="Pretendard Light" panose="02000403000000020004" pitchFamily="50" charset="-127"/>
                <a:cs typeface="Pretendard Light" panose="02000403000000020004" pitchFamily="50" charset="-127"/>
              </a:rPr>
              <a:t>     상품비교</a:t>
            </a:r>
          </a:p>
        </p:txBody>
      </p:sp>
      <p:sp>
        <p:nvSpPr>
          <p:cNvPr id="299" name="Delete">
            <a:extLst>
              <a:ext uri="{FF2B5EF4-FFF2-40B4-BE49-F238E27FC236}">
                <a16:creationId xmlns:a16="http://schemas.microsoft.com/office/drawing/2014/main" id="{A33C42FD-3036-9F0D-6D07-8F70131C3AFD}"/>
              </a:ext>
            </a:extLst>
          </p:cNvPr>
          <p:cNvSpPr>
            <a:spLocks noChangeAspect="1"/>
          </p:cNvSpPr>
          <p:nvPr/>
        </p:nvSpPr>
        <p:spPr bwMode="auto">
          <a:xfrm>
            <a:off x="9263856" y="1386682"/>
            <a:ext cx="122238" cy="122237"/>
          </a:xfrm>
          <a:custGeom>
            <a:avLst/>
            <a:gdLst>
              <a:gd name="T0" fmla="*/ 3 w 77"/>
              <a:gd name="T1" fmla="*/ 0 h 77"/>
              <a:gd name="T2" fmla="*/ 0 w 77"/>
              <a:gd name="T3" fmla="*/ 3 h 77"/>
              <a:gd name="T4" fmla="*/ 36 w 77"/>
              <a:gd name="T5" fmla="*/ 38 h 77"/>
              <a:gd name="T6" fmla="*/ 0 w 77"/>
              <a:gd name="T7" fmla="*/ 74 h 77"/>
              <a:gd name="T8" fmla="*/ 3 w 77"/>
              <a:gd name="T9" fmla="*/ 77 h 77"/>
              <a:gd name="T10" fmla="*/ 39 w 77"/>
              <a:gd name="T11" fmla="*/ 41 h 77"/>
              <a:gd name="T12" fmla="*/ 74 w 77"/>
              <a:gd name="T13" fmla="*/ 77 h 77"/>
              <a:gd name="T14" fmla="*/ 77 w 77"/>
              <a:gd name="T15" fmla="*/ 74 h 77"/>
              <a:gd name="T16" fmla="*/ 42 w 77"/>
              <a:gd name="T17" fmla="*/ 38 h 77"/>
              <a:gd name="T18" fmla="*/ 77 w 77"/>
              <a:gd name="T19" fmla="*/ 3 h 77"/>
              <a:gd name="T20" fmla="*/ 74 w 77"/>
              <a:gd name="T21" fmla="*/ 0 h 77"/>
              <a:gd name="T22" fmla="*/ 39 w 77"/>
              <a:gd name="T23" fmla="*/ 35 h 77"/>
              <a:gd name="T24" fmla="*/ 3 w 77"/>
              <a:gd name="T25"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7">
                <a:moveTo>
                  <a:pt x="3" y="0"/>
                </a:moveTo>
                <a:lnTo>
                  <a:pt x="0" y="3"/>
                </a:lnTo>
                <a:lnTo>
                  <a:pt x="36" y="38"/>
                </a:lnTo>
                <a:lnTo>
                  <a:pt x="0" y="74"/>
                </a:lnTo>
                <a:lnTo>
                  <a:pt x="3" y="77"/>
                </a:lnTo>
                <a:lnTo>
                  <a:pt x="39" y="41"/>
                </a:lnTo>
                <a:lnTo>
                  <a:pt x="74" y="77"/>
                </a:lnTo>
                <a:lnTo>
                  <a:pt x="77" y="74"/>
                </a:lnTo>
                <a:lnTo>
                  <a:pt x="42" y="38"/>
                </a:lnTo>
                <a:lnTo>
                  <a:pt x="77" y="3"/>
                </a:lnTo>
                <a:lnTo>
                  <a:pt x="74" y="0"/>
                </a:lnTo>
                <a:lnTo>
                  <a:pt x="39" y="35"/>
                </a:lnTo>
                <a:lnTo>
                  <a:pt x="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cxnSp>
        <p:nvCxnSpPr>
          <p:cNvPr id="301" name="직선 화살표 연결선 300">
            <a:extLst>
              <a:ext uri="{FF2B5EF4-FFF2-40B4-BE49-F238E27FC236}">
                <a16:creationId xmlns:a16="http://schemas.microsoft.com/office/drawing/2014/main" id="{941B684A-419D-3F28-22F5-38357E2BCAD8}"/>
              </a:ext>
            </a:extLst>
          </p:cNvPr>
          <p:cNvCxnSpPr>
            <a:cxnSpLocks/>
          </p:cNvCxnSpPr>
          <p:nvPr/>
        </p:nvCxnSpPr>
        <p:spPr>
          <a:xfrm>
            <a:off x="2377696" y="1842993"/>
            <a:ext cx="0" cy="2668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5" name="사각형: 둥근 모서리 344">
            <a:extLst>
              <a:ext uri="{FF2B5EF4-FFF2-40B4-BE49-F238E27FC236}">
                <a16:creationId xmlns:a16="http://schemas.microsoft.com/office/drawing/2014/main" id="{0F340632-1CA3-8A04-28EA-39344CFE9621}"/>
              </a:ext>
            </a:extLst>
          </p:cNvPr>
          <p:cNvSpPr/>
          <p:nvPr/>
        </p:nvSpPr>
        <p:spPr>
          <a:xfrm>
            <a:off x="4314629" y="4454850"/>
            <a:ext cx="1227753"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7" name="TextBox 346">
            <a:extLst>
              <a:ext uri="{FF2B5EF4-FFF2-40B4-BE49-F238E27FC236}">
                <a16:creationId xmlns:a16="http://schemas.microsoft.com/office/drawing/2014/main" id="{4A44B669-6ED9-B947-ADDC-DF8BD70CFB38}"/>
              </a:ext>
            </a:extLst>
          </p:cNvPr>
          <p:cNvSpPr txBox="1"/>
          <p:nvPr/>
        </p:nvSpPr>
        <p:spPr>
          <a:xfrm>
            <a:off x="4397356" y="4463061"/>
            <a:ext cx="1003801" cy="230832"/>
          </a:xfrm>
          <a:prstGeom prst="rect">
            <a:avLst/>
          </a:prstGeom>
          <a:noFill/>
        </p:spPr>
        <p:txBody>
          <a:bodyPr wrap="none" rtlCol="0">
            <a:spAutoFit/>
          </a:bodyPr>
          <a:lstStyle/>
          <a:p>
            <a:r>
              <a:rPr lang="ko-KR" altLang="en-US" sz="900" dirty="0">
                <a:solidFill>
                  <a:schemeClr val="bg1"/>
                </a:solidFill>
              </a:rPr>
              <a:t>▼ 결제</a:t>
            </a:r>
            <a:r>
              <a:rPr lang="en-US" altLang="ko-KR" sz="900" dirty="0">
                <a:solidFill>
                  <a:schemeClr val="bg1"/>
                </a:solidFill>
              </a:rPr>
              <a:t>(</a:t>
            </a:r>
            <a:r>
              <a:rPr lang="ko-KR" altLang="en-US" sz="900" dirty="0">
                <a:solidFill>
                  <a:schemeClr val="bg1"/>
                </a:solidFill>
              </a:rPr>
              <a:t>예상</a:t>
            </a:r>
            <a:r>
              <a:rPr lang="en-US" altLang="ko-KR" sz="900" dirty="0">
                <a:solidFill>
                  <a:schemeClr val="bg1"/>
                </a:solidFill>
              </a:rPr>
              <a:t>)</a:t>
            </a:r>
            <a:r>
              <a:rPr lang="ko-KR" altLang="en-US" sz="900" dirty="0">
                <a:solidFill>
                  <a:schemeClr val="bg1"/>
                </a:solidFill>
              </a:rPr>
              <a:t>금액</a:t>
            </a:r>
          </a:p>
        </p:txBody>
      </p:sp>
      <p:sp>
        <p:nvSpPr>
          <p:cNvPr id="236" name="직사각형 235">
            <a:extLst>
              <a:ext uri="{FF2B5EF4-FFF2-40B4-BE49-F238E27FC236}">
                <a16:creationId xmlns:a16="http://schemas.microsoft.com/office/drawing/2014/main" id="{3EF30CC8-8695-6792-AA6A-14A45A87364E}"/>
              </a:ext>
            </a:extLst>
          </p:cNvPr>
          <p:cNvSpPr/>
          <p:nvPr/>
        </p:nvSpPr>
        <p:spPr>
          <a:xfrm>
            <a:off x="19845" y="4693298"/>
            <a:ext cx="9646669" cy="1807315"/>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38" name="직선 연결선 237">
            <a:extLst>
              <a:ext uri="{FF2B5EF4-FFF2-40B4-BE49-F238E27FC236}">
                <a16:creationId xmlns:a16="http://schemas.microsoft.com/office/drawing/2014/main" id="{E1C63F82-E41E-27F3-A50B-A37967174295}"/>
              </a:ext>
            </a:extLst>
          </p:cNvPr>
          <p:cNvCxnSpPr/>
          <p:nvPr/>
        </p:nvCxnSpPr>
        <p:spPr>
          <a:xfrm>
            <a:off x="0" y="4685077"/>
            <a:ext cx="9686549" cy="0"/>
          </a:xfrm>
          <a:prstGeom prst="line">
            <a:avLst/>
          </a:prstGeom>
          <a:ln w="28575">
            <a:solidFill>
              <a:srgbClr val="0D6EFD"/>
            </a:solidFill>
          </a:ln>
        </p:spPr>
        <p:style>
          <a:lnRef idx="1">
            <a:schemeClr val="accent1"/>
          </a:lnRef>
          <a:fillRef idx="0">
            <a:schemeClr val="accent1"/>
          </a:fillRef>
          <a:effectRef idx="0">
            <a:schemeClr val="accent1"/>
          </a:effectRef>
          <a:fontRef idx="minor">
            <a:schemeClr val="tx1"/>
          </a:fontRef>
        </p:style>
      </p:cxnSp>
      <p:sp>
        <p:nvSpPr>
          <p:cNvPr id="3" name="직사각형 2">
            <a:extLst>
              <a:ext uri="{FF2B5EF4-FFF2-40B4-BE49-F238E27FC236}">
                <a16:creationId xmlns:a16="http://schemas.microsoft.com/office/drawing/2014/main" id="{CFBD587A-EBCF-F2F1-C781-CD0DE63C7366}"/>
              </a:ext>
            </a:extLst>
          </p:cNvPr>
          <p:cNvSpPr/>
          <p:nvPr/>
        </p:nvSpPr>
        <p:spPr>
          <a:xfrm>
            <a:off x="251959" y="5347120"/>
            <a:ext cx="1318045"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4" name="TextBox 3">
            <a:extLst>
              <a:ext uri="{FF2B5EF4-FFF2-40B4-BE49-F238E27FC236}">
                <a16:creationId xmlns:a16="http://schemas.microsoft.com/office/drawing/2014/main" id="{17854672-ACDC-C6DB-80CF-55BE4A10FBC4}"/>
              </a:ext>
            </a:extLst>
          </p:cNvPr>
          <p:cNvSpPr txBox="1"/>
          <p:nvPr/>
        </p:nvSpPr>
        <p:spPr>
          <a:xfrm>
            <a:off x="326609" y="5283806"/>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상품금액</a:t>
            </a:r>
            <a:endParaRPr lang="en-US" altLang="ko-KR" sz="800" dirty="0">
              <a:latin typeface="+mn-ea"/>
            </a:endParaRPr>
          </a:p>
        </p:txBody>
      </p:sp>
      <p:sp>
        <p:nvSpPr>
          <p:cNvPr id="6" name="직사각형 5">
            <a:extLst>
              <a:ext uri="{FF2B5EF4-FFF2-40B4-BE49-F238E27FC236}">
                <a16:creationId xmlns:a16="http://schemas.microsoft.com/office/drawing/2014/main" id="{142C2AF1-AAA1-02C7-CE18-7CDA3356FCBA}"/>
              </a:ext>
            </a:extLst>
          </p:cNvPr>
          <p:cNvSpPr/>
          <p:nvPr/>
        </p:nvSpPr>
        <p:spPr>
          <a:xfrm>
            <a:off x="1914725" y="5362574"/>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7" name="TextBox 6">
            <a:extLst>
              <a:ext uri="{FF2B5EF4-FFF2-40B4-BE49-F238E27FC236}">
                <a16:creationId xmlns:a16="http://schemas.microsoft.com/office/drawing/2014/main" id="{096C1098-B840-1167-6155-C83BA0513A68}"/>
              </a:ext>
            </a:extLst>
          </p:cNvPr>
          <p:cNvSpPr txBox="1"/>
          <p:nvPr/>
        </p:nvSpPr>
        <p:spPr>
          <a:xfrm>
            <a:off x="1989374" y="5299260"/>
            <a:ext cx="614001" cy="123111"/>
          </a:xfrm>
          <a:prstGeom prst="rect">
            <a:avLst/>
          </a:prstGeom>
          <a:solidFill>
            <a:schemeClr val="bg1"/>
          </a:solidFill>
        </p:spPr>
        <p:txBody>
          <a:bodyPr wrap="square" lIns="0" tIns="0" rIns="0" bIns="0" rtlCol="0">
            <a:spAutoFit/>
          </a:bodyPr>
          <a:lstStyle/>
          <a:p>
            <a:pPr algn="ctr"/>
            <a:r>
              <a:rPr lang="ko-KR" altLang="en-US" sz="800">
                <a:latin typeface="+mn-ea"/>
              </a:rPr>
              <a:t>납부금액</a:t>
            </a:r>
            <a:endParaRPr lang="en-US" altLang="ko-KR" sz="800">
              <a:latin typeface="+mn-ea"/>
            </a:endParaRPr>
          </a:p>
        </p:txBody>
      </p:sp>
      <p:sp>
        <p:nvSpPr>
          <p:cNvPr id="9" name="직사각형 8">
            <a:extLst>
              <a:ext uri="{FF2B5EF4-FFF2-40B4-BE49-F238E27FC236}">
                <a16:creationId xmlns:a16="http://schemas.microsoft.com/office/drawing/2014/main" id="{0F78A7C9-D916-0761-E760-B59619617F25}"/>
              </a:ext>
            </a:extLst>
          </p:cNvPr>
          <p:cNvSpPr/>
          <p:nvPr/>
        </p:nvSpPr>
        <p:spPr>
          <a:xfrm>
            <a:off x="3466808" y="5362574"/>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0" name="TextBox 9">
            <a:extLst>
              <a:ext uri="{FF2B5EF4-FFF2-40B4-BE49-F238E27FC236}">
                <a16:creationId xmlns:a16="http://schemas.microsoft.com/office/drawing/2014/main" id="{02A7A2A7-2ABD-E645-5473-0846B9D99DDA}"/>
              </a:ext>
            </a:extLst>
          </p:cNvPr>
          <p:cNvSpPr txBox="1"/>
          <p:nvPr/>
        </p:nvSpPr>
        <p:spPr>
          <a:xfrm>
            <a:off x="3541458" y="5299260"/>
            <a:ext cx="614001" cy="123111"/>
          </a:xfrm>
          <a:prstGeom prst="rect">
            <a:avLst/>
          </a:prstGeom>
          <a:solidFill>
            <a:schemeClr val="bg1"/>
          </a:solidFill>
        </p:spPr>
        <p:txBody>
          <a:bodyPr wrap="square" lIns="0" tIns="0" rIns="0" bIns="0" rtlCol="0">
            <a:spAutoFit/>
          </a:bodyPr>
          <a:lstStyle/>
          <a:p>
            <a:pPr algn="ctr"/>
            <a:r>
              <a:rPr lang="ko-KR" altLang="en-US" sz="800">
                <a:latin typeface="+mn-ea"/>
              </a:rPr>
              <a:t>추가금액</a:t>
            </a:r>
            <a:endParaRPr lang="en-US" altLang="ko-KR" sz="800">
              <a:latin typeface="+mn-ea"/>
            </a:endParaRPr>
          </a:p>
        </p:txBody>
      </p:sp>
      <p:sp>
        <p:nvSpPr>
          <p:cNvPr id="11" name="Remove">
            <a:extLst>
              <a:ext uri="{FF2B5EF4-FFF2-40B4-BE49-F238E27FC236}">
                <a16:creationId xmlns:a16="http://schemas.microsoft.com/office/drawing/2014/main" id="{F5AB3F08-1456-044C-7C12-6B990E62CBDF}"/>
              </a:ext>
            </a:extLst>
          </p:cNvPr>
          <p:cNvSpPr>
            <a:spLocks noChangeAspect="1" noEditPoints="1"/>
          </p:cNvSpPr>
          <p:nvPr/>
        </p:nvSpPr>
        <p:spPr bwMode="auto">
          <a:xfrm>
            <a:off x="1696350" y="5420412"/>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2" name="TextBox 11">
            <a:extLst>
              <a:ext uri="{FF2B5EF4-FFF2-40B4-BE49-F238E27FC236}">
                <a16:creationId xmlns:a16="http://schemas.microsoft.com/office/drawing/2014/main" id="{FCE0DC55-FE82-FDCF-3331-46936C2DA154}"/>
              </a:ext>
            </a:extLst>
          </p:cNvPr>
          <p:cNvSpPr txBox="1"/>
          <p:nvPr/>
        </p:nvSpPr>
        <p:spPr>
          <a:xfrm>
            <a:off x="3466808" y="6178321"/>
            <a:ext cx="1245854" cy="307777"/>
          </a:xfrm>
          <a:prstGeom prst="rect">
            <a:avLst/>
          </a:prstGeom>
          <a:noFill/>
        </p:spPr>
        <p:txBody>
          <a:bodyPr wrap="none" rtlCol="0">
            <a:spAutoFit/>
          </a:bodyPr>
          <a:lstStyle/>
          <a:p>
            <a:pPr algn="r"/>
            <a:r>
              <a:rPr lang="en-US" altLang="ko-KR" sz="1400" b="1">
                <a:solidFill>
                  <a:srgbClr val="0D6EFD"/>
                </a:solidFill>
                <a:latin typeface="+mj-ea"/>
                <a:ea typeface="+mj-ea"/>
              </a:rPr>
              <a:t>3,400,000</a:t>
            </a:r>
            <a:r>
              <a:rPr lang="ko-KR" altLang="en-US" sz="1400" b="1">
                <a:solidFill>
                  <a:srgbClr val="0D6EFD"/>
                </a:solidFill>
                <a:latin typeface="+mj-ea"/>
                <a:ea typeface="+mj-ea"/>
              </a:rPr>
              <a:t>원</a:t>
            </a:r>
          </a:p>
        </p:txBody>
      </p:sp>
      <p:sp>
        <p:nvSpPr>
          <p:cNvPr id="13" name="TextBox 12">
            <a:extLst>
              <a:ext uri="{FF2B5EF4-FFF2-40B4-BE49-F238E27FC236}">
                <a16:creationId xmlns:a16="http://schemas.microsoft.com/office/drawing/2014/main" id="{EEC4492A-4DA6-CCAB-0E31-CDAC66C583AC}"/>
              </a:ext>
            </a:extLst>
          </p:cNvPr>
          <p:cNvSpPr txBox="1"/>
          <p:nvPr/>
        </p:nvSpPr>
        <p:spPr>
          <a:xfrm>
            <a:off x="2585390" y="6213874"/>
            <a:ext cx="998991" cy="246221"/>
          </a:xfrm>
          <a:prstGeom prst="rect">
            <a:avLst/>
          </a:prstGeom>
          <a:noFill/>
        </p:spPr>
        <p:txBody>
          <a:bodyPr wrap="none" rtlCol="0">
            <a:spAutoFit/>
          </a:bodyPr>
          <a:lstStyle/>
          <a:p>
            <a:pPr algn="r"/>
            <a:r>
              <a:rPr lang="ko-KR" altLang="en-US" sz="1000" dirty="0">
                <a:solidFill>
                  <a:schemeClr val="bg1">
                    <a:lumMod val="50000"/>
                  </a:schemeClr>
                </a:solidFill>
              </a:rPr>
              <a:t>결제</a:t>
            </a:r>
            <a:r>
              <a:rPr lang="en-US" altLang="ko-KR" sz="1000" dirty="0">
                <a:solidFill>
                  <a:schemeClr val="bg1">
                    <a:lumMod val="50000"/>
                  </a:schemeClr>
                </a:solidFill>
              </a:rPr>
              <a:t>(</a:t>
            </a:r>
            <a:r>
              <a:rPr lang="ko-KR" altLang="en-US" sz="1000" dirty="0">
                <a:solidFill>
                  <a:schemeClr val="bg1">
                    <a:lumMod val="50000"/>
                  </a:schemeClr>
                </a:solidFill>
              </a:rPr>
              <a:t>예상</a:t>
            </a:r>
            <a:r>
              <a:rPr lang="en-US" altLang="ko-KR" sz="1000" dirty="0">
                <a:solidFill>
                  <a:schemeClr val="bg1">
                    <a:lumMod val="50000"/>
                  </a:schemeClr>
                </a:solidFill>
              </a:rPr>
              <a:t>)</a:t>
            </a:r>
            <a:r>
              <a:rPr lang="ko-KR" altLang="en-US" sz="1000" dirty="0">
                <a:solidFill>
                  <a:schemeClr val="bg1">
                    <a:lumMod val="50000"/>
                  </a:schemeClr>
                </a:solidFill>
              </a:rPr>
              <a:t>금액</a:t>
            </a:r>
            <a:r>
              <a:rPr lang="en-US" altLang="ko-KR" sz="1000" dirty="0">
                <a:solidFill>
                  <a:schemeClr val="bg1">
                    <a:lumMod val="50000"/>
                  </a:schemeClr>
                </a:solidFill>
              </a:rPr>
              <a:t>: </a:t>
            </a:r>
            <a:endParaRPr lang="ko-KR" altLang="en-US" sz="1000" dirty="0">
              <a:solidFill>
                <a:schemeClr val="bg1">
                  <a:lumMod val="50000"/>
                </a:schemeClr>
              </a:solidFill>
            </a:endParaRPr>
          </a:p>
        </p:txBody>
      </p:sp>
      <p:sp>
        <p:nvSpPr>
          <p:cNvPr id="15" name="직사각형 14">
            <a:extLst>
              <a:ext uri="{FF2B5EF4-FFF2-40B4-BE49-F238E27FC236}">
                <a16:creationId xmlns:a16="http://schemas.microsoft.com/office/drawing/2014/main" id="{C3809196-875E-D231-100A-0554930A1835}"/>
              </a:ext>
            </a:extLst>
          </p:cNvPr>
          <p:cNvSpPr/>
          <p:nvPr/>
        </p:nvSpPr>
        <p:spPr>
          <a:xfrm>
            <a:off x="1914725" y="5782930"/>
            <a:ext cx="1220361"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6" name="TextBox 15">
            <a:extLst>
              <a:ext uri="{FF2B5EF4-FFF2-40B4-BE49-F238E27FC236}">
                <a16:creationId xmlns:a16="http://schemas.microsoft.com/office/drawing/2014/main" id="{70DAEE63-D535-6A39-28E1-691CE5C4EF6B}"/>
              </a:ext>
            </a:extLst>
          </p:cNvPr>
          <p:cNvSpPr txBox="1"/>
          <p:nvPr/>
        </p:nvSpPr>
        <p:spPr>
          <a:xfrm>
            <a:off x="1989375" y="5719616"/>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공제금액</a:t>
            </a:r>
            <a:endParaRPr lang="en-US" altLang="ko-KR" sz="800" dirty="0">
              <a:latin typeface="+mn-ea"/>
            </a:endParaRPr>
          </a:p>
        </p:txBody>
      </p:sp>
      <p:sp>
        <p:nvSpPr>
          <p:cNvPr id="17" name="Remove">
            <a:extLst>
              <a:ext uri="{FF2B5EF4-FFF2-40B4-BE49-F238E27FC236}">
                <a16:creationId xmlns:a16="http://schemas.microsoft.com/office/drawing/2014/main" id="{8A092AEF-98CA-7DE5-B73F-EB19D29F670D}"/>
              </a:ext>
            </a:extLst>
          </p:cNvPr>
          <p:cNvSpPr>
            <a:spLocks noChangeAspect="1" noEditPoints="1"/>
          </p:cNvSpPr>
          <p:nvPr/>
        </p:nvSpPr>
        <p:spPr bwMode="auto">
          <a:xfrm>
            <a:off x="1682753" y="5840768"/>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9" name="직사각형 18">
            <a:extLst>
              <a:ext uri="{FF2B5EF4-FFF2-40B4-BE49-F238E27FC236}">
                <a16:creationId xmlns:a16="http://schemas.microsoft.com/office/drawing/2014/main" id="{39B1B1A0-F34A-4374-5920-DDAC8083DD42}"/>
              </a:ext>
            </a:extLst>
          </p:cNvPr>
          <p:cNvSpPr/>
          <p:nvPr/>
        </p:nvSpPr>
        <p:spPr>
          <a:xfrm>
            <a:off x="3466808" y="5772999"/>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0" name="TextBox 19">
            <a:extLst>
              <a:ext uri="{FF2B5EF4-FFF2-40B4-BE49-F238E27FC236}">
                <a16:creationId xmlns:a16="http://schemas.microsoft.com/office/drawing/2014/main" id="{048881D3-E479-584C-B957-A59128C46E32}"/>
              </a:ext>
            </a:extLst>
          </p:cNvPr>
          <p:cNvSpPr txBox="1"/>
          <p:nvPr/>
        </p:nvSpPr>
        <p:spPr>
          <a:xfrm>
            <a:off x="3541458" y="5709685"/>
            <a:ext cx="614001" cy="123111"/>
          </a:xfrm>
          <a:prstGeom prst="rect">
            <a:avLst/>
          </a:prstGeom>
          <a:solidFill>
            <a:schemeClr val="bg1"/>
          </a:solidFill>
        </p:spPr>
        <p:txBody>
          <a:bodyPr wrap="square" lIns="0" tIns="0" rIns="0" bIns="0" rtlCol="0">
            <a:spAutoFit/>
          </a:bodyPr>
          <a:lstStyle/>
          <a:p>
            <a:pPr algn="ctr"/>
            <a:r>
              <a:rPr lang="ko-KR" altLang="en-US" sz="800">
                <a:latin typeface="+mn-ea"/>
              </a:rPr>
              <a:t>할인금액</a:t>
            </a:r>
            <a:endParaRPr lang="en-US" altLang="ko-KR" sz="800">
              <a:latin typeface="+mn-ea"/>
            </a:endParaRPr>
          </a:p>
        </p:txBody>
      </p:sp>
      <p:sp>
        <p:nvSpPr>
          <p:cNvPr id="21" name="Remove">
            <a:extLst>
              <a:ext uri="{FF2B5EF4-FFF2-40B4-BE49-F238E27FC236}">
                <a16:creationId xmlns:a16="http://schemas.microsoft.com/office/drawing/2014/main" id="{122F4A4F-DB53-6A32-6E4D-D736F59D28F0}"/>
              </a:ext>
            </a:extLst>
          </p:cNvPr>
          <p:cNvSpPr>
            <a:spLocks noChangeAspect="1" noEditPoints="1"/>
          </p:cNvSpPr>
          <p:nvPr/>
        </p:nvSpPr>
        <p:spPr bwMode="auto">
          <a:xfrm>
            <a:off x="3234836" y="5830837"/>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2" name="Add">
            <a:extLst>
              <a:ext uri="{FF2B5EF4-FFF2-40B4-BE49-F238E27FC236}">
                <a16:creationId xmlns:a16="http://schemas.microsoft.com/office/drawing/2014/main" id="{04F86884-459D-E0AB-9DF1-5897C634928E}"/>
              </a:ext>
            </a:extLst>
          </p:cNvPr>
          <p:cNvSpPr>
            <a:spLocks noChangeAspect="1" noEditPoints="1"/>
          </p:cNvSpPr>
          <p:nvPr/>
        </p:nvSpPr>
        <p:spPr bwMode="auto">
          <a:xfrm>
            <a:off x="3245637" y="5438473"/>
            <a:ext cx="128588" cy="128587"/>
          </a:xfrm>
          <a:custGeom>
            <a:avLst/>
            <a:gdLst>
              <a:gd name="T0" fmla="*/ 560 w 1120"/>
              <a:gd name="T1" fmla="*/ 0 h 1119"/>
              <a:gd name="T2" fmla="*/ 0 w 1120"/>
              <a:gd name="T3" fmla="*/ 559 h 1119"/>
              <a:gd name="T4" fmla="*/ 560 w 1120"/>
              <a:gd name="T5" fmla="*/ 1119 h 1119"/>
              <a:gd name="T6" fmla="*/ 1120 w 1120"/>
              <a:gd name="T7" fmla="*/ 559 h 1119"/>
              <a:gd name="T8" fmla="*/ 560 w 1120"/>
              <a:gd name="T9" fmla="*/ 0 h 1119"/>
              <a:gd name="T10" fmla="*/ 858 w 1120"/>
              <a:gd name="T11" fmla="*/ 641 h 1119"/>
              <a:gd name="T12" fmla="*/ 641 w 1120"/>
              <a:gd name="T13" fmla="*/ 641 h 1119"/>
              <a:gd name="T14" fmla="*/ 641 w 1120"/>
              <a:gd name="T15" fmla="*/ 858 h 1119"/>
              <a:gd name="T16" fmla="*/ 478 w 1120"/>
              <a:gd name="T17" fmla="*/ 858 h 1119"/>
              <a:gd name="T18" fmla="*/ 478 w 1120"/>
              <a:gd name="T19" fmla="*/ 641 h 1119"/>
              <a:gd name="T20" fmla="*/ 261 w 1120"/>
              <a:gd name="T21" fmla="*/ 641 h 1119"/>
              <a:gd name="T22" fmla="*/ 261 w 1120"/>
              <a:gd name="T23" fmla="*/ 478 h 1119"/>
              <a:gd name="T24" fmla="*/ 478 w 1120"/>
              <a:gd name="T25" fmla="*/ 478 h 1119"/>
              <a:gd name="T26" fmla="*/ 478 w 1120"/>
              <a:gd name="T27" fmla="*/ 261 h 1119"/>
              <a:gd name="T28" fmla="*/ 641 w 1120"/>
              <a:gd name="T29" fmla="*/ 261 h 1119"/>
              <a:gd name="T30" fmla="*/ 641 w 1120"/>
              <a:gd name="T31" fmla="*/ 478 h 1119"/>
              <a:gd name="T32" fmla="*/ 858 w 1120"/>
              <a:gd name="T33" fmla="*/ 478 h 1119"/>
              <a:gd name="T34" fmla="*/ 858 w 1120"/>
              <a:gd name="T35"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0" h="1119">
                <a:moveTo>
                  <a:pt x="560" y="0"/>
                </a:moveTo>
                <a:cubicBezTo>
                  <a:pt x="251" y="0"/>
                  <a:pt x="0" y="250"/>
                  <a:pt x="0" y="559"/>
                </a:cubicBezTo>
                <a:cubicBezTo>
                  <a:pt x="0" y="869"/>
                  <a:pt x="251" y="1119"/>
                  <a:pt x="560" y="1119"/>
                </a:cubicBezTo>
                <a:cubicBezTo>
                  <a:pt x="869" y="1119"/>
                  <a:pt x="1120" y="869"/>
                  <a:pt x="1120" y="559"/>
                </a:cubicBezTo>
                <a:cubicBezTo>
                  <a:pt x="1120" y="250"/>
                  <a:pt x="869" y="0"/>
                  <a:pt x="560" y="0"/>
                </a:cubicBezTo>
                <a:close/>
                <a:moveTo>
                  <a:pt x="858" y="641"/>
                </a:moveTo>
                <a:lnTo>
                  <a:pt x="641" y="641"/>
                </a:lnTo>
                <a:lnTo>
                  <a:pt x="641" y="858"/>
                </a:lnTo>
                <a:lnTo>
                  <a:pt x="478" y="858"/>
                </a:lnTo>
                <a:lnTo>
                  <a:pt x="478" y="641"/>
                </a:lnTo>
                <a:lnTo>
                  <a:pt x="261" y="641"/>
                </a:lnTo>
                <a:lnTo>
                  <a:pt x="261" y="478"/>
                </a:lnTo>
                <a:lnTo>
                  <a:pt x="478" y="478"/>
                </a:lnTo>
                <a:lnTo>
                  <a:pt x="478" y="261"/>
                </a:lnTo>
                <a:lnTo>
                  <a:pt x="641" y="261"/>
                </a:lnTo>
                <a:lnTo>
                  <a:pt x="641" y="478"/>
                </a:lnTo>
                <a:lnTo>
                  <a:pt x="858" y="478"/>
                </a:lnTo>
                <a:lnTo>
                  <a:pt x="858" y="641"/>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25" name="그룹 24">
            <a:extLst>
              <a:ext uri="{FF2B5EF4-FFF2-40B4-BE49-F238E27FC236}">
                <a16:creationId xmlns:a16="http://schemas.microsoft.com/office/drawing/2014/main" id="{2D06A90E-DF9D-E0A2-B3EA-1B83835DA6CB}"/>
              </a:ext>
            </a:extLst>
          </p:cNvPr>
          <p:cNvGrpSpPr/>
          <p:nvPr/>
        </p:nvGrpSpPr>
        <p:grpSpPr>
          <a:xfrm>
            <a:off x="5094546" y="5283806"/>
            <a:ext cx="4460703" cy="1202292"/>
            <a:chOff x="251959" y="4390369"/>
            <a:chExt cx="4460703" cy="1202292"/>
          </a:xfrm>
        </p:grpSpPr>
        <p:grpSp>
          <p:nvGrpSpPr>
            <p:cNvPr id="26" name="그룹 25">
              <a:extLst>
                <a:ext uri="{FF2B5EF4-FFF2-40B4-BE49-F238E27FC236}">
                  <a16:creationId xmlns:a16="http://schemas.microsoft.com/office/drawing/2014/main" id="{D5DA316E-761E-B7CA-8693-00B1DF872B28}"/>
                </a:ext>
              </a:extLst>
            </p:cNvPr>
            <p:cNvGrpSpPr/>
            <p:nvPr/>
          </p:nvGrpSpPr>
          <p:grpSpPr>
            <a:xfrm>
              <a:off x="251959" y="4390369"/>
              <a:ext cx="1318045" cy="325132"/>
              <a:chOff x="265535" y="6019412"/>
              <a:chExt cx="1318045" cy="325132"/>
            </a:xfrm>
          </p:grpSpPr>
          <p:sp>
            <p:nvSpPr>
              <p:cNvPr id="45" name="직사각형 44">
                <a:extLst>
                  <a:ext uri="{FF2B5EF4-FFF2-40B4-BE49-F238E27FC236}">
                    <a16:creationId xmlns:a16="http://schemas.microsoft.com/office/drawing/2014/main" id="{628AF680-E3A2-1AA7-32DC-2995D1A769D9}"/>
                  </a:ext>
                </a:extLst>
              </p:cNvPr>
              <p:cNvSpPr/>
              <p:nvPr/>
            </p:nvSpPr>
            <p:spPr>
              <a:xfrm>
                <a:off x="265535" y="6082726"/>
                <a:ext cx="1318045"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46" name="TextBox 45">
                <a:extLst>
                  <a:ext uri="{FF2B5EF4-FFF2-40B4-BE49-F238E27FC236}">
                    <a16:creationId xmlns:a16="http://schemas.microsoft.com/office/drawing/2014/main" id="{D81F18E4-E275-E55A-9B86-924A2946B39E}"/>
                  </a:ext>
                </a:extLst>
              </p:cNvPr>
              <p:cNvSpPr txBox="1"/>
              <p:nvPr/>
            </p:nvSpPr>
            <p:spPr>
              <a:xfrm>
                <a:off x="340185"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상품금액</a:t>
                </a:r>
                <a:endParaRPr lang="en-US" altLang="ko-KR" sz="800">
                  <a:latin typeface="+mn-ea"/>
                </a:endParaRPr>
              </a:p>
            </p:txBody>
          </p:sp>
        </p:grpSp>
        <p:grpSp>
          <p:nvGrpSpPr>
            <p:cNvPr id="27" name="그룹 26">
              <a:extLst>
                <a:ext uri="{FF2B5EF4-FFF2-40B4-BE49-F238E27FC236}">
                  <a16:creationId xmlns:a16="http://schemas.microsoft.com/office/drawing/2014/main" id="{A493777E-6F73-5B71-C280-4346F78EA0EE}"/>
                </a:ext>
              </a:extLst>
            </p:cNvPr>
            <p:cNvGrpSpPr/>
            <p:nvPr/>
          </p:nvGrpSpPr>
          <p:grpSpPr>
            <a:xfrm>
              <a:off x="1914725" y="4405823"/>
              <a:ext cx="1221522" cy="325132"/>
              <a:chOff x="265536" y="6019412"/>
              <a:chExt cx="1221522" cy="325132"/>
            </a:xfrm>
          </p:grpSpPr>
          <p:sp>
            <p:nvSpPr>
              <p:cNvPr id="43" name="직사각형 42">
                <a:extLst>
                  <a:ext uri="{FF2B5EF4-FFF2-40B4-BE49-F238E27FC236}">
                    <a16:creationId xmlns:a16="http://schemas.microsoft.com/office/drawing/2014/main" id="{CC1897D3-279E-2587-8D0E-11595B1F03D5}"/>
                  </a:ext>
                </a:extLst>
              </p:cNvPr>
              <p:cNvSpPr/>
              <p:nvPr/>
            </p:nvSpPr>
            <p:spPr>
              <a:xfrm>
                <a:off x="265536" y="6082726"/>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44" name="TextBox 43">
                <a:extLst>
                  <a:ext uri="{FF2B5EF4-FFF2-40B4-BE49-F238E27FC236}">
                    <a16:creationId xmlns:a16="http://schemas.microsoft.com/office/drawing/2014/main" id="{6A0290E5-DEA6-56F8-37BD-BE1CBC765BFE}"/>
                  </a:ext>
                </a:extLst>
              </p:cNvPr>
              <p:cNvSpPr txBox="1"/>
              <p:nvPr/>
            </p:nvSpPr>
            <p:spPr>
              <a:xfrm>
                <a:off x="340185"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납부금액</a:t>
                </a:r>
                <a:endParaRPr lang="en-US" altLang="ko-KR" sz="800">
                  <a:latin typeface="+mn-ea"/>
                </a:endParaRPr>
              </a:p>
            </p:txBody>
          </p:sp>
        </p:grpSp>
        <p:grpSp>
          <p:nvGrpSpPr>
            <p:cNvPr id="28" name="그룹 27">
              <a:extLst>
                <a:ext uri="{FF2B5EF4-FFF2-40B4-BE49-F238E27FC236}">
                  <a16:creationId xmlns:a16="http://schemas.microsoft.com/office/drawing/2014/main" id="{EF556CE2-E30A-2EAB-9CF8-CC92108CC20B}"/>
                </a:ext>
              </a:extLst>
            </p:cNvPr>
            <p:cNvGrpSpPr/>
            <p:nvPr/>
          </p:nvGrpSpPr>
          <p:grpSpPr>
            <a:xfrm>
              <a:off x="3466808" y="4405823"/>
              <a:ext cx="1159607" cy="325132"/>
              <a:chOff x="265535" y="6019412"/>
              <a:chExt cx="1159607" cy="325132"/>
            </a:xfrm>
          </p:grpSpPr>
          <p:sp>
            <p:nvSpPr>
              <p:cNvPr id="41" name="직사각형 40">
                <a:extLst>
                  <a:ext uri="{FF2B5EF4-FFF2-40B4-BE49-F238E27FC236}">
                    <a16:creationId xmlns:a16="http://schemas.microsoft.com/office/drawing/2014/main" id="{BF54EF5B-F657-25DB-1BFD-5F5FA66B365E}"/>
                  </a:ext>
                </a:extLst>
              </p:cNvPr>
              <p:cNvSpPr/>
              <p:nvPr/>
            </p:nvSpPr>
            <p:spPr>
              <a:xfrm>
                <a:off x="265535" y="6082726"/>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42" name="TextBox 41">
                <a:extLst>
                  <a:ext uri="{FF2B5EF4-FFF2-40B4-BE49-F238E27FC236}">
                    <a16:creationId xmlns:a16="http://schemas.microsoft.com/office/drawing/2014/main" id="{4A7F8612-4395-F990-E6FF-39572CA5D8F5}"/>
                  </a:ext>
                </a:extLst>
              </p:cNvPr>
              <p:cNvSpPr txBox="1"/>
              <p:nvPr/>
            </p:nvSpPr>
            <p:spPr>
              <a:xfrm>
                <a:off x="340185"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추가금액</a:t>
                </a:r>
                <a:endParaRPr lang="en-US" altLang="ko-KR" sz="800">
                  <a:latin typeface="+mn-ea"/>
                </a:endParaRPr>
              </a:p>
            </p:txBody>
          </p:sp>
        </p:grpSp>
        <p:sp>
          <p:nvSpPr>
            <p:cNvPr id="29" name="Remove">
              <a:extLst>
                <a:ext uri="{FF2B5EF4-FFF2-40B4-BE49-F238E27FC236}">
                  <a16:creationId xmlns:a16="http://schemas.microsoft.com/office/drawing/2014/main" id="{F97ECBCE-5481-9E4E-A85B-B682EE8BED76}"/>
                </a:ext>
              </a:extLst>
            </p:cNvPr>
            <p:cNvSpPr>
              <a:spLocks noChangeAspect="1" noEditPoints="1"/>
            </p:cNvSpPr>
            <p:nvPr/>
          </p:nvSpPr>
          <p:spPr bwMode="auto">
            <a:xfrm>
              <a:off x="1696350" y="4526975"/>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0" name="TextBox 29">
              <a:extLst>
                <a:ext uri="{FF2B5EF4-FFF2-40B4-BE49-F238E27FC236}">
                  <a16:creationId xmlns:a16="http://schemas.microsoft.com/office/drawing/2014/main" id="{E992AB88-6DC8-2A2E-A15D-C1C90BBD45D3}"/>
                </a:ext>
              </a:extLst>
            </p:cNvPr>
            <p:cNvSpPr txBox="1"/>
            <p:nvPr/>
          </p:nvSpPr>
          <p:spPr>
            <a:xfrm>
              <a:off x="3466808" y="5284884"/>
              <a:ext cx="1245854" cy="307777"/>
            </a:xfrm>
            <a:prstGeom prst="rect">
              <a:avLst/>
            </a:prstGeom>
            <a:noFill/>
          </p:spPr>
          <p:txBody>
            <a:bodyPr wrap="none" rtlCol="0">
              <a:spAutoFit/>
            </a:bodyPr>
            <a:lstStyle/>
            <a:p>
              <a:pPr algn="r"/>
              <a:r>
                <a:rPr lang="en-US" altLang="ko-KR" sz="1400" b="1">
                  <a:solidFill>
                    <a:srgbClr val="0D6EFD"/>
                  </a:solidFill>
                  <a:latin typeface="+mj-ea"/>
                  <a:ea typeface="+mj-ea"/>
                </a:rPr>
                <a:t>5,800,000</a:t>
              </a:r>
              <a:r>
                <a:rPr lang="ko-KR" altLang="en-US" sz="1400" b="1">
                  <a:solidFill>
                    <a:srgbClr val="0D6EFD"/>
                  </a:solidFill>
                  <a:latin typeface="+mj-ea"/>
                  <a:ea typeface="+mj-ea"/>
                </a:rPr>
                <a:t>원</a:t>
              </a:r>
            </a:p>
          </p:txBody>
        </p:sp>
        <p:sp>
          <p:nvSpPr>
            <p:cNvPr id="31" name="TextBox 30">
              <a:extLst>
                <a:ext uri="{FF2B5EF4-FFF2-40B4-BE49-F238E27FC236}">
                  <a16:creationId xmlns:a16="http://schemas.microsoft.com/office/drawing/2014/main" id="{190339AA-5404-7142-EE85-7D924E8D4699}"/>
                </a:ext>
              </a:extLst>
            </p:cNvPr>
            <p:cNvSpPr txBox="1"/>
            <p:nvPr/>
          </p:nvSpPr>
          <p:spPr>
            <a:xfrm>
              <a:off x="2585390" y="5320437"/>
              <a:ext cx="998991" cy="246221"/>
            </a:xfrm>
            <a:prstGeom prst="rect">
              <a:avLst/>
            </a:prstGeom>
            <a:noFill/>
          </p:spPr>
          <p:txBody>
            <a:bodyPr wrap="none" rtlCol="0">
              <a:spAutoFit/>
            </a:bodyPr>
            <a:lstStyle/>
            <a:p>
              <a:pPr algn="r"/>
              <a:r>
                <a:rPr lang="ko-KR" altLang="en-US" sz="1000" dirty="0">
                  <a:solidFill>
                    <a:schemeClr val="bg1">
                      <a:lumMod val="50000"/>
                    </a:schemeClr>
                  </a:solidFill>
                </a:rPr>
                <a:t>결제</a:t>
              </a:r>
              <a:r>
                <a:rPr lang="en-US" altLang="ko-KR" sz="1000" dirty="0">
                  <a:solidFill>
                    <a:schemeClr val="bg1">
                      <a:lumMod val="50000"/>
                    </a:schemeClr>
                  </a:solidFill>
                </a:rPr>
                <a:t>(</a:t>
              </a:r>
              <a:r>
                <a:rPr lang="ko-KR" altLang="en-US" sz="1000" dirty="0">
                  <a:solidFill>
                    <a:schemeClr val="bg1">
                      <a:lumMod val="50000"/>
                    </a:schemeClr>
                  </a:solidFill>
                </a:rPr>
                <a:t>예상</a:t>
              </a:r>
              <a:r>
                <a:rPr lang="en-US" altLang="ko-KR" sz="1000" dirty="0">
                  <a:solidFill>
                    <a:schemeClr val="bg1">
                      <a:lumMod val="50000"/>
                    </a:schemeClr>
                  </a:solidFill>
                </a:rPr>
                <a:t>)</a:t>
              </a:r>
              <a:r>
                <a:rPr lang="ko-KR" altLang="en-US" sz="1000" dirty="0">
                  <a:solidFill>
                    <a:schemeClr val="bg1">
                      <a:lumMod val="50000"/>
                    </a:schemeClr>
                  </a:solidFill>
                </a:rPr>
                <a:t>금액</a:t>
              </a:r>
              <a:r>
                <a:rPr lang="en-US" altLang="ko-KR" sz="1000" dirty="0">
                  <a:solidFill>
                    <a:schemeClr val="bg1">
                      <a:lumMod val="50000"/>
                    </a:schemeClr>
                  </a:solidFill>
                </a:rPr>
                <a:t>: </a:t>
              </a:r>
              <a:endParaRPr lang="ko-KR" altLang="en-US" sz="1000" dirty="0">
                <a:solidFill>
                  <a:schemeClr val="bg1">
                    <a:lumMod val="50000"/>
                  </a:schemeClr>
                </a:solidFill>
              </a:endParaRPr>
            </a:p>
          </p:txBody>
        </p:sp>
        <p:grpSp>
          <p:nvGrpSpPr>
            <p:cNvPr id="32" name="그룹 31">
              <a:extLst>
                <a:ext uri="{FF2B5EF4-FFF2-40B4-BE49-F238E27FC236}">
                  <a16:creationId xmlns:a16="http://schemas.microsoft.com/office/drawing/2014/main" id="{5F52B740-3FCC-C338-5A89-49A6AEBCAA33}"/>
                </a:ext>
              </a:extLst>
            </p:cNvPr>
            <p:cNvGrpSpPr/>
            <p:nvPr/>
          </p:nvGrpSpPr>
          <p:grpSpPr>
            <a:xfrm>
              <a:off x="1914725" y="4826179"/>
              <a:ext cx="1220361" cy="325132"/>
              <a:chOff x="265535" y="6019412"/>
              <a:chExt cx="1220361" cy="325132"/>
            </a:xfrm>
          </p:grpSpPr>
          <p:sp>
            <p:nvSpPr>
              <p:cNvPr id="39" name="직사각형 38">
                <a:extLst>
                  <a:ext uri="{FF2B5EF4-FFF2-40B4-BE49-F238E27FC236}">
                    <a16:creationId xmlns:a16="http://schemas.microsoft.com/office/drawing/2014/main" id="{B2C4E163-B529-7086-4D5D-FB32BE3BDBCB}"/>
                  </a:ext>
                </a:extLst>
              </p:cNvPr>
              <p:cNvSpPr/>
              <p:nvPr/>
            </p:nvSpPr>
            <p:spPr>
              <a:xfrm>
                <a:off x="265535" y="6082726"/>
                <a:ext cx="1220361"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40" name="TextBox 39">
                <a:extLst>
                  <a:ext uri="{FF2B5EF4-FFF2-40B4-BE49-F238E27FC236}">
                    <a16:creationId xmlns:a16="http://schemas.microsoft.com/office/drawing/2014/main" id="{D11ED8AC-1C76-5F81-F9E6-116C19BD82D9}"/>
                  </a:ext>
                </a:extLst>
              </p:cNvPr>
              <p:cNvSpPr txBox="1"/>
              <p:nvPr/>
            </p:nvSpPr>
            <p:spPr>
              <a:xfrm>
                <a:off x="340185" y="6019412"/>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공제금액</a:t>
                </a:r>
                <a:endParaRPr lang="en-US" altLang="ko-KR" sz="800" dirty="0">
                  <a:latin typeface="+mn-ea"/>
                </a:endParaRPr>
              </a:p>
            </p:txBody>
          </p:sp>
        </p:grpSp>
        <p:sp>
          <p:nvSpPr>
            <p:cNvPr id="33" name="Remove">
              <a:extLst>
                <a:ext uri="{FF2B5EF4-FFF2-40B4-BE49-F238E27FC236}">
                  <a16:creationId xmlns:a16="http://schemas.microsoft.com/office/drawing/2014/main" id="{7761343A-5D3E-A076-6101-AEF4D26589FF}"/>
                </a:ext>
              </a:extLst>
            </p:cNvPr>
            <p:cNvSpPr>
              <a:spLocks noChangeAspect="1" noEditPoints="1"/>
            </p:cNvSpPr>
            <p:nvPr/>
          </p:nvSpPr>
          <p:spPr bwMode="auto">
            <a:xfrm>
              <a:off x="1682753" y="4947331"/>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34" name="그룹 33">
              <a:extLst>
                <a:ext uri="{FF2B5EF4-FFF2-40B4-BE49-F238E27FC236}">
                  <a16:creationId xmlns:a16="http://schemas.microsoft.com/office/drawing/2014/main" id="{591788D7-316F-9880-FE43-4D93756B45A9}"/>
                </a:ext>
              </a:extLst>
            </p:cNvPr>
            <p:cNvGrpSpPr/>
            <p:nvPr/>
          </p:nvGrpSpPr>
          <p:grpSpPr>
            <a:xfrm>
              <a:off x="3466808" y="4816248"/>
              <a:ext cx="1159607" cy="325132"/>
              <a:chOff x="265535" y="6019412"/>
              <a:chExt cx="1159607" cy="325132"/>
            </a:xfrm>
          </p:grpSpPr>
          <p:sp>
            <p:nvSpPr>
              <p:cNvPr id="37" name="직사각형 36">
                <a:extLst>
                  <a:ext uri="{FF2B5EF4-FFF2-40B4-BE49-F238E27FC236}">
                    <a16:creationId xmlns:a16="http://schemas.microsoft.com/office/drawing/2014/main" id="{FA7E3E23-052D-7E2E-F788-D5E7DC9D7A5D}"/>
                  </a:ext>
                </a:extLst>
              </p:cNvPr>
              <p:cNvSpPr/>
              <p:nvPr/>
            </p:nvSpPr>
            <p:spPr>
              <a:xfrm>
                <a:off x="265535" y="6082726"/>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38" name="TextBox 37">
                <a:extLst>
                  <a:ext uri="{FF2B5EF4-FFF2-40B4-BE49-F238E27FC236}">
                    <a16:creationId xmlns:a16="http://schemas.microsoft.com/office/drawing/2014/main" id="{1E0A3BC8-04AD-A0F6-3541-E1854672D42B}"/>
                  </a:ext>
                </a:extLst>
              </p:cNvPr>
              <p:cNvSpPr txBox="1"/>
              <p:nvPr/>
            </p:nvSpPr>
            <p:spPr>
              <a:xfrm>
                <a:off x="340185" y="6019412"/>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할인금액</a:t>
                </a:r>
                <a:endParaRPr lang="en-US" altLang="ko-KR" sz="800" dirty="0">
                  <a:latin typeface="+mn-ea"/>
                </a:endParaRPr>
              </a:p>
            </p:txBody>
          </p:sp>
        </p:grpSp>
        <p:sp>
          <p:nvSpPr>
            <p:cNvPr id="35" name="Remove">
              <a:extLst>
                <a:ext uri="{FF2B5EF4-FFF2-40B4-BE49-F238E27FC236}">
                  <a16:creationId xmlns:a16="http://schemas.microsoft.com/office/drawing/2014/main" id="{7C78A88D-6D0C-BE6E-C424-FDA98B041E36}"/>
                </a:ext>
              </a:extLst>
            </p:cNvPr>
            <p:cNvSpPr>
              <a:spLocks noChangeAspect="1" noEditPoints="1"/>
            </p:cNvSpPr>
            <p:nvPr/>
          </p:nvSpPr>
          <p:spPr bwMode="auto">
            <a:xfrm>
              <a:off x="3234836" y="4937400"/>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6" name="Add">
              <a:extLst>
                <a:ext uri="{FF2B5EF4-FFF2-40B4-BE49-F238E27FC236}">
                  <a16:creationId xmlns:a16="http://schemas.microsoft.com/office/drawing/2014/main" id="{4812DA7D-0DC8-7859-D682-0AA2D2011B80}"/>
                </a:ext>
              </a:extLst>
            </p:cNvPr>
            <p:cNvSpPr>
              <a:spLocks noChangeAspect="1" noEditPoints="1"/>
            </p:cNvSpPr>
            <p:nvPr/>
          </p:nvSpPr>
          <p:spPr bwMode="auto">
            <a:xfrm>
              <a:off x="3245637" y="4545036"/>
              <a:ext cx="128588" cy="128587"/>
            </a:xfrm>
            <a:custGeom>
              <a:avLst/>
              <a:gdLst>
                <a:gd name="T0" fmla="*/ 560 w 1120"/>
                <a:gd name="T1" fmla="*/ 0 h 1119"/>
                <a:gd name="T2" fmla="*/ 0 w 1120"/>
                <a:gd name="T3" fmla="*/ 559 h 1119"/>
                <a:gd name="T4" fmla="*/ 560 w 1120"/>
                <a:gd name="T5" fmla="*/ 1119 h 1119"/>
                <a:gd name="T6" fmla="*/ 1120 w 1120"/>
                <a:gd name="T7" fmla="*/ 559 h 1119"/>
                <a:gd name="T8" fmla="*/ 560 w 1120"/>
                <a:gd name="T9" fmla="*/ 0 h 1119"/>
                <a:gd name="T10" fmla="*/ 858 w 1120"/>
                <a:gd name="T11" fmla="*/ 641 h 1119"/>
                <a:gd name="T12" fmla="*/ 641 w 1120"/>
                <a:gd name="T13" fmla="*/ 641 h 1119"/>
                <a:gd name="T14" fmla="*/ 641 w 1120"/>
                <a:gd name="T15" fmla="*/ 858 h 1119"/>
                <a:gd name="T16" fmla="*/ 478 w 1120"/>
                <a:gd name="T17" fmla="*/ 858 h 1119"/>
                <a:gd name="T18" fmla="*/ 478 w 1120"/>
                <a:gd name="T19" fmla="*/ 641 h 1119"/>
                <a:gd name="T20" fmla="*/ 261 w 1120"/>
                <a:gd name="T21" fmla="*/ 641 h 1119"/>
                <a:gd name="T22" fmla="*/ 261 w 1120"/>
                <a:gd name="T23" fmla="*/ 478 h 1119"/>
                <a:gd name="T24" fmla="*/ 478 w 1120"/>
                <a:gd name="T25" fmla="*/ 478 h 1119"/>
                <a:gd name="T26" fmla="*/ 478 w 1120"/>
                <a:gd name="T27" fmla="*/ 261 h 1119"/>
                <a:gd name="T28" fmla="*/ 641 w 1120"/>
                <a:gd name="T29" fmla="*/ 261 h 1119"/>
                <a:gd name="T30" fmla="*/ 641 w 1120"/>
                <a:gd name="T31" fmla="*/ 478 h 1119"/>
                <a:gd name="T32" fmla="*/ 858 w 1120"/>
                <a:gd name="T33" fmla="*/ 478 h 1119"/>
                <a:gd name="T34" fmla="*/ 858 w 1120"/>
                <a:gd name="T35"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0" h="1119">
                  <a:moveTo>
                    <a:pt x="560" y="0"/>
                  </a:moveTo>
                  <a:cubicBezTo>
                    <a:pt x="251" y="0"/>
                    <a:pt x="0" y="250"/>
                    <a:pt x="0" y="559"/>
                  </a:cubicBezTo>
                  <a:cubicBezTo>
                    <a:pt x="0" y="869"/>
                    <a:pt x="251" y="1119"/>
                    <a:pt x="560" y="1119"/>
                  </a:cubicBezTo>
                  <a:cubicBezTo>
                    <a:pt x="869" y="1119"/>
                    <a:pt x="1120" y="869"/>
                    <a:pt x="1120" y="559"/>
                  </a:cubicBezTo>
                  <a:cubicBezTo>
                    <a:pt x="1120" y="250"/>
                    <a:pt x="869" y="0"/>
                    <a:pt x="560" y="0"/>
                  </a:cubicBezTo>
                  <a:close/>
                  <a:moveTo>
                    <a:pt x="858" y="641"/>
                  </a:moveTo>
                  <a:lnTo>
                    <a:pt x="641" y="641"/>
                  </a:lnTo>
                  <a:lnTo>
                    <a:pt x="641" y="858"/>
                  </a:lnTo>
                  <a:lnTo>
                    <a:pt x="478" y="858"/>
                  </a:lnTo>
                  <a:lnTo>
                    <a:pt x="478" y="641"/>
                  </a:lnTo>
                  <a:lnTo>
                    <a:pt x="261" y="641"/>
                  </a:lnTo>
                  <a:lnTo>
                    <a:pt x="261" y="478"/>
                  </a:lnTo>
                  <a:lnTo>
                    <a:pt x="478" y="478"/>
                  </a:lnTo>
                  <a:lnTo>
                    <a:pt x="478" y="261"/>
                  </a:lnTo>
                  <a:lnTo>
                    <a:pt x="641" y="261"/>
                  </a:lnTo>
                  <a:lnTo>
                    <a:pt x="641" y="478"/>
                  </a:lnTo>
                  <a:lnTo>
                    <a:pt x="858" y="478"/>
                  </a:lnTo>
                  <a:lnTo>
                    <a:pt x="858" y="641"/>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47" name="TextBox 46">
            <a:extLst>
              <a:ext uri="{FF2B5EF4-FFF2-40B4-BE49-F238E27FC236}">
                <a16:creationId xmlns:a16="http://schemas.microsoft.com/office/drawing/2014/main" id="{63BCB278-B210-C00B-3629-0AB1A676FEEE}"/>
              </a:ext>
            </a:extLst>
          </p:cNvPr>
          <p:cNvSpPr txBox="1"/>
          <p:nvPr/>
        </p:nvSpPr>
        <p:spPr>
          <a:xfrm>
            <a:off x="128995" y="4768435"/>
            <a:ext cx="734496" cy="276999"/>
          </a:xfrm>
          <a:prstGeom prst="rect">
            <a:avLst/>
          </a:prstGeom>
          <a:noFill/>
        </p:spPr>
        <p:txBody>
          <a:bodyPr wrap="none" rtlCol="0">
            <a:spAutoFit/>
          </a:bodyPr>
          <a:lstStyle/>
          <a:p>
            <a:r>
              <a:rPr lang="ko-KR" altLang="en-US" sz="1200">
                <a:solidFill>
                  <a:srgbClr val="0D6EFD"/>
                </a:solidFill>
              </a:rPr>
              <a:t>효담</a:t>
            </a:r>
            <a:r>
              <a:rPr lang="en-US" altLang="ko-KR" sz="1200">
                <a:solidFill>
                  <a:srgbClr val="0D6EFD"/>
                </a:solidFill>
              </a:rPr>
              <a:t>699</a:t>
            </a:r>
            <a:endParaRPr lang="ko-KR" altLang="en-US" sz="1200">
              <a:solidFill>
                <a:srgbClr val="0D6EFD"/>
              </a:solidFill>
            </a:endParaRPr>
          </a:p>
        </p:txBody>
      </p:sp>
      <p:sp>
        <p:nvSpPr>
          <p:cNvPr id="48" name="TextBox 47">
            <a:extLst>
              <a:ext uri="{FF2B5EF4-FFF2-40B4-BE49-F238E27FC236}">
                <a16:creationId xmlns:a16="http://schemas.microsoft.com/office/drawing/2014/main" id="{AF484394-8D37-D23A-4E99-99A78DFBA865}"/>
              </a:ext>
            </a:extLst>
          </p:cNvPr>
          <p:cNvSpPr txBox="1"/>
          <p:nvPr/>
        </p:nvSpPr>
        <p:spPr>
          <a:xfrm>
            <a:off x="4980914" y="4768435"/>
            <a:ext cx="734496" cy="276999"/>
          </a:xfrm>
          <a:prstGeom prst="rect">
            <a:avLst/>
          </a:prstGeom>
          <a:noFill/>
        </p:spPr>
        <p:txBody>
          <a:bodyPr wrap="none" rtlCol="0">
            <a:spAutoFit/>
          </a:bodyPr>
          <a:lstStyle/>
          <a:p>
            <a:r>
              <a:rPr lang="ko-KR" altLang="en-US" sz="1200">
                <a:solidFill>
                  <a:srgbClr val="0D6EFD"/>
                </a:solidFill>
              </a:rPr>
              <a:t>효담</a:t>
            </a:r>
            <a:r>
              <a:rPr lang="en-US" altLang="ko-KR" sz="1200">
                <a:solidFill>
                  <a:srgbClr val="0D6EFD"/>
                </a:solidFill>
              </a:rPr>
              <a:t>799</a:t>
            </a:r>
            <a:endParaRPr lang="ko-KR" altLang="en-US" sz="1200">
              <a:solidFill>
                <a:srgbClr val="0D6EFD"/>
              </a:solidFill>
            </a:endParaRPr>
          </a:p>
        </p:txBody>
      </p:sp>
      <p:cxnSp>
        <p:nvCxnSpPr>
          <p:cNvPr id="50" name="직선 연결선 49">
            <a:extLst>
              <a:ext uri="{FF2B5EF4-FFF2-40B4-BE49-F238E27FC236}">
                <a16:creationId xmlns:a16="http://schemas.microsoft.com/office/drawing/2014/main" id="{FCBE7455-7E63-1528-E1FA-E7F28CB41A62}"/>
              </a:ext>
            </a:extLst>
          </p:cNvPr>
          <p:cNvCxnSpPr/>
          <p:nvPr/>
        </p:nvCxnSpPr>
        <p:spPr>
          <a:xfrm>
            <a:off x="121689" y="5094514"/>
            <a:ext cx="447888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직선 연결선 50">
            <a:extLst>
              <a:ext uri="{FF2B5EF4-FFF2-40B4-BE49-F238E27FC236}">
                <a16:creationId xmlns:a16="http://schemas.microsoft.com/office/drawing/2014/main" id="{6C8E7968-927D-993E-6E5B-2411F7D5BC9C}"/>
              </a:ext>
            </a:extLst>
          </p:cNvPr>
          <p:cNvCxnSpPr/>
          <p:nvPr/>
        </p:nvCxnSpPr>
        <p:spPr>
          <a:xfrm>
            <a:off x="4982938" y="5094514"/>
            <a:ext cx="447888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직선 연결선 54">
            <a:extLst>
              <a:ext uri="{FF2B5EF4-FFF2-40B4-BE49-F238E27FC236}">
                <a16:creationId xmlns:a16="http://schemas.microsoft.com/office/drawing/2014/main" id="{2CD6E9AA-CBC2-2936-BA6D-479EFA3F8B4A}"/>
              </a:ext>
            </a:extLst>
          </p:cNvPr>
          <p:cNvCxnSpPr>
            <a:stCxn id="236" idx="0"/>
            <a:endCxn id="236" idx="2"/>
          </p:cNvCxnSpPr>
          <p:nvPr/>
        </p:nvCxnSpPr>
        <p:spPr>
          <a:xfrm>
            <a:off x="4843180" y="4693298"/>
            <a:ext cx="0" cy="1807315"/>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직선 화살표 연결선 56">
            <a:extLst>
              <a:ext uri="{FF2B5EF4-FFF2-40B4-BE49-F238E27FC236}">
                <a16:creationId xmlns:a16="http://schemas.microsoft.com/office/drawing/2014/main" id="{C8E66300-2C6A-2DDA-44AF-039CC947B1D0}"/>
              </a:ext>
            </a:extLst>
          </p:cNvPr>
          <p:cNvCxnSpPr>
            <a:cxnSpLocks/>
          </p:cNvCxnSpPr>
          <p:nvPr/>
        </p:nvCxnSpPr>
        <p:spPr>
          <a:xfrm>
            <a:off x="7257606" y="1842993"/>
            <a:ext cx="0" cy="2668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23" name="그룹 22">
            <a:extLst>
              <a:ext uri="{FF2B5EF4-FFF2-40B4-BE49-F238E27FC236}">
                <a16:creationId xmlns:a16="http://schemas.microsoft.com/office/drawing/2014/main" id="{23388C3F-F987-43CE-24B6-E9CD4731EA09}"/>
              </a:ext>
            </a:extLst>
          </p:cNvPr>
          <p:cNvGrpSpPr/>
          <p:nvPr/>
        </p:nvGrpSpPr>
        <p:grpSpPr>
          <a:xfrm>
            <a:off x="8012585" y="617812"/>
            <a:ext cx="213859" cy="213859"/>
            <a:chOff x="8157682" y="6501270"/>
            <a:chExt cx="235245" cy="235245"/>
          </a:xfrm>
        </p:grpSpPr>
        <p:sp>
          <p:nvSpPr>
            <p:cNvPr id="49" name="타원 48">
              <a:extLst>
                <a:ext uri="{FF2B5EF4-FFF2-40B4-BE49-F238E27FC236}">
                  <a16:creationId xmlns:a16="http://schemas.microsoft.com/office/drawing/2014/main" id="{91935DB3-F7FF-0C00-25B8-12829B235CB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52" name="Phone">
              <a:extLst>
                <a:ext uri="{FF2B5EF4-FFF2-40B4-BE49-F238E27FC236}">
                  <a16:creationId xmlns:a16="http://schemas.microsoft.com/office/drawing/2014/main" id="{E95823AA-60A5-512E-5BF9-88A5515936BC}"/>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2" name="TextBox 1">
            <a:extLst>
              <a:ext uri="{FF2B5EF4-FFF2-40B4-BE49-F238E27FC236}">
                <a16:creationId xmlns:a16="http://schemas.microsoft.com/office/drawing/2014/main" id="{EDD9B3AD-E995-F97A-E815-DDFC364542ED}"/>
              </a:ext>
            </a:extLst>
          </p:cNvPr>
          <p:cNvSpPr txBox="1"/>
          <p:nvPr/>
        </p:nvSpPr>
        <p:spPr>
          <a:xfrm>
            <a:off x="153934" y="1305184"/>
            <a:ext cx="3756156" cy="253916"/>
          </a:xfrm>
          <a:prstGeom prst="rect">
            <a:avLst/>
          </a:prstGeom>
          <a:noFill/>
        </p:spPr>
        <p:txBody>
          <a:bodyPr wrap="none" rtlCol="0">
            <a:spAutoFit/>
          </a:bodyPr>
          <a:lstStyle/>
          <a:p>
            <a:r>
              <a:rPr lang="ko-KR" altLang="en-US" sz="1050" dirty="0"/>
              <a:t>상품</a:t>
            </a:r>
            <a:r>
              <a:rPr lang="en-US" altLang="ko-KR" sz="1050" dirty="0"/>
              <a:t>:</a:t>
            </a:r>
            <a:r>
              <a:rPr lang="ko-KR" altLang="en-US" sz="1050" dirty="0"/>
              <a:t> </a:t>
            </a:r>
            <a:r>
              <a:rPr lang="ko-KR" altLang="en-US" sz="1050" dirty="0" err="1">
                <a:solidFill>
                  <a:srgbClr val="0D6EFD"/>
                </a:solidFill>
              </a:rPr>
              <a:t>효담</a:t>
            </a:r>
            <a:r>
              <a:rPr lang="en-US" altLang="ko-KR" sz="1050" dirty="0">
                <a:solidFill>
                  <a:srgbClr val="0D6EFD"/>
                </a:solidFill>
              </a:rPr>
              <a:t>699</a:t>
            </a:r>
            <a:r>
              <a:rPr lang="en-US" altLang="ko-KR" sz="1050" dirty="0"/>
              <a:t>, </a:t>
            </a:r>
            <a:r>
              <a:rPr lang="ko-KR" altLang="en-US" sz="1050" dirty="0" err="1"/>
              <a:t>납부액</a:t>
            </a:r>
            <a:r>
              <a:rPr lang="en-US" altLang="ko-KR" sz="1050" dirty="0"/>
              <a:t>:</a:t>
            </a:r>
            <a:r>
              <a:rPr lang="ko-KR" altLang="en-US" sz="1050" dirty="0"/>
              <a:t> </a:t>
            </a:r>
            <a:r>
              <a:rPr lang="en-US" altLang="ko-KR" sz="1050" dirty="0">
                <a:solidFill>
                  <a:srgbClr val="0D6EFD"/>
                </a:solidFill>
              </a:rPr>
              <a:t>2,400,000</a:t>
            </a:r>
            <a:r>
              <a:rPr lang="ko-KR" altLang="en-US" sz="1050" dirty="0"/>
              <a:t>원     </a:t>
            </a:r>
            <a:r>
              <a:rPr lang="en-US" altLang="ko-KR" sz="1050" dirty="0"/>
              <a:t>, </a:t>
            </a:r>
            <a:r>
              <a:rPr lang="ko-KR" altLang="en-US" sz="1050" dirty="0"/>
              <a:t>장례</a:t>
            </a:r>
            <a:r>
              <a:rPr lang="en-US" altLang="ko-KR" sz="1050" dirty="0"/>
              <a:t>:</a:t>
            </a:r>
            <a:r>
              <a:rPr lang="ko-KR" altLang="en-US" sz="1050" dirty="0"/>
              <a:t>                  </a:t>
            </a:r>
            <a:r>
              <a:rPr lang="en-US" altLang="ko-KR" sz="1050" dirty="0"/>
              <a:t>, </a:t>
            </a:r>
            <a:r>
              <a:rPr lang="ko-KR" altLang="en-US" sz="1050" dirty="0"/>
              <a:t>의복</a:t>
            </a:r>
          </a:p>
        </p:txBody>
      </p:sp>
      <p:grpSp>
        <p:nvGrpSpPr>
          <p:cNvPr id="5" name="Button Dropdown">
            <a:extLst>
              <a:ext uri="{FF2B5EF4-FFF2-40B4-BE49-F238E27FC236}">
                <a16:creationId xmlns:a16="http://schemas.microsoft.com/office/drawing/2014/main" id="{A884F639-C3C9-E194-C963-5F5BC1AC615E}"/>
              </a:ext>
            </a:extLst>
          </p:cNvPr>
          <p:cNvGrpSpPr/>
          <p:nvPr/>
        </p:nvGrpSpPr>
        <p:grpSpPr>
          <a:xfrm>
            <a:off x="2785636" y="1324071"/>
            <a:ext cx="459442" cy="207026"/>
            <a:chOff x="2615662" y="3713931"/>
            <a:chExt cx="459442" cy="207026"/>
          </a:xfrm>
        </p:grpSpPr>
        <p:sp>
          <p:nvSpPr>
            <p:cNvPr id="8" name="Button">
              <a:extLst>
                <a:ext uri="{FF2B5EF4-FFF2-40B4-BE49-F238E27FC236}">
                  <a16:creationId xmlns:a16="http://schemas.microsoft.com/office/drawing/2014/main" id="{5F5EDF25-68B1-20A7-AA0A-702B0BF5DD02}"/>
                </a:ext>
              </a:extLst>
            </p:cNvPr>
            <p:cNvSpPr/>
            <p:nvPr/>
          </p:nvSpPr>
          <p:spPr>
            <a:xfrm>
              <a:off x="2615662" y="3713931"/>
              <a:ext cx="459442" cy="207026"/>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146304"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900" dirty="0">
                  <a:solidFill>
                    <a:srgbClr val="5F5F5F"/>
                  </a:solidFill>
                  <a:latin typeface="Segoe UI" panose="020B0502040204020203" pitchFamily="34" charset="0"/>
                  <a:cs typeface="Segoe UI" panose="020B0502040204020203" pitchFamily="34" charset="0"/>
                </a:rPr>
                <a:t>매장   </a:t>
              </a:r>
              <a:endParaRPr lang="en-US" sz="900" dirty="0">
                <a:solidFill>
                  <a:srgbClr val="5F5F5F"/>
                </a:solidFill>
                <a:latin typeface="Segoe UI" panose="020B0502040204020203" pitchFamily="34" charset="0"/>
                <a:cs typeface="Segoe UI" panose="020B0502040204020203" pitchFamily="34" charset="0"/>
              </a:endParaRPr>
            </a:p>
          </p:txBody>
        </p:sp>
        <p:sp>
          <p:nvSpPr>
            <p:cNvPr id="14" name="Arrow Down">
              <a:extLst>
                <a:ext uri="{FF2B5EF4-FFF2-40B4-BE49-F238E27FC236}">
                  <a16:creationId xmlns:a16="http://schemas.microsoft.com/office/drawing/2014/main" id="{C4C46058-B2D4-000A-61E2-3F894DF30738}"/>
                </a:ext>
              </a:extLst>
            </p:cNvPr>
            <p:cNvSpPr>
              <a:spLocks noChangeAspect="1"/>
            </p:cNvSpPr>
            <p:nvPr/>
          </p:nvSpPr>
          <p:spPr bwMode="auto">
            <a:xfrm flipH="1">
              <a:off x="2955190" y="3801215"/>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8" name="Button Dropdown">
            <a:extLst>
              <a:ext uri="{FF2B5EF4-FFF2-40B4-BE49-F238E27FC236}">
                <a16:creationId xmlns:a16="http://schemas.microsoft.com/office/drawing/2014/main" id="{E994A87F-29FE-6B65-E347-A9C4B3333F90}"/>
              </a:ext>
            </a:extLst>
          </p:cNvPr>
          <p:cNvGrpSpPr/>
          <p:nvPr/>
        </p:nvGrpSpPr>
        <p:grpSpPr>
          <a:xfrm>
            <a:off x="3754996" y="1313683"/>
            <a:ext cx="541566" cy="207026"/>
            <a:chOff x="2419810" y="3713930"/>
            <a:chExt cx="655295" cy="207026"/>
          </a:xfrm>
        </p:grpSpPr>
        <p:sp>
          <p:nvSpPr>
            <p:cNvPr id="24" name="Button">
              <a:extLst>
                <a:ext uri="{FF2B5EF4-FFF2-40B4-BE49-F238E27FC236}">
                  <a16:creationId xmlns:a16="http://schemas.microsoft.com/office/drawing/2014/main" id="{148FACBA-1903-5610-C07B-693B39636B51}"/>
                </a:ext>
              </a:extLst>
            </p:cNvPr>
            <p:cNvSpPr/>
            <p:nvPr/>
          </p:nvSpPr>
          <p:spPr>
            <a:xfrm>
              <a:off x="2419810" y="3713930"/>
              <a:ext cx="655295" cy="207026"/>
            </a:xfrm>
            <a:prstGeom prst="roundRect">
              <a:avLst>
                <a:gd name="adj" fmla="val 11182"/>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45720" tIns="27432" rIns="146304"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900" dirty="0" err="1">
                  <a:solidFill>
                    <a:srgbClr val="5F5F5F"/>
                  </a:solidFill>
                  <a:latin typeface="Segoe UI" panose="020B0502040204020203" pitchFamily="34" charset="0"/>
                  <a:cs typeface="Segoe UI" panose="020B0502040204020203" pitchFamily="34" charset="0"/>
                </a:rPr>
                <a:t>전통식</a:t>
              </a:r>
              <a:r>
                <a:rPr lang="ko-KR" altLang="en-US" sz="900" dirty="0">
                  <a:solidFill>
                    <a:srgbClr val="5F5F5F"/>
                  </a:solidFill>
                  <a:latin typeface="Segoe UI" panose="020B0502040204020203" pitchFamily="34" charset="0"/>
                  <a:cs typeface="Segoe UI" panose="020B0502040204020203" pitchFamily="34" charset="0"/>
                </a:rPr>
                <a:t>   </a:t>
              </a:r>
              <a:endParaRPr lang="en-US" sz="900" dirty="0">
                <a:solidFill>
                  <a:srgbClr val="5F5F5F"/>
                </a:solidFill>
                <a:latin typeface="Segoe UI" panose="020B0502040204020203" pitchFamily="34" charset="0"/>
                <a:cs typeface="Segoe UI" panose="020B0502040204020203" pitchFamily="34" charset="0"/>
              </a:endParaRPr>
            </a:p>
          </p:txBody>
        </p:sp>
        <p:sp>
          <p:nvSpPr>
            <p:cNvPr id="53" name="Arrow Down">
              <a:extLst>
                <a:ext uri="{FF2B5EF4-FFF2-40B4-BE49-F238E27FC236}">
                  <a16:creationId xmlns:a16="http://schemas.microsoft.com/office/drawing/2014/main" id="{3F41B3D2-C839-8A6E-3139-3703895539C0}"/>
                </a:ext>
              </a:extLst>
            </p:cNvPr>
            <p:cNvSpPr>
              <a:spLocks noChangeAspect="1"/>
            </p:cNvSpPr>
            <p:nvPr/>
          </p:nvSpPr>
          <p:spPr bwMode="auto">
            <a:xfrm flipH="1">
              <a:off x="2955190" y="3801215"/>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54" name="Search">
            <a:extLst>
              <a:ext uri="{FF2B5EF4-FFF2-40B4-BE49-F238E27FC236}">
                <a16:creationId xmlns:a16="http://schemas.microsoft.com/office/drawing/2014/main" id="{791D3E9C-D621-5334-8EBB-1A9834F77F78}"/>
              </a:ext>
            </a:extLst>
          </p:cNvPr>
          <p:cNvSpPr>
            <a:spLocks noChangeAspect="1" noEditPoints="1"/>
          </p:cNvSpPr>
          <p:nvPr/>
        </p:nvSpPr>
        <p:spPr bwMode="auto">
          <a:xfrm>
            <a:off x="2264063" y="1373957"/>
            <a:ext cx="110597" cy="11059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30040457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그룹 44">
            <a:extLst>
              <a:ext uri="{FF2B5EF4-FFF2-40B4-BE49-F238E27FC236}">
                <a16:creationId xmlns:a16="http://schemas.microsoft.com/office/drawing/2014/main" id="{EA69DBC5-75E9-F33A-6FC9-AB324C50EFE9}"/>
              </a:ext>
            </a:extLst>
          </p:cNvPr>
          <p:cNvGrpSpPr/>
          <p:nvPr/>
        </p:nvGrpSpPr>
        <p:grpSpPr>
          <a:xfrm>
            <a:off x="179704" y="1217286"/>
            <a:ext cx="9313086" cy="2271167"/>
            <a:chOff x="228217" y="1789375"/>
            <a:chExt cx="9313086" cy="2271167"/>
          </a:xfrm>
        </p:grpSpPr>
        <p:sp>
          <p:nvSpPr>
            <p:cNvPr id="301" name="사각형: 둥근 모서리 300">
              <a:extLst>
                <a:ext uri="{FF2B5EF4-FFF2-40B4-BE49-F238E27FC236}">
                  <a16:creationId xmlns:a16="http://schemas.microsoft.com/office/drawing/2014/main" id="{2562AFEA-73FE-7F33-80A7-6E471F496512}"/>
                </a:ext>
              </a:extLst>
            </p:cNvPr>
            <p:cNvSpPr/>
            <p:nvPr/>
          </p:nvSpPr>
          <p:spPr>
            <a:xfrm>
              <a:off x="228217" y="1789375"/>
              <a:ext cx="9313086" cy="2271167"/>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2" name="TextBox 301">
              <a:extLst>
                <a:ext uri="{FF2B5EF4-FFF2-40B4-BE49-F238E27FC236}">
                  <a16:creationId xmlns:a16="http://schemas.microsoft.com/office/drawing/2014/main" id="{8AAEFCDB-C2D5-FDAF-B075-435EE43A9BE9}"/>
                </a:ext>
              </a:extLst>
            </p:cNvPr>
            <p:cNvSpPr txBox="1"/>
            <p:nvPr/>
          </p:nvSpPr>
          <p:spPr>
            <a:xfrm>
              <a:off x="283724" y="1882347"/>
              <a:ext cx="671979" cy="261610"/>
            </a:xfrm>
            <a:prstGeom prst="rect">
              <a:avLst/>
            </a:prstGeom>
            <a:noFill/>
          </p:spPr>
          <p:txBody>
            <a:bodyPr wrap="none" rtlCol="0">
              <a:spAutoFit/>
            </a:bodyPr>
            <a:lstStyle/>
            <a:p>
              <a:r>
                <a:rPr lang="ko-KR" altLang="en-US" sz="1100">
                  <a:solidFill>
                    <a:srgbClr val="0D6EFD"/>
                  </a:solidFill>
                </a:rPr>
                <a:t>기본정보</a:t>
              </a:r>
              <a:endParaRPr lang="ko-KR" altLang="en-US" sz="1100">
                <a:solidFill>
                  <a:schemeClr val="bg1">
                    <a:lumMod val="50000"/>
                  </a:schemeClr>
                </a:solidFill>
              </a:endParaRPr>
            </a:p>
          </p:txBody>
        </p:sp>
        <p:cxnSp>
          <p:nvCxnSpPr>
            <p:cNvPr id="303" name="직선 연결선 302">
              <a:extLst>
                <a:ext uri="{FF2B5EF4-FFF2-40B4-BE49-F238E27FC236}">
                  <a16:creationId xmlns:a16="http://schemas.microsoft.com/office/drawing/2014/main" id="{159DFBE7-65C2-6831-9FB8-42DCAE3D58EE}"/>
                </a:ext>
              </a:extLst>
            </p:cNvPr>
            <p:cNvCxnSpPr>
              <a:cxnSpLocks/>
            </p:cNvCxnSpPr>
            <p:nvPr/>
          </p:nvCxnSpPr>
          <p:spPr>
            <a:xfrm>
              <a:off x="344342" y="2209655"/>
              <a:ext cx="9008191"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1428015730"/>
              </p:ext>
            </p:extLst>
          </p:nvPr>
        </p:nvGraphicFramePr>
        <p:xfrm>
          <a:off x="9697979" y="526664"/>
          <a:ext cx="2486401" cy="404115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기본정보에 필수비품 영역 맨 하단에 추가필요</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Width=100%;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입력된 텍스트가 출력됨</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상품정보에 입력될 필수비품 영역 출력되면 됨</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상황실 조정에 따라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hidden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항목 있음</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예</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상품</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저가형</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ASIS</a:t>
                      </a: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기타정보에 있던 상주</a:t>
                      </a: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err="1">
                          <a:solidFill>
                            <a:srgbClr val="FF0000"/>
                          </a:solidFill>
                          <a:latin typeface="Pretendard" panose="02000503000000020004" pitchFamily="50" charset="-127"/>
                          <a:ea typeface="Pretendard" panose="02000503000000020004" pitchFamily="50" charset="-127"/>
                          <a:cs typeface="Pretendard" panose="02000503000000020004" pitchFamily="50" charset="-127"/>
                        </a:rPr>
                        <a:t>상주명</a:t>
                      </a: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연락처</a:t>
                      </a: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상주와 고인의 관계를 고인 및 상주정보에 취합</a:t>
                      </a:r>
                      <a:endPar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부고안내까지 들어가도 되는지 체크 필요</a:t>
                      </a:r>
                      <a:r>
                        <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rPr>
                        <a:t>(TBD)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의전팀장이 최초 도착 시 기본정보를 확인하고</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고인정보를 확인 또는 입력한 후 버튼을 클릭해야 함</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상황실 접수내용과의 일치여부를 확인함과 동시에 필요내용을 추가로 입력하는 과정</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내용확인 버튼 누른 경우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2-1</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이 노출됨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일반상품 예시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단체의 경우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직원명</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직원연락처가 나옴</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일반상품 예시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배송상품의 경우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고인명</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장례식장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호실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버스</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리무진</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선택</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화장장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장지</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사용안함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필수비품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사진포함 블럭형태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66559231"/>
                  </a:ext>
                </a:extLst>
              </a:tr>
            </a:tbl>
          </a:graphicData>
        </a:graphic>
      </p:graphicFrame>
      <p:sp>
        <p:nvSpPr>
          <p:cNvPr id="275" name="텍스트 개체 틀 274">
            <a:extLst>
              <a:ext uri="{FF2B5EF4-FFF2-40B4-BE49-F238E27FC236}">
                <a16:creationId xmlns:a16="http://schemas.microsoft.com/office/drawing/2014/main" id="{1D1C6229-57EE-DDE6-A17B-0762C48827CA}"/>
              </a:ext>
            </a:extLst>
          </p:cNvPr>
          <p:cNvSpPr>
            <a:spLocks noGrp="1"/>
          </p:cNvSpPr>
          <p:nvPr>
            <p:ph type="body" sz="quarter" idx="10"/>
          </p:nvPr>
        </p:nvSpPr>
        <p:spPr/>
        <p:txBody>
          <a:bodyPr/>
          <a:lstStyle/>
          <a:p>
            <a:r>
              <a:rPr lang="en-US" altLang="ko-KR" dirty="0"/>
              <a:t>-</a:t>
            </a:r>
            <a:endParaRPr lang="ko-KR" altLang="en-US" dirty="0"/>
          </a:p>
        </p:txBody>
      </p:sp>
      <p:sp>
        <p:nvSpPr>
          <p:cNvPr id="278" name="텍스트 개체 틀 277">
            <a:extLst>
              <a:ext uri="{FF2B5EF4-FFF2-40B4-BE49-F238E27FC236}">
                <a16:creationId xmlns:a16="http://schemas.microsoft.com/office/drawing/2014/main" id="{E38C0BF8-B34F-7FE6-867C-511CB96434D0}"/>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a:t>
            </a:r>
            <a:r>
              <a:rPr lang="en-US" altLang="ko-KR" dirty="0"/>
              <a:t>(</a:t>
            </a:r>
            <a:r>
              <a:rPr lang="ko-KR" altLang="en-US" dirty="0"/>
              <a:t>기본정보</a:t>
            </a:r>
            <a:r>
              <a:rPr lang="en-US" altLang="ko-KR" dirty="0"/>
              <a:t>)</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 AG05020201000</a:t>
            </a:r>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a:t>상품정보</a:t>
            </a:r>
            <a:r>
              <a:rPr lang="en-US" altLang="ko-KR" dirty="0"/>
              <a:t>(</a:t>
            </a:r>
            <a:r>
              <a:rPr lang="ko-KR" altLang="en-US" dirty="0"/>
              <a:t>기본정보</a:t>
            </a:r>
            <a:r>
              <a:rPr lang="en-US" altLang="ko-KR" dirty="0"/>
              <a:t>)</a:t>
            </a:r>
            <a:endParaRPr lang="ko-KR" altLang="en-US" dirty="0"/>
          </a:p>
          <a:p>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93" name="Chevron Down">
            <a:extLst>
              <a:ext uri="{FF2B5EF4-FFF2-40B4-BE49-F238E27FC236}">
                <a16:creationId xmlns:a16="http://schemas.microsoft.com/office/drawing/2014/main" id="{53EBDA3E-6849-84F1-601E-B56575F6B072}"/>
              </a:ext>
            </a:extLst>
          </p:cNvPr>
          <p:cNvSpPr>
            <a:spLocks noChangeAspect="1"/>
          </p:cNvSpPr>
          <p:nvPr/>
        </p:nvSpPr>
        <p:spPr bwMode="auto">
          <a:xfrm>
            <a:off x="9046059" y="4200565"/>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25" name="Search">
            <a:extLst>
              <a:ext uri="{FF2B5EF4-FFF2-40B4-BE49-F238E27FC236}">
                <a16:creationId xmlns:a16="http://schemas.microsoft.com/office/drawing/2014/main" id="{9FCDF20C-BE5C-B778-F039-E4ECCA30C537}"/>
              </a:ext>
            </a:extLst>
          </p:cNvPr>
          <p:cNvSpPr>
            <a:spLocks noChangeAspect="1" noEditPoints="1"/>
          </p:cNvSpPr>
          <p:nvPr/>
        </p:nvSpPr>
        <p:spPr bwMode="auto">
          <a:xfrm>
            <a:off x="9042249" y="4694595"/>
            <a:ext cx="139700" cy="142875"/>
          </a:xfrm>
          <a:custGeom>
            <a:avLst/>
            <a:gdLst>
              <a:gd name="T0" fmla="*/ 227 w 572"/>
              <a:gd name="T1" fmla="*/ 0 h 585"/>
              <a:gd name="T2" fmla="*/ 0 w 572"/>
              <a:gd name="T3" fmla="*/ 227 h 585"/>
              <a:gd name="T4" fmla="*/ 227 w 572"/>
              <a:gd name="T5" fmla="*/ 453 h 585"/>
              <a:gd name="T6" fmla="*/ 359 w 572"/>
              <a:gd name="T7" fmla="*/ 410 h 585"/>
              <a:gd name="T8" fmla="*/ 535 w 572"/>
              <a:gd name="T9" fmla="*/ 585 h 585"/>
              <a:gd name="T10" fmla="*/ 572 w 572"/>
              <a:gd name="T11" fmla="*/ 548 h 585"/>
              <a:gd name="T12" fmla="*/ 399 w 572"/>
              <a:gd name="T13" fmla="*/ 374 h 585"/>
              <a:gd name="T14" fmla="*/ 454 w 572"/>
              <a:gd name="T15" fmla="*/ 227 h 585"/>
              <a:gd name="T16" fmla="*/ 227 w 572"/>
              <a:gd name="T17" fmla="*/ 0 h 585"/>
              <a:gd name="T18" fmla="*/ 227 w 572"/>
              <a:gd name="T19" fmla="*/ 27 h 585"/>
              <a:gd name="T20" fmla="*/ 427 w 572"/>
              <a:gd name="T21" fmla="*/ 227 h 585"/>
              <a:gd name="T22" fmla="*/ 227 w 572"/>
              <a:gd name="T23" fmla="*/ 427 h 585"/>
              <a:gd name="T24" fmla="*/ 27 w 572"/>
              <a:gd name="T25" fmla="*/ 227 h 585"/>
              <a:gd name="T26" fmla="*/ 227 w 572"/>
              <a:gd name="T27" fmla="*/ 2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2" h="585">
                <a:moveTo>
                  <a:pt x="227" y="0"/>
                </a:moveTo>
                <a:cubicBezTo>
                  <a:pt x="102" y="0"/>
                  <a:pt x="0" y="102"/>
                  <a:pt x="0" y="227"/>
                </a:cubicBezTo>
                <a:cubicBezTo>
                  <a:pt x="0" y="352"/>
                  <a:pt x="102" y="453"/>
                  <a:pt x="227" y="453"/>
                </a:cubicBezTo>
                <a:cubicBezTo>
                  <a:pt x="276" y="453"/>
                  <a:pt x="322" y="437"/>
                  <a:pt x="359" y="410"/>
                </a:cubicBezTo>
                <a:lnTo>
                  <a:pt x="535" y="585"/>
                </a:lnTo>
                <a:lnTo>
                  <a:pt x="572" y="548"/>
                </a:lnTo>
                <a:lnTo>
                  <a:pt x="399" y="374"/>
                </a:lnTo>
                <a:cubicBezTo>
                  <a:pt x="433" y="335"/>
                  <a:pt x="454" y="283"/>
                  <a:pt x="454" y="227"/>
                </a:cubicBezTo>
                <a:cubicBezTo>
                  <a:pt x="454" y="102"/>
                  <a:pt x="352" y="0"/>
                  <a:pt x="227" y="0"/>
                </a:cubicBezTo>
                <a:close/>
                <a:moveTo>
                  <a:pt x="227" y="27"/>
                </a:moveTo>
                <a:cubicBezTo>
                  <a:pt x="338" y="27"/>
                  <a:pt x="427" y="116"/>
                  <a:pt x="427" y="227"/>
                </a:cubicBezTo>
                <a:cubicBezTo>
                  <a:pt x="427" y="337"/>
                  <a:pt x="338" y="427"/>
                  <a:pt x="227" y="427"/>
                </a:cubicBezTo>
                <a:cubicBezTo>
                  <a:pt x="116" y="427"/>
                  <a:pt x="27" y="337"/>
                  <a:pt x="27" y="227"/>
                </a:cubicBezTo>
                <a:cubicBezTo>
                  <a:pt x="27" y="116"/>
                  <a:pt x="116" y="27"/>
                  <a:pt x="227" y="27"/>
                </a:cubicBezTo>
                <a:close/>
              </a:path>
            </a:pathLst>
          </a:custGeom>
          <a:solidFill>
            <a:schemeClr val="tx1"/>
          </a:solidFill>
          <a:ln>
            <a:solidFill>
              <a:schemeClr val="tx1"/>
            </a:solid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7" name="그룹 6">
            <a:extLst>
              <a:ext uri="{FF2B5EF4-FFF2-40B4-BE49-F238E27FC236}">
                <a16:creationId xmlns:a16="http://schemas.microsoft.com/office/drawing/2014/main" id="{04C08A24-17CA-1041-9833-34C70AB1CD8B}"/>
              </a:ext>
            </a:extLst>
          </p:cNvPr>
          <p:cNvGrpSpPr/>
          <p:nvPr/>
        </p:nvGrpSpPr>
        <p:grpSpPr>
          <a:xfrm>
            <a:off x="179704" y="3556146"/>
            <a:ext cx="9313086" cy="2844654"/>
            <a:chOff x="228217" y="1789374"/>
            <a:chExt cx="9313086" cy="2844654"/>
          </a:xfrm>
        </p:grpSpPr>
        <p:sp>
          <p:nvSpPr>
            <p:cNvPr id="35" name="사각형: 둥근 모서리 34">
              <a:extLst>
                <a:ext uri="{FF2B5EF4-FFF2-40B4-BE49-F238E27FC236}">
                  <a16:creationId xmlns:a16="http://schemas.microsoft.com/office/drawing/2014/main" id="{B6F96BB8-FBC9-9DD9-8C89-D26C16C55CE1}"/>
                </a:ext>
              </a:extLst>
            </p:cNvPr>
            <p:cNvSpPr/>
            <p:nvPr/>
          </p:nvSpPr>
          <p:spPr>
            <a:xfrm>
              <a:off x="228217" y="1789374"/>
              <a:ext cx="9313086" cy="2844654"/>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TextBox 35">
              <a:extLst>
                <a:ext uri="{FF2B5EF4-FFF2-40B4-BE49-F238E27FC236}">
                  <a16:creationId xmlns:a16="http://schemas.microsoft.com/office/drawing/2014/main" id="{08837F50-B8FF-BF95-D297-48A4003248AD}"/>
                </a:ext>
              </a:extLst>
            </p:cNvPr>
            <p:cNvSpPr txBox="1"/>
            <p:nvPr/>
          </p:nvSpPr>
          <p:spPr>
            <a:xfrm>
              <a:off x="283724" y="1882347"/>
              <a:ext cx="671979" cy="261610"/>
            </a:xfrm>
            <a:prstGeom prst="rect">
              <a:avLst/>
            </a:prstGeom>
            <a:noFill/>
          </p:spPr>
          <p:txBody>
            <a:bodyPr wrap="none" rtlCol="0">
              <a:spAutoFit/>
            </a:bodyPr>
            <a:lstStyle/>
            <a:p>
              <a:r>
                <a:rPr lang="ko-KR" altLang="en-US" sz="1100">
                  <a:solidFill>
                    <a:srgbClr val="0D6EFD"/>
                  </a:solidFill>
                </a:rPr>
                <a:t>고인정보</a:t>
              </a:r>
              <a:endParaRPr lang="ko-KR" altLang="en-US" sz="1100">
                <a:solidFill>
                  <a:schemeClr val="bg1">
                    <a:lumMod val="50000"/>
                  </a:schemeClr>
                </a:solidFill>
              </a:endParaRPr>
            </a:p>
          </p:txBody>
        </p:sp>
        <p:cxnSp>
          <p:nvCxnSpPr>
            <p:cNvPr id="37" name="직선 연결선 36">
              <a:extLst>
                <a:ext uri="{FF2B5EF4-FFF2-40B4-BE49-F238E27FC236}">
                  <a16:creationId xmlns:a16="http://schemas.microsoft.com/office/drawing/2014/main" id="{0D0837EE-C16B-172F-0713-C84143928F56}"/>
                </a:ext>
              </a:extLst>
            </p:cNvPr>
            <p:cNvCxnSpPr>
              <a:cxnSpLocks/>
            </p:cNvCxnSpPr>
            <p:nvPr/>
          </p:nvCxnSpPr>
          <p:spPr>
            <a:xfrm>
              <a:off x="353248" y="2209655"/>
              <a:ext cx="9008191"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grpSp>
        <p:nvGrpSpPr>
          <p:cNvPr id="8" name="그룹 7">
            <a:extLst>
              <a:ext uri="{FF2B5EF4-FFF2-40B4-BE49-F238E27FC236}">
                <a16:creationId xmlns:a16="http://schemas.microsoft.com/office/drawing/2014/main" id="{310EECCA-313E-0669-2450-F18BDBA4809F}"/>
              </a:ext>
            </a:extLst>
          </p:cNvPr>
          <p:cNvGrpSpPr/>
          <p:nvPr/>
        </p:nvGrpSpPr>
        <p:grpSpPr>
          <a:xfrm>
            <a:off x="310157" y="4090063"/>
            <a:ext cx="2147293" cy="389947"/>
            <a:chOff x="265535" y="6019412"/>
            <a:chExt cx="3840890" cy="389947"/>
          </a:xfrm>
        </p:grpSpPr>
        <p:sp>
          <p:nvSpPr>
            <p:cNvPr id="33" name="직사각형 32">
              <a:extLst>
                <a:ext uri="{FF2B5EF4-FFF2-40B4-BE49-F238E27FC236}">
                  <a16:creationId xmlns:a16="http://schemas.microsoft.com/office/drawing/2014/main" id="{ECAB0B2E-E760-97F4-DEEE-3DC778AFA5E1}"/>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4" name="TextBox 33">
              <a:extLst>
                <a:ext uri="{FF2B5EF4-FFF2-40B4-BE49-F238E27FC236}">
                  <a16:creationId xmlns:a16="http://schemas.microsoft.com/office/drawing/2014/main" id="{94DF57B8-1BA2-89B2-155E-825660C08991}"/>
                </a:ext>
              </a:extLst>
            </p:cNvPr>
            <p:cNvSpPr txBox="1"/>
            <p:nvPr/>
          </p:nvSpPr>
          <p:spPr>
            <a:xfrm>
              <a:off x="432452" y="6019412"/>
              <a:ext cx="630809" cy="123111"/>
            </a:xfrm>
            <a:prstGeom prst="rect">
              <a:avLst/>
            </a:prstGeom>
            <a:solidFill>
              <a:schemeClr val="bg1"/>
            </a:solidFill>
          </p:spPr>
          <p:txBody>
            <a:bodyPr wrap="square" lIns="0" tIns="0" rIns="0" bIns="0" rtlCol="0">
              <a:spAutoFit/>
            </a:bodyPr>
            <a:lstStyle/>
            <a:p>
              <a:pPr algn="ctr"/>
              <a:r>
                <a:rPr lang="ko-KR" altLang="en-US" sz="800" dirty="0">
                  <a:latin typeface="+mn-ea"/>
                </a:rPr>
                <a:t>빈소도착</a:t>
              </a:r>
              <a:endParaRPr lang="en-US" altLang="ko-KR" sz="800" dirty="0">
                <a:latin typeface="+mn-ea"/>
              </a:endParaRPr>
            </a:p>
          </p:txBody>
        </p:sp>
      </p:grpSp>
      <p:sp>
        <p:nvSpPr>
          <p:cNvPr id="31" name="직사각형 30">
            <a:extLst>
              <a:ext uri="{FF2B5EF4-FFF2-40B4-BE49-F238E27FC236}">
                <a16:creationId xmlns:a16="http://schemas.microsoft.com/office/drawing/2014/main" id="{34E1E04C-5741-2380-1377-DF171BEDA867}"/>
              </a:ext>
            </a:extLst>
          </p:cNvPr>
          <p:cNvSpPr/>
          <p:nvPr/>
        </p:nvSpPr>
        <p:spPr>
          <a:xfrm>
            <a:off x="2592347" y="4163210"/>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9" name="직사각형 28">
            <a:extLst>
              <a:ext uri="{FF2B5EF4-FFF2-40B4-BE49-F238E27FC236}">
                <a16:creationId xmlns:a16="http://schemas.microsoft.com/office/drawing/2014/main" id="{69B90675-7F70-6036-07D7-8C4C88C484A5}"/>
              </a:ext>
            </a:extLst>
          </p:cNvPr>
          <p:cNvSpPr/>
          <p:nvPr/>
        </p:nvSpPr>
        <p:spPr>
          <a:xfrm>
            <a:off x="4874537" y="4163210"/>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7" name="직사각형 26">
            <a:extLst>
              <a:ext uri="{FF2B5EF4-FFF2-40B4-BE49-F238E27FC236}">
                <a16:creationId xmlns:a16="http://schemas.microsoft.com/office/drawing/2014/main" id="{2882843B-4E77-AA98-EF03-F16BB98D72F7}"/>
              </a:ext>
            </a:extLst>
          </p:cNvPr>
          <p:cNvSpPr/>
          <p:nvPr/>
        </p:nvSpPr>
        <p:spPr>
          <a:xfrm>
            <a:off x="7156727" y="4163210"/>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5" name="직사각형 24">
            <a:extLst>
              <a:ext uri="{FF2B5EF4-FFF2-40B4-BE49-F238E27FC236}">
                <a16:creationId xmlns:a16="http://schemas.microsoft.com/office/drawing/2014/main" id="{1624150E-A763-0EEC-EBFD-6C102C6C3A9B}"/>
              </a:ext>
            </a:extLst>
          </p:cNvPr>
          <p:cNvSpPr/>
          <p:nvPr/>
        </p:nvSpPr>
        <p:spPr>
          <a:xfrm>
            <a:off x="310157" y="4654700"/>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3" name="직사각형 22">
            <a:extLst>
              <a:ext uri="{FF2B5EF4-FFF2-40B4-BE49-F238E27FC236}">
                <a16:creationId xmlns:a16="http://schemas.microsoft.com/office/drawing/2014/main" id="{15D86CCC-BC36-813B-012A-125E8FB151F4}"/>
              </a:ext>
            </a:extLst>
          </p:cNvPr>
          <p:cNvSpPr/>
          <p:nvPr/>
        </p:nvSpPr>
        <p:spPr>
          <a:xfrm>
            <a:off x="2592347" y="4654700"/>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1" name="직사각형 20">
            <a:extLst>
              <a:ext uri="{FF2B5EF4-FFF2-40B4-BE49-F238E27FC236}">
                <a16:creationId xmlns:a16="http://schemas.microsoft.com/office/drawing/2014/main" id="{D9BC58A2-8D8C-2DAE-C04D-60C6729A201E}"/>
              </a:ext>
            </a:extLst>
          </p:cNvPr>
          <p:cNvSpPr/>
          <p:nvPr/>
        </p:nvSpPr>
        <p:spPr>
          <a:xfrm>
            <a:off x="4874537" y="4654700"/>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9" name="직사각형 18">
            <a:extLst>
              <a:ext uri="{FF2B5EF4-FFF2-40B4-BE49-F238E27FC236}">
                <a16:creationId xmlns:a16="http://schemas.microsoft.com/office/drawing/2014/main" id="{C648F9AE-7156-0F15-5536-56861977AA81}"/>
              </a:ext>
            </a:extLst>
          </p:cNvPr>
          <p:cNvSpPr/>
          <p:nvPr/>
        </p:nvSpPr>
        <p:spPr>
          <a:xfrm>
            <a:off x="7156727" y="4654700"/>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46" name="그룹 45">
            <a:extLst>
              <a:ext uri="{FF2B5EF4-FFF2-40B4-BE49-F238E27FC236}">
                <a16:creationId xmlns:a16="http://schemas.microsoft.com/office/drawing/2014/main" id="{8BCB38F8-FE88-8281-B92B-8AB0C5A85678}"/>
              </a:ext>
            </a:extLst>
          </p:cNvPr>
          <p:cNvGrpSpPr/>
          <p:nvPr/>
        </p:nvGrpSpPr>
        <p:grpSpPr>
          <a:xfrm>
            <a:off x="310157" y="1751202"/>
            <a:ext cx="2147293" cy="389947"/>
            <a:chOff x="265535" y="6019412"/>
            <a:chExt cx="3840890" cy="389947"/>
          </a:xfrm>
        </p:grpSpPr>
        <p:sp>
          <p:nvSpPr>
            <p:cNvPr id="299" name="직사각형 298">
              <a:extLst>
                <a:ext uri="{FF2B5EF4-FFF2-40B4-BE49-F238E27FC236}">
                  <a16:creationId xmlns:a16="http://schemas.microsoft.com/office/drawing/2014/main" id="{A093E023-F5FF-B404-98FE-93AE95A627C3}"/>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00" name="TextBox 299">
              <a:extLst>
                <a:ext uri="{FF2B5EF4-FFF2-40B4-BE49-F238E27FC236}">
                  <a16:creationId xmlns:a16="http://schemas.microsoft.com/office/drawing/2014/main" id="{A7842E80-DF4E-D06D-DF4D-B6B7761C9FB8}"/>
                </a:ext>
              </a:extLst>
            </p:cNvPr>
            <p:cNvSpPr txBox="1"/>
            <p:nvPr/>
          </p:nvSpPr>
          <p:spPr>
            <a:xfrm>
              <a:off x="340185" y="6019412"/>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단체</a:t>
              </a:r>
              <a:endParaRPr lang="en-US" altLang="ko-KR" sz="800" dirty="0">
                <a:latin typeface="+mn-ea"/>
              </a:endParaRPr>
            </a:p>
          </p:txBody>
        </p:sp>
      </p:grpSp>
      <p:grpSp>
        <p:nvGrpSpPr>
          <p:cNvPr id="47" name="그룹 46">
            <a:extLst>
              <a:ext uri="{FF2B5EF4-FFF2-40B4-BE49-F238E27FC236}">
                <a16:creationId xmlns:a16="http://schemas.microsoft.com/office/drawing/2014/main" id="{712B3171-E1B4-91D6-3F21-C7C92E45FE81}"/>
              </a:ext>
            </a:extLst>
          </p:cNvPr>
          <p:cNvGrpSpPr/>
          <p:nvPr/>
        </p:nvGrpSpPr>
        <p:grpSpPr>
          <a:xfrm>
            <a:off x="2592347" y="1751202"/>
            <a:ext cx="2147293" cy="389947"/>
            <a:chOff x="265535" y="6019412"/>
            <a:chExt cx="3840890" cy="389947"/>
          </a:xfrm>
        </p:grpSpPr>
        <p:sp>
          <p:nvSpPr>
            <p:cNvPr id="297" name="직사각형 296">
              <a:extLst>
                <a:ext uri="{FF2B5EF4-FFF2-40B4-BE49-F238E27FC236}">
                  <a16:creationId xmlns:a16="http://schemas.microsoft.com/office/drawing/2014/main" id="{F3B839E1-6CEE-4BF6-9D2F-0AB35EA7778F}"/>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98" name="TextBox 297">
              <a:extLst>
                <a:ext uri="{FF2B5EF4-FFF2-40B4-BE49-F238E27FC236}">
                  <a16:creationId xmlns:a16="http://schemas.microsoft.com/office/drawing/2014/main" id="{371DD5F9-8980-7D75-1D6B-A5D8BD927D17}"/>
                </a:ext>
              </a:extLst>
            </p:cNvPr>
            <p:cNvSpPr txBox="1"/>
            <p:nvPr/>
          </p:nvSpPr>
          <p:spPr>
            <a:xfrm>
              <a:off x="340183" y="6019412"/>
              <a:ext cx="1115207" cy="123111"/>
            </a:xfrm>
            <a:prstGeom prst="rect">
              <a:avLst/>
            </a:prstGeom>
            <a:solidFill>
              <a:schemeClr val="bg1"/>
            </a:solidFill>
          </p:spPr>
          <p:txBody>
            <a:bodyPr wrap="square" lIns="0" tIns="0" rIns="0" bIns="0" rtlCol="0">
              <a:spAutoFit/>
            </a:bodyPr>
            <a:lstStyle/>
            <a:p>
              <a:pPr algn="ctr"/>
              <a:r>
                <a:rPr lang="ko-KR" altLang="en-US" sz="800" dirty="0">
                  <a:latin typeface="+mn-ea"/>
                </a:rPr>
                <a:t>행사구분</a:t>
              </a:r>
              <a:endParaRPr lang="en-US" altLang="ko-KR" sz="800" dirty="0">
                <a:latin typeface="+mn-ea"/>
              </a:endParaRPr>
            </a:p>
          </p:txBody>
        </p:sp>
      </p:grpSp>
      <p:grpSp>
        <p:nvGrpSpPr>
          <p:cNvPr id="48" name="그룹 47">
            <a:extLst>
              <a:ext uri="{FF2B5EF4-FFF2-40B4-BE49-F238E27FC236}">
                <a16:creationId xmlns:a16="http://schemas.microsoft.com/office/drawing/2014/main" id="{958AA31B-9283-7532-D256-29114236C5EA}"/>
              </a:ext>
            </a:extLst>
          </p:cNvPr>
          <p:cNvGrpSpPr/>
          <p:nvPr/>
        </p:nvGrpSpPr>
        <p:grpSpPr>
          <a:xfrm>
            <a:off x="4874537" y="1751202"/>
            <a:ext cx="2147293" cy="389947"/>
            <a:chOff x="265535" y="6019412"/>
            <a:chExt cx="3840890" cy="389947"/>
          </a:xfrm>
        </p:grpSpPr>
        <p:sp>
          <p:nvSpPr>
            <p:cNvPr id="295" name="직사각형 294">
              <a:extLst>
                <a:ext uri="{FF2B5EF4-FFF2-40B4-BE49-F238E27FC236}">
                  <a16:creationId xmlns:a16="http://schemas.microsoft.com/office/drawing/2014/main" id="{65F36CFD-DE88-57FE-92E2-9368742BF390}"/>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96" name="TextBox 295">
              <a:extLst>
                <a:ext uri="{FF2B5EF4-FFF2-40B4-BE49-F238E27FC236}">
                  <a16:creationId xmlns:a16="http://schemas.microsoft.com/office/drawing/2014/main" id="{1F196082-E527-E921-B44F-24F90A5E5B37}"/>
                </a:ext>
              </a:extLst>
            </p:cNvPr>
            <p:cNvSpPr txBox="1"/>
            <p:nvPr/>
          </p:nvSpPr>
          <p:spPr>
            <a:xfrm>
              <a:off x="443018" y="6019412"/>
              <a:ext cx="817234" cy="123111"/>
            </a:xfrm>
            <a:prstGeom prst="rect">
              <a:avLst/>
            </a:prstGeom>
            <a:solidFill>
              <a:schemeClr val="bg1"/>
            </a:solidFill>
          </p:spPr>
          <p:txBody>
            <a:bodyPr wrap="square" lIns="0" tIns="0" rIns="0" bIns="0" rtlCol="0">
              <a:spAutoFit/>
            </a:bodyPr>
            <a:lstStyle/>
            <a:p>
              <a:pPr algn="ctr"/>
              <a:r>
                <a:rPr lang="ko-KR" altLang="en-US" sz="800">
                  <a:latin typeface="+mn-ea"/>
                </a:rPr>
                <a:t>진행상품</a:t>
              </a:r>
              <a:endParaRPr lang="en-US" altLang="ko-KR" sz="800">
                <a:latin typeface="+mn-ea"/>
              </a:endParaRPr>
            </a:p>
          </p:txBody>
        </p:sp>
      </p:grpSp>
      <p:grpSp>
        <p:nvGrpSpPr>
          <p:cNvPr id="49" name="그룹 48">
            <a:extLst>
              <a:ext uri="{FF2B5EF4-FFF2-40B4-BE49-F238E27FC236}">
                <a16:creationId xmlns:a16="http://schemas.microsoft.com/office/drawing/2014/main" id="{CC59A27E-EC63-F9F4-D305-20878E0E0854}"/>
              </a:ext>
            </a:extLst>
          </p:cNvPr>
          <p:cNvGrpSpPr/>
          <p:nvPr/>
        </p:nvGrpSpPr>
        <p:grpSpPr>
          <a:xfrm>
            <a:off x="313787" y="2241029"/>
            <a:ext cx="2147293" cy="389946"/>
            <a:chOff x="265535" y="6019413"/>
            <a:chExt cx="3840890" cy="389946"/>
          </a:xfrm>
        </p:grpSpPr>
        <p:sp>
          <p:nvSpPr>
            <p:cNvPr id="150" name="직사각형 149">
              <a:extLst>
                <a:ext uri="{FF2B5EF4-FFF2-40B4-BE49-F238E27FC236}">
                  <a16:creationId xmlns:a16="http://schemas.microsoft.com/office/drawing/2014/main" id="{0ADA3AEC-3410-FF29-825B-504B84F758F2}"/>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r"/>
              <a:endParaRPr lang="en-US" altLang="ko-KR" sz="1000" dirty="0">
                <a:solidFill>
                  <a:schemeClr val="bg1">
                    <a:lumMod val="50000"/>
                  </a:schemeClr>
                </a:solidFill>
                <a:latin typeface="+mn-ea"/>
                <a:cs typeface="Segoe UI" panose="020B0502040204020203" pitchFamily="34" charset="0"/>
              </a:endParaRPr>
            </a:p>
          </p:txBody>
        </p:sp>
        <p:sp>
          <p:nvSpPr>
            <p:cNvPr id="151" name="TextBox 150">
              <a:extLst>
                <a:ext uri="{FF2B5EF4-FFF2-40B4-BE49-F238E27FC236}">
                  <a16:creationId xmlns:a16="http://schemas.microsoft.com/office/drawing/2014/main" id="{1A2A3A12-A19A-2C3B-E642-B0A7416289D0}"/>
                </a:ext>
              </a:extLst>
            </p:cNvPr>
            <p:cNvSpPr txBox="1"/>
            <p:nvPr/>
          </p:nvSpPr>
          <p:spPr>
            <a:xfrm>
              <a:off x="340185" y="6019413"/>
              <a:ext cx="817234" cy="123111"/>
            </a:xfrm>
            <a:prstGeom prst="rect">
              <a:avLst/>
            </a:prstGeom>
            <a:solidFill>
              <a:schemeClr val="bg1"/>
            </a:solidFill>
          </p:spPr>
          <p:txBody>
            <a:bodyPr wrap="square" lIns="0" tIns="0" rIns="0" bIns="0" rtlCol="0">
              <a:spAutoFit/>
            </a:bodyPr>
            <a:lstStyle/>
            <a:p>
              <a:pPr algn="ctr"/>
              <a:r>
                <a:rPr lang="ko-KR" altLang="en-US" sz="800" dirty="0">
                  <a:latin typeface="+mn-ea"/>
                </a:rPr>
                <a:t>납입부금</a:t>
              </a:r>
              <a:endParaRPr lang="en-US" altLang="ko-KR" sz="800" dirty="0">
                <a:latin typeface="+mn-ea"/>
              </a:endParaRPr>
            </a:p>
          </p:txBody>
        </p:sp>
      </p:grpSp>
      <p:grpSp>
        <p:nvGrpSpPr>
          <p:cNvPr id="50" name="그룹 49">
            <a:extLst>
              <a:ext uri="{FF2B5EF4-FFF2-40B4-BE49-F238E27FC236}">
                <a16:creationId xmlns:a16="http://schemas.microsoft.com/office/drawing/2014/main" id="{A4F58C44-B72F-9402-4E17-F18C3E4D8851}"/>
              </a:ext>
            </a:extLst>
          </p:cNvPr>
          <p:cNvGrpSpPr/>
          <p:nvPr/>
        </p:nvGrpSpPr>
        <p:grpSpPr>
          <a:xfrm>
            <a:off x="2601535" y="2242692"/>
            <a:ext cx="2147293" cy="389947"/>
            <a:chOff x="265535" y="6019412"/>
            <a:chExt cx="3840890" cy="389947"/>
          </a:xfrm>
        </p:grpSpPr>
        <p:sp>
          <p:nvSpPr>
            <p:cNvPr id="148" name="직사각형 147">
              <a:extLst>
                <a:ext uri="{FF2B5EF4-FFF2-40B4-BE49-F238E27FC236}">
                  <a16:creationId xmlns:a16="http://schemas.microsoft.com/office/drawing/2014/main" id="{8D91AE9D-3736-6268-6410-526D4E507CAB}"/>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49" name="TextBox 148">
              <a:extLst>
                <a:ext uri="{FF2B5EF4-FFF2-40B4-BE49-F238E27FC236}">
                  <a16:creationId xmlns:a16="http://schemas.microsoft.com/office/drawing/2014/main" id="{243C229E-9E0C-4B56-2DE6-0E56E873425D}"/>
                </a:ext>
              </a:extLst>
            </p:cNvPr>
            <p:cNvSpPr txBox="1"/>
            <p:nvPr/>
          </p:nvSpPr>
          <p:spPr>
            <a:xfrm>
              <a:off x="340185" y="6019412"/>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계약자</a:t>
              </a:r>
              <a:endParaRPr lang="en-US" altLang="ko-KR" sz="800" dirty="0">
                <a:latin typeface="+mn-ea"/>
              </a:endParaRPr>
            </a:p>
          </p:txBody>
        </p:sp>
      </p:grpSp>
      <p:grpSp>
        <p:nvGrpSpPr>
          <p:cNvPr id="51" name="그룹 50">
            <a:extLst>
              <a:ext uri="{FF2B5EF4-FFF2-40B4-BE49-F238E27FC236}">
                <a16:creationId xmlns:a16="http://schemas.microsoft.com/office/drawing/2014/main" id="{976081B4-A9E7-91A6-BF08-C5D7786AAAC5}"/>
              </a:ext>
            </a:extLst>
          </p:cNvPr>
          <p:cNvGrpSpPr/>
          <p:nvPr/>
        </p:nvGrpSpPr>
        <p:grpSpPr>
          <a:xfrm>
            <a:off x="4883725" y="2242692"/>
            <a:ext cx="2147293" cy="389947"/>
            <a:chOff x="265535" y="6019412"/>
            <a:chExt cx="3840890" cy="389947"/>
          </a:xfrm>
        </p:grpSpPr>
        <p:sp>
          <p:nvSpPr>
            <p:cNvPr id="135" name="직사각형 134">
              <a:extLst>
                <a:ext uri="{FF2B5EF4-FFF2-40B4-BE49-F238E27FC236}">
                  <a16:creationId xmlns:a16="http://schemas.microsoft.com/office/drawing/2014/main" id="{12F3C822-0088-2DC2-5276-A82E710E11D4}"/>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40" name="TextBox 139">
              <a:extLst>
                <a:ext uri="{FF2B5EF4-FFF2-40B4-BE49-F238E27FC236}">
                  <a16:creationId xmlns:a16="http://schemas.microsoft.com/office/drawing/2014/main" id="{4B5697DC-C037-C96E-9191-C65ED7D3373E}"/>
                </a:ext>
              </a:extLst>
            </p:cNvPr>
            <p:cNvSpPr txBox="1"/>
            <p:nvPr/>
          </p:nvSpPr>
          <p:spPr>
            <a:xfrm>
              <a:off x="340183" y="6019412"/>
              <a:ext cx="1109919" cy="123111"/>
            </a:xfrm>
            <a:prstGeom prst="rect">
              <a:avLst/>
            </a:prstGeom>
            <a:solidFill>
              <a:schemeClr val="bg1"/>
            </a:solidFill>
          </p:spPr>
          <p:txBody>
            <a:bodyPr wrap="square" lIns="0" tIns="0" rIns="0" bIns="0" rtlCol="0">
              <a:spAutoFit/>
            </a:bodyPr>
            <a:lstStyle/>
            <a:p>
              <a:pPr algn="ctr"/>
              <a:r>
                <a:rPr lang="ko-KR" altLang="en-US" sz="800" dirty="0">
                  <a:latin typeface="+mn-ea"/>
                </a:rPr>
                <a:t>계약자 연락처</a:t>
              </a:r>
              <a:endParaRPr lang="en-US" altLang="ko-KR" sz="800" dirty="0">
                <a:latin typeface="+mn-ea"/>
              </a:endParaRPr>
            </a:p>
          </p:txBody>
        </p:sp>
      </p:grpSp>
      <p:grpSp>
        <p:nvGrpSpPr>
          <p:cNvPr id="52" name="그룹 51">
            <a:extLst>
              <a:ext uri="{FF2B5EF4-FFF2-40B4-BE49-F238E27FC236}">
                <a16:creationId xmlns:a16="http://schemas.microsoft.com/office/drawing/2014/main" id="{73FEC5A1-273C-9E4B-9A97-E5BAEEFAB5ED}"/>
              </a:ext>
            </a:extLst>
          </p:cNvPr>
          <p:cNvGrpSpPr/>
          <p:nvPr/>
        </p:nvGrpSpPr>
        <p:grpSpPr>
          <a:xfrm>
            <a:off x="7128971" y="2242692"/>
            <a:ext cx="2147293" cy="389947"/>
            <a:chOff x="265535" y="6019412"/>
            <a:chExt cx="3840890" cy="389947"/>
          </a:xfrm>
        </p:grpSpPr>
        <p:sp>
          <p:nvSpPr>
            <p:cNvPr id="133" name="직사각형 132">
              <a:extLst>
                <a:ext uri="{FF2B5EF4-FFF2-40B4-BE49-F238E27FC236}">
                  <a16:creationId xmlns:a16="http://schemas.microsoft.com/office/drawing/2014/main" id="{E1270C68-3B14-5B24-3939-305250892064}"/>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34" name="TextBox 133">
              <a:extLst>
                <a:ext uri="{FF2B5EF4-FFF2-40B4-BE49-F238E27FC236}">
                  <a16:creationId xmlns:a16="http://schemas.microsoft.com/office/drawing/2014/main" id="{7E12D322-6075-12B5-FB94-8B42621127AB}"/>
                </a:ext>
              </a:extLst>
            </p:cNvPr>
            <p:cNvSpPr txBox="1"/>
            <p:nvPr/>
          </p:nvSpPr>
          <p:spPr>
            <a:xfrm>
              <a:off x="340185" y="60194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부서명</a:t>
              </a:r>
              <a:endParaRPr lang="en-US" altLang="ko-KR" sz="800">
                <a:latin typeface="+mn-ea"/>
              </a:endParaRPr>
            </a:p>
          </p:txBody>
        </p:sp>
      </p:grpSp>
      <p:grpSp>
        <p:nvGrpSpPr>
          <p:cNvPr id="53" name="그룹 52">
            <a:extLst>
              <a:ext uri="{FF2B5EF4-FFF2-40B4-BE49-F238E27FC236}">
                <a16:creationId xmlns:a16="http://schemas.microsoft.com/office/drawing/2014/main" id="{3D38838C-9B61-1107-5D37-C8075D3D8592}"/>
              </a:ext>
            </a:extLst>
          </p:cNvPr>
          <p:cNvGrpSpPr/>
          <p:nvPr/>
        </p:nvGrpSpPr>
        <p:grpSpPr>
          <a:xfrm>
            <a:off x="302596" y="2723198"/>
            <a:ext cx="2147293" cy="389947"/>
            <a:chOff x="265535" y="6019412"/>
            <a:chExt cx="3840890" cy="389947"/>
          </a:xfrm>
        </p:grpSpPr>
        <p:sp>
          <p:nvSpPr>
            <p:cNvPr id="54" name="직사각형 53">
              <a:extLst>
                <a:ext uri="{FF2B5EF4-FFF2-40B4-BE49-F238E27FC236}">
                  <a16:creationId xmlns:a16="http://schemas.microsoft.com/office/drawing/2014/main" id="{05006F58-6C47-3499-A6B3-B0C35AF1B2A7}"/>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55" name="TextBox 54">
              <a:extLst>
                <a:ext uri="{FF2B5EF4-FFF2-40B4-BE49-F238E27FC236}">
                  <a16:creationId xmlns:a16="http://schemas.microsoft.com/office/drawing/2014/main" id="{98229956-B9ED-80DA-0C5A-00A6392C3243}"/>
                </a:ext>
              </a:extLst>
            </p:cNvPr>
            <p:cNvSpPr txBox="1"/>
            <p:nvPr/>
          </p:nvSpPr>
          <p:spPr>
            <a:xfrm>
              <a:off x="340185" y="6019412"/>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소속</a:t>
              </a:r>
              <a:endParaRPr lang="en-US" altLang="ko-KR" sz="800" dirty="0">
                <a:latin typeface="+mn-ea"/>
              </a:endParaRPr>
            </a:p>
          </p:txBody>
        </p:sp>
      </p:grpSp>
      <p:sp>
        <p:nvSpPr>
          <p:cNvPr id="304" name="Chevron Down">
            <a:extLst>
              <a:ext uri="{FF2B5EF4-FFF2-40B4-BE49-F238E27FC236}">
                <a16:creationId xmlns:a16="http://schemas.microsoft.com/office/drawing/2014/main" id="{57AEC63D-E9FF-81FB-A90E-2CE422E4711B}"/>
              </a:ext>
            </a:extLst>
          </p:cNvPr>
          <p:cNvSpPr>
            <a:spLocks noChangeAspect="1"/>
          </p:cNvSpPr>
          <p:nvPr/>
        </p:nvSpPr>
        <p:spPr bwMode="auto">
          <a:xfrm>
            <a:off x="9046059" y="1389725"/>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05" name="Chevron Down">
            <a:extLst>
              <a:ext uri="{FF2B5EF4-FFF2-40B4-BE49-F238E27FC236}">
                <a16:creationId xmlns:a16="http://schemas.microsoft.com/office/drawing/2014/main" id="{39C15C89-CE06-B786-F4EC-1B36184E0B97}"/>
              </a:ext>
            </a:extLst>
          </p:cNvPr>
          <p:cNvSpPr>
            <a:spLocks noChangeAspect="1"/>
          </p:cNvSpPr>
          <p:nvPr/>
        </p:nvSpPr>
        <p:spPr bwMode="auto">
          <a:xfrm>
            <a:off x="9037486" y="3744785"/>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 name="사각형: 둥근 모서리 2">
            <a:extLst>
              <a:ext uri="{FF2B5EF4-FFF2-40B4-BE49-F238E27FC236}">
                <a16:creationId xmlns:a16="http://schemas.microsoft.com/office/drawing/2014/main" id="{0EC548A2-0DF2-B554-6F90-1FE89F44864D}"/>
              </a:ext>
            </a:extLst>
          </p:cNvPr>
          <p:cNvSpPr/>
          <p:nvPr/>
        </p:nvSpPr>
        <p:spPr>
          <a:xfrm>
            <a:off x="8584934" y="3196345"/>
            <a:ext cx="737967" cy="255723"/>
          </a:xfrm>
          <a:prstGeom prst="roundRect">
            <a:avLst>
              <a:gd name="adj" fmla="val 50000"/>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800"/>
              <a:t>내용확인</a:t>
            </a:r>
          </a:p>
        </p:txBody>
      </p:sp>
      <p:sp>
        <p:nvSpPr>
          <p:cNvPr id="6" name="직사각형 5">
            <a:extLst>
              <a:ext uri="{FF2B5EF4-FFF2-40B4-BE49-F238E27FC236}">
                <a16:creationId xmlns:a16="http://schemas.microsoft.com/office/drawing/2014/main" id="{73D79A09-DC60-578E-55C4-7F0AE252DF79}"/>
              </a:ext>
            </a:extLst>
          </p:cNvPr>
          <p:cNvSpPr/>
          <p:nvPr/>
        </p:nvSpPr>
        <p:spPr>
          <a:xfrm>
            <a:off x="92979" y="1171470"/>
            <a:ext cx="9426591" cy="5284747"/>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직사각형 12">
            <a:extLst>
              <a:ext uri="{FF2B5EF4-FFF2-40B4-BE49-F238E27FC236}">
                <a16:creationId xmlns:a16="http://schemas.microsoft.com/office/drawing/2014/main" id="{E1DAD7A3-F265-6B95-8F43-A4D05FF08451}"/>
              </a:ext>
            </a:extLst>
          </p:cNvPr>
          <p:cNvSpPr/>
          <p:nvPr/>
        </p:nvSpPr>
        <p:spPr>
          <a:xfrm>
            <a:off x="41092" y="115044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5" name="직사각형 14">
            <a:extLst>
              <a:ext uri="{FF2B5EF4-FFF2-40B4-BE49-F238E27FC236}">
                <a16:creationId xmlns:a16="http://schemas.microsoft.com/office/drawing/2014/main" id="{A1B93D5F-5D68-B8F9-86A9-D89F369E4472}"/>
              </a:ext>
            </a:extLst>
          </p:cNvPr>
          <p:cNvSpPr/>
          <p:nvPr/>
        </p:nvSpPr>
        <p:spPr>
          <a:xfrm>
            <a:off x="8489684" y="315387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grpSp>
        <p:nvGrpSpPr>
          <p:cNvPr id="164" name="그룹 163">
            <a:extLst>
              <a:ext uri="{FF2B5EF4-FFF2-40B4-BE49-F238E27FC236}">
                <a16:creationId xmlns:a16="http://schemas.microsoft.com/office/drawing/2014/main" id="{39D04990-E187-5B4D-A370-34FE5CEEE52D}"/>
              </a:ext>
            </a:extLst>
          </p:cNvPr>
          <p:cNvGrpSpPr/>
          <p:nvPr/>
        </p:nvGrpSpPr>
        <p:grpSpPr>
          <a:xfrm>
            <a:off x="2211066" y="2364138"/>
            <a:ext cx="214604" cy="214604"/>
            <a:chOff x="10088916" y="3880080"/>
            <a:chExt cx="214604" cy="214604"/>
          </a:xfrm>
        </p:grpSpPr>
        <p:sp>
          <p:nvSpPr>
            <p:cNvPr id="162" name="직사각형 161">
              <a:extLst>
                <a:ext uri="{FF2B5EF4-FFF2-40B4-BE49-F238E27FC236}">
                  <a16:creationId xmlns:a16="http://schemas.microsoft.com/office/drawing/2014/main" id="{EC217501-9618-AEF6-F233-D3EF77A41350}"/>
                </a:ext>
              </a:extLst>
            </p:cNvPr>
            <p:cNvSpPr/>
            <p:nvPr/>
          </p:nvSpPr>
          <p:spPr>
            <a:xfrm>
              <a:off x="10088916" y="3880080"/>
              <a:ext cx="214604" cy="2146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63" name="Search">
              <a:extLst>
                <a:ext uri="{FF2B5EF4-FFF2-40B4-BE49-F238E27FC236}">
                  <a16:creationId xmlns:a16="http://schemas.microsoft.com/office/drawing/2014/main" id="{F3CB3139-3359-1BC6-24AF-F40F15B268E0}"/>
                </a:ext>
              </a:extLst>
            </p:cNvPr>
            <p:cNvSpPr>
              <a:spLocks noChangeAspect="1" noEditPoints="1"/>
            </p:cNvSpPr>
            <p:nvPr/>
          </p:nvSpPr>
          <p:spPr bwMode="auto">
            <a:xfrm>
              <a:off x="10115256" y="3906420"/>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4" name="TextBox 3">
            <a:extLst>
              <a:ext uri="{FF2B5EF4-FFF2-40B4-BE49-F238E27FC236}">
                <a16:creationId xmlns:a16="http://schemas.microsoft.com/office/drawing/2014/main" id="{29C69815-460A-D766-780D-22EB4386FC7A}"/>
              </a:ext>
            </a:extLst>
          </p:cNvPr>
          <p:cNvSpPr txBox="1"/>
          <p:nvPr/>
        </p:nvSpPr>
        <p:spPr>
          <a:xfrm>
            <a:off x="7137398" y="3249054"/>
            <a:ext cx="1380506" cy="215444"/>
          </a:xfrm>
          <a:prstGeom prst="rect">
            <a:avLst/>
          </a:prstGeom>
          <a:noFill/>
        </p:spPr>
        <p:txBody>
          <a:bodyPr wrap="none" rtlCol="0">
            <a:spAutoFit/>
          </a:bodyPr>
          <a:lstStyle/>
          <a:p>
            <a:r>
              <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내용확인</a:t>
            </a:r>
            <a:r>
              <a:rPr lang="en-US" altLang="ko-KR"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2022.12.31 12:40</a:t>
            </a:r>
          </a:p>
        </p:txBody>
      </p:sp>
      <p:sp>
        <p:nvSpPr>
          <p:cNvPr id="38" name="직사각형 37">
            <a:extLst>
              <a:ext uri="{FF2B5EF4-FFF2-40B4-BE49-F238E27FC236}">
                <a16:creationId xmlns:a16="http://schemas.microsoft.com/office/drawing/2014/main" id="{3F3FBF0E-4D15-50C2-EEB5-2D157E23596F}"/>
              </a:ext>
            </a:extLst>
          </p:cNvPr>
          <p:cNvSpPr/>
          <p:nvPr/>
        </p:nvSpPr>
        <p:spPr>
          <a:xfrm>
            <a:off x="7107034" y="3207245"/>
            <a:ext cx="1330687" cy="23138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8" name="TextBox 127">
            <a:extLst>
              <a:ext uri="{FF2B5EF4-FFF2-40B4-BE49-F238E27FC236}">
                <a16:creationId xmlns:a16="http://schemas.microsoft.com/office/drawing/2014/main" id="{A345C6C0-8FBA-B9D7-71A3-616BEBDB042F}"/>
              </a:ext>
            </a:extLst>
          </p:cNvPr>
          <p:cNvSpPr txBox="1"/>
          <p:nvPr/>
        </p:nvSpPr>
        <p:spPr>
          <a:xfrm>
            <a:off x="2667172" y="4090063"/>
            <a:ext cx="352661" cy="123111"/>
          </a:xfrm>
          <a:prstGeom prst="rect">
            <a:avLst/>
          </a:prstGeom>
          <a:solidFill>
            <a:schemeClr val="bg1"/>
          </a:solidFill>
        </p:spPr>
        <p:txBody>
          <a:bodyPr wrap="square" lIns="0" tIns="0" rIns="0" bIns="0" rtlCol="0">
            <a:spAutoFit/>
          </a:bodyPr>
          <a:lstStyle/>
          <a:p>
            <a:pPr algn="ctr"/>
            <a:r>
              <a:rPr lang="ko-KR" altLang="en-US" sz="800" dirty="0">
                <a:latin typeface="+mn-ea"/>
              </a:rPr>
              <a:t>별세일시</a:t>
            </a:r>
            <a:endParaRPr lang="en-US" altLang="ko-KR" sz="800" dirty="0">
              <a:latin typeface="+mn-ea"/>
            </a:endParaRPr>
          </a:p>
        </p:txBody>
      </p:sp>
      <p:sp>
        <p:nvSpPr>
          <p:cNvPr id="129" name="TextBox 128">
            <a:extLst>
              <a:ext uri="{FF2B5EF4-FFF2-40B4-BE49-F238E27FC236}">
                <a16:creationId xmlns:a16="http://schemas.microsoft.com/office/drawing/2014/main" id="{C09CC9DD-E689-E8F1-C7CE-5BA12415FDD4}"/>
              </a:ext>
            </a:extLst>
          </p:cNvPr>
          <p:cNvSpPr txBox="1"/>
          <p:nvPr/>
        </p:nvSpPr>
        <p:spPr>
          <a:xfrm>
            <a:off x="4975475" y="4090063"/>
            <a:ext cx="352661" cy="123111"/>
          </a:xfrm>
          <a:prstGeom prst="rect">
            <a:avLst/>
          </a:prstGeom>
          <a:solidFill>
            <a:schemeClr val="bg1"/>
          </a:solidFill>
        </p:spPr>
        <p:txBody>
          <a:bodyPr wrap="square" lIns="36000" tIns="0" rIns="0" bIns="0" rtlCol="0">
            <a:spAutoFit/>
          </a:bodyPr>
          <a:lstStyle/>
          <a:p>
            <a:r>
              <a:rPr lang="ko-KR" altLang="en-US" sz="800" dirty="0" err="1">
                <a:latin typeface="+mn-ea"/>
              </a:rPr>
              <a:t>고인명</a:t>
            </a:r>
            <a:endParaRPr lang="en-US" altLang="ko-KR" sz="800" dirty="0">
              <a:latin typeface="+mn-ea"/>
            </a:endParaRPr>
          </a:p>
        </p:txBody>
      </p:sp>
      <p:sp>
        <p:nvSpPr>
          <p:cNvPr id="130" name="TextBox 129">
            <a:extLst>
              <a:ext uri="{FF2B5EF4-FFF2-40B4-BE49-F238E27FC236}">
                <a16:creationId xmlns:a16="http://schemas.microsoft.com/office/drawing/2014/main" id="{16F3F022-30B7-8E9B-63A7-F00CDC3C2F8C}"/>
              </a:ext>
            </a:extLst>
          </p:cNvPr>
          <p:cNvSpPr txBox="1"/>
          <p:nvPr/>
        </p:nvSpPr>
        <p:spPr>
          <a:xfrm>
            <a:off x="7213294" y="4095634"/>
            <a:ext cx="426720" cy="168172"/>
          </a:xfrm>
          <a:prstGeom prst="rect">
            <a:avLst/>
          </a:prstGeom>
          <a:solidFill>
            <a:schemeClr val="bg1"/>
          </a:solidFill>
        </p:spPr>
        <p:txBody>
          <a:bodyPr wrap="square" lIns="36000" tIns="0" rIns="0" bIns="0" rtlCol="0">
            <a:spAutoFit/>
          </a:bodyPr>
          <a:lstStyle/>
          <a:p>
            <a:r>
              <a:rPr lang="ko-KR" altLang="en-US" sz="800" dirty="0">
                <a:latin typeface="+mn-ea"/>
              </a:rPr>
              <a:t>고인성별</a:t>
            </a:r>
            <a:endParaRPr lang="en-US" altLang="ko-KR" sz="800" dirty="0">
              <a:latin typeface="+mn-ea"/>
            </a:endParaRPr>
          </a:p>
        </p:txBody>
      </p:sp>
      <p:sp>
        <p:nvSpPr>
          <p:cNvPr id="157" name="TextBox 156">
            <a:extLst>
              <a:ext uri="{FF2B5EF4-FFF2-40B4-BE49-F238E27FC236}">
                <a16:creationId xmlns:a16="http://schemas.microsoft.com/office/drawing/2014/main" id="{E00F4BCC-86C9-7BB8-063F-5C8E2F23962A}"/>
              </a:ext>
            </a:extLst>
          </p:cNvPr>
          <p:cNvSpPr txBox="1"/>
          <p:nvPr/>
        </p:nvSpPr>
        <p:spPr>
          <a:xfrm>
            <a:off x="2667172" y="4580717"/>
            <a:ext cx="352661" cy="123111"/>
          </a:xfrm>
          <a:prstGeom prst="rect">
            <a:avLst/>
          </a:prstGeom>
          <a:solidFill>
            <a:schemeClr val="bg1"/>
          </a:solidFill>
        </p:spPr>
        <p:txBody>
          <a:bodyPr wrap="square" lIns="0" tIns="0" rIns="0" bIns="0" rtlCol="0">
            <a:spAutoFit/>
          </a:bodyPr>
          <a:lstStyle/>
          <a:p>
            <a:pPr algn="ctr"/>
            <a:r>
              <a:rPr lang="ko-KR" altLang="en-US" sz="800" dirty="0">
                <a:latin typeface="+mn-ea"/>
              </a:rPr>
              <a:t>사망사유</a:t>
            </a:r>
            <a:endParaRPr lang="en-US" altLang="ko-KR" sz="800" dirty="0">
              <a:latin typeface="+mn-ea"/>
            </a:endParaRPr>
          </a:p>
        </p:txBody>
      </p:sp>
      <p:sp>
        <p:nvSpPr>
          <p:cNvPr id="158" name="TextBox 157">
            <a:extLst>
              <a:ext uri="{FF2B5EF4-FFF2-40B4-BE49-F238E27FC236}">
                <a16:creationId xmlns:a16="http://schemas.microsoft.com/office/drawing/2014/main" id="{968E0DFC-8BEE-361E-A566-3C7BDE59E90E}"/>
              </a:ext>
            </a:extLst>
          </p:cNvPr>
          <p:cNvSpPr txBox="1"/>
          <p:nvPr/>
        </p:nvSpPr>
        <p:spPr>
          <a:xfrm>
            <a:off x="4948215" y="4586288"/>
            <a:ext cx="474087" cy="168172"/>
          </a:xfrm>
          <a:prstGeom prst="rect">
            <a:avLst/>
          </a:prstGeom>
          <a:solidFill>
            <a:schemeClr val="bg1"/>
          </a:solidFill>
        </p:spPr>
        <p:txBody>
          <a:bodyPr wrap="square" lIns="36000" tIns="0" rIns="0" bIns="0" rtlCol="0">
            <a:spAutoFit/>
          </a:bodyPr>
          <a:lstStyle/>
          <a:p>
            <a:r>
              <a:rPr lang="ko-KR" altLang="en-US" sz="800" dirty="0">
                <a:latin typeface="+mn-ea"/>
              </a:rPr>
              <a:t>장례형태</a:t>
            </a:r>
            <a:endParaRPr lang="en-US" altLang="ko-KR" sz="800" dirty="0">
              <a:latin typeface="+mn-ea"/>
            </a:endParaRPr>
          </a:p>
        </p:txBody>
      </p:sp>
      <p:sp>
        <p:nvSpPr>
          <p:cNvPr id="161" name="TextBox 160">
            <a:extLst>
              <a:ext uri="{FF2B5EF4-FFF2-40B4-BE49-F238E27FC236}">
                <a16:creationId xmlns:a16="http://schemas.microsoft.com/office/drawing/2014/main" id="{848D4EB9-5AD2-9BBC-E1AF-DF3802FB5532}"/>
              </a:ext>
            </a:extLst>
          </p:cNvPr>
          <p:cNvSpPr txBox="1"/>
          <p:nvPr/>
        </p:nvSpPr>
        <p:spPr>
          <a:xfrm>
            <a:off x="7248087" y="4603010"/>
            <a:ext cx="624760" cy="168172"/>
          </a:xfrm>
          <a:prstGeom prst="rect">
            <a:avLst/>
          </a:prstGeom>
          <a:solidFill>
            <a:schemeClr val="bg1"/>
          </a:solidFill>
        </p:spPr>
        <p:txBody>
          <a:bodyPr wrap="square" lIns="36000" tIns="0" rIns="0" bIns="0" rtlCol="0">
            <a:spAutoFit/>
          </a:bodyPr>
          <a:lstStyle/>
          <a:p>
            <a:r>
              <a:rPr lang="ko-KR" altLang="en-US" sz="800">
                <a:latin typeface="+mn-ea"/>
              </a:rPr>
              <a:t>장례진행종교</a:t>
            </a:r>
            <a:endParaRPr lang="en-US" altLang="ko-KR" sz="800" dirty="0">
              <a:latin typeface="+mn-ea"/>
            </a:endParaRPr>
          </a:p>
        </p:txBody>
      </p:sp>
      <p:sp>
        <p:nvSpPr>
          <p:cNvPr id="165" name="TextBox 164">
            <a:extLst>
              <a:ext uri="{FF2B5EF4-FFF2-40B4-BE49-F238E27FC236}">
                <a16:creationId xmlns:a16="http://schemas.microsoft.com/office/drawing/2014/main" id="{2B532334-1278-9AE9-0DCA-D0ED91654C96}"/>
              </a:ext>
            </a:extLst>
          </p:cNvPr>
          <p:cNvSpPr txBox="1"/>
          <p:nvPr/>
        </p:nvSpPr>
        <p:spPr>
          <a:xfrm>
            <a:off x="392323" y="4580717"/>
            <a:ext cx="352661" cy="123111"/>
          </a:xfrm>
          <a:prstGeom prst="rect">
            <a:avLst/>
          </a:prstGeom>
          <a:solidFill>
            <a:schemeClr val="bg1"/>
          </a:solidFill>
        </p:spPr>
        <p:txBody>
          <a:bodyPr wrap="square" lIns="0" tIns="0" rIns="0" bIns="0" rtlCol="0">
            <a:spAutoFit/>
          </a:bodyPr>
          <a:lstStyle/>
          <a:p>
            <a:pPr algn="ctr"/>
            <a:r>
              <a:rPr lang="ko-KR" altLang="en-US" sz="800" dirty="0">
                <a:latin typeface="+mn-ea"/>
              </a:rPr>
              <a:t>고인연령</a:t>
            </a:r>
            <a:endParaRPr lang="en-US" altLang="ko-KR" sz="800" dirty="0">
              <a:latin typeface="+mn-ea"/>
            </a:endParaRPr>
          </a:p>
        </p:txBody>
      </p:sp>
      <p:sp>
        <p:nvSpPr>
          <p:cNvPr id="166" name="Search">
            <a:extLst>
              <a:ext uri="{FF2B5EF4-FFF2-40B4-BE49-F238E27FC236}">
                <a16:creationId xmlns:a16="http://schemas.microsoft.com/office/drawing/2014/main" id="{FC0F7FE0-D565-F729-6905-C9F7E5348D8A}"/>
              </a:ext>
            </a:extLst>
          </p:cNvPr>
          <p:cNvSpPr>
            <a:spLocks noChangeAspect="1" noEditPoints="1"/>
          </p:cNvSpPr>
          <p:nvPr/>
        </p:nvSpPr>
        <p:spPr bwMode="auto">
          <a:xfrm>
            <a:off x="9042249" y="5174097"/>
            <a:ext cx="139700" cy="142875"/>
          </a:xfrm>
          <a:custGeom>
            <a:avLst/>
            <a:gdLst>
              <a:gd name="T0" fmla="*/ 227 w 572"/>
              <a:gd name="T1" fmla="*/ 0 h 585"/>
              <a:gd name="T2" fmla="*/ 0 w 572"/>
              <a:gd name="T3" fmla="*/ 227 h 585"/>
              <a:gd name="T4" fmla="*/ 227 w 572"/>
              <a:gd name="T5" fmla="*/ 453 h 585"/>
              <a:gd name="T6" fmla="*/ 359 w 572"/>
              <a:gd name="T7" fmla="*/ 410 h 585"/>
              <a:gd name="T8" fmla="*/ 535 w 572"/>
              <a:gd name="T9" fmla="*/ 585 h 585"/>
              <a:gd name="T10" fmla="*/ 572 w 572"/>
              <a:gd name="T11" fmla="*/ 548 h 585"/>
              <a:gd name="T12" fmla="*/ 399 w 572"/>
              <a:gd name="T13" fmla="*/ 374 h 585"/>
              <a:gd name="T14" fmla="*/ 454 w 572"/>
              <a:gd name="T15" fmla="*/ 227 h 585"/>
              <a:gd name="T16" fmla="*/ 227 w 572"/>
              <a:gd name="T17" fmla="*/ 0 h 585"/>
              <a:gd name="T18" fmla="*/ 227 w 572"/>
              <a:gd name="T19" fmla="*/ 27 h 585"/>
              <a:gd name="T20" fmla="*/ 427 w 572"/>
              <a:gd name="T21" fmla="*/ 227 h 585"/>
              <a:gd name="T22" fmla="*/ 227 w 572"/>
              <a:gd name="T23" fmla="*/ 427 h 585"/>
              <a:gd name="T24" fmla="*/ 27 w 572"/>
              <a:gd name="T25" fmla="*/ 227 h 585"/>
              <a:gd name="T26" fmla="*/ 227 w 572"/>
              <a:gd name="T27" fmla="*/ 2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2" h="585">
                <a:moveTo>
                  <a:pt x="227" y="0"/>
                </a:moveTo>
                <a:cubicBezTo>
                  <a:pt x="102" y="0"/>
                  <a:pt x="0" y="102"/>
                  <a:pt x="0" y="227"/>
                </a:cubicBezTo>
                <a:cubicBezTo>
                  <a:pt x="0" y="352"/>
                  <a:pt x="102" y="453"/>
                  <a:pt x="227" y="453"/>
                </a:cubicBezTo>
                <a:cubicBezTo>
                  <a:pt x="276" y="453"/>
                  <a:pt x="322" y="437"/>
                  <a:pt x="359" y="410"/>
                </a:cubicBezTo>
                <a:lnTo>
                  <a:pt x="535" y="585"/>
                </a:lnTo>
                <a:lnTo>
                  <a:pt x="572" y="548"/>
                </a:lnTo>
                <a:lnTo>
                  <a:pt x="399" y="374"/>
                </a:lnTo>
                <a:cubicBezTo>
                  <a:pt x="433" y="335"/>
                  <a:pt x="454" y="283"/>
                  <a:pt x="454" y="227"/>
                </a:cubicBezTo>
                <a:cubicBezTo>
                  <a:pt x="454" y="102"/>
                  <a:pt x="352" y="0"/>
                  <a:pt x="227" y="0"/>
                </a:cubicBezTo>
                <a:close/>
                <a:moveTo>
                  <a:pt x="227" y="27"/>
                </a:moveTo>
                <a:cubicBezTo>
                  <a:pt x="338" y="27"/>
                  <a:pt x="427" y="116"/>
                  <a:pt x="427" y="227"/>
                </a:cubicBezTo>
                <a:cubicBezTo>
                  <a:pt x="427" y="337"/>
                  <a:pt x="338" y="427"/>
                  <a:pt x="227" y="427"/>
                </a:cubicBezTo>
                <a:cubicBezTo>
                  <a:pt x="116" y="427"/>
                  <a:pt x="27" y="337"/>
                  <a:pt x="27" y="227"/>
                </a:cubicBezTo>
                <a:cubicBezTo>
                  <a:pt x="27" y="116"/>
                  <a:pt x="116" y="27"/>
                  <a:pt x="227" y="27"/>
                </a:cubicBezTo>
                <a:close/>
              </a:path>
            </a:pathLst>
          </a:custGeom>
          <a:solidFill>
            <a:schemeClr val="tx1"/>
          </a:solidFill>
          <a:ln>
            <a:solidFill>
              <a:schemeClr val="tx1"/>
            </a:solid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67" name="직사각형 166">
            <a:extLst>
              <a:ext uri="{FF2B5EF4-FFF2-40B4-BE49-F238E27FC236}">
                <a16:creationId xmlns:a16="http://schemas.microsoft.com/office/drawing/2014/main" id="{D8B97083-5905-0BAF-77C3-276F4C5A33AC}"/>
              </a:ext>
            </a:extLst>
          </p:cNvPr>
          <p:cNvSpPr/>
          <p:nvPr/>
        </p:nvSpPr>
        <p:spPr>
          <a:xfrm>
            <a:off x="310157" y="5134202"/>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68" name="직사각형 167">
            <a:extLst>
              <a:ext uri="{FF2B5EF4-FFF2-40B4-BE49-F238E27FC236}">
                <a16:creationId xmlns:a16="http://schemas.microsoft.com/office/drawing/2014/main" id="{DF4DFFBE-3320-17DE-EDE6-C7DC2D02F7F2}"/>
              </a:ext>
            </a:extLst>
          </p:cNvPr>
          <p:cNvSpPr/>
          <p:nvPr/>
        </p:nvSpPr>
        <p:spPr>
          <a:xfrm>
            <a:off x="2592347" y="5134202"/>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69" name="직사각형 168">
            <a:extLst>
              <a:ext uri="{FF2B5EF4-FFF2-40B4-BE49-F238E27FC236}">
                <a16:creationId xmlns:a16="http://schemas.microsoft.com/office/drawing/2014/main" id="{BE438503-4642-E395-8EB9-E980A6C69040}"/>
              </a:ext>
            </a:extLst>
          </p:cNvPr>
          <p:cNvSpPr/>
          <p:nvPr/>
        </p:nvSpPr>
        <p:spPr>
          <a:xfrm>
            <a:off x="4874537" y="5134202"/>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70" name="직사각형 169">
            <a:extLst>
              <a:ext uri="{FF2B5EF4-FFF2-40B4-BE49-F238E27FC236}">
                <a16:creationId xmlns:a16="http://schemas.microsoft.com/office/drawing/2014/main" id="{3D144C6D-F551-6288-2226-5F0636B91069}"/>
              </a:ext>
            </a:extLst>
          </p:cNvPr>
          <p:cNvSpPr/>
          <p:nvPr/>
        </p:nvSpPr>
        <p:spPr>
          <a:xfrm>
            <a:off x="7156727" y="5134202"/>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71" name="TextBox 170">
            <a:extLst>
              <a:ext uri="{FF2B5EF4-FFF2-40B4-BE49-F238E27FC236}">
                <a16:creationId xmlns:a16="http://schemas.microsoft.com/office/drawing/2014/main" id="{15351AC6-B3C9-2B40-E429-51EEFD58A2C0}"/>
              </a:ext>
            </a:extLst>
          </p:cNvPr>
          <p:cNvSpPr txBox="1"/>
          <p:nvPr/>
        </p:nvSpPr>
        <p:spPr>
          <a:xfrm>
            <a:off x="2667172" y="5060219"/>
            <a:ext cx="352661" cy="123111"/>
          </a:xfrm>
          <a:prstGeom prst="rect">
            <a:avLst/>
          </a:prstGeom>
          <a:solidFill>
            <a:schemeClr val="bg1"/>
          </a:solidFill>
        </p:spPr>
        <p:txBody>
          <a:bodyPr wrap="square" lIns="0" tIns="0" rIns="0" bIns="0" rtlCol="0">
            <a:spAutoFit/>
          </a:bodyPr>
          <a:lstStyle/>
          <a:p>
            <a:pPr algn="ctr"/>
            <a:r>
              <a:rPr lang="ko-KR" altLang="en-US" sz="800" dirty="0">
                <a:latin typeface="+mn-ea"/>
              </a:rPr>
              <a:t>호실</a:t>
            </a:r>
            <a:endParaRPr lang="en-US" altLang="ko-KR" sz="800" dirty="0">
              <a:latin typeface="+mn-ea"/>
            </a:endParaRPr>
          </a:p>
        </p:txBody>
      </p:sp>
      <p:sp>
        <p:nvSpPr>
          <p:cNvPr id="172" name="TextBox 171">
            <a:extLst>
              <a:ext uri="{FF2B5EF4-FFF2-40B4-BE49-F238E27FC236}">
                <a16:creationId xmlns:a16="http://schemas.microsoft.com/office/drawing/2014/main" id="{8E08D8D8-8CF9-FDCC-D132-89398C628FC8}"/>
              </a:ext>
            </a:extLst>
          </p:cNvPr>
          <p:cNvSpPr txBox="1"/>
          <p:nvPr/>
        </p:nvSpPr>
        <p:spPr>
          <a:xfrm>
            <a:off x="4948215" y="5065790"/>
            <a:ext cx="719955" cy="123111"/>
          </a:xfrm>
          <a:prstGeom prst="rect">
            <a:avLst/>
          </a:prstGeom>
          <a:solidFill>
            <a:schemeClr val="bg1"/>
          </a:solidFill>
        </p:spPr>
        <p:txBody>
          <a:bodyPr wrap="square" lIns="36000" tIns="0" rIns="0" bIns="0" rtlCol="0">
            <a:spAutoFit/>
          </a:bodyPr>
          <a:lstStyle/>
          <a:p>
            <a:r>
              <a:rPr lang="en-US" altLang="ko-KR" sz="800" dirty="0">
                <a:latin typeface="+mn-ea"/>
              </a:rPr>
              <a:t>1</a:t>
            </a:r>
            <a:r>
              <a:rPr lang="ko-KR" altLang="en-US" sz="800" dirty="0" err="1">
                <a:latin typeface="+mn-ea"/>
              </a:rPr>
              <a:t>차장지</a:t>
            </a:r>
            <a:r>
              <a:rPr lang="ko-KR" altLang="en-US" sz="800" dirty="0">
                <a:latin typeface="+mn-ea"/>
              </a:rPr>
              <a:t> </a:t>
            </a:r>
            <a:r>
              <a:rPr lang="en-US" altLang="ko-KR" sz="800" dirty="0">
                <a:latin typeface="+mn-ea"/>
              </a:rPr>
              <a:t>(</a:t>
            </a:r>
            <a:r>
              <a:rPr lang="ko-KR" altLang="en-US" sz="800" dirty="0">
                <a:latin typeface="+mn-ea"/>
              </a:rPr>
              <a:t>화장 시</a:t>
            </a:r>
            <a:r>
              <a:rPr lang="en-US" altLang="ko-KR" sz="800" dirty="0">
                <a:latin typeface="+mn-ea"/>
              </a:rPr>
              <a:t>)</a:t>
            </a:r>
          </a:p>
        </p:txBody>
      </p:sp>
      <p:sp>
        <p:nvSpPr>
          <p:cNvPr id="173" name="TextBox 172">
            <a:extLst>
              <a:ext uri="{FF2B5EF4-FFF2-40B4-BE49-F238E27FC236}">
                <a16:creationId xmlns:a16="http://schemas.microsoft.com/office/drawing/2014/main" id="{A3552D7C-862E-EB1E-60F1-1A84F3018327}"/>
              </a:ext>
            </a:extLst>
          </p:cNvPr>
          <p:cNvSpPr txBox="1"/>
          <p:nvPr/>
        </p:nvSpPr>
        <p:spPr>
          <a:xfrm>
            <a:off x="7248087" y="5082512"/>
            <a:ext cx="624760" cy="123111"/>
          </a:xfrm>
          <a:prstGeom prst="rect">
            <a:avLst/>
          </a:prstGeom>
          <a:solidFill>
            <a:schemeClr val="bg1"/>
          </a:solidFill>
        </p:spPr>
        <p:txBody>
          <a:bodyPr wrap="square" lIns="36000" tIns="0" rIns="0" bIns="0" rtlCol="0">
            <a:spAutoFit/>
          </a:bodyPr>
          <a:lstStyle/>
          <a:p>
            <a:r>
              <a:rPr lang="en-US" altLang="ko-KR" sz="800" dirty="0">
                <a:latin typeface="+mn-ea"/>
              </a:rPr>
              <a:t>2</a:t>
            </a:r>
            <a:r>
              <a:rPr lang="ko-KR" altLang="en-US" sz="800" dirty="0" err="1">
                <a:latin typeface="+mn-ea"/>
              </a:rPr>
              <a:t>차장지</a:t>
            </a:r>
            <a:endParaRPr lang="en-US" altLang="ko-KR" sz="800" dirty="0">
              <a:latin typeface="+mn-ea"/>
            </a:endParaRPr>
          </a:p>
        </p:txBody>
      </p:sp>
      <p:sp>
        <p:nvSpPr>
          <p:cNvPr id="175" name="TextBox 174">
            <a:extLst>
              <a:ext uri="{FF2B5EF4-FFF2-40B4-BE49-F238E27FC236}">
                <a16:creationId xmlns:a16="http://schemas.microsoft.com/office/drawing/2014/main" id="{AE2F8DEB-6536-8B13-9375-78CB839CAA86}"/>
              </a:ext>
            </a:extLst>
          </p:cNvPr>
          <p:cNvSpPr txBox="1"/>
          <p:nvPr/>
        </p:nvSpPr>
        <p:spPr>
          <a:xfrm>
            <a:off x="403453" y="5084585"/>
            <a:ext cx="687236" cy="123111"/>
          </a:xfrm>
          <a:prstGeom prst="rect">
            <a:avLst/>
          </a:prstGeom>
          <a:solidFill>
            <a:schemeClr val="bg1"/>
          </a:solidFill>
        </p:spPr>
        <p:txBody>
          <a:bodyPr wrap="square" lIns="36000" tIns="0" rIns="0" bIns="0" rtlCol="0">
            <a:spAutoFit/>
          </a:bodyPr>
          <a:lstStyle/>
          <a:p>
            <a:r>
              <a:rPr lang="ko-KR" altLang="en-US" sz="800" dirty="0">
                <a:latin typeface="+mn-ea"/>
              </a:rPr>
              <a:t>장례식장</a:t>
            </a:r>
            <a:endParaRPr lang="en-US" altLang="ko-KR" sz="800" dirty="0">
              <a:latin typeface="+mn-ea"/>
            </a:endParaRPr>
          </a:p>
        </p:txBody>
      </p:sp>
      <p:sp>
        <p:nvSpPr>
          <p:cNvPr id="184"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4F0F37AF-D02B-64F1-54F2-CAC19527FBDA}"/>
              </a:ext>
            </a:extLst>
          </p:cNvPr>
          <p:cNvSpPr>
            <a:spLocks noChangeAspect="1" noEditPoints="1"/>
          </p:cNvSpPr>
          <p:nvPr>
            <p:custDataLst>
              <p:tags r:id="rId1"/>
            </p:custDataLst>
          </p:nvPr>
        </p:nvSpPr>
        <p:spPr bwMode="auto">
          <a:xfrm>
            <a:off x="2260503" y="4255246"/>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dirty="0">
              <a:solidFill>
                <a:srgbClr val="000000"/>
              </a:solidFill>
              <a:latin typeface="Segoe UI" panose="020B0502040204020203" pitchFamily="34" charset="0"/>
              <a:cs typeface="Segoe UI" panose="020B0502040204020203" pitchFamily="34" charset="0"/>
            </a:endParaRPr>
          </a:p>
        </p:txBody>
      </p:sp>
      <p:sp>
        <p:nvSpPr>
          <p:cNvPr id="18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CDDD176-94D4-F646-32A6-F124DE98BBC5}"/>
              </a:ext>
            </a:extLst>
          </p:cNvPr>
          <p:cNvSpPr>
            <a:spLocks noChangeAspect="1" noEditPoints="1"/>
          </p:cNvSpPr>
          <p:nvPr>
            <p:custDataLst>
              <p:tags r:id="rId2"/>
            </p:custDataLst>
          </p:nvPr>
        </p:nvSpPr>
        <p:spPr bwMode="auto">
          <a:xfrm>
            <a:off x="4504940" y="4255246"/>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190" name="Arrow Down">
            <a:extLst>
              <a:ext uri="{FF2B5EF4-FFF2-40B4-BE49-F238E27FC236}">
                <a16:creationId xmlns:a16="http://schemas.microsoft.com/office/drawing/2014/main" id="{B99CE097-8D7D-0E9B-7CD2-E9410E6B8272}"/>
              </a:ext>
            </a:extLst>
          </p:cNvPr>
          <p:cNvSpPr>
            <a:spLocks noChangeAspect="1"/>
          </p:cNvSpPr>
          <p:nvPr/>
        </p:nvSpPr>
        <p:spPr bwMode="auto">
          <a:xfrm flipH="1">
            <a:off x="9109717" y="4295598"/>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1" name="Arrow Down">
            <a:extLst>
              <a:ext uri="{FF2B5EF4-FFF2-40B4-BE49-F238E27FC236}">
                <a16:creationId xmlns:a16="http://schemas.microsoft.com/office/drawing/2014/main" id="{A6CB13DB-80F7-BAB6-0DF9-1D2B96CD0012}"/>
              </a:ext>
            </a:extLst>
          </p:cNvPr>
          <p:cNvSpPr>
            <a:spLocks noChangeAspect="1"/>
          </p:cNvSpPr>
          <p:nvPr/>
        </p:nvSpPr>
        <p:spPr bwMode="auto">
          <a:xfrm flipH="1">
            <a:off x="4546954" y="4775889"/>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256" name="Arrow Down">
            <a:extLst>
              <a:ext uri="{FF2B5EF4-FFF2-40B4-BE49-F238E27FC236}">
                <a16:creationId xmlns:a16="http://schemas.microsoft.com/office/drawing/2014/main" id="{CE1DDC85-7ACE-630E-ABC5-20B3069DF97B}"/>
              </a:ext>
            </a:extLst>
          </p:cNvPr>
          <p:cNvSpPr>
            <a:spLocks noChangeAspect="1"/>
          </p:cNvSpPr>
          <p:nvPr/>
        </p:nvSpPr>
        <p:spPr bwMode="auto">
          <a:xfrm flipH="1">
            <a:off x="6828336" y="4775889"/>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nvGrpSpPr>
          <p:cNvPr id="257" name="그룹 256">
            <a:extLst>
              <a:ext uri="{FF2B5EF4-FFF2-40B4-BE49-F238E27FC236}">
                <a16:creationId xmlns:a16="http://schemas.microsoft.com/office/drawing/2014/main" id="{4F6865F1-4D72-9A36-2ABA-39442D262B14}"/>
              </a:ext>
            </a:extLst>
          </p:cNvPr>
          <p:cNvGrpSpPr/>
          <p:nvPr/>
        </p:nvGrpSpPr>
        <p:grpSpPr>
          <a:xfrm>
            <a:off x="2208836" y="5216849"/>
            <a:ext cx="161235" cy="161235"/>
            <a:chOff x="10088916" y="3880080"/>
            <a:chExt cx="214604" cy="214604"/>
          </a:xfrm>
        </p:grpSpPr>
        <p:sp>
          <p:nvSpPr>
            <p:cNvPr id="258" name="직사각형 257">
              <a:extLst>
                <a:ext uri="{FF2B5EF4-FFF2-40B4-BE49-F238E27FC236}">
                  <a16:creationId xmlns:a16="http://schemas.microsoft.com/office/drawing/2014/main" id="{91977DBD-EE07-ED86-1331-6E80D1A76604}"/>
                </a:ext>
              </a:extLst>
            </p:cNvPr>
            <p:cNvSpPr/>
            <p:nvPr/>
          </p:nvSpPr>
          <p:spPr>
            <a:xfrm>
              <a:off x="10088916" y="3880080"/>
              <a:ext cx="214604" cy="2146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59" name="Search">
              <a:extLst>
                <a:ext uri="{FF2B5EF4-FFF2-40B4-BE49-F238E27FC236}">
                  <a16:creationId xmlns:a16="http://schemas.microsoft.com/office/drawing/2014/main" id="{2AEBF333-B771-FF6E-ACD1-3FEF4823102B}"/>
                </a:ext>
              </a:extLst>
            </p:cNvPr>
            <p:cNvSpPr>
              <a:spLocks noChangeAspect="1" noEditPoints="1"/>
            </p:cNvSpPr>
            <p:nvPr/>
          </p:nvSpPr>
          <p:spPr bwMode="auto">
            <a:xfrm>
              <a:off x="10115256" y="3906420"/>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260" name="그룹 259">
            <a:extLst>
              <a:ext uri="{FF2B5EF4-FFF2-40B4-BE49-F238E27FC236}">
                <a16:creationId xmlns:a16="http://schemas.microsoft.com/office/drawing/2014/main" id="{AC9948D4-61D8-A3C7-7D16-2ED65C2EEC43}"/>
              </a:ext>
            </a:extLst>
          </p:cNvPr>
          <p:cNvGrpSpPr/>
          <p:nvPr/>
        </p:nvGrpSpPr>
        <p:grpSpPr>
          <a:xfrm>
            <a:off x="6817782" y="5216849"/>
            <a:ext cx="161235" cy="161235"/>
            <a:chOff x="10088916" y="3880080"/>
            <a:chExt cx="214604" cy="214604"/>
          </a:xfrm>
        </p:grpSpPr>
        <p:sp>
          <p:nvSpPr>
            <p:cNvPr id="261" name="직사각형 260">
              <a:extLst>
                <a:ext uri="{FF2B5EF4-FFF2-40B4-BE49-F238E27FC236}">
                  <a16:creationId xmlns:a16="http://schemas.microsoft.com/office/drawing/2014/main" id="{50D3BDB7-5DF5-FB29-92EA-34430B49A05B}"/>
                </a:ext>
              </a:extLst>
            </p:cNvPr>
            <p:cNvSpPr/>
            <p:nvPr/>
          </p:nvSpPr>
          <p:spPr>
            <a:xfrm>
              <a:off x="10088916" y="3880080"/>
              <a:ext cx="214604" cy="2146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62" name="Search">
              <a:extLst>
                <a:ext uri="{FF2B5EF4-FFF2-40B4-BE49-F238E27FC236}">
                  <a16:creationId xmlns:a16="http://schemas.microsoft.com/office/drawing/2014/main" id="{E4736257-BDD7-F949-B71C-CBE5BB12978F}"/>
                </a:ext>
              </a:extLst>
            </p:cNvPr>
            <p:cNvSpPr>
              <a:spLocks noChangeAspect="1" noEditPoints="1"/>
            </p:cNvSpPr>
            <p:nvPr/>
          </p:nvSpPr>
          <p:spPr bwMode="auto">
            <a:xfrm>
              <a:off x="10115256" y="3906420"/>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279" name="Search">
            <a:extLst>
              <a:ext uri="{FF2B5EF4-FFF2-40B4-BE49-F238E27FC236}">
                <a16:creationId xmlns:a16="http://schemas.microsoft.com/office/drawing/2014/main" id="{D66A29A5-DDDC-2D4F-6D51-2D8E2864CAE2}"/>
              </a:ext>
            </a:extLst>
          </p:cNvPr>
          <p:cNvSpPr>
            <a:spLocks noChangeAspect="1" noEditPoints="1"/>
          </p:cNvSpPr>
          <p:nvPr/>
        </p:nvSpPr>
        <p:spPr bwMode="auto">
          <a:xfrm>
            <a:off x="9042249" y="5672860"/>
            <a:ext cx="139700" cy="142875"/>
          </a:xfrm>
          <a:custGeom>
            <a:avLst/>
            <a:gdLst>
              <a:gd name="T0" fmla="*/ 227 w 572"/>
              <a:gd name="T1" fmla="*/ 0 h 585"/>
              <a:gd name="T2" fmla="*/ 0 w 572"/>
              <a:gd name="T3" fmla="*/ 227 h 585"/>
              <a:gd name="T4" fmla="*/ 227 w 572"/>
              <a:gd name="T5" fmla="*/ 453 h 585"/>
              <a:gd name="T6" fmla="*/ 359 w 572"/>
              <a:gd name="T7" fmla="*/ 410 h 585"/>
              <a:gd name="T8" fmla="*/ 535 w 572"/>
              <a:gd name="T9" fmla="*/ 585 h 585"/>
              <a:gd name="T10" fmla="*/ 572 w 572"/>
              <a:gd name="T11" fmla="*/ 548 h 585"/>
              <a:gd name="T12" fmla="*/ 399 w 572"/>
              <a:gd name="T13" fmla="*/ 374 h 585"/>
              <a:gd name="T14" fmla="*/ 454 w 572"/>
              <a:gd name="T15" fmla="*/ 227 h 585"/>
              <a:gd name="T16" fmla="*/ 227 w 572"/>
              <a:gd name="T17" fmla="*/ 0 h 585"/>
              <a:gd name="T18" fmla="*/ 227 w 572"/>
              <a:gd name="T19" fmla="*/ 27 h 585"/>
              <a:gd name="T20" fmla="*/ 427 w 572"/>
              <a:gd name="T21" fmla="*/ 227 h 585"/>
              <a:gd name="T22" fmla="*/ 227 w 572"/>
              <a:gd name="T23" fmla="*/ 427 h 585"/>
              <a:gd name="T24" fmla="*/ 27 w 572"/>
              <a:gd name="T25" fmla="*/ 227 h 585"/>
              <a:gd name="T26" fmla="*/ 227 w 572"/>
              <a:gd name="T27" fmla="*/ 2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2" h="585">
                <a:moveTo>
                  <a:pt x="227" y="0"/>
                </a:moveTo>
                <a:cubicBezTo>
                  <a:pt x="102" y="0"/>
                  <a:pt x="0" y="102"/>
                  <a:pt x="0" y="227"/>
                </a:cubicBezTo>
                <a:cubicBezTo>
                  <a:pt x="0" y="352"/>
                  <a:pt x="102" y="453"/>
                  <a:pt x="227" y="453"/>
                </a:cubicBezTo>
                <a:cubicBezTo>
                  <a:pt x="276" y="453"/>
                  <a:pt x="322" y="437"/>
                  <a:pt x="359" y="410"/>
                </a:cubicBezTo>
                <a:lnTo>
                  <a:pt x="535" y="585"/>
                </a:lnTo>
                <a:lnTo>
                  <a:pt x="572" y="548"/>
                </a:lnTo>
                <a:lnTo>
                  <a:pt x="399" y="374"/>
                </a:lnTo>
                <a:cubicBezTo>
                  <a:pt x="433" y="335"/>
                  <a:pt x="454" y="283"/>
                  <a:pt x="454" y="227"/>
                </a:cubicBezTo>
                <a:cubicBezTo>
                  <a:pt x="454" y="102"/>
                  <a:pt x="352" y="0"/>
                  <a:pt x="227" y="0"/>
                </a:cubicBezTo>
                <a:close/>
                <a:moveTo>
                  <a:pt x="227" y="27"/>
                </a:moveTo>
                <a:cubicBezTo>
                  <a:pt x="338" y="27"/>
                  <a:pt x="427" y="116"/>
                  <a:pt x="427" y="227"/>
                </a:cubicBezTo>
                <a:cubicBezTo>
                  <a:pt x="427" y="337"/>
                  <a:pt x="338" y="427"/>
                  <a:pt x="227" y="427"/>
                </a:cubicBezTo>
                <a:cubicBezTo>
                  <a:pt x="116" y="427"/>
                  <a:pt x="27" y="337"/>
                  <a:pt x="27" y="227"/>
                </a:cubicBezTo>
                <a:cubicBezTo>
                  <a:pt x="27" y="116"/>
                  <a:pt x="116" y="27"/>
                  <a:pt x="227" y="27"/>
                </a:cubicBezTo>
                <a:close/>
              </a:path>
            </a:pathLst>
          </a:custGeom>
          <a:solidFill>
            <a:schemeClr val="tx1"/>
          </a:solidFill>
          <a:ln>
            <a:solidFill>
              <a:schemeClr val="tx1"/>
            </a:solid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82" name="직사각형 281">
            <a:extLst>
              <a:ext uri="{FF2B5EF4-FFF2-40B4-BE49-F238E27FC236}">
                <a16:creationId xmlns:a16="http://schemas.microsoft.com/office/drawing/2014/main" id="{68980959-E57B-AC4C-0AC7-DBF7FBA59507}"/>
              </a:ext>
            </a:extLst>
          </p:cNvPr>
          <p:cNvSpPr/>
          <p:nvPr/>
        </p:nvSpPr>
        <p:spPr>
          <a:xfrm>
            <a:off x="310157" y="5632965"/>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83" name="직사각형 282">
            <a:extLst>
              <a:ext uri="{FF2B5EF4-FFF2-40B4-BE49-F238E27FC236}">
                <a16:creationId xmlns:a16="http://schemas.microsoft.com/office/drawing/2014/main" id="{2DFBC79E-3092-6D9A-A718-B202E44AFBB0}"/>
              </a:ext>
            </a:extLst>
          </p:cNvPr>
          <p:cNvSpPr/>
          <p:nvPr/>
        </p:nvSpPr>
        <p:spPr>
          <a:xfrm>
            <a:off x="2592347" y="5632965"/>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84" name="직사각형 283">
            <a:extLst>
              <a:ext uri="{FF2B5EF4-FFF2-40B4-BE49-F238E27FC236}">
                <a16:creationId xmlns:a16="http://schemas.microsoft.com/office/drawing/2014/main" id="{9C6B7A3E-43B3-2E02-E610-F9C9E6E328A6}"/>
              </a:ext>
            </a:extLst>
          </p:cNvPr>
          <p:cNvSpPr/>
          <p:nvPr/>
        </p:nvSpPr>
        <p:spPr>
          <a:xfrm>
            <a:off x="4874537" y="5632965"/>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85" name="직사각형 284">
            <a:extLst>
              <a:ext uri="{FF2B5EF4-FFF2-40B4-BE49-F238E27FC236}">
                <a16:creationId xmlns:a16="http://schemas.microsoft.com/office/drawing/2014/main" id="{73495EC2-680D-6BCA-6766-D15E0A27133E}"/>
              </a:ext>
            </a:extLst>
          </p:cNvPr>
          <p:cNvSpPr/>
          <p:nvPr/>
        </p:nvSpPr>
        <p:spPr>
          <a:xfrm>
            <a:off x="7156727" y="5632965"/>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87" name="TextBox 286">
            <a:extLst>
              <a:ext uri="{FF2B5EF4-FFF2-40B4-BE49-F238E27FC236}">
                <a16:creationId xmlns:a16="http://schemas.microsoft.com/office/drawing/2014/main" id="{BB8FB6A3-2D25-E35C-70EA-7054C76F00A2}"/>
              </a:ext>
            </a:extLst>
          </p:cNvPr>
          <p:cNvSpPr txBox="1"/>
          <p:nvPr/>
        </p:nvSpPr>
        <p:spPr>
          <a:xfrm>
            <a:off x="2667172" y="5558982"/>
            <a:ext cx="352661" cy="123111"/>
          </a:xfrm>
          <a:prstGeom prst="rect">
            <a:avLst/>
          </a:prstGeom>
          <a:solidFill>
            <a:schemeClr val="bg1"/>
          </a:solidFill>
        </p:spPr>
        <p:txBody>
          <a:bodyPr wrap="square" lIns="0" tIns="0" rIns="0" bIns="0" rtlCol="0">
            <a:spAutoFit/>
          </a:bodyPr>
          <a:lstStyle/>
          <a:p>
            <a:pPr algn="ctr"/>
            <a:r>
              <a:rPr lang="ko-KR" altLang="en-US" sz="800" dirty="0">
                <a:latin typeface="+mn-ea"/>
              </a:rPr>
              <a:t>리무진</a:t>
            </a:r>
            <a:endParaRPr lang="en-US" altLang="ko-KR" sz="800" dirty="0">
              <a:latin typeface="+mn-ea"/>
            </a:endParaRPr>
          </a:p>
        </p:txBody>
      </p:sp>
      <p:sp>
        <p:nvSpPr>
          <p:cNvPr id="288" name="TextBox 287">
            <a:extLst>
              <a:ext uri="{FF2B5EF4-FFF2-40B4-BE49-F238E27FC236}">
                <a16:creationId xmlns:a16="http://schemas.microsoft.com/office/drawing/2014/main" id="{B2B70B31-3FCB-B4F9-41A3-F80E4A6A0E6D}"/>
              </a:ext>
            </a:extLst>
          </p:cNvPr>
          <p:cNvSpPr txBox="1"/>
          <p:nvPr/>
        </p:nvSpPr>
        <p:spPr>
          <a:xfrm>
            <a:off x="4948215" y="5564553"/>
            <a:ext cx="719955" cy="123111"/>
          </a:xfrm>
          <a:prstGeom prst="rect">
            <a:avLst/>
          </a:prstGeom>
          <a:solidFill>
            <a:schemeClr val="bg1"/>
          </a:solidFill>
        </p:spPr>
        <p:txBody>
          <a:bodyPr wrap="square" lIns="36000" tIns="0" rIns="0" bIns="0" rtlCol="0">
            <a:spAutoFit/>
          </a:bodyPr>
          <a:lstStyle/>
          <a:p>
            <a:r>
              <a:rPr lang="ko-KR" altLang="en-US" sz="800" dirty="0">
                <a:latin typeface="+mn-ea"/>
              </a:rPr>
              <a:t>입관시간</a:t>
            </a:r>
            <a:endParaRPr lang="en-US" altLang="ko-KR" sz="800" dirty="0">
              <a:latin typeface="+mn-ea"/>
            </a:endParaRPr>
          </a:p>
        </p:txBody>
      </p:sp>
      <p:sp>
        <p:nvSpPr>
          <p:cNvPr id="290" name="TextBox 289">
            <a:extLst>
              <a:ext uri="{FF2B5EF4-FFF2-40B4-BE49-F238E27FC236}">
                <a16:creationId xmlns:a16="http://schemas.microsoft.com/office/drawing/2014/main" id="{CFDD7E7A-1707-7FFE-957F-535ADDDF7DE9}"/>
              </a:ext>
            </a:extLst>
          </p:cNvPr>
          <p:cNvSpPr txBox="1"/>
          <p:nvPr/>
        </p:nvSpPr>
        <p:spPr>
          <a:xfrm>
            <a:off x="7248087" y="5581275"/>
            <a:ext cx="624760" cy="123111"/>
          </a:xfrm>
          <a:prstGeom prst="rect">
            <a:avLst/>
          </a:prstGeom>
          <a:solidFill>
            <a:schemeClr val="bg1"/>
          </a:solidFill>
        </p:spPr>
        <p:txBody>
          <a:bodyPr wrap="square" lIns="36000" tIns="0" rIns="0" bIns="0" rtlCol="0">
            <a:spAutoFit/>
          </a:bodyPr>
          <a:lstStyle/>
          <a:p>
            <a:r>
              <a:rPr lang="ko-KR" altLang="en-US" sz="800" dirty="0">
                <a:latin typeface="+mn-ea"/>
              </a:rPr>
              <a:t>발인일시</a:t>
            </a:r>
            <a:endParaRPr lang="en-US" altLang="ko-KR" sz="800" dirty="0">
              <a:latin typeface="+mn-ea"/>
            </a:endParaRPr>
          </a:p>
        </p:txBody>
      </p:sp>
      <p:sp>
        <p:nvSpPr>
          <p:cNvPr id="291" name="TextBox 290">
            <a:extLst>
              <a:ext uri="{FF2B5EF4-FFF2-40B4-BE49-F238E27FC236}">
                <a16:creationId xmlns:a16="http://schemas.microsoft.com/office/drawing/2014/main" id="{3C15E8DE-A8FD-50C6-0A42-A4E69B7612EB}"/>
              </a:ext>
            </a:extLst>
          </p:cNvPr>
          <p:cNvSpPr txBox="1"/>
          <p:nvPr/>
        </p:nvSpPr>
        <p:spPr>
          <a:xfrm>
            <a:off x="403453" y="5583348"/>
            <a:ext cx="687236" cy="123111"/>
          </a:xfrm>
          <a:prstGeom prst="rect">
            <a:avLst/>
          </a:prstGeom>
          <a:solidFill>
            <a:schemeClr val="bg1"/>
          </a:solidFill>
        </p:spPr>
        <p:txBody>
          <a:bodyPr wrap="square" lIns="36000" tIns="0" rIns="0" bIns="0" rtlCol="0">
            <a:spAutoFit/>
          </a:bodyPr>
          <a:lstStyle/>
          <a:p>
            <a:r>
              <a:rPr lang="ko-KR" altLang="en-US" sz="800" dirty="0">
                <a:latin typeface="+mn-ea"/>
              </a:rPr>
              <a:t>버스</a:t>
            </a:r>
            <a:endParaRPr lang="en-US" altLang="ko-KR" sz="800" dirty="0">
              <a:latin typeface="+mn-ea"/>
            </a:endParaRPr>
          </a:p>
        </p:txBody>
      </p:sp>
      <p:sp>
        <p:nvSpPr>
          <p:cNvPr id="317" name="Arrow Down">
            <a:extLst>
              <a:ext uri="{FF2B5EF4-FFF2-40B4-BE49-F238E27FC236}">
                <a16:creationId xmlns:a16="http://schemas.microsoft.com/office/drawing/2014/main" id="{7AFD17F6-E456-2C6E-D616-14B1D1BB9E74}"/>
              </a:ext>
            </a:extLst>
          </p:cNvPr>
          <p:cNvSpPr>
            <a:spLocks noChangeAspect="1"/>
          </p:cNvSpPr>
          <p:nvPr/>
        </p:nvSpPr>
        <p:spPr bwMode="auto">
          <a:xfrm flipH="1">
            <a:off x="2288345" y="5773861"/>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18" name="Arrow Down">
            <a:extLst>
              <a:ext uri="{FF2B5EF4-FFF2-40B4-BE49-F238E27FC236}">
                <a16:creationId xmlns:a16="http://schemas.microsoft.com/office/drawing/2014/main" id="{D1BAD73C-2A5B-711D-0B6E-CCCFD8EC763B}"/>
              </a:ext>
            </a:extLst>
          </p:cNvPr>
          <p:cNvSpPr>
            <a:spLocks noChangeAspect="1"/>
          </p:cNvSpPr>
          <p:nvPr/>
        </p:nvSpPr>
        <p:spPr bwMode="auto">
          <a:xfrm flipH="1">
            <a:off x="4551254" y="5773861"/>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20" name="직사각형 319">
            <a:extLst>
              <a:ext uri="{FF2B5EF4-FFF2-40B4-BE49-F238E27FC236}">
                <a16:creationId xmlns:a16="http://schemas.microsoft.com/office/drawing/2014/main" id="{2594375A-C458-7B30-7400-BB5D23429E85}"/>
              </a:ext>
            </a:extLst>
          </p:cNvPr>
          <p:cNvSpPr/>
          <p:nvPr/>
        </p:nvSpPr>
        <p:spPr>
          <a:xfrm>
            <a:off x="310157" y="6067074"/>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21" name="직사각형 320">
            <a:extLst>
              <a:ext uri="{FF2B5EF4-FFF2-40B4-BE49-F238E27FC236}">
                <a16:creationId xmlns:a16="http://schemas.microsoft.com/office/drawing/2014/main" id="{A997F5BD-264F-6149-9802-818CEC89BF28}"/>
              </a:ext>
            </a:extLst>
          </p:cNvPr>
          <p:cNvSpPr/>
          <p:nvPr/>
        </p:nvSpPr>
        <p:spPr>
          <a:xfrm>
            <a:off x="2592347" y="6067074"/>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22" name="직사각형 321">
            <a:extLst>
              <a:ext uri="{FF2B5EF4-FFF2-40B4-BE49-F238E27FC236}">
                <a16:creationId xmlns:a16="http://schemas.microsoft.com/office/drawing/2014/main" id="{70E5A5F6-87FE-5604-8ACE-A5C26C455D6E}"/>
              </a:ext>
            </a:extLst>
          </p:cNvPr>
          <p:cNvSpPr/>
          <p:nvPr/>
        </p:nvSpPr>
        <p:spPr>
          <a:xfrm>
            <a:off x="4874537" y="6067074"/>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24" name="TextBox 323">
            <a:extLst>
              <a:ext uri="{FF2B5EF4-FFF2-40B4-BE49-F238E27FC236}">
                <a16:creationId xmlns:a16="http://schemas.microsoft.com/office/drawing/2014/main" id="{CFF59C35-BD73-F1A2-0FF7-02A71EFE0EA8}"/>
              </a:ext>
            </a:extLst>
          </p:cNvPr>
          <p:cNvSpPr txBox="1"/>
          <p:nvPr/>
        </p:nvSpPr>
        <p:spPr>
          <a:xfrm>
            <a:off x="2667172" y="5993091"/>
            <a:ext cx="587422" cy="123111"/>
          </a:xfrm>
          <a:prstGeom prst="rect">
            <a:avLst/>
          </a:prstGeom>
          <a:solidFill>
            <a:schemeClr val="bg1"/>
          </a:solidFill>
        </p:spPr>
        <p:txBody>
          <a:bodyPr wrap="square" lIns="0" tIns="0" rIns="0" bIns="0" rtlCol="0">
            <a:spAutoFit/>
          </a:bodyPr>
          <a:lstStyle/>
          <a:p>
            <a:pPr algn="ctr"/>
            <a:r>
              <a:rPr lang="ko-KR" altLang="en-US" sz="800">
                <a:latin typeface="+mn-ea"/>
              </a:rPr>
              <a:t>상주연락처</a:t>
            </a:r>
            <a:endParaRPr lang="en-US" altLang="ko-KR" sz="800" dirty="0">
              <a:latin typeface="+mn-ea"/>
            </a:endParaRPr>
          </a:p>
        </p:txBody>
      </p:sp>
      <p:sp>
        <p:nvSpPr>
          <p:cNvPr id="326" name="TextBox 325">
            <a:extLst>
              <a:ext uri="{FF2B5EF4-FFF2-40B4-BE49-F238E27FC236}">
                <a16:creationId xmlns:a16="http://schemas.microsoft.com/office/drawing/2014/main" id="{3301969E-ADE6-AE54-CDC7-CC87A2889AF0}"/>
              </a:ext>
            </a:extLst>
          </p:cNvPr>
          <p:cNvSpPr txBox="1"/>
          <p:nvPr/>
        </p:nvSpPr>
        <p:spPr>
          <a:xfrm>
            <a:off x="4948215" y="5998662"/>
            <a:ext cx="960827" cy="123111"/>
          </a:xfrm>
          <a:prstGeom prst="rect">
            <a:avLst/>
          </a:prstGeom>
          <a:solidFill>
            <a:schemeClr val="bg1"/>
          </a:solidFill>
        </p:spPr>
        <p:txBody>
          <a:bodyPr wrap="square" lIns="36000" tIns="0" rIns="0" bIns="0" rtlCol="0">
            <a:spAutoFit/>
          </a:bodyPr>
          <a:lstStyle/>
          <a:p>
            <a:r>
              <a:rPr lang="ko-KR" altLang="en-US" sz="800">
                <a:latin typeface="+mn-ea"/>
              </a:rPr>
              <a:t>상주와 고인과의 관계</a:t>
            </a:r>
            <a:endParaRPr lang="en-US" altLang="ko-KR" sz="800" dirty="0">
              <a:latin typeface="+mn-ea"/>
            </a:endParaRPr>
          </a:p>
        </p:txBody>
      </p:sp>
      <p:sp>
        <p:nvSpPr>
          <p:cNvPr id="328" name="TextBox 327">
            <a:extLst>
              <a:ext uri="{FF2B5EF4-FFF2-40B4-BE49-F238E27FC236}">
                <a16:creationId xmlns:a16="http://schemas.microsoft.com/office/drawing/2014/main" id="{EB1467CE-2B85-002C-3E1D-7D4F62F69B3A}"/>
              </a:ext>
            </a:extLst>
          </p:cNvPr>
          <p:cNvSpPr txBox="1"/>
          <p:nvPr/>
        </p:nvSpPr>
        <p:spPr>
          <a:xfrm>
            <a:off x="403453" y="6017457"/>
            <a:ext cx="687236" cy="123111"/>
          </a:xfrm>
          <a:prstGeom prst="rect">
            <a:avLst/>
          </a:prstGeom>
          <a:solidFill>
            <a:schemeClr val="bg1"/>
          </a:solidFill>
        </p:spPr>
        <p:txBody>
          <a:bodyPr wrap="square" lIns="36000" tIns="0" rIns="0" bIns="0" rtlCol="0">
            <a:spAutoFit/>
          </a:bodyPr>
          <a:lstStyle/>
          <a:p>
            <a:r>
              <a:rPr lang="ko-KR" altLang="en-US" sz="800" dirty="0" err="1">
                <a:latin typeface="+mn-ea"/>
              </a:rPr>
              <a:t>상주명</a:t>
            </a:r>
            <a:endParaRPr lang="en-US" altLang="ko-KR" sz="800" dirty="0">
              <a:latin typeface="+mn-ea"/>
            </a:endParaRPr>
          </a:p>
        </p:txBody>
      </p:sp>
      <p:sp>
        <p:nvSpPr>
          <p:cNvPr id="333" name="Arrow Down">
            <a:extLst>
              <a:ext uri="{FF2B5EF4-FFF2-40B4-BE49-F238E27FC236}">
                <a16:creationId xmlns:a16="http://schemas.microsoft.com/office/drawing/2014/main" id="{C6F21461-D321-9932-13D8-7C0C2D3F65E6}"/>
              </a:ext>
            </a:extLst>
          </p:cNvPr>
          <p:cNvSpPr>
            <a:spLocks noChangeAspect="1"/>
          </p:cNvSpPr>
          <p:nvPr/>
        </p:nvSpPr>
        <p:spPr bwMode="auto">
          <a:xfrm flipH="1">
            <a:off x="4551254" y="6207970"/>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4" name="Arrow Down">
            <a:extLst>
              <a:ext uri="{FF2B5EF4-FFF2-40B4-BE49-F238E27FC236}">
                <a16:creationId xmlns:a16="http://schemas.microsoft.com/office/drawing/2014/main" id="{8F8A7E71-6995-AA10-7C1C-957080BE617B}"/>
              </a:ext>
            </a:extLst>
          </p:cNvPr>
          <p:cNvSpPr>
            <a:spLocks noChangeAspect="1"/>
          </p:cNvSpPr>
          <p:nvPr/>
        </p:nvSpPr>
        <p:spPr bwMode="auto">
          <a:xfrm flipH="1">
            <a:off x="6821762" y="6207970"/>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5" name="직사각형 334">
            <a:extLst>
              <a:ext uri="{FF2B5EF4-FFF2-40B4-BE49-F238E27FC236}">
                <a16:creationId xmlns:a16="http://schemas.microsoft.com/office/drawing/2014/main" id="{6ACB4FA6-A3B7-D9A8-C882-3FB1F4344659}"/>
              </a:ext>
            </a:extLst>
          </p:cNvPr>
          <p:cNvSpPr/>
          <p:nvPr/>
        </p:nvSpPr>
        <p:spPr>
          <a:xfrm>
            <a:off x="2583063" y="2788168"/>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36" name="직사각형 335">
            <a:extLst>
              <a:ext uri="{FF2B5EF4-FFF2-40B4-BE49-F238E27FC236}">
                <a16:creationId xmlns:a16="http://schemas.microsoft.com/office/drawing/2014/main" id="{BF0087CF-1DFE-AED1-AB37-D97BF02D03CC}"/>
              </a:ext>
            </a:extLst>
          </p:cNvPr>
          <p:cNvSpPr/>
          <p:nvPr/>
        </p:nvSpPr>
        <p:spPr>
          <a:xfrm>
            <a:off x="4865253" y="2788168"/>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37" name="TextBox 336">
            <a:extLst>
              <a:ext uri="{FF2B5EF4-FFF2-40B4-BE49-F238E27FC236}">
                <a16:creationId xmlns:a16="http://schemas.microsoft.com/office/drawing/2014/main" id="{51749ABF-46D7-F980-2987-FCA0FDF85154}"/>
              </a:ext>
            </a:extLst>
          </p:cNvPr>
          <p:cNvSpPr txBox="1"/>
          <p:nvPr/>
        </p:nvSpPr>
        <p:spPr>
          <a:xfrm>
            <a:off x="4940078" y="2714185"/>
            <a:ext cx="587422" cy="123111"/>
          </a:xfrm>
          <a:prstGeom prst="rect">
            <a:avLst/>
          </a:prstGeom>
          <a:solidFill>
            <a:schemeClr val="bg1"/>
          </a:solidFill>
        </p:spPr>
        <p:txBody>
          <a:bodyPr wrap="square" lIns="0" tIns="0" rIns="0" bIns="0" rtlCol="0">
            <a:spAutoFit/>
          </a:bodyPr>
          <a:lstStyle/>
          <a:p>
            <a:pPr algn="ctr"/>
            <a:r>
              <a:rPr lang="ko-KR" altLang="en-US" sz="800" dirty="0">
                <a:latin typeface="+mn-ea"/>
              </a:rPr>
              <a:t>고인과의 관계</a:t>
            </a:r>
            <a:endParaRPr lang="en-US" altLang="ko-KR" sz="800" dirty="0">
              <a:latin typeface="+mn-ea"/>
            </a:endParaRPr>
          </a:p>
        </p:txBody>
      </p:sp>
      <p:sp>
        <p:nvSpPr>
          <p:cNvPr id="338" name="TextBox 337">
            <a:extLst>
              <a:ext uri="{FF2B5EF4-FFF2-40B4-BE49-F238E27FC236}">
                <a16:creationId xmlns:a16="http://schemas.microsoft.com/office/drawing/2014/main" id="{C072AA3D-1EEC-BCE3-A0FE-27A97A5ED0E1}"/>
              </a:ext>
            </a:extLst>
          </p:cNvPr>
          <p:cNvSpPr txBox="1"/>
          <p:nvPr/>
        </p:nvSpPr>
        <p:spPr>
          <a:xfrm>
            <a:off x="2676359" y="2738551"/>
            <a:ext cx="687236" cy="123111"/>
          </a:xfrm>
          <a:prstGeom prst="rect">
            <a:avLst/>
          </a:prstGeom>
          <a:solidFill>
            <a:schemeClr val="bg1"/>
          </a:solidFill>
        </p:spPr>
        <p:txBody>
          <a:bodyPr wrap="square" lIns="36000" tIns="0" rIns="0" bIns="0" rtlCol="0">
            <a:spAutoFit/>
          </a:bodyPr>
          <a:lstStyle/>
          <a:p>
            <a:r>
              <a:rPr lang="ko-KR" altLang="en-US" sz="800" dirty="0">
                <a:latin typeface="+mn-ea"/>
              </a:rPr>
              <a:t>직책</a:t>
            </a:r>
            <a:endParaRPr lang="en-US" altLang="ko-KR" sz="800" dirty="0">
              <a:latin typeface="+mn-ea"/>
            </a:endParaRPr>
          </a:p>
        </p:txBody>
      </p:sp>
      <p:sp>
        <p:nvSpPr>
          <p:cNvPr id="339" name="직사각형 338">
            <a:extLst>
              <a:ext uri="{FF2B5EF4-FFF2-40B4-BE49-F238E27FC236}">
                <a16:creationId xmlns:a16="http://schemas.microsoft.com/office/drawing/2014/main" id="{F1756556-751E-4010-0F23-DD77D606DF4D}"/>
              </a:ext>
            </a:extLst>
          </p:cNvPr>
          <p:cNvSpPr/>
          <p:nvPr/>
        </p:nvSpPr>
        <p:spPr>
          <a:xfrm>
            <a:off x="7137398" y="2788168"/>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40" name="TextBox 339">
            <a:extLst>
              <a:ext uri="{FF2B5EF4-FFF2-40B4-BE49-F238E27FC236}">
                <a16:creationId xmlns:a16="http://schemas.microsoft.com/office/drawing/2014/main" id="{B160F518-9F0D-47DE-FD9D-CF37ABAFDE67}"/>
              </a:ext>
            </a:extLst>
          </p:cNvPr>
          <p:cNvSpPr txBox="1"/>
          <p:nvPr/>
        </p:nvSpPr>
        <p:spPr>
          <a:xfrm>
            <a:off x="7212223" y="2714185"/>
            <a:ext cx="371592" cy="123111"/>
          </a:xfrm>
          <a:prstGeom prst="rect">
            <a:avLst/>
          </a:prstGeom>
          <a:solidFill>
            <a:schemeClr val="bg1"/>
          </a:solidFill>
        </p:spPr>
        <p:txBody>
          <a:bodyPr wrap="square" lIns="0" tIns="0" rIns="0" bIns="0" rtlCol="0">
            <a:spAutoFit/>
          </a:bodyPr>
          <a:lstStyle/>
          <a:p>
            <a:r>
              <a:rPr lang="ko-KR" altLang="en-US" sz="800" dirty="0">
                <a:latin typeface="+mn-ea"/>
              </a:rPr>
              <a:t> </a:t>
            </a:r>
            <a:r>
              <a:rPr lang="ko-KR" altLang="en-US" sz="800" dirty="0" err="1">
                <a:latin typeface="+mn-ea"/>
              </a:rPr>
              <a:t>현위치</a:t>
            </a:r>
            <a:endParaRPr lang="en-US" altLang="ko-KR" sz="800" dirty="0">
              <a:latin typeface="+mn-ea"/>
            </a:endParaRPr>
          </a:p>
        </p:txBody>
      </p:sp>
      <p:sp>
        <p:nvSpPr>
          <p:cNvPr id="14" name="직사각형 13">
            <a:extLst>
              <a:ext uri="{FF2B5EF4-FFF2-40B4-BE49-F238E27FC236}">
                <a16:creationId xmlns:a16="http://schemas.microsoft.com/office/drawing/2014/main" id="{785F13C3-9077-82C1-C2BE-FC98943027EC}"/>
              </a:ext>
            </a:extLst>
          </p:cNvPr>
          <p:cNvSpPr/>
          <p:nvPr/>
        </p:nvSpPr>
        <p:spPr>
          <a:xfrm>
            <a:off x="7235801" y="3124394"/>
            <a:ext cx="190500" cy="13011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solidFill>
                  <a:srgbClr val="FF0000"/>
                </a:solidFill>
              </a:rPr>
              <a:t>2-1</a:t>
            </a:r>
            <a:endParaRPr lang="ko-KR" altLang="en-US" sz="600" dirty="0">
              <a:solidFill>
                <a:srgbClr val="FF0000"/>
              </a:solidFill>
            </a:endParaRPr>
          </a:p>
        </p:txBody>
      </p:sp>
      <p:sp>
        <p:nvSpPr>
          <p:cNvPr id="342" name="직사각형 341">
            <a:extLst>
              <a:ext uri="{FF2B5EF4-FFF2-40B4-BE49-F238E27FC236}">
                <a16:creationId xmlns:a16="http://schemas.microsoft.com/office/drawing/2014/main" id="{B2441931-14AD-BE09-1869-633BC56D8F00}"/>
              </a:ext>
            </a:extLst>
          </p:cNvPr>
          <p:cNvSpPr/>
          <p:nvPr/>
        </p:nvSpPr>
        <p:spPr>
          <a:xfrm>
            <a:off x="2566877" y="2209340"/>
            <a:ext cx="4527409" cy="487677"/>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1" name="직사각형 340">
            <a:extLst>
              <a:ext uri="{FF2B5EF4-FFF2-40B4-BE49-F238E27FC236}">
                <a16:creationId xmlns:a16="http://schemas.microsoft.com/office/drawing/2014/main" id="{325A2A67-5F5C-FDEB-CC3E-E212EC04D393}"/>
              </a:ext>
            </a:extLst>
          </p:cNvPr>
          <p:cNvSpPr/>
          <p:nvPr/>
        </p:nvSpPr>
        <p:spPr>
          <a:xfrm>
            <a:off x="2498724" y="235116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sp>
        <p:nvSpPr>
          <p:cNvPr id="343" name="직사각형 342">
            <a:extLst>
              <a:ext uri="{FF2B5EF4-FFF2-40B4-BE49-F238E27FC236}">
                <a16:creationId xmlns:a16="http://schemas.microsoft.com/office/drawing/2014/main" id="{968274F4-4582-9C61-2DD5-EA5E146DE845}"/>
              </a:ext>
            </a:extLst>
          </p:cNvPr>
          <p:cNvSpPr/>
          <p:nvPr/>
        </p:nvSpPr>
        <p:spPr>
          <a:xfrm>
            <a:off x="133455" y="398599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sp>
        <p:nvSpPr>
          <p:cNvPr id="344" name="직사각형 343">
            <a:extLst>
              <a:ext uri="{FF2B5EF4-FFF2-40B4-BE49-F238E27FC236}">
                <a16:creationId xmlns:a16="http://schemas.microsoft.com/office/drawing/2014/main" id="{21BCB104-B564-6EFA-1C63-6B4FEB9EC1D1}"/>
              </a:ext>
            </a:extLst>
          </p:cNvPr>
          <p:cNvSpPr/>
          <p:nvPr/>
        </p:nvSpPr>
        <p:spPr>
          <a:xfrm>
            <a:off x="247790" y="4056610"/>
            <a:ext cx="9117883" cy="2307242"/>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45"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3560E42A-4E22-D830-EA63-C43B6CD728E6}"/>
              </a:ext>
            </a:extLst>
          </p:cNvPr>
          <p:cNvSpPr>
            <a:spLocks noChangeAspect="1" noEditPoints="1"/>
          </p:cNvSpPr>
          <p:nvPr>
            <p:custDataLst>
              <p:tags r:id="rId3"/>
            </p:custDataLst>
          </p:nvPr>
        </p:nvSpPr>
        <p:spPr bwMode="auto">
          <a:xfrm>
            <a:off x="9086176" y="5714591"/>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dirty="0">
              <a:solidFill>
                <a:srgbClr val="000000"/>
              </a:solidFill>
              <a:latin typeface="Segoe UI" panose="020B0502040204020203" pitchFamily="34" charset="0"/>
              <a:cs typeface="Segoe UI" panose="020B0502040204020203" pitchFamily="34" charset="0"/>
            </a:endParaRPr>
          </a:p>
        </p:txBody>
      </p:sp>
      <p:sp>
        <p:nvSpPr>
          <p:cNvPr id="346"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1D2B4723-E26F-B66F-1ABC-73AABC311F36}"/>
              </a:ext>
            </a:extLst>
          </p:cNvPr>
          <p:cNvSpPr>
            <a:spLocks noChangeAspect="1" noEditPoints="1"/>
          </p:cNvSpPr>
          <p:nvPr>
            <p:custDataLst>
              <p:tags r:id="rId4"/>
            </p:custDataLst>
          </p:nvPr>
        </p:nvSpPr>
        <p:spPr bwMode="auto">
          <a:xfrm>
            <a:off x="6819100" y="572305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dirty="0">
              <a:solidFill>
                <a:srgbClr val="000000"/>
              </a:solidFill>
              <a:latin typeface="Segoe UI" panose="020B0502040204020203" pitchFamily="34" charset="0"/>
              <a:cs typeface="Segoe UI" panose="020B0502040204020203" pitchFamily="34" charset="0"/>
            </a:endParaRPr>
          </a:p>
        </p:txBody>
      </p:sp>
      <p:sp>
        <p:nvSpPr>
          <p:cNvPr id="349" name="직사각형 348">
            <a:extLst>
              <a:ext uri="{FF2B5EF4-FFF2-40B4-BE49-F238E27FC236}">
                <a16:creationId xmlns:a16="http://schemas.microsoft.com/office/drawing/2014/main" id="{B0B44364-09FF-9350-67A5-15378F7C588C}"/>
              </a:ext>
            </a:extLst>
          </p:cNvPr>
          <p:cNvSpPr/>
          <p:nvPr/>
        </p:nvSpPr>
        <p:spPr>
          <a:xfrm>
            <a:off x="2433309" y="555618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5</a:t>
            </a:r>
            <a:endParaRPr lang="ko-KR" altLang="en-US" sz="600" dirty="0"/>
          </a:p>
        </p:txBody>
      </p:sp>
      <p:grpSp>
        <p:nvGrpSpPr>
          <p:cNvPr id="350" name="그룹 349">
            <a:extLst>
              <a:ext uri="{FF2B5EF4-FFF2-40B4-BE49-F238E27FC236}">
                <a16:creationId xmlns:a16="http://schemas.microsoft.com/office/drawing/2014/main" id="{2EC2BD76-F5AF-3ED8-07AA-4F3952397F9A}"/>
              </a:ext>
            </a:extLst>
          </p:cNvPr>
          <p:cNvGrpSpPr/>
          <p:nvPr/>
        </p:nvGrpSpPr>
        <p:grpSpPr>
          <a:xfrm>
            <a:off x="7118973" y="1751202"/>
            <a:ext cx="2147293" cy="389947"/>
            <a:chOff x="265535" y="6019412"/>
            <a:chExt cx="3840890" cy="389947"/>
          </a:xfrm>
        </p:grpSpPr>
        <p:sp>
          <p:nvSpPr>
            <p:cNvPr id="351" name="직사각형 350">
              <a:extLst>
                <a:ext uri="{FF2B5EF4-FFF2-40B4-BE49-F238E27FC236}">
                  <a16:creationId xmlns:a16="http://schemas.microsoft.com/office/drawing/2014/main" id="{40F2F1CB-1360-ED53-D156-916BD686786F}"/>
                </a:ext>
              </a:extLst>
            </p:cNvPr>
            <p:cNvSpPr/>
            <p:nvPr/>
          </p:nvSpPr>
          <p:spPr>
            <a:xfrm>
              <a:off x="265535" y="6092559"/>
              <a:ext cx="3840890"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52" name="TextBox 351">
              <a:extLst>
                <a:ext uri="{FF2B5EF4-FFF2-40B4-BE49-F238E27FC236}">
                  <a16:creationId xmlns:a16="http://schemas.microsoft.com/office/drawing/2014/main" id="{F66FB3B7-BE20-B1A8-0C00-364D86C08BFC}"/>
                </a:ext>
              </a:extLst>
            </p:cNvPr>
            <p:cNvSpPr txBox="1"/>
            <p:nvPr/>
          </p:nvSpPr>
          <p:spPr>
            <a:xfrm>
              <a:off x="443018" y="6019412"/>
              <a:ext cx="817234" cy="123111"/>
            </a:xfrm>
            <a:prstGeom prst="rect">
              <a:avLst/>
            </a:prstGeom>
            <a:solidFill>
              <a:schemeClr val="bg1"/>
            </a:solidFill>
          </p:spPr>
          <p:txBody>
            <a:bodyPr wrap="square" lIns="0" tIns="0" rIns="0" bIns="0" rtlCol="0">
              <a:spAutoFit/>
            </a:bodyPr>
            <a:lstStyle/>
            <a:p>
              <a:pPr algn="ctr"/>
              <a:r>
                <a:rPr lang="ko-KR" altLang="en-US" sz="800" dirty="0">
                  <a:latin typeface="+mn-ea"/>
                </a:rPr>
                <a:t>지원서비스</a:t>
              </a:r>
              <a:endParaRPr lang="en-US" altLang="ko-KR" sz="800" dirty="0">
                <a:latin typeface="+mn-ea"/>
              </a:endParaRPr>
            </a:p>
          </p:txBody>
        </p:sp>
      </p:grpSp>
      <p:sp>
        <p:nvSpPr>
          <p:cNvPr id="353" name="Arrow Down">
            <a:extLst>
              <a:ext uri="{FF2B5EF4-FFF2-40B4-BE49-F238E27FC236}">
                <a16:creationId xmlns:a16="http://schemas.microsoft.com/office/drawing/2014/main" id="{13B6C0E6-A5A4-A683-98ED-362EDAB1FBCD}"/>
              </a:ext>
            </a:extLst>
          </p:cNvPr>
          <p:cNvSpPr>
            <a:spLocks noChangeAspect="1"/>
          </p:cNvSpPr>
          <p:nvPr/>
        </p:nvSpPr>
        <p:spPr bwMode="auto">
          <a:xfrm flipH="1">
            <a:off x="9109717" y="1958798"/>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2" name="TextBox 1">
            <a:extLst>
              <a:ext uri="{FF2B5EF4-FFF2-40B4-BE49-F238E27FC236}">
                <a16:creationId xmlns:a16="http://schemas.microsoft.com/office/drawing/2014/main" id="{F76F6C97-B32E-8F0C-7437-807BF9849C13}"/>
              </a:ext>
            </a:extLst>
          </p:cNvPr>
          <p:cNvSpPr txBox="1"/>
          <p:nvPr/>
        </p:nvSpPr>
        <p:spPr>
          <a:xfrm>
            <a:off x="2742225" y="782736"/>
            <a:ext cx="748923" cy="261610"/>
          </a:xfrm>
          <a:prstGeom prst="rect">
            <a:avLst/>
          </a:prstGeom>
          <a:noFill/>
        </p:spPr>
        <p:txBody>
          <a:bodyPr wrap="none" rtlCol="0">
            <a:spAutoFit/>
          </a:bodyPr>
          <a:lstStyle/>
          <a:p>
            <a:pPr algn="ctr"/>
            <a:r>
              <a:rPr lang="ko-KR" altLang="en-US" sz="1100" dirty="0">
                <a:solidFill>
                  <a:srgbClr val="0D6EFD"/>
                </a:solidFill>
              </a:rPr>
              <a:t>상품정보</a:t>
            </a:r>
          </a:p>
        </p:txBody>
      </p:sp>
      <p:sp>
        <p:nvSpPr>
          <p:cNvPr id="5" name="TextBox 4">
            <a:extLst>
              <a:ext uri="{FF2B5EF4-FFF2-40B4-BE49-F238E27FC236}">
                <a16:creationId xmlns:a16="http://schemas.microsoft.com/office/drawing/2014/main" id="{81DAF2E5-3030-F657-1488-D9B144FEB2DE}"/>
              </a:ext>
            </a:extLst>
          </p:cNvPr>
          <p:cNvSpPr txBox="1"/>
          <p:nvPr/>
        </p:nvSpPr>
        <p:spPr>
          <a:xfrm>
            <a:off x="3907403" y="782337"/>
            <a:ext cx="748923" cy="261610"/>
          </a:xfrm>
          <a:prstGeom prst="rect">
            <a:avLst/>
          </a:prstGeom>
          <a:noFill/>
        </p:spPr>
        <p:txBody>
          <a:bodyPr wrap="none" rtlCol="0">
            <a:spAutoFit/>
          </a:bodyPr>
          <a:lstStyle/>
          <a:p>
            <a:pPr algn="ctr"/>
            <a:r>
              <a:rPr lang="ko-KR" altLang="en-US" sz="1100" dirty="0">
                <a:solidFill>
                  <a:srgbClr val="7F7F7F"/>
                </a:solidFill>
              </a:rPr>
              <a:t>행사정보</a:t>
            </a:r>
          </a:p>
        </p:txBody>
      </p:sp>
      <p:cxnSp>
        <p:nvCxnSpPr>
          <p:cNvPr id="9" name="직선 연결선 8">
            <a:extLst>
              <a:ext uri="{FF2B5EF4-FFF2-40B4-BE49-F238E27FC236}">
                <a16:creationId xmlns:a16="http://schemas.microsoft.com/office/drawing/2014/main" id="{514B4A36-1360-1B43-5CCC-4657C15C744A}"/>
              </a:ext>
            </a:extLst>
          </p:cNvPr>
          <p:cNvCxnSpPr>
            <a:cxnSpLocks/>
          </p:cNvCxnSpPr>
          <p:nvPr/>
        </p:nvCxnSpPr>
        <p:spPr>
          <a:xfrm>
            <a:off x="2671790" y="1097434"/>
            <a:ext cx="846986"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10" name="직선 연결선 9">
            <a:extLst>
              <a:ext uri="{FF2B5EF4-FFF2-40B4-BE49-F238E27FC236}">
                <a16:creationId xmlns:a16="http://schemas.microsoft.com/office/drawing/2014/main" id="{7E50ECED-1DFC-7AF5-66B9-FBDD31DCC0BC}"/>
              </a:ext>
            </a:extLst>
          </p:cNvPr>
          <p:cNvCxnSpPr>
            <a:cxnSpLocks/>
          </p:cNvCxnSpPr>
          <p:nvPr/>
        </p:nvCxnSpPr>
        <p:spPr>
          <a:xfrm>
            <a:off x="2634080" y="1097035"/>
            <a:ext cx="17893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1" name="직선 연결선 10">
            <a:extLst>
              <a:ext uri="{FF2B5EF4-FFF2-40B4-BE49-F238E27FC236}">
                <a16:creationId xmlns:a16="http://schemas.microsoft.com/office/drawing/2014/main" id="{59CA8372-5420-0C7E-6E30-D8C519FA1BC5}"/>
              </a:ext>
            </a:extLst>
          </p:cNvPr>
          <p:cNvCxnSpPr>
            <a:cxnSpLocks/>
          </p:cNvCxnSpPr>
          <p:nvPr/>
        </p:nvCxnSpPr>
        <p:spPr>
          <a:xfrm>
            <a:off x="4423437"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C67B6CD8-67FF-2832-7699-107942B30A27}"/>
              </a:ext>
            </a:extLst>
          </p:cNvPr>
          <p:cNvSpPr txBox="1"/>
          <p:nvPr/>
        </p:nvSpPr>
        <p:spPr>
          <a:xfrm>
            <a:off x="5051597"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회원정산</a:t>
            </a:r>
            <a:endParaRPr lang="ko-KR" altLang="en-US" sz="1100" dirty="0">
              <a:solidFill>
                <a:schemeClr val="bg1">
                  <a:lumMod val="50000"/>
                </a:schemeClr>
              </a:solidFill>
            </a:endParaRPr>
          </a:p>
        </p:txBody>
      </p:sp>
      <p:cxnSp>
        <p:nvCxnSpPr>
          <p:cNvPr id="16" name="직선 연결선 15">
            <a:extLst>
              <a:ext uri="{FF2B5EF4-FFF2-40B4-BE49-F238E27FC236}">
                <a16:creationId xmlns:a16="http://schemas.microsoft.com/office/drawing/2014/main" id="{392C0713-8479-6F2D-5196-63623DFE7BCA}"/>
              </a:ext>
            </a:extLst>
          </p:cNvPr>
          <p:cNvCxnSpPr>
            <a:cxnSpLocks/>
          </p:cNvCxnSpPr>
          <p:nvPr/>
        </p:nvCxnSpPr>
        <p:spPr>
          <a:xfrm>
            <a:off x="5295139"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A6474226-FB1D-7BDE-C661-25D303C5455B}"/>
              </a:ext>
            </a:extLst>
          </p:cNvPr>
          <p:cNvSpPr txBox="1"/>
          <p:nvPr/>
        </p:nvSpPr>
        <p:spPr>
          <a:xfrm>
            <a:off x="6259678"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 name="직선 연결선 17">
            <a:extLst>
              <a:ext uri="{FF2B5EF4-FFF2-40B4-BE49-F238E27FC236}">
                <a16:creationId xmlns:a16="http://schemas.microsoft.com/office/drawing/2014/main" id="{09FC6E3F-E424-A68C-8B9E-A6CFB3F4FC37}"/>
              </a:ext>
            </a:extLst>
          </p:cNvPr>
          <p:cNvCxnSpPr>
            <a:cxnSpLocks/>
          </p:cNvCxnSpPr>
          <p:nvPr/>
        </p:nvCxnSpPr>
        <p:spPr>
          <a:xfrm>
            <a:off x="6189770"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24" name="직사각형 23">
            <a:extLst>
              <a:ext uri="{FF2B5EF4-FFF2-40B4-BE49-F238E27FC236}">
                <a16:creationId xmlns:a16="http://schemas.microsoft.com/office/drawing/2014/main" id="{A5F16067-587B-05CA-0F80-81815B80C271}"/>
              </a:ext>
            </a:extLst>
          </p:cNvPr>
          <p:cNvSpPr/>
          <p:nvPr/>
        </p:nvSpPr>
        <p:spPr>
          <a:xfrm>
            <a:off x="292461" y="3180054"/>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6" name="TextBox 25">
            <a:extLst>
              <a:ext uri="{FF2B5EF4-FFF2-40B4-BE49-F238E27FC236}">
                <a16:creationId xmlns:a16="http://schemas.microsoft.com/office/drawing/2014/main" id="{D7758EE4-057D-E37A-28CC-42BBF2D95421}"/>
              </a:ext>
            </a:extLst>
          </p:cNvPr>
          <p:cNvSpPr txBox="1"/>
          <p:nvPr/>
        </p:nvSpPr>
        <p:spPr>
          <a:xfrm>
            <a:off x="367286" y="3106071"/>
            <a:ext cx="371592" cy="123111"/>
          </a:xfrm>
          <a:prstGeom prst="rect">
            <a:avLst/>
          </a:prstGeom>
          <a:solidFill>
            <a:schemeClr val="bg1"/>
          </a:solidFill>
        </p:spPr>
        <p:txBody>
          <a:bodyPr wrap="square" lIns="0" tIns="0" rIns="0" bIns="0" rtlCol="0">
            <a:spAutoFit/>
          </a:bodyPr>
          <a:lstStyle/>
          <a:p>
            <a:r>
              <a:rPr lang="ko-KR" altLang="en-US" sz="800">
                <a:latin typeface="+mn-ea"/>
              </a:rPr>
              <a:t>필수비품</a:t>
            </a:r>
            <a:endParaRPr lang="en-US" altLang="ko-KR" sz="800" dirty="0">
              <a:latin typeface="+mn-ea"/>
            </a:endParaRPr>
          </a:p>
        </p:txBody>
      </p:sp>
      <p:sp>
        <p:nvSpPr>
          <p:cNvPr id="28" name="직사각형 27">
            <a:extLst>
              <a:ext uri="{FF2B5EF4-FFF2-40B4-BE49-F238E27FC236}">
                <a16:creationId xmlns:a16="http://schemas.microsoft.com/office/drawing/2014/main" id="{7D2C0A45-221B-D266-4CDF-7FE7D108F998}"/>
              </a:ext>
            </a:extLst>
          </p:cNvPr>
          <p:cNvSpPr/>
          <p:nvPr/>
        </p:nvSpPr>
        <p:spPr>
          <a:xfrm>
            <a:off x="148010" y="32003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6</a:t>
            </a:r>
            <a:endParaRPr lang="ko-KR" altLang="en-US" sz="600"/>
          </a:p>
        </p:txBody>
      </p:sp>
    </p:spTree>
    <p:extLst>
      <p:ext uri="{BB962C8B-B14F-4D97-AF65-F5344CB8AC3E}">
        <p14:creationId xmlns:p14="http://schemas.microsoft.com/office/powerpoint/2010/main" val="7349230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2706334675"/>
              </p:ext>
            </p:extLst>
          </p:nvPr>
        </p:nvGraphicFramePr>
        <p:xfrm>
          <a:off x="9686549" y="526664"/>
          <a:ext cx="2505451" cy="5798765"/>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4" name="직사각형 3">
            <a:extLst>
              <a:ext uri="{FF2B5EF4-FFF2-40B4-BE49-F238E27FC236}">
                <a16:creationId xmlns:a16="http://schemas.microsoft.com/office/drawing/2014/main" id="{23E69583-2E86-7FA4-A209-6E698E5C6CAB}"/>
              </a:ext>
            </a:extLst>
          </p:cNvPr>
          <p:cNvSpPr/>
          <p:nvPr/>
        </p:nvSpPr>
        <p:spPr>
          <a:xfrm>
            <a:off x="609600" y="2535348"/>
            <a:ext cx="1489166" cy="333350"/>
          </a:xfrm>
          <a:prstGeom prst="rect">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t>기본</a:t>
            </a:r>
          </a:p>
        </p:txBody>
      </p:sp>
      <p:sp>
        <p:nvSpPr>
          <p:cNvPr id="5" name="직사각형 4">
            <a:extLst>
              <a:ext uri="{FF2B5EF4-FFF2-40B4-BE49-F238E27FC236}">
                <a16:creationId xmlns:a16="http://schemas.microsoft.com/office/drawing/2014/main" id="{0CB3108A-F502-0DAE-EDC3-73B0739168BA}"/>
              </a:ext>
            </a:extLst>
          </p:cNvPr>
          <p:cNvSpPr/>
          <p:nvPr/>
        </p:nvSpPr>
        <p:spPr>
          <a:xfrm>
            <a:off x="2229395" y="2535348"/>
            <a:ext cx="1489166" cy="333350"/>
          </a:xfrm>
          <a:prstGeom prst="rect">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t>취소</a:t>
            </a:r>
          </a:p>
        </p:txBody>
      </p:sp>
      <p:sp>
        <p:nvSpPr>
          <p:cNvPr id="6" name="직사각형 5">
            <a:extLst>
              <a:ext uri="{FF2B5EF4-FFF2-40B4-BE49-F238E27FC236}">
                <a16:creationId xmlns:a16="http://schemas.microsoft.com/office/drawing/2014/main" id="{240331EA-6B82-DE99-6C28-797329518B73}"/>
              </a:ext>
            </a:extLst>
          </p:cNvPr>
          <p:cNvSpPr/>
          <p:nvPr/>
        </p:nvSpPr>
        <p:spPr>
          <a:xfrm>
            <a:off x="3849189" y="2535348"/>
            <a:ext cx="1489166" cy="333350"/>
          </a:xfrm>
          <a:prstGeom prst="rect">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t>성공</a:t>
            </a:r>
          </a:p>
        </p:txBody>
      </p:sp>
      <p:sp>
        <p:nvSpPr>
          <p:cNvPr id="7" name="직사각형 6">
            <a:extLst>
              <a:ext uri="{FF2B5EF4-FFF2-40B4-BE49-F238E27FC236}">
                <a16:creationId xmlns:a16="http://schemas.microsoft.com/office/drawing/2014/main" id="{C8E582DC-5A3F-866D-7945-9AA85AA81869}"/>
              </a:ext>
            </a:extLst>
          </p:cNvPr>
          <p:cNvSpPr/>
          <p:nvPr/>
        </p:nvSpPr>
        <p:spPr>
          <a:xfrm>
            <a:off x="5547361" y="2535348"/>
            <a:ext cx="1489166" cy="333350"/>
          </a:xfrm>
          <a:prstGeom prst="rect">
            <a:avLst/>
          </a:prstGeom>
          <a:solidFill>
            <a:srgbClr val="DC3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t>위험</a:t>
            </a:r>
          </a:p>
        </p:txBody>
      </p:sp>
      <p:sp>
        <p:nvSpPr>
          <p:cNvPr id="10" name="직사각형 9">
            <a:extLst>
              <a:ext uri="{FF2B5EF4-FFF2-40B4-BE49-F238E27FC236}">
                <a16:creationId xmlns:a16="http://schemas.microsoft.com/office/drawing/2014/main" id="{7EEE42A3-0B3A-47E8-E7D9-4A60055937EE}"/>
              </a:ext>
            </a:extLst>
          </p:cNvPr>
          <p:cNvSpPr/>
          <p:nvPr/>
        </p:nvSpPr>
        <p:spPr>
          <a:xfrm>
            <a:off x="7236824" y="2535348"/>
            <a:ext cx="1489166" cy="333350"/>
          </a:xfrm>
          <a:prstGeom prst="rect">
            <a:avLst/>
          </a:prstGeom>
          <a:solidFill>
            <a:srgbClr val="FFB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solidFill>
                  <a:srgbClr val="212529"/>
                </a:solidFill>
              </a:rPr>
              <a:t>경고</a:t>
            </a:r>
          </a:p>
        </p:txBody>
      </p:sp>
      <p:sp>
        <p:nvSpPr>
          <p:cNvPr id="11" name="직사각형 10">
            <a:extLst>
              <a:ext uri="{FF2B5EF4-FFF2-40B4-BE49-F238E27FC236}">
                <a16:creationId xmlns:a16="http://schemas.microsoft.com/office/drawing/2014/main" id="{58790947-8D03-DAE5-FC7E-C1127F4E66C4}"/>
              </a:ext>
            </a:extLst>
          </p:cNvPr>
          <p:cNvSpPr/>
          <p:nvPr/>
        </p:nvSpPr>
        <p:spPr>
          <a:xfrm>
            <a:off x="609600" y="3092696"/>
            <a:ext cx="1489166" cy="333350"/>
          </a:xfrm>
          <a:prstGeom prst="rect">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t>정보</a:t>
            </a:r>
          </a:p>
        </p:txBody>
      </p:sp>
      <p:sp>
        <p:nvSpPr>
          <p:cNvPr id="12" name="직사각형 11">
            <a:extLst>
              <a:ext uri="{FF2B5EF4-FFF2-40B4-BE49-F238E27FC236}">
                <a16:creationId xmlns:a16="http://schemas.microsoft.com/office/drawing/2014/main" id="{CF1F937B-6501-7777-458E-B44305D8B9BF}"/>
              </a:ext>
            </a:extLst>
          </p:cNvPr>
          <p:cNvSpPr/>
          <p:nvPr/>
        </p:nvSpPr>
        <p:spPr>
          <a:xfrm>
            <a:off x="2229395" y="3092696"/>
            <a:ext cx="1489166" cy="33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solidFill>
                  <a:srgbClr val="212529"/>
                </a:solidFill>
              </a:rPr>
              <a:t>밝음</a:t>
            </a:r>
          </a:p>
        </p:txBody>
      </p:sp>
      <p:sp>
        <p:nvSpPr>
          <p:cNvPr id="14" name="직사각형 13">
            <a:extLst>
              <a:ext uri="{FF2B5EF4-FFF2-40B4-BE49-F238E27FC236}">
                <a16:creationId xmlns:a16="http://schemas.microsoft.com/office/drawing/2014/main" id="{0427CE80-3946-E9A6-51DE-9B7D5B650585}"/>
              </a:ext>
            </a:extLst>
          </p:cNvPr>
          <p:cNvSpPr/>
          <p:nvPr/>
        </p:nvSpPr>
        <p:spPr>
          <a:xfrm>
            <a:off x="3849189" y="3092696"/>
            <a:ext cx="1489166" cy="333350"/>
          </a:xfrm>
          <a:prstGeom prst="rect">
            <a:avLst/>
          </a:prstGeom>
          <a:solidFill>
            <a:srgbClr val="212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000"/>
              <a:t>어두움</a:t>
            </a:r>
          </a:p>
        </p:txBody>
      </p:sp>
    </p:spTree>
    <p:extLst>
      <p:ext uri="{BB962C8B-B14F-4D97-AF65-F5344CB8AC3E}">
        <p14:creationId xmlns:p14="http://schemas.microsoft.com/office/powerpoint/2010/main" val="13338970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435256"/>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상품정보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&gt;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기타정보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근무일지 해당항목과 동일</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카메라</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내파일</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선택창 호출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도착일시 선택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datetimepicker</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촬영일시 자동으로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진행승인요청 후 라도 저장 기능은 유지</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해당 행사에 관한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푸시를</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발송할 수 있는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모달창</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첨부파일 사진 및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PDF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가능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첨부파일 컨트롤 가능해야 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bl>
          </a:graphicData>
        </a:graphic>
      </p:graphicFrame>
      <p:sp>
        <p:nvSpPr>
          <p:cNvPr id="390" name="텍스트 개체 틀 389">
            <a:extLst>
              <a:ext uri="{FF2B5EF4-FFF2-40B4-BE49-F238E27FC236}">
                <a16:creationId xmlns:a16="http://schemas.microsoft.com/office/drawing/2014/main" id="{07EFE48A-38C1-C276-6147-60FB349C7D24}"/>
              </a:ext>
            </a:extLst>
          </p:cNvPr>
          <p:cNvSpPr>
            <a:spLocks noGrp="1"/>
          </p:cNvSpPr>
          <p:nvPr>
            <p:ph type="body" sz="quarter" idx="10"/>
          </p:nvPr>
        </p:nvSpPr>
        <p:spPr/>
        <p:txBody>
          <a:bodyPr/>
          <a:lstStyle/>
          <a:p>
            <a:r>
              <a:rPr lang="en-US" altLang="ko-KR" dirty="0"/>
              <a:t>-</a:t>
            </a:r>
            <a:endParaRPr lang="ko-KR" altLang="en-US" dirty="0"/>
          </a:p>
        </p:txBody>
      </p:sp>
      <p:sp>
        <p:nvSpPr>
          <p:cNvPr id="393" name="텍스트 개체 틀 392">
            <a:extLst>
              <a:ext uri="{FF2B5EF4-FFF2-40B4-BE49-F238E27FC236}">
                <a16:creationId xmlns:a16="http://schemas.microsoft.com/office/drawing/2014/main" id="{201B07E8-C12F-8FDB-A775-6240F8FC4AD8}"/>
              </a:ext>
            </a:extLst>
          </p:cNvPr>
          <p:cNvSpPr>
            <a:spLocks noGrp="1"/>
          </p:cNvSpPr>
          <p:nvPr>
            <p:ph type="body" sz="quarter" idx="13"/>
          </p:nvPr>
        </p:nvSpPr>
        <p:spPr>
          <a:noFill/>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a:t>
            </a:r>
          </a:p>
          <a:p>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a:t>
            </a:r>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상품정</a:t>
            </a:r>
            <a:r>
              <a:rPr lang="ko-KR" altLang="en-US" dirty="0"/>
              <a:t>보</a:t>
            </a:r>
          </a:p>
        </p:txBody>
      </p:sp>
      <p:sp>
        <p:nvSpPr>
          <p:cNvPr id="24" name="사각형: 둥근 모서리 23">
            <a:extLst>
              <a:ext uri="{FF2B5EF4-FFF2-40B4-BE49-F238E27FC236}">
                <a16:creationId xmlns:a16="http://schemas.microsoft.com/office/drawing/2014/main" id="{533E89A5-81F5-AF51-17A9-D300A7D7CAD9}"/>
              </a:ext>
            </a:extLst>
          </p:cNvPr>
          <p:cNvSpPr/>
          <p:nvPr/>
        </p:nvSpPr>
        <p:spPr>
          <a:xfrm>
            <a:off x="179704" y="791956"/>
            <a:ext cx="9313086" cy="5558664"/>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TextBox 25">
            <a:extLst>
              <a:ext uri="{FF2B5EF4-FFF2-40B4-BE49-F238E27FC236}">
                <a16:creationId xmlns:a16="http://schemas.microsoft.com/office/drawing/2014/main" id="{41A1D4AA-F5AE-F0D1-12F1-A61110BCDF02}"/>
              </a:ext>
            </a:extLst>
          </p:cNvPr>
          <p:cNvSpPr txBox="1"/>
          <p:nvPr/>
        </p:nvSpPr>
        <p:spPr>
          <a:xfrm>
            <a:off x="235211" y="884929"/>
            <a:ext cx="671979" cy="261610"/>
          </a:xfrm>
          <a:prstGeom prst="rect">
            <a:avLst/>
          </a:prstGeom>
          <a:noFill/>
        </p:spPr>
        <p:txBody>
          <a:bodyPr wrap="none" rtlCol="0">
            <a:spAutoFit/>
          </a:bodyPr>
          <a:lstStyle/>
          <a:p>
            <a:r>
              <a:rPr lang="ko-KR" altLang="en-US" sz="1100" dirty="0">
                <a:solidFill>
                  <a:srgbClr val="0D6EFD"/>
                </a:solidFill>
              </a:rPr>
              <a:t>기타정보</a:t>
            </a:r>
            <a:endParaRPr lang="ko-KR" altLang="en-US" sz="1100" dirty="0">
              <a:solidFill>
                <a:schemeClr val="bg1">
                  <a:lumMod val="50000"/>
                </a:schemeClr>
              </a:solidFill>
            </a:endParaRPr>
          </a:p>
        </p:txBody>
      </p:sp>
      <p:cxnSp>
        <p:nvCxnSpPr>
          <p:cNvPr id="28" name="직선 연결선 27">
            <a:extLst>
              <a:ext uri="{FF2B5EF4-FFF2-40B4-BE49-F238E27FC236}">
                <a16:creationId xmlns:a16="http://schemas.microsoft.com/office/drawing/2014/main" id="{85860B7C-5252-802C-6D20-12190F245C46}"/>
              </a:ext>
            </a:extLst>
          </p:cNvPr>
          <p:cNvCxnSpPr>
            <a:cxnSpLocks/>
          </p:cNvCxnSpPr>
          <p:nvPr/>
        </p:nvCxnSpPr>
        <p:spPr>
          <a:xfrm>
            <a:off x="304735" y="1212237"/>
            <a:ext cx="9008191"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269" name="Chevron Down">
            <a:extLst>
              <a:ext uri="{FF2B5EF4-FFF2-40B4-BE49-F238E27FC236}">
                <a16:creationId xmlns:a16="http://schemas.microsoft.com/office/drawing/2014/main" id="{96ADB4E1-5C41-03FD-F3FA-D0860B3E89BC}"/>
              </a:ext>
            </a:extLst>
          </p:cNvPr>
          <p:cNvSpPr>
            <a:spLocks noChangeAspect="1"/>
          </p:cNvSpPr>
          <p:nvPr/>
        </p:nvSpPr>
        <p:spPr bwMode="auto">
          <a:xfrm>
            <a:off x="9046059" y="964396"/>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377" name="그룹 376">
            <a:extLst>
              <a:ext uri="{FF2B5EF4-FFF2-40B4-BE49-F238E27FC236}">
                <a16:creationId xmlns:a16="http://schemas.microsoft.com/office/drawing/2014/main" id="{1281EA89-D2ED-1C12-8F77-D140CDB7C8FB}"/>
              </a:ext>
            </a:extLst>
          </p:cNvPr>
          <p:cNvGrpSpPr/>
          <p:nvPr/>
        </p:nvGrpSpPr>
        <p:grpSpPr>
          <a:xfrm>
            <a:off x="3385103" y="1328826"/>
            <a:ext cx="2928761" cy="1390261"/>
            <a:chOff x="2590841" y="1328826"/>
            <a:chExt cx="2928761" cy="1390261"/>
          </a:xfrm>
        </p:grpSpPr>
        <p:sp>
          <p:nvSpPr>
            <p:cNvPr id="337" name="사각형: 둥근 모서리 336">
              <a:extLst>
                <a:ext uri="{FF2B5EF4-FFF2-40B4-BE49-F238E27FC236}">
                  <a16:creationId xmlns:a16="http://schemas.microsoft.com/office/drawing/2014/main" id="{F60068F0-E982-54CE-3720-BD80C0DFDC2B}"/>
                </a:ext>
              </a:extLst>
            </p:cNvPr>
            <p:cNvSpPr/>
            <p:nvPr/>
          </p:nvSpPr>
          <p:spPr>
            <a:xfrm>
              <a:off x="2592381" y="1328826"/>
              <a:ext cx="2910751"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38" name="TextBox 337">
              <a:extLst>
                <a:ext uri="{FF2B5EF4-FFF2-40B4-BE49-F238E27FC236}">
                  <a16:creationId xmlns:a16="http://schemas.microsoft.com/office/drawing/2014/main" id="{6E798C65-B7F4-7D43-F55A-C5762E928DAE}"/>
                </a:ext>
              </a:extLst>
            </p:cNvPr>
            <p:cNvSpPr txBox="1"/>
            <p:nvPr/>
          </p:nvSpPr>
          <p:spPr>
            <a:xfrm>
              <a:off x="2596371" y="1374613"/>
              <a:ext cx="697627" cy="246221"/>
            </a:xfrm>
            <a:prstGeom prst="rect">
              <a:avLst/>
            </a:prstGeom>
            <a:noFill/>
          </p:spPr>
          <p:txBody>
            <a:bodyPr wrap="none" rtlCol="0">
              <a:spAutoFit/>
            </a:bodyPr>
            <a:lstStyle/>
            <a:p>
              <a:r>
                <a:rPr lang="ko-KR" altLang="en-US" sz="1000" dirty="0" smtClean="0"/>
                <a:t>입관용품</a:t>
              </a:r>
              <a:endParaRPr lang="ko-KR" altLang="en-US" sz="1000" dirty="0"/>
            </a:p>
          </p:txBody>
        </p:sp>
        <p:cxnSp>
          <p:nvCxnSpPr>
            <p:cNvPr id="339" name="직선 연결선 338">
              <a:extLst>
                <a:ext uri="{FF2B5EF4-FFF2-40B4-BE49-F238E27FC236}">
                  <a16:creationId xmlns:a16="http://schemas.microsoft.com/office/drawing/2014/main" id="{E181E004-8205-7C59-C1B9-076D15B4A359}"/>
                </a:ext>
              </a:extLst>
            </p:cNvPr>
            <p:cNvCxnSpPr>
              <a:cxnSpLocks/>
            </p:cNvCxnSpPr>
            <p:nvPr/>
          </p:nvCxnSpPr>
          <p:spPr>
            <a:xfrm>
              <a:off x="2590841" y="1663587"/>
              <a:ext cx="2928761"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40" name="그룹 339">
              <a:extLst>
                <a:ext uri="{FF2B5EF4-FFF2-40B4-BE49-F238E27FC236}">
                  <a16:creationId xmlns:a16="http://schemas.microsoft.com/office/drawing/2014/main" id="{134CA4E8-8CEB-11BD-DFC0-98A4A9BBE0B4}"/>
                </a:ext>
              </a:extLst>
            </p:cNvPr>
            <p:cNvGrpSpPr/>
            <p:nvPr/>
          </p:nvGrpSpPr>
          <p:grpSpPr>
            <a:xfrm>
              <a:off x="3988787" y="1398700"/>
              <a:ext cx="1433265" cy="200616"/>
              <a:chOff x="6433237" y="1231057"/>
              <a:chExt cx="1907676" cy="267020"/>
            </a:xfrm>
          </p:grpSpPr>
          <p:sp>
            <p:nvSpPr>
              <p:cNvPr id="341" name="Input">
                <a:extLst>
                  <a:ext uri="{FF2B5EF4-FFF2-40B4-BE49-F238E27FC236}">
                    <a16:creationId xmlns:a16="http://schemas.microsoft.com/office/drawing/2014/main" id="{0961C5F0-A65D-FB4E-2D2A-E867879F51CE}"/>
                  </a:ext>
                </a:extLst>
              </p:cNvPr>
              <p:cNvSpPr/>
              <p:nvPr/>
            </p:nvSpPr>
            <p:spPr>
              <a:xfrm>
                <a:off x="643323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342"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91D016F6-E6AD-E636-A591-1EE047C90CC0}"/>
                  </a:ext>
                </a:extLst>
              </p:cNvPr>
              <p:cNvSpPr>
                <a:spLocks noChangeAspect="1" noEditPoints="1"/>
              </p:cNvSpPr>
              <p:nvPr>
                <p:custDataLst>
                  <p:tags r:id="rId9"/>
                </p:custDataLst>
              </p:nvPr>
            </p:nvSpPr>
            <p:spPr bwMode="auto">
              <a:xfrm>
                <a:off x="812155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343" name="그룹 342">
              <a:extLst>
                <a:ext uri="{FF2B5EF4-FFF2-40B4-BE49-F238E27FC236}">
                  <a16:creationId xmlns:a16="http://schemas.microsoft.com/office/drawing/2014/main" id="{6B0E9606-8CC8-9670-F760-86C9CD7EBDE1}"/>
                </a:ext>
              </a:extLst>
            </p:cNvPr>
            <p:cNvGrpSpPr/>
            <p:nvPr/>
          </p:nvGrpSpPr>
          <p:grpSpPr>
            <a:xfrm>
              <a:off x="2732377" y="1780176"/>
              <a:ext cx="807905" cy="807905"/>
              <a:chOff x="4426242" y="2205505"/>
              <a:chExt cx="807905" cy="807905"/>
            </a:xfrm>
          </p:grpSpPr>
          <p:sp>
            <p:nvSpPr>
              <p:cNvPr id="344" name="사각형: 둥근 모서리 343">
                <a:extLst>
                  <a:ext uri="{FF2B5EF4-FFF2-40B4-BE49-F238E27FC236}">
                    <a16:creationId xmlns:a16="http://schemas.microsoft.com/office/drawing/2014/main" id="{D310D7FD-DA1B-DDEB-0326-CC46C02DA75F}"/>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45" name="Add">
                <a:extLst>
                  <a:ext uri="{FF2B5EF4-FFF2-40B4-BE49-F238E27FC236}">
                    <a16:creationId xmlns:a16="http://schemas.microsoft.com/office/drawing/2014/main" id="{FA721B10-58A3-60B0-AD09-D6F1DDF0802B}"/>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sp>
        <p:nvSpPr>
          <p:cNvPr id="328" name="사각형: 둥근 모서리 327">
            <a:extLst>
              <a:ext uri="{FF2B5EF4-FFF2-40B4-BE49-F238E27FC236}">
                <a16:creationId xmlns:a16="http://schemas.microsoft.com/office/drawing/2014/main" id="{16745F64-8B5B-3418-3EAF-762878F7DFE4}"/>
              </a:ext>
            </a:extLst>
          </p:cNvPr>
          <p:cNvSpPr/>
          <p:nvPr/>
        </p:nvSpPr>
        <p:spPr>
          <a:xfrm>
            <a:off x="338258" y="1328826"/>
            <a:ext cx="2978379"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29" name="TextBox 328">
            <a:extLst>
              <a:ext uri="{FF2B5EF4-FFF2-40B4-BE49-F238E27FC236}">
                <a16:creationId xmlns:a16="http://schemas.microsoft.com/office/drawing/2014/main" id="{B6A4945D-FB1A-5BC1-E500-22FBDE16AFAB}"/>
              </a:ext>
            </a:extLst>
          </p:cNvPr>
          <p:cNvSpPr txBox="1"/>
          <p:nvPr/>
        </p:nvSpPr>
        <p:spPr>
          <a:xfrm>
            <a:off x="338258" y="1374613"/>
            <a:ext cx="441146" cy="246221"/>
          </a:xfrm>
          <a:prstGeom prst="rect">
            <a:avLst/>
          </a:prstGeom>
          <a:noFill/>
        </p:spPr>
        <p:txBody>
          <a:bodyPr wrap="none" rtlCol="0">
            <a:spAutoFit/>
          </a:bodyPr>
          <a:lstStyle/>
          <a:p>
            <a:r>
              <a:rPr lang="ko-KR" altLang="en-US" sz="1000" dirty="0" smtClean="0"/>
              <a:t>수의</a:t>
            </a:r>
            <a:endParaRPr lang="ko-KR" altLang="en-US" sz="1000" dirty="0"/>
          </a:p>
        </p:txBody>
      </p:sp>
      <p:cxnSp>
        <p:nvCxnSpPr>
          <p:cNvPr id="330" name="직선 연결선 329">
            <a:extLst>
              <a:ext uri="{FF2B5EF4-FFF2-40B4-BE49-F238E27FC236}">
                <a16:creationId xmlns:a16="http://schemas.microsoft.com/office/drawing/2014/main" id="{C0C93350-A215-85E3-23D3-65A5C244E18D}"/>
              </a:ext>
            </a:extLst>
          </p:cNvPr>
          <p:cNvCxnSpPr>
            <a:cxnSpLocks/>
          </p:cNvCxnSpPr>
          <p:nvPr/>
        </p:nvCxnSpPr>
        <p:spPr>
          <a:xfrm>
            <a:off x="332728" y="1663587"/>
            <a:ext cx="2983909" cy="0"/>
          </a:xfrm>
          <a:prstGeom prst="line">
            <a:avLst/>
          </a:prstGeom>
        </p:spPr>
        <p:style>
          <a:lnRef idx="1">
            <a:schemeClr val="accent1"/>
          </a:lnRef>
          <a:fillRef idx="0">
            <a:schemeClr val="accent1"/>
          </a:fillRef>
          <a:effectRef idx="0">
            <a:schemeClr val="accent1"/>
          </a:effectRef>
          <a:fontRef idx="minor">
            <a:schemeClr val="tx1"/>
          </a:fontRef>
        </p:style>
      </p:cxnSp>
      <p:pic>
        <p:nvPicPr>
          <p:cNvPr id="331" name="Placeholder Photo">
            <a:extLst>
              <a:ext uri="{FF2B5EF4-FFF2-40B4-BE49-F238E27FC236}">
                <a16:creationId xmlns:a16="http://schemas.microsoft.com/office/drawing/2014/main" id="{FB9EEBAB-6B4B-CC7D-CEAA-9FCE0F7E153D}"/>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35437" y="1785443"/>
            <a:ext cx="807905" cy="807905"/>
          </a:xfrm>
          <a:prstGeom prst="rect">
            <a:avLst/>
          </a:prstGeom>
        </p:spPr>
      </p:pic>
      <p:grpSp>
        <p:nvGrpSpPr>
          <p:cNvPr id="332" name="그룹 331">
            <a:extLst>
              <a:ext uri="{FF2B5EF4-FFF2-40B4-BE49-F238E27FC236}">
                <a16:creationId xmlns:a16="http://schemas.microsoft.com/office/drawing/2014/main" id="{9B8EAAAF-371F-3F0A-FCB0-D85C844EF13A}"/>
              </a:ext>
            </a:extLst>
          </p:cNvPr>
          <p:cNvGrpSpPr/>
          <p:nvPr/>
        </p:nvGrpSpPr>
        <p:grpSpPr>
          <a:xfrm>
            <a:off x="1808645" y="1398700"/>
            <a:ext cx="1433265" cy="200616"/>
            <a:chOff x="6386617" y="1231057"/>
            <a:chExt cx="1907676" cy="267020"/>
          </a:xfrm>
        </p:grpSpPr>
        <p:sp>
          <p:nvSpPr>
            <p:cNvPr id="333" name="Input">
              <a:extLst>
                <a:ext uri="{FF2B5EF4-FFF2-40B4-BE49-F238E27FC236}">
                  <a16:creationId xmlns:a16="http://schemas.microsoft.com/office/drawing/2014/main" id="{D2D9DD0D-2561-2AB5-ABE2-0D6C15FBA398}"/>
                </a:ext>
              </a:extLst>
            </p:cNvPr>
            <p:cNvSpPr/>
            <p:nvPr/>
          </p:nvSpPr>
          <p:spPr>
            <a:xfrm>
              <a:off x="638661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334"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12A4963A-1C09-DA41-4417-2EF49B3DDFB3}"/>
                </a:ext>
              </a:extLst>
            </p:cNvPr>
            <p:cNvSpPr>
              <a:spLocks noChangeAspect="1" noEditPoints="1"/>
            </p:cNvSpPr>
            <p:nvPr>
              <p:custDataLst>
                <p:tags r:id="rId8"/>
              </p:custDataLst>
            </p:nvPr>
          </p:nvSpPr>
          <p:spPr bwMode="auto">
            <a:xfrm>
              <a:off x="807493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335" name="사각형: 둥근 모서리 334">
            <a:extLst>
              <a:ext uri="{FF2B5EF4-FFF2-40B4-BE49-F238E27FC236}">
                <a16:creationId xmlns:a16="http://schemas.microsoft.com/office/drawing/2014/main" id="{7251B2F1-AEBF-DE68-85F2-F45FBDEEDD4A}"/>
              </a:ext>
            </a:extLst>
          </p:cNvPr>
          <p:cNvSpPr/>
          <p:nvPr/>
        </p:nvSpPr>
        <p:spPr>
          <a:xfrm>
            <a:off x="1365801" y="1780176"/>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36" name="Add">
            <a:extLst>
              <a:ext uri="{FF2B5EF4-FFF2-40B4-BE49-F238E27FC236}">
                <a16:creationId xmlns:a16="http://schemas.microsoft.com/office/drawing/2014/main" id="{0CA2A107-F6FE-C901-895A-570CE817A302}"/>
              </a:ext>
            </a:extLst>
          </p:cNvPr>
          <p:cNvSpPr>
            <a:spLocks noChangeAspect="1"/>
          </p:cNvSpPr>
          <p:nvPr/>
        </p:nvSpPr>
        <p:spPr bwMode="auto">
          <a:xfrm>
            <a:off x="1679556" y="2085103"/>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46" name="직사각형 345">
            <a:extLst>
              <a:ext uri="{FF2B5EF4-FFF2-40B4-BE49-F238E27FC236}">
                <a16:creationId xmlns:a16="http://schemas.microsoft.com/office/drawing/2014/main" id="{16A591F8-3A59-AC38-3760-37BC90AC94C2}"/>
              </a:ext>
            </a:extLst>
          </p:cNvPr>
          <p:cNvSpPr/>
          <p:nvPr/>
        </p:nvSpPr>
        <p:spPr>
          <a:xfrm>
            <a:off x="435437" y="2257577"/>
            <a:ext cx="807905" cy="334811"/>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2022.12.31 00:00</a:t>
            </a:r>
            <a:endParaRPr lang="ko-KR" altLang="en-US" sz="600"/>
          </a:p>
        </p:txBody>
      </p:sp>
      <p:sp>
        <p:nvSpPr>
          <p:cNvPr id="347" name="직사각형 346">
            <a:extLst>
              <a:ext uri="{FF2B5EF4-FFF2-40B4-BE49-F238E27FC236}">
                <a16:creationId xmlns:a16="http://schemas.microsoft.com/office/drawing/2014/main" id="{6D701290-FF01-4D98-F7FE-33B456C6F0BE}"/>
              </a:ext>
            </a:extLst>
          </p:cNvPr>
          <p:cNvSpPr/>
          <p:nvPr/>
        </p:nvSpPr>
        <p:spPr>
          <a:xfrm>
            <a:off x="1914524" y="188270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48" name="직사각형 347">
            <a:extLst>
              <a:ext uri="{FF2B5EF4-FFF2-40B4-BE49-F238E27FC236}">
                <a16:creationId xmlns:a16="http://schemas.microsoft.com/office/drawing/2014/main" id="{56600CCE-B9B0-4E1F-89EC-BF4205E9049D}"/>
              </a:ext>
            </a:extLst>
          </p:cNvPr>
          <p:cNvSpPr/>
          <p:nvPr/>
        </p:nvSpPr>
        <p:spPr>
          <a:xfrm>
            <a:off x="3217333" y="131406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349" name="직사각형 348">
            <a:extLst>
              <a:ext uri="{FF2B5EF4-FFF2-40B4-BE49-F238E27FC236}">
                <a16:creationId xmlns:a16="http://schemas.microsoft.com/office/drawing/2014/main" id="{34908147-590D-4B44-D647-829D7F3EE3A6}"/>
              </a:ext>
            </a:extLst>
          </p:cNvPr>
          <p:cNvSpPr/>
          <p:nvPr/>
        </p:nvSpPr>
        <p:spPr>
          <a:xfrm>
            <a:off x="1119123" y="233109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grpSp>
        <p:nvGrpSpPr>
          <p:cNvPr id="376" name="그룹 375">
            <a:extLst>
              <a:ext uri="{FF2B5EF4-FFF2-40B4-BE49-F238E27FC236}">
                <a16:creationId xmlns:a16="http://schemas.microsoft.com/office/drawing/2014/main" id="{648229BE-C425-8BC2-CDE9-D20CF4EBF918}"/>
              </a:ext>
            </a:extLst>
          </p:cNvPr>
          <p:cNvGrpSpPr/>
          <p:nvPr/>
        </p:nvGrpSpPr>
        <p:grpSpPr>
          <a:xfrm>
            <a:off x="6364320" y="1328826"/>
            <a:ext cx="2948606" cy="1390261"/>
            <a:chOff x="4814296" y="1328826"/>
            <a:chExt cx="2948606" cy="1390261"/>
          </a:xfrm>
        </p:grpSpPr>
        <p:sp>
          <p:nvSpPr>
            <p:cNvPr id="350" name="사각형: 둥근 모서리 349">
              <a:extLst>
                <a:ext uri="{FF2B5EF4-FFF2-40B4-BE49-F238E27FC236}">
                  <a16:creationId xmlns:a16="http://schemas.microsoft.com/office/drawing/2014/main" id="{4A439EA8-2633-335F-97B8-84B2A7C62F18}"/>
                </a:ext>
              </a:extLst>
            </p:cNvPr>
            <p:cNvSpPr/>
            <p:nvPr/>
          </p:nvSpPr>
          <p:spPr>
            <a:xfrm>
              <a:off x="4815836" y="1328826"/>
              <a:ext cx="2947066"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51" name="TextBox 350">
              <a:extLst>
                <a:ext uri="{FF2B5EF4-FFF2-40B4-BE49-F238E27FC236}">
                  <a16:creationId xmlns:a16="http://schemas.microsoft.com/office/drawing/2014/main" id="{84AB1A3F-23C4-5580-9103-60DB55628F11}"/>
                </a:ext>
              </a:extLst>
            </p:cNvPr>
            <p:cNvSpPr txBox="1"/>
            <p:nvPr/>
          </p:nvSpPr>
          <p:spPr>
            <a:xfrm>
              <a:off x="4871479" y="1374612"/>
              <a:ext cx="569387" cy="246221"/>
            </a:xfrm>
            <a:prstGeom prst="rect">
              <a:avLst/>
            </a:prstGeom>
            <a:noFill/>
          </p:spPr>
          <p:txBody>
            <a:bodyPr wrap="none" rtlCol="0">
              <a:spAutoFit/>
            </a:bodyPr>
            <a:lstStyle/>
            <a:p>
              <a:r>
                <a:rPr lang="ko-KR" altLang="en-US" sz="1000" dirty="0" smtClean="0"/>
                <a:t>봉안함</a:t>
              </a:r>
              <a:endParaRPr lang="ko-KR" altLang="en-US" sz="1000" dirty="0"/>
            </a:p>
          </p:txBody>
        </p:sp>
        <p:cxnSp>
          <p:nvCxnSpPr>
            <p:cNvPr id="352" name="직선 연결선 351">
              <a:extLst>
                <a:ext uri="{FF2B5EF4-FFF2-40B4-BE49-F238E27FC236}">
                  <a16:creationId xmlns:a16="http://schemas.microsoft.com/office/drawing/2014/main" id="{88D0BB5B-DB64-97BF-B4C0-3A21C3090431}"/>
                </a:ext>
              </a:extLst>
            </p:cNvPr>
            <p:cNvCxnSpPr>
              <a:cxnSpLocks/>
            </p:cNvCxnSpPr>
            <p:nvPr/>
          </p:nvCxnSpPr>
          <p:spPr>
            <a:xfrm>
              <a:off x="4814296" y="1663587"/>
              <a:ext cx="294860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53" name="그룹 352">
              <a:extLst>
                <a:ext uri="{FF2B5EF4-FFF2-40B4-BE49-F238E27FC236}">
                  <a16:creationId xmlns:a16="http://schemas.microsoft.com/office/drawing/2014/main" id="{8744F984-51BB-E688-CE64-648CAA43ADB2}"/>
                </a:ext>
              </a:extLst>
            </p:cNvPr>
            <p:cNvGrpSpPr/>
            <p:nvPr/>
          </p:nvGrpSpPr>
          <p:grpSpPr>
            <a:xfrm>
              <a:off x="6215077" y="1398700"/>
              <a:ext cx="1433265" cy="200616"/>
              <a:chOff x="6437010" y="1231057"/>
              <a:chExt cx="1907676" cy="267020"/>
            </a:xfrm>
          </p:grpSpPr>
          <p:sp>
            <p:nvSpPr>
              <p:cNvPr id="354" name="Input">
                <a:extLst>
                  <a:ext uri="{FF2B5EF4-FFF2-40B4-BE49-F238E27FC236}">
                    <a16:creationId xmlns:a16="http://schemas.microsoft.com/office/drawing/2014/main" id="{3898091B-6FF7-A9B0-4394-5171470FD277}"/>
                  </a:ext>
                </a:extLst>
              </p:cNvPr>
              <p:cNvSpPr/>
              <p:nvPr/>
            </p:nvSpPr>
            <p:spPr>
              <a:xfrm>
                <a:off x="6437010"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355"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AB7A61C-322E-316F-A79D-DFC5E75B83BB}"/>
                  </a:ext>
                </a:extLst>
              </p:cNvPr>
              <p:cNvSpPr>
                <a:spLocks noChangeAspect="1" noEditPoints="1"/>
              </p:cNvSpPr>
              <p:nvPr>
                <p:custDataLst>
                  <p:tags r:id="rId7"/>
                </p:custDataLst>
              </p:nvPr>
            </p:nvSpPr>
            <p:spPr bwMode="auto">
              <a:xfrm>
                <a:off x="8141965"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356" name="그룹 355">
              <a:extLst>
                <a:ext uri="{FF2B5EF4-FFF2-40B4-BE49-F238E27FC236}">
                  <a16:creationId xmlns:a16="http://schemas.microsoft.com/office/drawing/2014/main" id="{E0597CF9-BFA7-C4F2-8AA6-3A995790A993}"/>
                </a:ext>
              </a:extLst>
            </p:cNvPr>
            <p:cNvGrpSpPr/>
            <p:nvPr/>
          </p:nvGrpSpPr>
          <p:grpSpPr>
            <a:xfrm>
              <a:off x="4955832" y="1780176"/>
              <a:ext cx="807905" cy="807905"/>
              <a:chOff x="4426242" y="2205505"/>
              <a:chExt cx="807905" cy="807905"/>
            </a:xfrm>
          </p:grpSpPr>
          <p:sp>
            <p:nvSpPr>
              <p:cNvPr id="357" name="사각형: 둥근 모서리 356">
                <a:extLst>
                  <a:ext uri="{FF2B5EF4-FFF2-40B4-BE49-F238E27FC236}">
                    <a16:creationId xmlns:a16="http://schemas.microsoft.com/office/drawing/2014/main" id="{085C1A31-AAFF-D007-C093-F38C57E48E64}"/>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58" name="Add">
                <a:extLst>
                  <a:ext uri="{FF2B5EF4-FFF2-40B4-BE49-F238E27FC236}">
                    <a16:creationId xmlns:a16="http://schemas.microsoft.com/office/drawing/2014/main" id="{8ADC6442-5A8C-05B1-8EB2-587BEDEA67C9}"/>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sp>
        <p:nvSpPr>
          <p:cNvPr id="110" name="사각형: 둥근 모서리 336">
            <a:extLst>
              <a:ext uri="{FF2B5EF4-FFF2-40B4-BE49-F238E27FC236}">
                <a16:creationId xmlns:a16="http://schemas.microsoft.com/office/drawing/2014/main" id="{F60068F0-E982-54CE-3720-BD80C0DFDC2B}"/>
              </a:ext>
            </a:extLst>
          </p:cNvPr>
          <p:cNvSpPr/>
          <p:nvPr/>
        </p:nvSpPr>
        <p:spPr>
          <a:xfrm>
            <a:off x="3373406" y="2994924"/>
            <a:ext cx="2910751"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11" name="TextBox 110">
            <a:extLst>
              <a:ext uri="{FF2B5EF4-FFF2-40B4-BE49-F238E27FC236}">
                <a16:creationId xmlns:a16="http://schemas.microsoft.com/office/drawing/2014/main" id="{6E798C65-B7F4-7D43-F55A-C5762E928DAE}"/>
              </a:ext>
            </a:extLst>
          </p:cNvPr>
          <p:cNvSpPr txBox="1"/>
          <p:nvPr/>
        </p:nvSpPr>
        <p:spPr>
          <a:xfrm>
            <a:off x="3377396" y="3040711"/>
            <a:ext cx="569387" cy="246221"/>
          </a:xfrm>
          <a:prstGeom prst="rect">
            <a:avLst/>
          </a:prstGeom>
          <a:noFill/>
        </p:spPr>
        <p:txBody>
          <a:bodyPr wrap="none" rtlCol="0">
            <a:spAutoFit/>
          </a:bodyPr>
          <a:lstStyle/>
          <a:p>
            <a:r>
              <a:rPr lang="ko-KR" altLang="en-US" sz="1000" dirty="0" smtClean="0"/>
              <a:t>도우미</a:t>
            </a:r>
            <a:endParaRPr lang="ko-KR" altLang="en-US" sz="1000" dirty="0"/>
          </a:p>
        </p:txBody>
      </p:sp>
      <p:cxnSp>
        <p:nvCxnSpPr>
          <p:cNvPr id="112" name="직선 연결선 111">
            <a:extLst>
              <a:ext uri="{FF2B5EF4-FFF2-40B4-BE49-F238E27FC236}">
                <a16:creationId xmlns:a16="http://schemas.microsoft.com/office/drawing/2014/main" id="{E181E004-8205-7C59-C1B9-076D15B4A359}"/>
              </a:ext>
            </a:extLst>
          </p:cNvPr>
          <p:cNvCxnSpPr>
            <a:cxnSpLocks/>
          </p:cNvCxnSpPr>
          <p:nvPr/>
        </p:nvCxnSpPr>
        <p:spPr>
          <a:xfrm>
            <a:off x="3371866" y="3329685"/>
            <a:ext cx="2928761"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3" name="그룹 112">
            <a:extLst>
              <a:ext uri="{FF2B5EF4-FFF2-40B4-BE49-F238E27FC236}">
                <a16:creationId xmlns:a16="http://schemas.microsoft.com/office/drawing/2014/main" id="{134CA4E8-8CEB-11BD-DFC0-98A4A9BBE0B4}"/>
              </a:ext>
            </a:extLst>
          </p:cNvPr>
          <p:cNvGrpSpPr/>
          <p:nvPr/>
        </p:nvGrpSpPr>
        <p:grpSpPr>
          <a:xfrm>
            <a:off x="4769812" y="3064798"/>
            <a:ext cx="1433265" cy="200616"/>
            <a:chOff x="6433237" y="1231057"/>
            <a:chExt cx="1907676" cy="267020"/>
          </a:xfrm>
        </p:grpSpPr>
        <p:sp>
          <p:nvSpPr>
            <p:cNvPr id="117" name="Input">
              <a:extLst>
                <a:ext uri="{FF2B5EF4-FFF2-40B4-BE49-F238E27FC236}">
                  <a16:creationId xmlns:a16="http://schemas.microsoft.com/office/drawing/2014/main" id="{0961C5F0-A65D-FB4E-2D2A-E867879F51CE}"/>
                </a:ext>
              </a:extLst>
            </p:cNvPr>
            <p:cNvSpPr/>
            <p:nvPr/>
          </p:nvSpPr>
          <p:spPr>
            <a:xfrm>
              <a:off x="643323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18"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91D016F6-E6AD-E636-A591-1EE047C90CC0}"/>
                </a:ext>
              </a:extLst>
            </p:cNvPr>
            <p:cNvSpPr>
              <a:spLocks noChangeAspect="1" noEditPoints="1"/>
            </p:cNvSpPr>
            <p:nvPr>
              <p:custDataLst>
                <p:tags r:id="rId6"/>
              </p:custDataLst>
            </p:nvPr>
          </p:nvSpPr>
          <p:spPr bwMode="auto">
            <a:xfrm>
              <a:off x="812155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14" name="그룹 113">
            <a:extLst>
              <a:ext uri="{FF2B5EF4-FFF2-40B4-BE49-F238E27FC236}">
                <a16:creationId xmlns:a16="http://schemas.microsoft.com/office/drawing/2014/main" id="{6B0E9606-8CC8-9670-F760-86C9CD7EBDE1}"/>
              </a:ext>
            </a:extLst>
          </p:cNvPr>
          <p:cNvGrpSpPr/>
          <p:nvPr/>
        </p:nvGrpSpPr>
        <p:grpSpPr>
          <a:xfrm>
            <a:off x="3513402" y="3446274"/>
            <a:ext cx="807905" cy="807905"/>
            <a:chOff x="4426242" y="2205505"/>
            <a:chExt cx="807905" cy="807905"/>
          </a:xfrm>
        </p:grpSpPr>
        <p:sp>
          <p:nvSpPr>
            <p:cNvPr id="115" name="사각형: 둥근 모서리 343">
              <a:extLst>
                <a:ext uri="{FF2B5EF4-FFF2-40B4-BE49-F238E27FC236}">
                  <a16:creationId xmlns:a16="http://schemas.microsoft.com/office/drawing/2014/main" id="{D310D7FD-DA1B-DDEB-0326-CC46C02DA75F}"/>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16" name="Add">
              <a:extLst>
                <a:ext uri="{FF2B5EF4-FFF2-40B4-BE49-F238E27FC236}">
                  <a16:creationId xmlns:a16="http://schemas.microsoft.com/office/drawing/2014/main" id="{FA721B10-58A3-60B0-AD09-D6F1DDF0802B}"/>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20" name="사각형: 둥근 모서리 327">
            <a:extLst>
              <a:ext uri="{FF2B5EF4-FFF2-40B4-BE49-F238E27FC236}">
                <a16:creationId xmlns:a16="http://schemas.microsoft.com/office/drawing/2014/main" id="{16745F64-8B5B-3418-3EAF-762878F7DFE4}"/>
              </a:ext>
            </a:extLst>
          </p:cNvPr>
          <p:cNvSpPr/>
          <p:nvPr/>
        </p:nvSpPr>
        <p:spPr>
          <a:xfrm>
            <a:off x="325021" y="2994924"/>
            <a:ext cx="2978379"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21" name="TextBox 120">
            <a:extLst>
              <a:ext uri="{FF2B5EF4-FFF2-40B4-BE49-F238E27FC236}">
                <a16:creationId xmlns:a16="http://schemas.microsoft.com/office/drawing/2014/main" id="{B6A4945D-FB1A-5BC1-E500-22FBDE16AFAB}"/>
              </a:ext>
            </a:extLst>
          </p:cNvPr>
          <p:cNvSpPr txBox="1"/>
          <p:nvPr/>
        </p:nvSpPr>
        <p:spPr>
          <a:xfrm>
            <a:off x="325021" y="3040711"/>
            <a:ext cx="1042273" cy="246221"/>
          </a:xfrm>
          <a:prstGeom prst="rect">
            <a:avLst/>
          </a:prstGeom>
          <a:noFill/>
        </p:spPr>
        <p:txBody>
          <a:bodyPr wrap="none" rtlCol="0">
            <a:spAutoFit/>
          </a:bodyPr>
          <a:lstStyle/>
          <a:p>
            <a:r>
              <a:rPr lang="ko-KR" altLang="en-US" sz="1000" dirty="0" smtClean="0"/>
              <a:t>제단</a:t>
            </a:r>
            <a:r>
              <a:rPr lang="en-US" altLang="ko-KR" sz="1000" dirty="0" smtClean="0"/>
              <a:t>&amp;</a:t>
            </a:r>
            <a:r>
              <a:rPr lang="ko-KR" altLang="en-US" sz="1000" dirty="0" smtClean="0"/>
              <a:t>빈소용품</a:t>
            </a:r>
            <a:endParaRPr lang="ko-KR" altLang="en-US" sz="1000" dirty="0"/>
          </a:p>
        </p:txBody>
      </p:sp>
      <p:cxnSp>
        <p:nvCxnSpPr>
          <p:cNvPr id="122" name="직선 연결선 121">
            <a:extLst>
              <a:ext uri="{FF2B5EF4-FFF2-40B4-BE49-F238E27FC236}">
                <a16:creationId xmlns:a16="http://schemas.microsoft.com/office/drawing/2014/main" id="{C0C93350-A215-85E3-23D3-65A5C244E18D}"/>
              </a:ext>
            </a:extLst>
          </p:cNvPr>
          <p:cNvCxnSpPr>
            <a:cxnSpLocks/>
          </p:cNvCxnSpPr>
          <p:nvPr/>
        </p:nvCxnSpPr>
        <p:spPr>
          <a:xfrm>
            <a:off x="319491" y="3329685"/>
            <a:ext cx="2983909"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4" name="그룹 123">
            <a:extLst>
              <a:ext uri="{FF2B5EF4-FFF2-40B4-BE49-F238E27FC236}">
                <a16:creationId xmlns:a16="http://schemas.microsoft.com/office/drawing/2014/main" id="{9B8EAAAF-371F-3F0A-FCB0-D85C844EF13A}"/>
              </a:ext>
            </a:extLst>
          </p:cNvPr>
          <p:cNvGrpSpPr/>
          <p:nvPr/>
        </p:nvGrpSpPr>
        <p:grpSpPr>
          <a:xfrm>
            <a:off x="1795408" y="3064798"/>
            <a:ext cx="1433265" cy="200616"/>
            <a:chOff x="6386617" y="1231057"/>
            <a:chExt cx="1907676" cy="267020"/>
          </a:xfrm>
        </p:grpSpPr>
        <p:sp>
          <p:nvSpPr>
            <p:cNvPr id="131" name="Input">
              <a:extLst>
                <a:ext uri="{FF2B5EF4-FFF2-40B4-BE49-F238E27FC236}">
                  <a16:creationId xmlns:a16="http://schemas.microsoft.com/office/drawing/2014/main" id="{D2D9DD0D-2561-2AB5-ABE2-0D6C15FBA398}"/>
                </a:ext>
              </a:extLst>
            </p:cNvPr>
            <p:cNvSpPr/>
            <p:nvPr/>
          </p:nvSpPr>
          <p:spPr>
            <a:xfrm>
              <a:off x="638661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32"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12A4963A-1C09-DA41-4417-2EF49B3DDFB3}"/>
                </a:ext>
              </a:extLst>
            </p:cNvPr>
            <p:cNvSpPr>
              <a:spLocks noChangeAspect="1" noEditPoints="1"/>
            </p:cNvSpPr>
            <p:nvPr>
              <p:custDataLst>
                <p:tags r:id="rId5"/>
              </p:custDataLst>
            </p:nvPr>
          </p:nvSpPr>
          <p:spPr bwMode="auto">
            <a:xfrm>
              <a:off x="807493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33" name="그룹 132">
            <a:extLst>
              <a:ext uri="{FF2B5EF4-FFF2-40B4-BE49-F238E27FC236}">
                <a16:creationId xmlns:a16="http://schemas.microsoft.com/office/drawing/2014/main" id="{648229BE-C425-8BC2-CDE9-D20CF4EBF918}"/>
              </a:ext>
            </a:extLst>
          </p:cNvPr>
          <p:cNvGrpSpPr/>
          <p:nvPr/>
        </p:nvGrpSpPr>
        <p:grpSpPr>
          <a:xfrm>
            <a:off x="6351083" y="2994924"/>
            <a:ext cx="2948606" cy="1390261"/>
            <a:chOff x="4814296" y="1328826"/>
            <a:chExt cx="2948606" cy="1390261"/>
          </a:xfrm>
        </p:grpSpPr>
        <p:sp>
          <p:nvSpPr>
            <p:cNvPr id="134" name="사각형: 둥근 모서리 349">
              <a:extLst>
                <a:ext uri="{FF2B5EF4-FFF2-40B4-BE49-F238E27FC236}">
                  <a16:creationId xmlns:a16="http://schemas.microsoft.com/office/drawing/2014/main" id="{4A439EA8-2633-335F-97B8-84B2A7C62F18}"/>
                </a:ext>
              </a:extLst>
            </p:cNvPr>
            <p:cNvSpPr/>
            <p:nvPr/>
          </p:nvSpPr>
          <p:spPr>
            <a:xfrm>
              <a:off x="4815836" y="1328826"/>
              <a:ext cx="2947066"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5" name="TextBox 134">
              <a:extLst>
                <a:ext uri="{FF2B5EF4-FFF2-40B4-BE49-F238E27FC236}">
                  <a16:creationId xmlns:a16="http://schemas.microsoft.com/office/drawing/2014/main" id="{84AB1A3F-23C4-5580-9103-60DB55628F11}"/>
                </a:ext>
              </a:extLst>
            </p:cNvPr>
            <p:cNvSpPr txBox="1"/>
            <p:nvPr/>
          </p:nvSpPr>
          <p:spPr>
            <a:xfrm>
              <a:off x="4871479" y="1374612"/>
              <a:ext cx="441146" cy="246221"/>
            </a:xfrm>
            <a:prstGeom prst="rect">
              <a:avLst/>
            </a:prstGeom>
            <a:noFill/>
          </p:spPr>
          <p:txBody>
            <a:bodyPr wrap="none" rtlCol="0">
              <a:spAutoFit/>
            </a:bodyPr>
            <a:lstStyle/>
            <a:p>
              <a:r>
                <a:rPr lang="ko-KR" altLang="en-US" sz="1000" dirty="0" smtClean="0"/>
                <a:t>차량</a:t>
              </a:r>
              <a:endParaRPr lang="ko-KR" altLang="en-US" sz="1000" dirty="0"/>
            </a:p>
          </p:txBody>
        </p:sp>
        <p:cxnSp>
          <p:nvCxnSpPr>
            <p:cNvPr id="136" name="직선 연결선 135">
              <a:extLst>
                <a:ext uri="{FF2B5EF4-FFF2-40B4-BE49-F238E27FC236}">
                  <a16:creationId xmlns:a16="http://schemas.microsoft.com/office/drawing/2014/main" id="{88D0BB5B-DB64-97BF-B4C0-3A21C3090431}"/>
                </a:ext>
              </a:extLst>
            </p:cNvPr>
            <p:cNvCxnSpPr>
              <a:cxnSpLocks/>
            </p:cNvCxnSpPr>
            <p:nvPr/>
          </p:nvCxnSpPr>
          <p:spPr>
            <a:xfrm>
              <a:off x="4814296" y="1663587"/>
              <a:ext cx="294860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37" name="그룹 136">
              <a:extLst>
                <a:ext uri="{FF2B5EF4-FFF2-40B4-BE49-F238E27FC236}">
                  <a16:creationId xmlns:a16="http://schemas.microsoft.com/office/drawing/2014/main" id="{8744F984-51BB-E688-CE64-648CAA43ADB2}"/>
                </a:ext>
              </a:extLst>
            </p:cNvPr>
            <p:cNvGrpSpPr/>
            <p:nvPr/>
          </p:nvGrpSpPr>
          <p:grpSpPr>
            <a:xfrm>
              <a:off x="6215077" y="1398700"/>
              <a:ext cx="1433265" cy="200616"/>
              <a:chOff x="6437010" y="1231057"/>
              <a:chExt cx="1907676" cy="267020"/>
            </a:xfrm>
          </p:grpSpPr>
          <p:sp>
            <p:nvSpPr>
              <p:cNvPr id="141" name="Input">
                <a:extLst>
                  <a:ext uri="{FF2B5EF4-FFF2-40B4-BE49-F238E27FC236}">
                    <a16:creationId xmlns:a16="http://schemas.microsoft.com/office/drawing/2014/main" id="{3898091B-6FF7-A9B0-4394-5171470FD277}"/>
                  </a:ext>
                </a:extLst>
              </p:cNvPr>
              <p:cNvSpPr/>
              <p:nvPr/>
            </p:nvSpPr>
            <p:spPr>
              <a:xfrm>
                <a:off x="6437010"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42"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AB7A61C-322E-316F-A79D-DFC5E75B83BB}"/>
                  </a:ext>
                </a:extLst>
              </p:cNvPr>
              <p:cNvSpPr>
                <a:spLocks noChangeAspect="1" noEditPoints="1"/>
              </p:cNvSpPr>
              <p:nvPr>
                <p:custDataLst>
                  <p:tags r:id="rId4"/>
                </p:custDataLst>
              </p:nvPr>
            </p:nvSpPr>
            <p:spPr bwMode="auto">
              <a:xfrm>
                <a:off x="8141965"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38" name="그룹 137">
              <a:extLst>
                <a:ext uri="{FF2B5EF4-FFF2-40B4-BE49-F238E27FC236}">
                  <a16:creationId xmlns:a16="http://schemas.microsoft.com/office/drawing/2014/main" id="{E0597CF9-BFA7-C4F2-8AA6-3A995790A993}"/>
                </a:ext>
              </a:extLst>
            </p:cNvPr>
            <p:cNvGrpSpPr/>
            <p:nvPr/>
          </p:nvGrpSpPr>
          <p:grpSpPr>
            <a:xfrm>
              <a:off x="4955832" y="1780176"/>
              <a:ext cx="807905" cy="807905"/>
              <a:chOff x="4426242" y="2205505"/>
              <a:chExt cx="807905" cy="807905"/>
            </a:xfrm>
          </p:grpSpPr>
          <p:sp>
            <p:nvSpPr>
              <p:cNvPr id="139" name="사각형: 둥근 모서리 356">
                <a:extLst>
                  <a:ext uri="{FF2B5EF4-FFF2-40B4-BE49-F238E27FC236}">
                    <a16:creationId xmlns:a16="http://schemas.microsoft.com/office/drawing/2014/main" id="{085C1A31-AAFF-D007-C093-F38C57E48E64}"/>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40" name="Add">
                <a:extLst>
                  <a:ext uri="{FF2B5EF4-FFF2-40B4-BE49-F238E27FC236}">
                    <a16:creationId xmlns:a16="http://schemas.microsoft.com/office/drawing/2014/main" id="{8ADC6442-5A8C-05B1-8EB2-587BEDEA67C9}"/>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grpSp>
        <p:nvGrpSpPr>
          <p:cNvPr id="152" name="그룹 151">
            <a:extLst>
              <a:ext uri="{FF2B5EF4-FFF2-40B4-BE49-F238E27FC236}">
                <a16:creationId xmlns:a16="http://schemas.microsoft.com/office/drawing/2014/main" id="{6B0E9606-8CC8-9670-F760-86C9CD7EBDE1}"/>
              </a:ext>
            </a:extLst>
          </p:cNvPr>
          <p:cNvGrpSpPr/>
          <p:nvPr/>
        </p:nvGrpSpPr>
        <p:grpSpPr>
          <a:xfrm>
            <a:off x="446589" y="3423155"/>
            <a:ext cx="807905" cy="807905"/>
            <a:chOff x="4426242" y="2205505"/>
            <a:chExt cx="807905" cy="807905"/>
          </a:xfrm>
        </p:grpSpPr>
        <p:sp>
          <p:nvSpPr>
            <p:cNvPr id="153" name="사각형: 둥근 모서리 343">
              <a:extLst>
                <a:ext uri="{FF2B5EF4-FFF2-40B4-BE49-F238E27FC236}">
                  <a16:creationId xmlns:a16="http://schemas.microsoft.com/office/drawing/2014/main" id="{D310D7FD-DA1B-DDEB-0326-CC46C02DA75F}"/>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54" name="Add">
              <a:extLst>
                <a:ext uri="{FF2B5EF4-FFF2-40B4-BE49-F238E27FC236}">
                  <a16:creationId xmlns:a16="http://schemas.microsoft.com/office/drawing/2014/main" id="{FA721B10-58A3-60B0-AD09-D6F1DDF0802B}"/>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55" name="사각형: 둥근 모서리 336">
            <a:extLst>
              <a:ext uri="{FF2B5EF4-FFF2-40B4-BE49-F238E27FC236}">
                <a16:creationId xmlns:a16="http://schemas.microsoft.com/office/drawing/2014/main" id="{F60068F0-E982-54CE-3720-BD80C0DFDC2B}"/>
              </a:ext>
            </a:extLst>
          </p:cNvPr>
          <p:cNvSpPr/>
          <p:nvPr/>
        </p:nvSpPr>
        <p:spPr>
          <a:xfrm>
            <a:off x="3386643" y="4684563"/>
            <a:ext cx="2910751"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56" name="TextBox 155">
            <a:extLst>
              <a:ext uri="{FF2B5EF4-FFF2-40B4-BE49-F238E27FC236}">
                <a16:creationId xmlns:a16="http://schemas.microsoft.com/office/drawing/2014/main" id="{6E798C65-B7F4-7D43-F55A-C5762E928DAE}"/>
              </a:ext>
            </a:extLst>
          </p:cNvPr>
          <p:cNvSpPr txBox="1"/>
          <p:nvPr/>
        </p:nvSpPr>
        <p:spPr>
          <a:xfrm>
            <a:off x="3390633" y="4730350"/>
            <a:ext cx="569387" cy="246221"/>
          </a:xfrm>
          <a:prstGeom prst="rect">
            <a:avLst/>
          </a:prstGeom>
          <a:noFill/>
        </p:spPr>
        <p:txBody>
          <a:bodyPr wrap="none" rtlCol="0">
            <a:spAutoFit/>
          </a:bodyPr>
          <a:lstStyle/>
          <a:p>
            <a:r>
              <a:rPr lang="ko-KR" altLang="en-US" sz="1000" dirty="0" smtClean="0"/>
              <a:t>식탁보</a:t>
            </a:r>
            <a:endParaRPr lang="ko-KR" altLang="en-US" sz="1000" dirty="0"/>
          </a:p>
        </p:txBody>
      </p:sp>
      <p:cxnSp>
        <p:nvCxnSpPr>
          <p:cNvPr id="157" name="직선 연결선 156">
            <a:extLst>
              <a:ext uri="{FF2B5EF4-FFF2-40B4-BE49-F238E27FC236}">
                <a16:creationId xmlns:a16="http://schemas.microsoft.com/office/drawing/2014/main" id="{E181E004-8205-7C59-C1B9-076D15B4A359}"/>
              </a:ext>
            </a:extLst>
          </p:cNvPr>
          <p:cNvCxnSpPr>
            <a:cxnSpLocks/>
          </p:cNvCxnSpPr>
          <p:nvPr/>
        </p:nvCxnSpPr>
        <p:spPr>
          <a:xfrm>
            <a:off x="3385103" y="5019324"/>
            <a:ext cx="2928761"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58" name="그룹 157">
            <a:extLst>
              <a:ext uri="{FF2B5EF4-FFF2-40B4-BE49-F238E27FC236}">
                <a16:creationId xmlns:a16="http://schemas.microsoft.com/office/drawing/2014/main" id="{134CA4E8-8CEB-11BD-DFC0-98A4A9BBE0B4}"/>
              </a:ext>
            </a:extLst>
          </p:cNvPr>
          <p:cNvGrpSpPr/>
          <p:nvPr/>
        </p:nvGrpSpPr>
        <p:grpSpPr>
          <a:xfrm>
            <a:off x="4783049" y="4754437"/>
            <a:ext cx="1433265" cy="200616"/>
            <a:chOff x="6433237" y="1231057"/>
            <a:chExt cx="1907676" cy="267020"/>
          </a:xfrm>
        </p:grpSpPr>
        <p:sp>
          <p:nvSpPr>
            <p:cNvPr id="159" name="Input">
              <a:extLst>
                <a:ext uri="{FF2B5EF4-FFF2-40B4-BE49-F238E27FC236}">
                  <a16:creationId xmlns:a16="http://schemas.microsoft.com/office/drawing/2014/main" id="{0961C5F0-A65D-FB4E-2D2A-E867879F51CE}"/>
                </a:ext>
              </a:extLst>
            </p:cNvPr>
            <p:cNvSpPr/>
            <p:nvPr/>
          </p:nvSpPr>
          <p:spPr>
            <a:xfrm>
              <a:off x="643323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60"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91D016F6-E6AD-E636-A591-1EE047C90CC0}"/>
                </a:ext>
              </a:extLst>
            </p:cNvPr>
            <p:cNvSpPr>
              <a:spLocks noChangeAspect="1" noEditPoints="1"/>
            </p:cNvSpPr>
            <p:nvPr>
              <p:custDataLst>
                <p:tags r:id="rId3"/>
              </p:custDataLst>
            </p:nvPr>
          </p:nvSpPr>
          <p:spPr bwMode="auto">
            <a:xfrm>
              <a:off x="812155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61" name="그룹 160">
            <a:extLst>
              <a:ext uri="{FF2B5EF4-FFF2-40B4-BE49-F238E27FC236}">
                <a16:creationId xmlns:a16="http://schemas.microsoft.com/office/drawing/2014/main" id="{6B0E9606-8CC8-9670-F760-86C9CD7EBDE1}"/>
              </a:ext>
            </a:extLst>
          </p:cNvPr>
          <p:cNvGrpSpPr/>
          <p:nvPr/>
        </p:nvGrpSpPr>
        <p:grpSpPr>
          <a:xfrm>
            <a:off x="3526639" y="5135913"/>
            <a:ext cx="807905" cy="807905"/>
            <a:chOff x="4426242" y="2205505"/>
            <a:chExt cx="807905" cy="807905"/>
          </a:xfrm>
        </p:grpSpPr>
        <p:sp>
          <p:nvSpPr>
            <p:cNvPr id="162" name="사각형: 둥근 모서리 343">
              <a:extLst>
                <a:ext uri="{FF2B5EF4-FFF2-40B4-BE49-F238E27FC236}">
                  <a16:creationId xmlns:a16="http://schemas.microsoft.com/office/drawing/2014/main" id="{D310D7FD-DA1B-DDEB-0326-CC46C02DA75F}"/>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63" name="Add">
              <a:extLst>
                <a:ext uri="{FF2B5EF4-FFF2-40B4-BE49-F238E27FC236}">
                  <a16:creationId xmlns:a16="http://schemas.microsoft.com/office/drawing/2014/main" id="{FA721B10-58A3-60B0-AD09-D6F1DDF0802B}"/>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64" name="사각형: 둥근 모서리 327">
            <a:extLst>
              <a:ext uri="{FF2B5EF4-FFF2-40B4-BE49-F238E27FC236}">
                <a16:creationId xmlns:a16="http://schemas.microsoft.com/office/drawing/2014/main" id="{16745F64-8B5B-3418-3EAF-762878F7DFE4}"/>
              </a:ext>
            </a:extLst>
          </p:cNvPr>
          <p:cNvSpPr/>
          <p:nvPr/>
        </p:nvSpPr>
        <p:spPr>
          <a:xfrm>
            <a:off x="338258" y="4684563"/>
            <a:ext cx="2978379"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65" name="TextBox 164">
            <a:extLst>
              <a:ext uri="{FF2B5EF4-FFF2-40B4-BE49-F238E27FC236}">
                <a16:creationId xmlns:a16="http://schemas.microsoft.com/office/drawing/2014/main" id="{B6A4945D-FB1A-5BC1-E500-22FBDE16AFAB}"/>
              </a:ext>
            </a:extLst>
          </p:cNvPr>
          <p:cNvSpPr txBox="1"/>
          <p:nvPr/>
        </p:nvSpPr>
        <p:spPr>
          <a:xfrm>
            <a:off x="338258" y="4730350"/>
            <a:ext cx="697627" cy="246221"/>
          </a:xfrm>
          <a:prstGeom prst="rect">
            <a:avLst/>
          </a:prstGeom>
          <a:noFill/>
        </p:spPr>
        <p:txBody>
          <a:bodyPr wrap="none" rtlCol="0">
            <a:spAutoFit/>
          </a:bodyPr>
          <a:lstStyle/>
          <a:p>
            <a:r>
              <a:rPr lang="ko-KR" altLang="en-US" sz="1000" dirty="0" smtClean="0"/>
              <a:t>일회용품</a:t>
            </a:r>
            <a:endParaRPr lang="ko-KR" altLang="en-US" sz="1000" dirty="0"/>
          </a:p>
        </p:txBody>
      </p:sp>
      <p:cxnSp>
        <p:nvCxnSpPr>
          <p:cNvPr id="166" name="직선 연결선 165">
            <a:extLst>
              <a:ext uri="{FF2B5EF4-FFF2-40B4-BE49-F238E27FC236}">
                <a16:creationId xmlns:a16="http://schemas.microsoft.com/office/drawing/2014/main" id="{C0C93350-A215-85E3-23D3-65A5C244E18D}"/>
              </a:ext>
            </a:extLst>
          </p:cNvPr>
          <p:cNvCxnSpPr>
            <a:cxnSpLocks/>
          </p:cNvCxnSpPr>
          <p:nvPr/>
        </p:nvCxnSpPr>
        <p:spPr>
          <a:xfrm>
            <a:off x="332728" y="5019324"/>
            <a:ext cx="2983909"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그룹 166">
            <a:extLst>
              <a:ext uri="{FF2B5EF4-FFF2-40B4-BE49-F238E27FC236}">
                <a16:creationId xmlns:a16="http://schemas.microsoft.com/office/drawing/2014/main" id="{9B8EAAAF-371F-3F0A-FCB0-D85C844EF13A}"/>
              </a:ext>
            </a:extLst>
          </p:cNvPr>
          <p:cNvGrpSpPr/>
          <p:nvPr/>
        </p:nvGrpSpPr>
        <p:grpSpPr>
          <a:xfrm>
            <a:off x="1808645" y="4754437"/>
            <a:ext cx="1433265" cy="200616"/>
            <a:chOff x="6386617" y="1231057"/>
            <a:chExt cx="1907676" cy="267020"/>
          </a:xfrm>
        </p:grpSpPr>
        <p:sp>
          <p:nvSpPr>
            <p:cNvPr id="168" name="Input">
              <a:extLst>
                <a:ext uri="{FF2B5EF4-FFF2-40B4-BE49-F238E27FC236}">
                  <a16:creationId xmlns:a16="http://schemas.microsoft.com/office/drawing/2014/main" id="{D2D9DD0D-2561-2AB5-ABE2-0D6C15FBA398}"/>
                </a:ext>
              </a:extLst>
            </p:cNvPr>
            <p:cNvSpPr/>
            <p:nvPr/>
          </p:nvSpPr>
          <p:spPr>
            <a:xfrm>
              <a:off x="638661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6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12A4963A-1C09-DA41-4417-2EF49B3DDFB3}"/>
                </a:ext>
              </a:extLst>
            </p:cNvPr>
            <p:cNvSpPr>
              <a:spLocks noChangeAspect="1" noEditPoints="1"/>
            </p:cNvSpPr>
            <p:nvPr>
              <p:custDataLst>
                <p:tags r:id="rId2"/>
              </p:custDataLst>
            </p:nvPr>
          </p:nvSpPr>
          <p:spPr bwMode="auto">
            <a:xfrm>
              <a:off x="807493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70" name="그룹 169">
            <a:extLst>
              <a:ext uri="{FF2B5EF4-FFF2-40B4-BE49-F238E27FC236}">
                <a16:creationId xmlns:a16="http://schemas.microsoft.com/office/drawing/2014/main" id="{648229BE-C425-8BC2-CDE9-D20CF4EBF918}"/>
              </a:ext>
            </a:extLst>
          </p:cNvPr>
          <p:cNvGrpSpPr/>
          <p:nvPr/>
        </p:nvGrpSpPr>
        <p:grpSpPr>
          <a:xfrm>
            <a:off x="6364320" y="4684563"/>
            <a:ext cx="2948606" cy="1390261"/>
            <a:chOff x="4814296" y="1328826"/>
            <a:chExt cx="2948606" cy="1390261"/>
          </a:xfrm>
        </p:grpSpPr>
        <p:sp>
          <p:nvSpPr>
            <p:cNvPr id="171" name="사각형: 둥근 모서리 349">
              <a:extLst>
                <a:ext uri="{FF2B5EF4-FFF2-40B4-BE49-F238E27FC236}">
                  <a16:creationId xmlns:a16="http://schemas.microsoft.com/office/drawing/2014/main" id="{4A439EA8-2633-335F-97B8-84B2A7C62F18}"/>
                </a:ext>
              </a:extLst>
            </p:cNvPr>
            <p:cNvSpPr/>
            <p:nvPr/>
          </p:nvSpPr>
          <p:spPr>
            <a:xfrm>
              <a:off x="4815836" y="1328826"/>
              <a:ext cx="2947066"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72" name="TextBox 171">
              <a:extLst>
                <a:ext uri="{FF2B5EF4-FFF2-40B4-BE49-F238E27FC236}">
                  <a16:creationId xmlns:a16="http://schemas.microsoft.com/office/drawing/2014/main" id="{84AB1A3F-23C4-5580-9103-60DB55628F11}"/>
                </a:ext>
              </a:extLst>
            </p:cNvPr>
            <p:cNvSpPr txBox="1"/>
            <p:nvPr/>
          </p:nvSpPr>
          <p:spPr>
            <a:xfrm>
              <a:off x="4871479" y="1374612"/>
              <a:ext cx="697627" cy="246221"/>
            </a:xfrm>
            <a:prstGeom prst="rect">
              <a:avLst/>
            </a:prstGeom>
            <a:noFill/>
          </p:spPr>
          <p:txBody>
            <a:bodyPr wrap="none" rtlCol="0">
              <a:spAutoFit/>
            </a:bodyPr>
            <a:lstStyle/>
            <a:p>
              <a:r>
                <a:rPr lang="ko-KR" altLang="en-US" sz="1000" dirty="0" smtClean="0"/>
                <a:t>편의용품</a:t>
              </a:r>
              <a:endParaRPr lang="ko-KR" altLang="en-US" sz="1000" dirty="0"/>
            </a:p>
          </p:txBody>
        </p:sp>
        <p:cxnSp>
          <p:nvCxnSpPr>
            <p:cNvPr id="173" name="직선 연결선 172">
              <a:extLst>
                <a:ext uri="{FF2B5EF4-FFF2-40B4-BE49-F238E27FC236}">
                  <a16:creationId xmlns:a16="http://schemas.microsoft.com/office/drawing/2014/main" id="{88D0BB5B-DB64-97BF-B4C0-3A21C3090431}"/>
                </a:ext>
              </a:extLst>
            </p:cNvPr>
            <p:cNvCxnSpPr>
              <a:cxnSpLocks/>
            </p:cNvCxnSpPr>
            <p:nvPr/>
          </p:nvCxnSpPr>
          <p:spPr>
            <a:xfrm>
              <a:off x="4814296" y="1663587"/>
              <a:ext cx="294860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74" name="그룹 173">
              <a:extLst>
                <a:ext uri="{FF2B5EF4-FFF2-40B4-BE49-F238E27FC236}">
                  <a16:creationId xmlns:a16="http://schemas.microsoft.com/office/drawing/2014/main" id="{8744F984-51BB-E688-CE64-648CAA43ADB2}"/>
                </a:ext>
              </a:extLst>
            </p:cNvPr>
            <p:cNvGrpSpPr/>
            <p:nvPr/>
          </p:nvGrpSpPr>
          <p:grpSpPr>
            <a:xfrm>
              <a:off x="6215077" y="1398700"/>
              <a:ext cx="1433265" cy="200616"/>
              <a:chOff x="6437010" y="1231057"/>
              <a:chExt cx="1907676" cy="267020"/>
            </a:xfrm>
          </p:grpSpPr>
          <p:sp>
            <p:nvSpPr>
              <p:cNvPr id="180" name="Input">
                <a:extLst>
                  <a:ext uri="{FF2B5EF4-FFF2-40B4-BE49-F238E27FC236}">
                    <a16:creationId xmlns:a16="http://schemas.microsoft.com/office/drawing/2014/main" id="{3898091B-6FF7-A9B0-4394-5171470FD277}"/>
                  </a:ext>
                </a:extLst>
              </p:cNvPr>
              <p:cNvSpPr/>
              <p:nvPr/>
            </p:nvSpPr>
            <p:spPr>
              <a:xfrm>
                <a:off x="6437010"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81"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AB7A61C-322E-316F-A79D-DFC5E75B83BB}"/>
                  </a:ext>
                </a:extLst>
              </p:cNvPr>
              <p:cNvSpPr>
                <a:spLocks noChangeAspect="1" noEditPoints="1"/>
              </p:cNvSpPr>
              <p:nvPr>
                <p:custDataLst>
                  <p:tags r:id="rId1"/>
                </p:custDataLst>
              </p:nvPr>
            </p:nvSpPr>
            <p:spPr bwMode="auto">
              <a:xfrm>
                <a:off x="8141965"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75" name="그룹 174">
              <a:extLst>
                <a:ext uri="{FF2B5EF4-FFF2-40B4-BE49-F238E27FC236}">
                  <a16:creationId xmlns:a16="http://schemas.microsoft.com/office/drawing/2014/main" id="{E0597CF9-BFA7-C4F2-8AA6-3A995790A993}"/>
                </a:ext>
              </a:extLst>
            </p:cNvPr>
            <p:cNvGrpSpPr/>
            <p:nvPr/>
          </p:nvGrpSpPr>
          <p:grpSpPr>
            <a:xfrm>
              <a:off x="4955832" y="1780176"/>
              <a:ext cx="807905" cy="807905"/>
              <a:chOff x="4426242" y="2205505"/>
              <a:chExt cx="807905" cy="807905"/>
            </a:xfrm>
          </p:grpSpPr>
          <p:sp>
            <p:nvSpPr>
              <p:cNvPr id="178" name="사각형: 둥근 모서리 356">
                <a:extLst>
                  <a:ext uri="{FF2B5EF4-FFF2-40B4-BE49-F238E27FC236}">
                    <a16:creationId xmlns:a16="http://schemas.microsoft.com/office/drawing/2014/main" id="{085C1A31-AAFF-D007-C093-F38C57E48E64}"/>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79" name="Add">
                <a:extLst>
                  <a:ext uri="{FF2B5EF4-FFF2-40B4-BE49-F238E27FC236}">
                    <a16:creationId xmlns:a16="http://schemas.microsoft.com/office/drawing/2014/main" id="{8ADC6442-5A8C-05B1-8EB2-587BEDEA67C9}"/>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grpSp>
        <p:nvGrpSpPr>
          <p:cNvPr id="182" name="그룹 181">
            <a:extLst>
              <a:ext uri="{FF2B5EF4-FFF2-40B4-BE49-F238E27FC236}">
                <a16:creationId xmlns:a16="http://schemas.microsoft.com/office/drawing/2014/main" id="{6B0E9606-8CC8-9670-F760-86C9CD7EBDE1}"/>
              </a:ext>
            </a:extLst>
          </p:cNvPr>
          <p:cNvGrpSpPr/>
          <p:nvPr/>
        </p:nvGrpSpPr>
        <p:grpSpPr>
          <a:xfrm>
            <a:off x="459826" y="5112794"/>
            <a:ext cx="807905" cy="807905"/>
            <a:chOff x="4426242" y="2205505"/>
            <a:chExt cx="807905" cy="807905"/>
          </a:xfrm>
        </p:grpSpPr>
        <p:sp>
          <p:nvSpPr>
            <p:cNvPr id="183" name="사각형: 둥근 모서리 343">
              <a:extLst>
                <a:ext uri="{FF2B5EF4-FFF2-40B4-BE49-F238E27FC236}">
                  <a16:creationId xmlns:a16="http://schemas.microsoft.com/office/drawing/2014/main" id="{D310D7FD-DA1B-DDEB-0326-CC46C02DA75F}"/>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84" name="Add">
              <a:extLst>
                <a:ext uri="{FF2B5EF4-FFF2-40B4-BE49-F238E27FC236}">
                  <a16:creationId xmlns:a16="http://schemas.microsoft.com/office/drawing/2014/main" id="{FA721B10-58A3-60B0-AD09-D6F1DDF0802B}"/>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102749151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2163450152"/>
              </p:ext>
            </p:extLst>
          </p:nvPr>
        </p:nvGraphicFramePr>
        <p:xfrm>
          <a:off x="9697979" y="526664"/>
          <a:ext cx="2486401" cy="2203047"/>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상품정보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&gt;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기타정보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근무일지 해당항목과 동일</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첨부파일 사진 및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PDF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가능</a:t>
                      </a:r>
                      <a:endPar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첨부파일 컨트롤 가능해야 함</a:t>
                      </a:r>
                      <a:endPar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재고출고 확인창 팝업</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진행승인요청 후 라도 저장 기능은 유지</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해당 행사에 관한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푸시를</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발송할 수 있는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모달창</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390" name="텍스트 개체 틀 389">
            <a:extLst>
              <a:ext uri="{FF2B5EF4-FFF2-40B4-BE49-F238E27FC236}">
                <a16:creationId xmlns:a16="http://schemas.microsoft.com/office/drawing/2014/main" id="{07EFE48A-38C1-C276-6147-60FB349C7D24}"/>
              </a:ext>
            </a:extLst>
          </p:cNvPr>
          <p:cNvSpPr>
            <a:spLocks noGrp="1"/>
          </p:cNvSpPr>
          <p:nvPr>
            <p:ph type="body" sz="quarter" idx="10"/>
          </p:nvPr>
        </p:nvSpPr>
        <p:spPr/>
        <p:txBody>
          <a:bodyPr/>
          <a:lstStyle/>
          <a:p>
            <a:r>
              <a:rPr lang="en-US" altLang="ko-KR" dirty="0"/>
              <a:t>-</a:t>
            </a:r>
            <a:endParaRPr lang="ko-KR" altLang="en-US" dirty="0"/>
          </a:p>
        </p:txBody>
      </p:sp>
      <p:sp>
        <p:nvSpPr>
          <p:cNvPr id="11" name="텍스트 개체 틀 10"/>
          <p:cNvSpPr>
            <a:spLocks noGrp="1"/>
          </p:cNvSpPr>
          <p:nvPr>
            <p:ph type="body" sz="quarter" idx="12"/>
          </p:nvPr>
        </p:nvSpPr>
        <p:spPr/>
        <p:txBody>
          <a:bodyPr/>
          <a:lstStyle/>
          <a:p>
            <a:r>
              <a:rPr lang="ko-KR" altLang="en-US" dirty="0"/>
              <a:t>장례현황 </a:t>
            </a:r>
            <a:r>
              <a:rPr lang="en-US" altLang="ko-KR" dirty="0"/>
              <a:t>- </a:t>
            </a:r>
            <a:r>
              <a:rPr lang="ko-KR" altLang="en-US" dirty="0" smtClean="0"/>
              <a:t>상품정보</a:t>
            </a:r>
            <a:endParaRPr lang="ko-KR" altLang="en-US" dirty="0"/>
          </a:p>
        </p:txBody>
      </p:sp>
      <p:sp>
        <p:nvSpPr>
          <p:cNvPr id="12" name="텍스트 개체 틀 11"/>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상품정보</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a:t>
            </a:r>
          </a:p>
        </p:txBody>
      </p:sp>
      <p:sp>
        <p:nvSpPr>
          <p:cNvPr id="24" name="사각형: 둥근 모서리 23">
            <a:extLst>
              <a:ext uri="{FF2B5EF4-FFF2-40B4-BE49-F238E27FC236}">
                <a16:creationId xmlns:a16="http://schemas.microsoft.com/office/drawing/2014/main" id="{533E89A5-81F5-AF51-17A9-D300A7D7CAD9}"/>
              </a:ext>
            </a:extLst>
          </p:cNvPr>
          <p:cNvSpPr/>
          <p:nvPr/>
        </p:nvSpPr>
        <p:spPr>
          <a:xfrm>
            <a:off x="154543" y="685798"/>
            <a:ext cx="9313086" cy="3947533"/>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사각형: 둥근 모서리 336">
            <a:extLst>
              <a:ext uri="{FF2B5EF4-FFF2-40B4-BE49-F238E27FC236}">
                <a16:creationId xmlns:a16="http://schemas.microsoft.com/office/drawing/2014/main" id="{F60068F0-E982-54CE-3720-BD80C0DFDC2B}"/>
              </a:ext>
            </a:extLst>
          </p:cNvPr>
          <p:cNvSpPr/>
          <p:nvPr/>
        </p:nvSpPr>
        <p:spPr>
          <a:xfrm>
            <a:off x="3381076" y="868299"/>
            <a:ext cx="2910751"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11" name="TextBox 110">
            <a:extLst>
              <a:ext uri="{FF2B5EF4-FFF2-40B4-BE49-F238E27FC236}">
                <a16:creationId xmlns:a16="http://schemas.microsoft.com/office/drawing/2014/main" id="{6E798C65-B7F4-7D43-F55A-C5762E928DAE}"/>
              </a:ext>
            </a:extLst>
          </p:cNvPr>
          <p:cNvSpPr txBox="1"/>
          <p:nvPr/>
        </p:nvSpPr>
        <p:spPr>
          <a:xfrm>
            <a:off x="3385066" y="914086"/>
            <a:ext cx="954107" cy="246221"/>
          </a:xfrm>
          <a:prstGeom prst="rect">
            <a:avLst/>
          </a:prstGeom>
          <a:noFill/>
        </p:spPr>
        <p:txBody>
          <a:bodyPr wrap="none" rtlCol="0">
            <a:spAutoFit/>
          </a:bodyPr>
          <a:lstStyle/>
          <a:p>
            <a:r>
              <a:rPr lang="ko-KR" altLang="en-US" sz="1000" dirty="0" smtClean="0"/>
              <a:t>넥타이거치대</a:t>
            </a:r>
            <a:endParaRPr lang="ko-KR" altLang="en-US" sz="1000" dirty="0"/>
          </a:p>
        </p:txBody>
      </p:sp>
      <p:cxnSp>
        <p:nvCxnSpPr>
          <p:cNvPr id="112" name="직선 연결선 111">
            <a:extLst>
              <a:ext uri="{FF2B5EF4-FFF2-40B4-BE49-F238E27FC236}">
                <a16:creationId xmlns:a16="http://schemas.microsoft.com/office/drawing/2014/main" id="{E181E004-8205-7C59-C1B9-076D15B4A359}"/>
              </a:ext>
            </a:extLst>
          </p:cNvPr>
          <p:cNvCxnSpPr>
            <a:cxnSpLocks/>
          </p:cNvCxnSpPr>
          <p:nvPr/>
        </p:nvCxnSpPr>
        <p:spPr>
          <a:xfrm>
            <a:off x="3379536" y="1203060"/>
            <a:ext cx="2928761"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3" name="그룹 112">
            <a:extLst>
              <a:ext uri="{FF2B5EF4-FFF2-40B4-BE49-F238E27FC236}">
                <a16:creationId xmlns:a16="http://schemas.microsoft.com/office/drawing/2014/main" id="{134CA4E8-8CEB-11BD-DFC0-98A4A9BBE0B4}"/>
              </a:ext>
            </a:extLst>
          </p:cNvPr>
          <p:cNvGrpSpPr/>
          <p:nvPr/>
        </p:nvGrpSpPr>
        <p:grpSpPr>
          <a:xfrm>
            <a:off x="4777482" y="938173"/>
            <a:ext cx="1433265" cy="200616"/>
            <a:chOff x="6433237" y="1231057"/>
            <a:chExt cx="1907676" cy="267020"/>
          </a:xfrm>
        </p:grpSpPr>
        <p:sp>
          <p:nvSpPr>
            <p:cNvPr id="117" name="Input">
              <a:extLst>
                <a:ext uri="{FF2B5EF4-FFF2-40B4-BE49-F238E27FC236}">
                  <a16:creationId xmlns:a16="http://schemas.microsoft.com/office/drawing/2014/main" id="{0961C5F0-A65D-FB4E-2D2A-E867879F51CE}"/>
                </a:ext>
              </a:extLst>
            </p:cNvPr>
            <p:cNvSpPr/>
            <p:nvPr/>
          </p:nvSpPr>
          <p:spPr>
            <a:xfrm>
              <a:off x="643323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18"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91D016F6-E6AD-E636-A591-1EE047C90CC0}"/>
                </a:ext>
              </a:extLst>
            </p:cNvPr>
            <p:cNvSpPr>
              <a:spLocks noChangeAspect="1" noEditPoints="1"/>
            </p:cNvSpPr>
            <p:nvPr>
              <p:custDataLst>
                <p:tags r:id="rId4"/>
              </p:custDataLst>
            </p:nvPr>
          </p:nvSpPr>
          <p:spPr bwMode="auto">
            <a:xfrm>
              <a:off x="812155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14" name="그룹 113">
            <a:extLst>
              <a:ext uri="{FF2B5EF4-FFF2-40B4-BE49-F238E27FC236}">
                <a16:creationId xmlns:a16="http://schemas.microsoft.com/office/drawing/2014/main" id="{6B0E9606-8CC8-9670-F760-86C9CD7EBDE1}"/>
              </a:ext>
            </a:extLst>
          </p:cNvPr>
          <p:cNvGrpSpPr/>
          <p:nvPr/>
        </p:nvGrpSpPr>
        <p:grpSpPr>
          <a:xfrm>
            <a:off x="3521072" y="1319649"/>
            <a:ext cx="807905" cy="807905"/>
            <a:chOff x="4426242" y="2205505"/>
            <a:chExt cx="807905" cy="807905"/>
          </a:xfrm>
        </p:grpSpPr>
        <p:sp>
          <p:nvSpPr>
            <p:cNvPr id="115" name="사각형: 둥근 모서리 343">
              <a:extLst>
                <a:ext uri="{FF2B5EF4-FFF2-40B4-BE49-F238E27FC236}">
                  <a16:creationId xmlns:a16="http://schemas.microsoft.com/office/drawing/2014/main" id="{D310D7FD-DA1B-DDEB-0326-CC46C02DA75F}"/>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16" name="Add">
              <a:extLst>
                <a:ext uri="{FF2B5EF4-FFF2-40B4-BE49-F238E27FC236}">
                  <a16:creationId xmlns:a16="http://schemas.microsoft.com/office/drawing/2014/main" id="{FA721B10-58A3-60B0-AD09-D6F1DDF0802B}"/>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20" name="사각형: 둥근 모서리 327">
            <a:extLst>
              <a:ext uri="{FF2B5EF4-FFF2-40B4-BE49-F238E27FC236}">
                <a16:creationId xmlns:a16="http://schemas.microsoft.com/office/drawing/2014/main" id="{16745F64-8B5B-3418-3EAF-762878F7DFE4}"/>
              </a:ext>
            </a:extLst>
          </p:cNvPr>
          <p:cNvSpPr/>
          <p:nvPr/>
        </p:nvSpPr>
        <p:spPr>
          <a:xfrm>
            <a:off x="332691" y="868299"/>
            <a:ext cx="2978379"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21" name="TextBox 120">
            <a:extLst>
              <a:ext uri="{FF2B5EF4-FFF2-40B4-BE49-F238E27FC236}">
                <a16:creationId xmlns:a16="http://schemas.microsoft.com/office/drawing/2014/main" id="{B6A4945D-FB1A-5BC1-E500-22FBDE16AFAB}"/>
              </a:ext>
            </a:extLst>
          </p:cNvPr>
          <p:cNvSpPr txBox="1"/>
          <p:nvPr/>
        </p:nvSpPr>
        <p:spPr>
          <a:xfrm>
            <a:off x="332691" y="914086"/>
            <a:ext cx="441146" cy="246221"/>
          </a:xfrm>
          <a:prstGeom prst="rect">
            <a:avLst/>
          </a:prstGeom>
          <a:noFill/>
        </p:spPr>
        <p:txBody>
          <a:bodyPr wrap="none" rtlCol="0">
            <a:spAutoFit/>
          </a:bodyPr>
          <a:lstStyle/>
          <a:p>
            <a:r>
              <a:rPr lang="ko-KR" altLang="en-US" sz="1000" dirty="0" smtClean="0"/>
              <a:t>조등</a:t>
            </a:r>
            <a:endParaRPr lang="ko-KR" altLang="en-US" sz="1000" dirty="0"/>
          </a:p>
        </p:txBody>
      </p:sp>
      <p:cxnSp>
        <p:nvCxnSpPr>
          <p:cNvPr id="122" name="직선 연결선 121">
            <a:extLst>
              <a:ext uri="{FF2B5EF4-FFF2-40B4-BE49-F238E27FC236}">
                <a16:creationId xmlns:a16="http://schemas.microsoft.com/office/drawing/2014/main" id="{C0C93350-A215-85E3-23D3-65A5C244E18D}"/>
              </a:ext>
            </a:extLst>
          </p:cNvPr>
          <p:cNvCxnSpPr>
            <a:cxnSpLocks/>
          </p:cNvCxnSpPr>
          <p:nvPr/>
        </p:nvCxnSpPr>
        <p:spPr>
          <a:xfrm>
            <a:off x="327161" y="1203060"/>
            <a:ext cx="2983909"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4" name="그룹 123">
            <a:extLst>
              <a:ext uri="{FF2B5EF4-FFF2-40B4-BE49-F238E27FC236}">
                <a16:creationId xmlns:a16="http://schemas.microsoft.com/office/drawing/2014/main" id="{9B8EAAAF-371F-3F0A-FCB0-D85C844EF13A}"/>
              </a:ext>
            </a:extLst>
          </p:cNvPr>
          <p:cNvGrpSpPr/>
          <p:nvPr/>
        </p:nvGrpSpPr>
        <p:grpSpPr>
          <a:xfrm>
            <a:off x="1803078" y="938173"/>
            <a:ext cx="1433265" cy="200616"/>
            <a:chOff x="6386617" y="1231057"/>
            <a:chExt cx="1907676" cy="267020"/>
          </a:xfrm>
        </p:grpSpPr>
        <p:sp>
          <p:nvSpPr>
            <p:cNvPr id="131" name="Input">
              <a:extLst>
                <a:ext uri="{FF2B5EF4-FFF2-40B4-BE49-F238E27FC236}">
                  <a16:creationId xmlns:a16="http://schemas.microsoft.com/office/drawing/2014/main" id="{D2D9DD0D-2561-2AB5-ABE2-0D6C15FBA398}"/>
                </a:ext>
              </a:extLst>
            </p:cNvPr>
            <p:cNvSpPr/>
            <p:nvPr/>
          </p:nvSpPr>
          <p:spPr>
            <a:xfrm>
              <a:off x="638661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32"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12A4963A-1C09-DA41-4417-2EF49B3DDFB3}"/>
                </a:ext>
              </a:extLst>
            </p:cNvPr>
            <p:cNvSpPr>
              <a:spLocks noChangeAspect="1" noEditPoints="1"/>
            </p:cNvSpPr>
            <p:nvPr>
              <p:custDataLst>
                <p:tags r:id="rId3"/>
              </p:custDataLst>
            </p:nvPr>
          </p:nvSpPr>
          <p:spPr bwMode="auto">
            <a:xfrm>
              <a:off x="807493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33" name="그룹 132">
            <a:extLst>
              <a:ext uri="{FF2B5EF4-FFF2-40B4-BE49-F238E27FC236}">
                <a16:creationId xmlns:a16="http://schemas.microsoft.com/office/drawing/2014/main" id="{648229BE-C425-8BC2-CDE9-D20CF4EBF918}"/>
              </a:ext>
            </a:extLst>
          </p:cNvPr>
          <p:cNvGrpSpPr/>
          <p:nvPr/>
        </p:nvGrpSpPr>
        <p:grpSpPr>
          <a:xfrm>
            <a:off x="6358753" y="868299"/>
            <a:ext cx="2948606" cy="1390261"/>
            <a:chOff x="4814296" y="1328826"/>
            <a:chExt cx="2948606" cy="1390261"/>
          </a:xfrm>
        </p:grpSpPr>
        <p:sp>
          <p:nvSpPr>
            <p:cNvPr id="134" name="사각형: 둥근 모서리 349">
              <a:extLst>
                <a:ext uri="{FF2B5EF4-FFF2-40B4-BE49-F238E27FC236}">
                  <a16:creationId xmlns:a16="http://schemas.microsoft.com/office/drawing/2014/main" id="{4A439EA8-2633-335F-97B8-84B2A7C62F18}"/>
                </a:ext>
              </a:extLst>
            </p:cNvPr>
            <p:cNvSpPr/>
            <p:nvPr/>
          </p:nvSpPr>
          <p:spPr>
            <a:xfrm>
              <a:off x="4815836" y="1328826"/>
              <a:ext cx="2947066"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5" name="TextBox 134">
              <a:extLst>
                <a:ext uri="{FF2B5EF4-FFF2-40B4-BE49-F238E27FC236}">
                  <a16:creationId xmlns:a16="http://schemas.microsoft.com/office/drawing/2014/main" id="{84AB1A3F-23C4-5580-9103-60DB55628F11}"/>
                </a:ext>
              </a:extLst>
            </p:cNvPr>
            <p:cNvSpPr txBox="1"/>
            <p:nvPr/>
          </p:nvSpPr>
          <p:spPr>
            <a:xfrm>
              <a:off x="4871479" y="1374612"/>
              <a:ext cx="954107" cy="246221"/>
            </a:xfrm>
            <a:prstGeom prst="rect">
              <a:avLst/>
            </a:prstGeom>
            <a:noFill/>
          </p:spPr>
          <p:txBody>
            <a:bodyPr wrap="none" rtlCol="0">
              <a:spAutoFit/>
            </a:bodyPr>
            <a:lstStyle/>
            <a:p>
              <a:r>
                <a:rPr lang="ko-KR" altLang="en-US" sz="1000" dirty="0" smtClean="0"/>
                <a:t>휴대폰충전기</a:t>
              </a:r>
              <a:endParaRPr lang="ko-KR" altLang="en-US" sz="1000" dirty="0"/>
            </a:p>
          </p:txBody>
        </p:sp>
        <p:cxnSp>
          <p:nvCxnSpPr>
            <p:cNvPr id="136" name="직선 연결선 135">
              <a:extLst>
                <a:ext uri="{FF2B5EF4-FFF2-40B4-BE49-F238E27FC236}">
                  <a16:creationId xmlns:a16="http://schemas.microsoft.com/office/drawing/2014/main" id="{88D0BB5B-DB64-97BF-B4C0-3A21C3090431}"/>
                </a:ext>
              </a:extLst>
            </p:cNvPr>
            <p:cNvCxnSpPr>
              <a:cxnSpLocks/>
            </p:cNvCxnSpPr>
            <p:nvPr/>
          </p:nvCxnSpPr>
          <p:spPr>
            <a:xfrm>
              <a:off x="4814296" y="1663587"/>
              <a:ext cx="294860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37" name="그룹 136">
              <a:extLst>
                <a:ext uri="{FF2B5EF4-FFF2-40B4-BE49-F238E27FC236}">
                  <a16:creationId xmlns:a16="http://schemas.microsoft.com/office/drawing/2014/main" id="{8744F984-51BB-E688-CE64-648CAA43ADB2}"/>
                </a:ext>
              </a:extLst>
            </p:cNvPr>
            <p:cNvGrpSpPr/>
            <p:nvPr/>
          </p:nvGrpSpPr>
          <p:grpSpPr>
            <a:xfrm>
              <a:off x="6215077" y="1398700"/>
              <a:ext cx="1433265" cy="200616"/>
              <a:chOff x="6437010" y="1231057"/>
              <a:chExt cx="1907676" cy="267020"/>
            </a:xfrm>
          </p:grpSpPr>
          <p:sp>
            <p:nvSpPr>
              <p:cNvPr id="141" name="Input">
                <a:extLst>
                  <a:ext uri="{FF2B5EF4-FFF2-40B4-BE49-F238E27FC236}">
                    <a16:creationId xmlns:a16="http://schemas.microsoft.com/office/drawing/2014/main" id="{3898091B-6FF7-A9B0-4394-5171470FD277}"/>
                  </a:ext>
                </a:extLst>
              </p:cNvPr>
              <p:cNvSpPr/>
              <p:nvPr/>
            </p:nvSpPr>
            <p:spPr>
              <a:xfrm>
                <a:off x="6437010"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42"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EAB7A61C-322E-316F-A79D-DFC5E75B83BB}"/>
                  </a:ext>
                </a:extLst>
              </p:cNvPr>
              <p:cNvSpPr>
                <a:spLocks noChangeAspect="1" noEditPoints="1"/>
              </p:cNvSpPr>
              <p:nvPr>
                <p:custDataLst>
                  <p:tags r:id="rId2"/>
                </p:custDataLst>
              </p:nvPr>
            </p:nvSpPr>
            <p:spPr bwMode="auto">
              <a:xfrm>
                <a:off x="8141965"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38" name="그룹 137">
              <a:extLst>
                <a:ext uri="{FF2B5EF4-FFF2-40B4-BE49-F238E27FC236}">
                  <a16:creationId xmlns:a16="http://schemas.microsoft.com/office/drawing/2014/main" id="{E0597CF9-BFA7-C4F2-8AA6-3A995790A993}"/>
                </a:ext>
              </a:extLst>
            </p:cNvPr>
            <p:cNvGrpSpPr/>
            <p:nvPr/>
          </p:nvGrpSpPr>
          <p:grpSpPr>
            <a:xfrm>
              <a:off x="4955832" y="1780176"/>
              <a:ext cx="807905" cy="807905"/>
              <a:chOff x="4426242" y="2205505"/>
              <a:chExt cx="807905" cy="807905"/>
            </a:xfrm>
          </p:grpSpPr>
          <p:sp>
            <p:nvSpPr>
              <p:cNvPr id="139" name="사각형: 둥근 모서리 356">
                <a:extLst>
                  <a:ext uri="{FF2B5EF4-FFF2-40B4-BE49-F238E27FC236}">
                    <a16:creationId xmlns:a16="http://schemas.microsoft.com/office/drawing/2014/main" id="{085C1A31-AAFF-D007-C093-F38C57E48E64}"/>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40" name="Add">
                <a:extLst>
                  <a:ext uri="{FF2B5EF4-FFF2-40B4-BE49-F238E27FC236}">
                    <a16:creationId xmlns:a16="http://schemas.microsoft.com/office/drawing/2014/main" id="{8ADC6442-5A8C-05B1-8EB2-587BEDEA67C9}"/>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grpSp>
        <p:nvGrpSpPr>
          <p:cNvPr id="152" name="그룹 151">
            <a:extLst>
              <a:ext uri="{FF2B5EF4-FFF2-40B4-BE49-F238E27FC236}">
                <a16:creationId xmlns:a16="http://schemas.microsoft.com/office/drawing/2014/main" id="{6B0E9606-8CC8-9670-F760-86C9CD7EBDE1}"/>
              </a:ext>
            </a:extLst>
          </p:cNvPr>
          <p:cNvGrpSpPr/>
          <p:nvPr/>
        </p:nvGrpSpPr>
        <p:grpSpPr>
          <a:xfrm>
            <a:off x="454259" y="1296530"/>
            <a:ext cx="807905" cy="807905"/>
            <a:chOff x="4426242" y="2205505"/>
            <a:chExt cx="807905" cy="807905"/>
          </a:xfrm>
        </p:grpSpPr>
        <p:sp>
          <p:nvSpPr>
            <p:cNvPr id="153" name="사각형: 둥근 모서리 343">
              <a:extLst>
                <a:ext uri="{FF2B5EF4-FFF2-40B4-BE49-F238E27FC236}">
                  <a16:creationId xmlns:a16="http://schemas.microsoft.com/office/drawing/2014/main" id="{D310D7FD-DA1B-DDEB-0326-CC46C02DA75F}"/>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54" name="Add">
              <a:extLst>
                <a:ext uri="{FF2B5EF4-FFF2-40B4-BE49-F238E27FC236}">
                  <a16:creationId xmlns:a16="http://schemas.microsoft.com/office/drawing/2014/main" id="{FA721B10-58A3-60B0-AD09-D6F1DDF0802B}"/>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55" name="사각형: 둥근 모서리 336">
            <a:extLst>
              <a:ext uri="{FF2B5EF4-FFF2-40B4-BE49-F238E27FC236}">
                <a16:creationId xmlns:a16="http://schemas.microsoft.com/office/drawing/2014/main" id="{F60068F0-E982-54CE-3720-BD80C0DFDC2B}"/>
              </a:ext>
            </a:extLst>
          </p:cNvPr>
          <p:cNvSpPr/>
          <p:nvPr/>
        </p:nvSpPr>
        <p:spPr>
          <a:xfrm>
            <a:off x="3394313" y="2546786"/>
            <a:ext cx="2910751"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56" name="TextBox 155">
            <a:extLst>
              <a:ext uri="{FF2B5EF4-FFF2-40B4-BE49-F238E27FC236}">
                <a16:creationId xmlns:a16="http://schemas.microsoft.com/office/drawing/2014/main" id="{6E798C65-B7F4-7D43-F55A-C5762E928DAE}"/>
              </a:ext>
            </a:extLst>
          </p:cNvPr>
          <p:cNvSpPr txBox="1"/>
          <p:nvPr/>
        </p:nvSpPr>
        <p:spPr>
          <a:xfrm>
            <a:off x="3398303" y="2592573"/>
            <a:ext cx="697627" cy="246221"/>
          </a:xfrm>
          <a:prstGeom prst="rect">
            <a:avLst/>
          </a:prstGeom>
          <a:noFill/>
        </p:spPr>
        <p:txBody>
          <a:bodyPr wrap="none" rtlCol="0">
            <a:spAutoFit/>
          </a:bodyPr>
          <a:lstStyle/>
          <a:p>
            <a:r>
              <a:rPr lang="ko-KR" altLang="en-US" sz="1000" dirty="0" smtClean="0"/>
              <a:t>증빙서류</a:t>
            </a:r>
            <a:endParaRPr lang="ko-KR" altLang="en-US" sz="1000" dirty="0"/>
          </a:p>
        </p:txBody>
      </p:sp>
      <p:cxnSp>
        <p:nvCxnSpPr>
          <p:cNvPr id="157" name="직선 연결선 156">
            <a:extLst>
              <a:ext uri="{FF2B5EF4-FFF2-40B4-BE49-F238E27FC236}">
                <a16:creationId xmlns:a16="http://schemas.microsoft.com/office/drawing/2014/main" id="{E181E004-8205-7C59-C1B9-076D15B4A359}"/>
              </a:ext>
            </a:extLst>
          </p:cNvPr>
          <p:cNvCxnSpPr>
            <a:cxnSpLocks/>
          </p:cNvCxnSpPr>
          <p:nvPr/>
        </p:nvCxnSpPr>
        <p:spPr>
          <a:xfrm>
            <a:off x="3392773" y="2881547"/>
            <a:ext cx="2928761"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61" name="그룹 160">
            <a:extLst>
              <a:ext uri="{FF2B5EF4-FFF2-40B4-BE49-F238E27FC236}">
                <a16:creationId xmlns:a16="http://schemas.microsoft.com/office/drawing/2014/main" id="{6B0E9606-8CC8-9670-F760-86C9CD7EBDE1}"/>
              </a:ext>
            </a:extLst>
          </p:cNvPr>
          <p:cNvGrpSpPr/>
          <p:nvPr/>
        </p:nvGrpSpPr>
        <p:grpSpPr>
          <a:xfrm>
            <a:off x="3534309" y="2998136"/>
            <a:ext cx="807905" cy="807905"/>
            <a:chOff x="4426242" y="2205505"/>
            <a:chExt cx="807905" cy="807905"/>
          </a:xfrm>
        </p:grpSpPr>
        <p:sp>
          <p:nvSpPr>
            <p:cNvPr id="162" name="사각형: 둥근 모서리 343">
              <a:extLst>
                <a:ext uri="{FF2B5EF4-FFF2-40B4-BE49-F238E27FC236}">
                  <a16:creationId xmlns:a16="http://schemas.microsoft.com/office/drawing/2014/main" id="{D310D7FD-DA1B-DDEB-0326-CC46C02DA75F}"/>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63" name="Add">
              <a:extLst>
                <a:ext uri="{FF2B5EF4-FFF2-40B4-BE49-F238E27FC236}">
                  <a16:creationId xmlns:a16="http://schemas.microsoft.com/office/drawing/2014/main" id="{FA721B10-58A3-60B0-AD09-D6F1DDF0802B}"/>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64" name="사각형: 둥근 모서리 327">
            <a:extLst>
              <a:ext uri="{FF2B5EF4-FFF2-40B4-BE49-F238E27FC236}">
                <a16:creationId xmlns:a16="http://schemas.microsoft.com/office/drawing/2014/main" id="{16745F64-8B5B-3418-3EAF-762878F7DFE4}"/>
              </a:ext>
            </a:extLst>
          </p:cNvPr>
          <p:cNvSpPr/>
          <p:nvPr/>
        </p:nvSpPr>
        <p:spPr>
          <a:xfrm>
            <a:off x="345928" y="2546786"/>
            <a:ext cx="2978379"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65" name="TextBox 164">
            <a:extLst>
              <a:ext uri="{FF2B5EF4-FFF2-40B4-BE49-F238E27FC236}">
                <a16:creationId xmlns:a16="http://schemas.microsoft.com/office/drawing/2014/main" id="{B6A4945D-FB1A-5BC1-E500-22FBDE16AFAB}"/>
              </a:ext>
            </a:extLst>
          </p:cNvPr>
          <p:cNvSpPr txBox="1"/>
          <p:nvPr/>
        </p:nvSpPr>
        <p:spPr>
          <a:xfrm>
            <a:off x="345928" y="2592573"/>
            <a:ext cx="697627" cy="246221"/>
          </a:xfrm>
          <a:prstGeom prst="rect">
            <a:avLst/>
          </a:prstGeom>
          <a:noFill/>
        </p:spPr>
        <p:txBody>
          <a:bodyPr wrap="none" rtlCol="0">
            <a:spAutoFit/>
          </a:bodyPr>
          <a:lstStyle/>
          <a:p>
            <a:r>
              <a:rPr lang="ko-KR" altLang="en-US" sz="1000" dirty="0" smtClean="0"/>
              <a:t>의전팀장</a:t>
            </a:r>
            <a:endParaRPr lang="ko-KR" altLang="en-US" sz="1000" dirty="0"/>
          </a:p>
        </p:txBody>
      </p:sp>
      <p:cxnSp>
        <p:nvCxnSpPr>
          <p:cNvPr id="166" name="직선 연결선 165">
            <a:extLst>
              <a:ext uri="{FF2B5EF4-FFF2-40B4-BE49-F238E27FC236}">
                <a16:creationId xmlns:a16="http://schemas.microsoft.com/office/drawing/2014/main" id="{C0C93350-A215-85E3-23D3-65A5C244E18D}"/>
              </a:ext>
            </a:extLst>
          </p:cNvPr>
          <p:cNvCxnSpPr>
            <a:cxnSpLocks/>
          </p:cNvCxnSpPr>
          <p:nvPr/>
        </p:nvCxnSpPr>
        <p:spPr>
          <a:xfrm>
            <a:off x="340398" y="2881547"/>
            <a:ext cx="2983909"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그룹 166">
            <a:extLst>
              <a:ext uri="{FF2B5EF4-FFF2-40B4-BE49-F238E27FC236}">
                <a16:creationId xmlns:a16="http://schemas.microsoft.com/office/drawing/2014/main" id="{9B8EAAAF-371F-3F0A-FCB0-D85C844EF13A}"/>
              </a:ext>
            </a:extLst>
          </p:cNvPr>
          <p:cNvGrpSpPr/>
          <p:nvPr/>
        </p:nvGrpSpPr>
        <p:grpSpPr>
          <a:xfrm>
            <a:off x="1816315" y="2616660"/>
            <a:ext cx="1433265" cy="200616"/>
            <a:chOff x="6386617" y="1231057"/>
            <a:chExt cx="1907676" cy="267020"/>
          </a:xfrm>
        </p:grpSpPr>
        <p:sp>
          <p:nvSpPr>
            <p:cNvPr id="168" name="Input">
              <a:extLst>
                <a:ext uri="{FF2B5EF4-FFF2-40B4-BE49-F238E27FC236}">
                  <a16:creationId xmlns:a16="http://schemas.microsoft.com/office/drawing/2014/main" id="{D2D9DD0D-2561-2AB5-ABE2-0D6C15FBA398}"/>
                </a:ext>
              </a:extLst>
            </p:cNvPr>
            <p:cNvSpPr/>
            <p:nvPr/>
          </p:nvSpPr>
          <p:spPr>
            <a:xfrm>
              <a:off x="638661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6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12A4963A-1C09-DA41-4417-2EF49B3DDFB3}"/>
                </a:ext>
              </a:extLst>
            </p:cNvPr>
            <p:cNvSpPr>
              <a:spLocks noChangeAspect="1" noEditPoints="1"/>
            </p:cNvSpPr>
            <p:nvPr>
              <p:custDataLst>
                <p:tags r:id="rId1"/>
              </p:custDataLst>
            </p:nvPr>
          </p:nvSpPr>
          <p:spPr bwMode="auto">
            <a:xfrm>
              <a:off x="807493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70" name="그룹 169">
            <a:extLst>
              <a:ext uri="{FF2B5EF4-FFF2-40B4-BE49-F238E27FC236}">
                <a16:creationId xmlns:a16="http://schemas.microsoft.com/office/drawing/2014/main" id="{648229BE-C425-8BC2-CDE9-D20CF4EBF918}"/>
              </a:ext>
            </a:extLst>
          </p:cNvPr>
          <p:cNvGrpSpPr/>
          <p:nvPr/>
        </p:nvGrpSpPr>
        <p:grpSpPr>
          <a:xfrm>
            <a:off x="6371990" y="2546786"/>
            <a:ext cx="2948606" cy="1390261"/>
            <a:chOff x="4814296" y="1328826"/>
            <a:chExt cx="2948606" cy="1390261"/>
          </a:xfrm>
        </p:grpSpPr>
        <p:sp>
          <p:nvSpPr>
            <p:cNvPr id="171" name="사각형: 둥근 모서리 349">
              <a:extLst>
                <a:ext uri="{FF2B5EF4-FFF2-40B4-BE49-F238E27FC236}">
                  <a16:creationId xmlns:a16="http://schemas.microsoft.com/office/drawing/2014/main" id="{4A439EA8-2633-335F-97B8-84B2A7C62F18}"/>
                </a:ext>
              </a:extLst>
            </p:cNvPr>
            <p:cNvSpPr/>
            <p:nvPr/>
          </p:nvSpPr>
          <p:spPr>
            <a:xfrm>
              <a:off x="4815836" y="1328826"/>
              <a:ext cx="2947066"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72" name="TextBox 171">
              <a:extLst>
                <a:ext uri="{FF2B5EF4-FFF2-40B4-BE49-F238E27FC236}">
                  <a16:creationId xmlns:a16="http://schemas.microsoft.com/office/drawing/2014/main" id="{84AB1A3F-23C4-5580-9103-60DB55628F11}"/>
                </a:ext>
              </a:extLst>
            </p:cNvPr>
            <p:cNvSpPr txBox="1"/>
            <p:nvPr/>
          </p:nvSpPr>
          <p:spPr>
            <a:xfrm>
              <a:off x="4871479" y="1374612"/>
              <a:ext cx="697627" cy="246221"/>
            </a:xfrm>
            <a:prstGeom prst="rect">
              <a:avLst/>
            </a:prstGeom>
            <a:noFill/>
          </p:spPr>
          <p:txBody>
            <a:bodyPr wrap="none" rtlCol="0">
              <a:spAutoFit/>
            </a:bodyPr>
            <a:lstStyle/>
            <a:p>
              <a:r>
                <a:rPr lang="ko-KR" altLang="en-US" sz="1000" dirty="0" smtClean="0"/>
                <a:t>이용후기</a:t>
              </a:r>
              <a:endParaRPr lang="ko-KR" altLang="en-US" sz="1000" dirty="0"/>
            </a:p>
          </p:txBody>
        </p:sp>
        <p:cxnSp>
          <p:nvCxnSpPr>
            <p:cNvPr id="173" name="직선 연결선 172">
              <a:extLst>
                <a:ext uri="{FF2B5EF4-FFF2-40B4-BE49-F238E27FC236}">
                  <a16:creationId xmlns:a16="http://schemas.microsoft.com/office/drawing/2014/main" id="{88D0BB5B-DB64-97BF-B4C0-3A21C3090431}"/>
                </a:ext>
              </a:extLst>
            </p:cNvPr>
            <p:cNvCxnSpPr>
              <a:cxnSpLocks/>
            </p:cNvCxnSpPr>
            <p:nvPr/>
          </p:nvCxnSpPr>
          <p:spPr>
            <a:xfrm>
              <a:off x="4814296" y="1663587"/>
              <a:ext cx="294860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75" name="그룹 174">
              <a:extLst>
                <a:ext uri="{FF2B5EF4-FFF2-40B4-BE49-F238E27FC236}">
                  <a16:creationId xmlns:a16="http://schemas.microsoft.com/office/drawing/2014/main" id="{E0597CF9-BFA7-C4F2-8AA6-3A995790A993}"/>
                </a:ext>
              </a:extLst>
            </p:cNvPr>
            <p:cNvGrpSpPr/>
            <p:nvPr/>
          </p:nvGrpSpPr>
          <p:grpSpPr>
            <a:xfrm>
              <a:off x="4955832" y="1780176"/>
              <a:ext cx="807905" cy="807905"/>
              <a:chOff x="4426242" y="2205505"/>
              <a:chExt cx="807905" cy="807905"/>
            </a:xfrm>
          </p:grpSpPr>
          <p:sp>
            <p:nvSpPr>
              <p:cNvPr id="178" name="사각형: 둥근 모서리 356">
                <a:extLst>
                  <a:ext uri="{FF2B5EF4-FFF2-40B4-BE49-F238E27FC236}">
                    <a16:creationId xmlns:a16="http://schemas.microsoft.com/office/drawing/2014/main" id="{085C1A31-AAFF-D007-C093-F38C57E48E64}"/>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79" name="Add">
                <a:extLst>
                  <a:ext uri="{FF2B5EF4-FFF2-40B4-BE49-F238E27FC236}">
                    <a16:creationId xmlns:a16="http://schemas.microsoft.com/office/drawing/2014/main" id="{8ADC6442-5A8C-05B1-8EB2-587BEDEA67C9}"/>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grpSp>
        <p:nvGrpSpPr>
          <p:cNvPr id="182" name="그룹 181">
            <a:extLst>
              <a:ext uri="{FF2B5EF4-FFF2-40B4-BE49-F238E27FC236}">
                <a16:creationId xmlns:a16="http://schemas.microsoft.com/office/drawing/2014/main" id="{6B0E9606-8CC8-9670-F760-86C9CD7EBDE1}"/>
              </a:ext>
            </a:extLst>
          </p:cNvPr>
          <p:cNvGrpSpPr/>
          <p:nvPr/>
        </p:nvGrpSpPr>
        <p:grpSpPr>
          <a:xfrm>
            <a:off x="467496" y="2975017"/>
            <a:ext cx="807905" cy="807905"/>
            <a:chOff x="4426242" y="2205505"/>
            <a:chExt cx="807905" cy="807905"/>
          </a:xfrm>
        </p:grpSpPr>
        <p:sp>
          <p:nvSpPr>
            <p:cNvPr id="183" name="사각형: 둥근 모서리 343">
              <a:extLst>
                <a:ext uri="{FF2B5EF4-FFF2-40B4-BE49-F238E27FC236}">
                  <a16:creationId xmlns:a16="http://schemas.microsoft.com/office/drawing/2014/main" id="{D310D7FD-DA1B-DDEB-0326-CC46C02DA75F}"/>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84" name="Add">
              <a:extLst>
                <a:ext uri="{FF2B5EF4-FFF2-40B4-BE49-F238E27FC236}">
                  <a16:creationId xmlns:a16="http://schemas.microsoft.com/office/drawing/2014/main" id="{FA721B10-58A3-60B0-AD09-D6F1DDF0802B}"/>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05" name="사각형: 둥근 모서리 305">
            <a:extLst>
              <a:ext uri="{FF2B5EF4-FFF2-40B4-BE49-F238E27FC236}">
                <a16:creationId xmlns:a16="http://schemas.microsoft.com/office/drawing/2014/main" id="{A29C9EA2-78C1-3EA6-0264-68C2A28C8093}"/>
              </a:ext>
            </a:extLst>
          </p:cNvPr>
          <p:cNvSpPr/>
          <p:nvPr/>
        </p:nvSpPr>
        <p:spPr>
          <a:xfrm>
            <a:off x="8313660" y="4946455"/>
            <a:ext cx="1179130"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6" name="타원 105">
            <a:extLst>
              <a:ext uri="{FF2B5EF4-FFF2-40B4-BE49-F238E27FC236}">
                <a16:creationId xmlns:a16="http://schemas.microsoft.com/office/drawing/2014/main" id="{6398E7E5-DAE2-1466-6987-902053D53A75}"/>
              </a:ext>
            </a:extLst>
          </p:cNvPr>
          <p:cNvSpPr/>
          <p:nvPr/>
        </p:nvSpPr>
        <p:spPr>
          <a:xfrm>
            <a:off x="8373125" y="4994839"/>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7" name="TextBox 106">
            <a:extLst>
              <a:ext uri="{FF2B5EF4-FFF2-40B4-BE49-F238E27FC236}">
                <a16:creationId xmlns:a16="http://schemas.microsoft.com/office/drawing/2014/main" id="{DD354797-F691-EF8B-C8D0-032254B41EF9}"/>
              </a:ext>
            </a:extLst>
          </p:cNvPr>
          <p:cNvSpPr txBox="1"/>
          <p:nvPr/>
        </p:nvSpPr>
        <p:spPr>
          <a:xfrm>
            <a:off x="8588224" y="4995617"/>
            <a:ext cx="780983" cy="230832"/>
          </a:xfrm>
          <a:prstGeom prst="rect">
            <a:avLst/>
          </a:prstGeom>
          <a:noFill/>
        </p:spPr>
        <p:txBody>
          <a:bodyPr wrap="none" rtlCol="0">
            <a:spAutoFit/>
          </a:bodyPr>
          <a:lstStyle/>
          <a:p>
            <a:r>
              <a:rPr lang="ko-KR" altLang="en-US" sz="900">
                <a:solidFill>
                  <a:schemeClr val="bg1"/>
                </a:solidFill>
              </a:rPr>
              <a:t>진행승인요청</a:t>
            </a:r>
          </a:p>
        </p:txBody>
      </p:sp>
      <p:sp>
        <p:nvSpPr>
          <p:cNvPr id="108" name="Accept">
            <a:extLst>
              <a:ext uri="{FF2B5EF4-FFF2-40B4-BE49-F238E27FC236}">
                <a16:creationId xmlns:a16="http://schemas.microsoft.com/office/drawing/2014/main" id="{2BD27D2D-A214-DB54-9CE6-A1A8861E2768}"/>
              </a:ext>
            </a:extLst>
          </p:cNvPr>
          <p:cNvSpPr>
            <a:spLocks noChangeAspect="1"/>
          </p:cNvSpPr>
          <p:nvPr/>
        </p:nvSpPr>
        <p:spPr bwMode="auto">
          <a:xfrm>
            <a:off x="8415896" y="5053911"/>
            <a:ext cx="127000" cy="112712"/>
          </a:xfrm>
          <a:custGeom>
            <a:avLst/>
            <a:gdLst>
              <a:gd name="T0" fmla="*/ 504 w 525"/>
              <a:gd name="T1" fmla="*/ 3 h 467"/>
              <a:gd name="T2" fmla="*/ 495 w 525"/>
              <a:gd name="T3" fmla="*/ 9 h 467"/>
              <a:gd name="T4" fmla="*/ 223 w 525"/>
              <a:gd name="T5" fmla="*/ 431 h 467"/>
              <a:gd name="T6" fmla="*/ 35 w 525"/>
              <a:gd name="T7" fmla="*/ 262 h 467"/>
              <a:gd name="T8" fmla="*/ 18 w 525"/>
              <a:gd name="T9" fmla="*/ 282 h 467"/>
              <a:gd name="T10" fmla="*/ 217 w 525"/>
              <a:gd name="T11" fmla="*/ 462 h 467"/>
              <a:gd name="T12" fmla="*/ 237 w 525"/>
              <a:gd name="T13" fmla="*/ 459 h 467"/>
              <a:gd name="T14" fmla="*/ 518 w 525"/>
              <a:gd name="T15" fmla="*/ 23 h 467"/>
              <a:gd name="T16" fmla="*/ 504 w 525"/>
              <a:gd name="T17" fmla="*/ 3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5" h="467">
                <a:moveTo>
                  <a:pt x="504" y="3"/>
                </a:moveTo>
                <a:cubicBezTo>
                  <a:pt x="500" y="3"/>
                  <a:pt x="497" y="6"/>
                  <a:pt x="495" y="9"/>
                </a:cubicBezTo>
                <a:lnTo>
                  <a:pt x="223" y="431"/>
                </a:lnTo>
                <a:lnTo>
                  <a:pt x="35" y="262"/>
                </a:lnTo>
                <a:cubicBezTo>
                  <a:pt x="22" y="245"/>
                  <a:pt x="0" y="271"/>
                  <a:pt x="18" y="282"/>
                </a:cubicBezTo>
                <a:lnTo>
                  <a:pt x="217" y="462"/>
                </a:lnTo>
                <a:cubicBezTo>
                  <a:pt x="223" y="467"/>
                  <a:pt x="232" y="466"/>
                  <a:pt x="237" y="459"/>
                </a:cubicBezTo>
                <a:lnTo>
                  <a:pt x="518" y="23"/>
                </a:lnTo>
                <a:cubicBezTo>
                  <a:pt x="525" y="13"/>
                  <a:pt x="515" y="0"/>
                  <a:pt x="504" y="3"/>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09" name="사각형: 둥근 모서리 310">
            <a:extLst>
              <a:ext uri="{FF2B5EF4-FFF2-40B4-BE49-F238E27FC236}">
                <a16:creationId xmlns:a16="http://schemas.microsoft.com/office/drawing/2014/main" id="{80A6F3AF-DE25-A1EC-2403-B9B589CF15E3}"/>
              </a:ext>
            </a:extLst>
          </p:cNvPr>
          <p:cNvSpPr/>
          <p:nvPr/>
        </p:nvSpPr>
        <p:spPr>
          <a:xfrm>
            <a:off x="7437778" y="4946455"/>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9" name="타원 118">
            <a:extLst>
              <a:ext uri="{FF2B5EF4-FFF2-40B4-BE49-F238E27FC236}">
                <a16:creationId xmlns:a16="http://schemas.microsoft.com/office/drawing/2014/main" id="{9020ACC5-B1B2-183B-9EDA-51609ACCB4AA}"/>
              </a:ext>
            </a:extLst>
          </p:cNvPr>
          <p:cNvSpPr/>
          <p:nvPr/>
        </p:nvSpPr>
        <p:spPr>
          <a:xfrm>
            <a:off x="7497243" y="4994839"/>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3" name="TextBox 122">
            <a:extLst>
              <a:ext uri="{FF2B5EF4-FFF2-40B4-BE49-F238E27FC236}">
                <a16:creationId xmlns:a16="http://schemas.microsoft.com/office/drawing/2014/main" id="{66053DF2-9707-AD31-8EFB-E3ECDB0B8A6C}"/>
              </a:ext>
            </a:extLst>
          </p:cNvPr>
          <p:cNvSpPr txBox="1"/>
          <p:nvPr/>
        </p:nvSpPr>
        <p:spPr>
          <a:xfrm>
            <a:off x="7712342" y="4995617"/>
            <a:ext cx="415498" cy="230832"/>
          </a:xfrm>
          <a:prstGeom prst="rect">
            <a:avLst/>
          </a:prstGeom>
          <a:noFill/>
        </p:spPr>
        <p:txBody>
          <a:bodyPr wrap="none" rtlCol="0">
            <a:spAutoFit/>
          </a:bodyPr>
          <a:lstStyle/>
          <a:p>
            <a:r>
              <a:rPr lang="ko-KR" altLang="en-US" sz="900" dirty="0" smtClean="0">
                <a:solidFill>
                  <a:schemeClr val="bg1"/>
                </a:solidFill>
              </a:rPr>
              <a:t>반영</a:t>
            </a:r>
            <a:endParaRPr lang="ko-KR" altLang="en-US" sz="900" dirty="0">
              <a:solidFill>
                <a:schemeClr val="bg1"/>
              </a:solidFill>
            </a:endParaRPr>
          </a:p>
        </p:txBody>
      </p:sp>
      <p:sp>
        <p:nvSpPr>
          <p:cNvPr id="125" name="Save">
            <a:extLst>
              <a:ext uri="{FF2B5EF4-FFF2-40B4-BE49-F238E27FC236}">
                <a16:creationId xmlns:a16="http://schemas.microsoft.com/office/drawing/2014/main" id="{60B53FE6-43B8-1075-D7EF-6F51D1BB94E3}"/>
              </a:ext>
            </a:extLst>
          </p:cNvPr>
          <p:cNvSpPr>
            <a:spLocks noChangeAspect="1" noEditPoints="1"/>
          </p:cNvSpPr>
          <p:nvPr/>
        </p:nvSpPr>
        <p:spPr bwMode="auto">
          <a:xfrm>
            <a:off x="7560370" y="5058769"/>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26" name="직사각형 125">
            <a:extLst>
              <a:ext uri="{FF2B5EF4-FFF2-40B4-BE49-F238E27FC236}">
                <a16:creationId xmlns:a16="http://schemas.microsoft.com/office/drawing/2014/main" id="{6AD9E33E-FA6B-149D-DA80-41F39618A649}"/>
              </a:ext>
            </a:extLst>
          </p:cNvPr>
          <p:cNvSpPr/>
          <p:nvPr/>
        </p:nvSpPr>
        <p:spPr>
          <a:xfrm>
            <a:off x="7417853" y="4904335"/>
            <a:ext cx="818398" cy="40991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7" name="직사각형 126">
            <a:extLst>
              <a:ext uri="{FF2B5EF4-FFF2-40B4-BE49-F238E27FC236}">
                <a16:creationId xmlns:a16="http://schemas.microsoft.com/office/drawing/2014/main" id="{E9CC6591-3C32-314F-FDD4-E63D26AEF64E}"/>
              </a:ext>
            </a:extLst>
          </p:cNvPr>
          <p:cNvSpPr/>
          <p:nvPr/>
        </p:nvSpPr>
        <p:spPr>
          <a:xfrm>
            <a:off x="7281892" y="502388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3</a:t>
            </a:r>
            <a:endParaRPr lang="ko-KR" altLang="en-US" sz="600" dirty="0"/>
          </a:p>
        </p:txBody>
      </p:sp>
      <p:grpSp>
        <p:nvGrpSpPr>
          <p:cNvPr id="128" name="그룹 127">
            <a:extLst>
              <a:ext uri="{FF2B5EF4-FFF2-40B4-BE49-F238E27FC236}">
                <a16:creationId xmlns:a16="http://schemas.microsoft.com/office/drawing/2014/main" id="{F9445680-5E0A-41F0-38A2-0FB941FD0B02}"/>
              </a:ext>
            </a:extLst>
          </p:cNvPr>
          <p:cNvGrpSpPr/>
          <p:nvPr/>
        </p:nvGrpSpPr>
        <p:grpSpPr>
          <a:xfrm>
            <a:off x="6292164" y="4960918"/>
            <a:ext cx="867748" cy="340368"/>
            <a:chOff x="8518849" y="5985061"/>
            <a:chExt cx="867748" cy="340368"/>
          </a:xfrm>
        </p:grpSpPr>
        <p:sp>
          <p:nvSpPr>
            <p:cNvPr id="129" name="사각형: 둥근 모서리 56">
              <a:extLst>
                <a:ext uri="{FF2B5EF4-FFF2-40B4-BE49-F238E27FC236}">
                  <a16:creationId xmlns:a16="http://schemas.microsoft.com/office/drawing/2014/main" id="{60952B7E-AEBD-8C7A-8F32-3AB065E27769}"/>
                </a:ext>
              </a:extLst>
            </p:cNvPr>
            <p:cNvSpPr/>
            <p:nvPr/>
          </p:nvSpPr>
          <p:spPr>
            <a:xfrm>
              <a:off x="8518849" y="5985061"/>
              <a:ext cx="867748"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0" name="타원 129">
              <a:extLst>
                <a:ext uri="{FF2B5EF4-FFF2-40B4-BE49-F238E27FC236}">
                  <a16:creationId xmlns:a16="http://schemas.microsoft.com/office/drawing/2014/main" id="{C4CF4792-8049-41D7-E50A-28176624C0A0}"/>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3" name="TextBox 142">
              <a:extLst>
                <a:ext uri="{FF2B5EF4-FFF2-40B4-BE49-F238E27FC236}">
                  <a16:creationId xmlns:a16="http://schemas.microsoft.com/office/drawing/2014/main" id="{8FFC5B3B-CF5D-A611-ED24-AF1652BC071C}"/>
                </a:ext>
              </a:extLst>
            </p:cNvPr>
            <p:cNvSpPr txBox="1"/>
            <p:nvPr/>
          </p:nvSpPr>
          <p:spPr>
            <a:xfrm>
              <a:off x="8793413" y="6034223"/>
              <a:ext cx="582211" cy="230832"/>
            </a:xfrm>
            <a:prstGeom prst="rect">
              <a:avLst/>
            </a:prstGeom>
            <a:noFill/>
          </p:spPr>
          <p:txBody>
            <a:bodyPr wrap="none" rtlCol="0">
              <a:spAutoFit/>
            </a:bodyPr>
            <a:lstStyle/>
            <a:p>
              <a:r>
                <a:rPr lang="ko-KR" altLang="en-US" sz="900" dirty="0" err="1">
                  <a:solidFill>
                    <a:schemeClr val="bg1"/>
                  </a:solidFill>
                </a:rPr>
                <a:t>푸시발송</a:t>
              </a:r>
              <a:endParaRPr lang="ko-KR" altLang="en-US" sz="900" dirty="0">
                <a:solidFill>
                  <a:schemeClr val="bg1"/>
                </a:solidFill>
              </a:endParaRPr>
            </a:p>
          </p:txBody>
        </p:sp>
        <p:sp>
          <p:nvSpPr>
            <p:cNvPr id="145" name="Sent">
              <a:extLst>
                <a:ext uri="{FF2B5EF4-FFF2-40B4-BE49-F238E27FC236}">
                  <a16:creationId xmlns:a16="http://schemas.microsoft.com/office/drawing/2014/main" id="{0DBA235A-CC3D-DFBB-5559-8D084AD47F02}"/>
                </a:ext>
              </a:extLst>
            </p:cNvPr>
            <p:cNvSpPr>
              <a:spLocks noChangeAspect="1" noEditPoints="1"/>
            </p:cNvSpPr>
            <p:nvPr/>
          </p:nvSpPr>
          <p:spPr bwMode="auto">
            <a:xfrm>
              <a:off x="8600519" y="6070814"/>
              <a:ext cx="163512" cy="163513"/>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48" name="직사각형 147">
            <a:extLst>
              <a:ext uri="{FF2B5EF4-FFF2-40B4-BE49-F238E27FC236}">
                <a16:creationId xmlns:a16="http://schemas.microsoft.com/office/drawing/2014/main" id="{FAA4610C-6316-E130-ED12-25CBD8318A5B}"/>
              </a:ext>
            </a:extLst>
          </p:cNvPr>
          <p:cNvSpPr/>
          <p:nvPr/>
        </p:nvSpPr>
        <p:spPr>
          <a:xfrm>
            <a:off x="6221155" y="4935019"/>
            <a:ext cx="955606" cy="40991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9" name="직사각형 148">
            <a:extLst>
              <a:ext uri="{FF2B5EF4-FFF2-40B4-BE49-F238E27FC236}">
                <a16:creationId xmlns:a16="http://schemas.microsoft.com/office/drawing/2014/main" id="{7F83D87B-E228-447A-3C33-8288FE193D32}"/>
              </a:ext>
            </a:extLst>
          </p:cNvPr>
          <p:cNvSpPr/>
          <p:nvPr/>
        </p:nvSpPr>
        <p:spPr>
          <a:xfrm>
            <a:off x="6085194" y="505456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4</a:t>
            </a:r>
            <a:endParaRPr lang="ko-KR" altLang="en-US" sz="600" dirty="0"/>
          </a:p>
        </p:txBody>
      </p:sp>
      <p:sp>
        <p:nvSpPr>
          <p:cNvPr id="151" name="직사각형 150">
            <a:extLst>
              <a:ext uri="{FF2B5EF4-FFF2-40B4-BE49-F238E27FC236}">
                <a16:creationId xmlns:a16="http://schemas.microsoft.com/office/drawing/2014/main" id="{FAA4610C-6316-E130-ED12-25CBD8318A5B}"/>
              </a:ext>
            </a:extLst>
          </p:cNvPr>
          <p:cNvSpPr/>
          <p:nvPr/>
        </p:nvSpPr>
        <p:spPr>
          <a:xfrm>
            <a:off x="3359695" y="2420887"/>
            <a:ext cx="6009511" cy="1627005"/>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0" name="직사각형 149">
            <a:extLst>
              <a:ext uri="{FF2B5EF4-FFF2-40B4-BE49-F238E27FC236}">
                <a16:creationId xmlns:a16="http://schemas.microsoft.com/office/drawing/2014/main" id="{7F83D87B-E228-447A-3C33-8288FE193D32}"/>
              </a:ext>
            </a:extLst>
          </p:cNvPr>
          <p:cNvSpPr/>
          <p:nvPr/>
        </p:nvSpPr>
        <p:spPr>
          <a:xfrm>
            <a:off x="3287688" y="234888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176" name="사각형: 둥근 모서리 310">
            <a:extLst>
              <a:ext uri="{FF2B5EF4-FFF2-40B4-BE49-F238E27FC236}">
                <a16:creationId xmlns:a16="http://schemas.microsoft.com/office/drawing/2014/main" id="{80A6F3AF-DE25-A1EC-2403-B9B589CF15E3}"/>
              </a:ext>
            </a:extLst>
          </p:cNvPr>
          <p:cNvSpPr/>
          <p:nvPr/>
        </p:nvSpPr>
        <p:spPr>
          <a:xfrm>
            <a:off x="8461727" y="4192110"/>
            <a:ext cx="947044" cy="311212"/>
          </a:xfrm>
          <a:prstGeom prst="roundRect">
            <a:avLst>
              <a:gd name="adj" fmla="val 5000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7" name="TextBox 176">
            <a:extLst>
              <a:ext uri="{FF2B5EF4-FFF2-40B4-BE49-F238E27FC236}">
                <a16:creationId xmlns:a16="http://schemas.microsoft.com/office/drawing/2014/main" id="{66053DF2-9707-AD31-8EFB-E3ECDB0B8A6C}"/>
              </a:ext>
            </a:extLst>
          </p:cNvPr>
          <p:cNvSpPr txBox="1"/>
          <p:nvPr/>
        </p:nvSpPr>
        <p:spPr>
          <a:xfrm>
            <a:off x="8493136" y="4226694"/>
            <a:ext cx="915635" cy="230832"/>
          </a:xfrm>
          <a:prstGeom prst="rect">
            <a:avLst/>
          </a:prstGeom>
          <a:noFill/>
        </p:spPr>
        <p:txBody>
          <a:bodyPr wrap="none" rtlCol="0">
            <a:spAutoFit/>
          </a:bodyPr>
          <a:lstStyle/>
          <a:p>
            <a:r>
              <a:rPr lang="ko-KR" altLang="en-US" sz="900" dirty="0" smtClean="0">
                <a:solidFill>
                  <a:schemeClr val="bg1"/>
                </a:solidFill>
              </a:rPr>
              <a:t>재고 출고하기</a:t>
            </a:r>
            <a:endParaRPr lang="ko-KR" altLang="en-US" sz="900" dirty="0">
              <a:solidFill>
                <a:schemeClr val="bg1"/>
              </a:solidFill>
            </a:endParaRPr>
          </a:p>
        </p:txBody>
      </p:sp>
      <p:sp>
        <p:nvSpPr>
          <p:cNvPr id="194" name="직사각형 193">
            <a:extLst>
              <a:ext uri="{FF2B5EF4-FFF2-40B4-BE49-F238E27FC236}">
                <a16:creationId xmlns:a16="http://schemas.microsoft.com/office/drawing/2014/main" id="{7F83D87B-E228-447A-3C33-8288FE193D32}"/>
              </a:ext>
            </a:extLst>
          </p:cNvPr>
          <p:cNvSpPr/>
          <p:nvPr/>
        </p:nvSpPr>
        <p:spPr>
          <a:xfrm>
            <a:off x="8352396" y="414908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2</a:t>
            </a:r>
            <a:endParaRPr lang="ko-KR" altLang="en-US" sz="600" dirty="0"/>
          </a:p>
        </p:txBody>
      </p:sp>
    </p:spTree>
    <p:extLst>
      <p:ext uri="{BB962C8B-B14F-4D97-AF65-F5344CB8AC3E}">
        <p14:creationId xmlns:p14="http://schemas.microsoft.com/office/powerpoint/2010/main" val="56883620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그룹 5"/>
          <p:cNvGrpSpPr/>
          <p:nvPr/>
        </p:nvGrpSpPr>
        <p:grpSpPr>
          <a:xfrm>
            <a:off x="3069049" y="2104964"/>
            <a:ext cx="3882516" cy="2001270"/>
            <a:chOff x="544400" y="3484947"/>
            <a:chExt cx="3882516" cy="2001270"/>
          </a:xfrm>
        </p:grpSpPr>
        <p:sp>
          <p:nvSpPr>
            <p:cNvPr id="7"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smtClean="0">
                  <a:solidFill>
                    <a:srgbClr val="5F5F5F"/>
                  </a:solidFill>
                  <a:latin typeface="Segoe UI" panose="020B0502040204020203" pitchFamily="34" charset="0"/>
                  <a:cs typeface="Segoe UI" panose="020B0502040204020203" pitchFamily="34" charset="0"/>
                </a:rPr>
                <a:t>재고출고</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8" name="Separator">
              <a:extLst>
                <a:ext uri="{FF2B5EF4-FFF2-40B4-BE49-F238E27FC236}">
                  <a16:creationId xmlns:a16="http://schemas.microsoft.com/office/drawing/2014/main" id="{58B1B4EC-B8BB-B01D-90B7-754065C69735}"/>
                </a:ext>
              </a:extLst>
            </p:cNvPr>
            <p:cNvCxnSpPr/>
            <p:nvPr/>
          </p:nvCxnSpPr>
          <p:spPr>
            <a:xfrm>
              <a:off x="544400" y="402061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9" name="Separator">
              <a:extLst>
                <a:ext uri="{FF2B5EF4-FFF2-40B4-BE49-F238E27FC236}">
                  <a16:creationId xmlns:a16="http://schemas.microsoft.com/office/drawing/2014/main" id="{135E082F-3B5F-1C71-BDD5-053945D5493C}"/>
                </a:ext>
              </a:extLst>
            </p:cNvPr>
            <p:cNvCxnSpPr/>
            <p:nvPr/>
          </p:nvCxnSpPr>
          <p:spPr>
            <a:xfrm>
              <a:off x="544400" y="490345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0"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a16="http://schemas.microsoft.com/office/drawing/2014/main" id="{F1EDD4F3-73A6-9F24-CD5C-B771CDC0F7C5}"/>
                </a:ext>
              </a:extLst>
            </p:cNvPr>
            <p:cNvSpPr txBox="1"/>
            <p:nvPr/>
          </p:nvSpPr>
          <p:spPr>
            <a:xfrm>
              <a:off x="761821" y="4232310"/>
              <a:ext cx="2056258" cy="253916"/>
            </a:xfrm>
            <a:prstGeom prst="rect">
              <a:avLst/>
            </a:prstGeom>
            <a:noFill/>
          </p:spPr>
          <p:txBody>
            <a:bodyPr wrap="square" rtlCol="0">
              <a:spAutoFit/>
            </a:bodyPr>
            <a:lstStyle/>
            <a:p>
              <a:r>
                <a:rPr lang="ko-KR" altLang="en-US" sz="1050" dirty="0" smtClean="0">
                  <a:latin typeface="Pretendard Light" panose="02000403000000020004" pitchFamily="50" charset="-127"/>
                  <a:ea typeface="Pretendard Light" panose="02000403000000020004" pitchFamily="50" charset="-127"/>
                  <a:cs typeface="Pretendard Light" panose="02000403000000020004" pitchFamily="50" charset="-127"/>
                </a:rPr>
                <a:t>재고를 출고하시겠습니까</a:t>
              </a:r>
              <a:r>
                <a:rPr lang="en-US" altLang="ko-KR" sz="1050" dirty="0" smtClean="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2" name="Button">
              <a:extLst>
                <a:ext uri="{FF2B5EF4-FFF2-40B4-BE49-F238E27FC236}">
                  <a16:creationId xmlns:a16="http://schemas.microsoft.com/office/drawing/2014/main" id="{B5F6A2C3-ED1B-9F1B-1DAC-DC7151C06131}"/>
                </a:ext>
              </a:extLst>
            </p:cNvPr>
            <p:cNvSpPr/>
            <p:nvPr/>
          </p:nvSpPr>
          <p:spPr>
            <a:xfrm>
              <a:off x="3896390" y="501871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확인</a:t>
              </a:r>
              <a:endParaRPr lang="en-US" sz="1050" dirty="0">
                <a:solidFill>
                  <a:schemeClr val="bg1"/>
                </a:solidFill>
                <a:latin typeface="Segoe UI" panose="020B0502040204020203" pitchFamily="34" charset="0"/>
                <a:cs typeface="Segoe UI" panose="020B0502040204020203" pitchFamily="34" charset="0"/>
              </a:endParaRPr>
            </a:p>
          </p:txBody>
        </p:sp>
        <p:sp>
          <p:nvSpPr>
            <p:cNvPr id="13" name="Button">
              <a:extLst>
                <a:ext uri="{FF2B5EF4-FFF2-40B4-BE49-F238E27FC236}">
                  <a16:creationId xmlns:a16="http://schemas.microsoft.com/office/drawing/2014/main" id="{44A2273B-E28B-6EAE-C673-4F4CD8FEF39A}"/>
                </a:ext>
              </a:extLst>
            </p:cNvPr>
            <p:cNvSpPr/>
            <p:nvPr/>
          </p:nvSpPr>
          <p:spPr>
            <a:xfrm>
              <a:off x="3391366" y="5025725"/>
              <a:ext cx="47153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sp>
        <p:nvSpPr>
          <p:cNvPr id="15" name="텍스트 개체 틀 14"/>
          <p:cNvSpPr>
            <a:spLocks noGrp="1"/>
          </p:cNvSpPr>
          <p:nvPr>
            <p:ph type="body" sz="quarter" idx="10"/>
          </p:nvPr>
        </p:nvSpPr>
        <p:spPr/>
        <p:txBody>
          <a:bodyPr/>
          <a:lstStyle/>
          <a:p>
            <a:r>
              <a:rPr lang="en-US" altLang="ko-KR" dirty="0" smtClean="0"/>
              <a:t>-</a:t>
            </a:r>
            <a:endParaRPr lang="ko-KR" altLang="en-US" dirty="0"/>
          </a:p>
        </p:txBody>
      </p:sp>
      <p:sp>
        <p:nvSpPr>
          <p:cNvPr id="16" name="텍스트 개체 틀 15"/>
          <p:cNvSpPr>
            <a:spLocks noGrp="1"/>
          </p:cNvSpPr>
          <p:nvPr>
            <p:ph type="body" sz="quarter" idx="11"/>
          </p:nvPr>
        </p:nvSpPr>
        <p:spPr/>
        <p:txBody>
          <a:bodyPr/>
          <a:lstStyle/>
          <a:p>
            <a:r>
              <a:rPr lang="en-US" altLang="ko-KR" dirty="0" smtClean="0"/>
              <a:t>-</a:t>
            </a:r>
            <a:endParaRPr lang="ko-KR" altLang="en-US" dirty="0"/>
          </a:p>
        </p:txBody>
      </p:sp>
      <p:sp>
        <p:nvSpPr>
          <p:cNvPr id="17" name="텍스트 개체 틀 16"/>
          <p:cNvSpPr>
            <a:spLocks noGrp="1"/>
          </p:cNvSpPr>
          <p:nvPr>
            <p:ph type="body" sz="quarter" idx="12"/>
          </p:nvPr>
        </p:nvSpPr>
        <p:spPr/>
        <p:txBody>
          <a:bodyPr/>
          <a:lstStyle/>
          <a:p>
            <a:r>
              <a:rPr lang="ko-KR" altLang="en-US" dirty="0" smtClean="0"/>
              <a:t>재고출고 확인창</a:t>
            </a:r>
            <a:endParaRPr lang="ko-KR" altLang="en-US" dirty="0"/>
          </a:p>
        </p:txBody>
      </p:sp>
      <p:sp>
        <p:nvSpPr>
          <p:cNvPr id="18" name="텍스트 개체 틀 17"/>
          <p:cNvSpPr>
            <a:spLocks noGrp="1"/>
          </p:cNvSpPr>
          <p:nvPr>
            <p:ph type="body" sz="quarter" idx="13"/>
          </p:nvPr>
        </p:nvSpPr>
        <p:spPr/>
        <p:txBody>
          <a:bodyPr/>
          <a:lstStyle/>
          <a:p>
            <a:r>
              <a:rPr lang="en-US" altLang="ko-KR" dirty="0" smtClean="0"/>
              <a:t>-</a:t>
            </a:r>
            <a:endParaRPr lang="ko-KR" altLang="en-US" dirty="0"/>
          </a:p>
        </p:txBody>
      </p:sp>
    </p:spTree>
    <p:extLst>
      <p:ext uri="{BB962C8B-B14F-4D97-AF65-F5344CB8AC3E}">
        <p14:creationId xmlns:p14="http://schemas.microsoft.com/office/powerpoint/2010/main" val="206593444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1884498198"/>
              </p:ext>
            </p:extLst>
          </p:nvPr>
        </p:nvGraphicFramePr>
        <p:xfrm>
          <a:off x="9697979" y="526664"/>
          <a:ext cx="2486401" cy="3200472"/>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해당상품에만 출력</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선택 시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번 노출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이 항목에 입력된 도우미 정보가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정산탭</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도우미에 노출됨</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인력지원 입력 가능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수기 또는 선택</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이름의 돋보기 아이콘 선택 시 도우미 검색 창 호출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파일 첨부 가능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사진이 입력된 경우 촬영일시와 함께 썸네일 노출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일반 파일인 경우 파일명과 아이콘이 출력되고 선택 시 새창으로 열림</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(PDF</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는 미리보기</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기타형식은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download)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진행승인요청 후 라도 저장 기능은 유지</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해당 행사에 관한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푸시를</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발송할 수 있는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모달창</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322" name="텍스트 개체 틀 321">
            <a:extLst>
              <a:ext uri="{FF2B5EF4-FFF2-40B4-BE49-F238E27FC236}">
                <a16:creationId xmlns:a16="http://schemas.microsoft.com/office/drawing/2014/main" id="{E4EB9F13-D86D-F7D4-CFCB-AAA74DE57940}"/>
              </a:ext>
            </a:extLst>
          </p:cNvPr>
          <p:cNvSpPr>
            <a:spLocks noGrp="1"/>
          </p:cNvSpPr>
          <p:nvPr>
            <p:ph type="body" sz="quarter" idx="10"/>
          </p:nvPr>
        </p:nvSpPr>
        <p:spPr/>
        <p:txBody>
          <a:bodyPr>
            <a:normAutofit/>
          </a:bodyPr>
          <a:lstStyle/>
          <a:p>
            <a:r>
              <a:rPr lang="en-US" altLang="ko-KR" dirty="0"/>
              <a:t>-</a:t>
            </a:r>
          </a:p>
        </p:txBody>
      </p:sp>
      <p:sp>
        <p:nvSpPr>
          <p:cNvPr id="326" name="텍스트 개체 틀 325">
            <a:extLst>
              <a:ext uri="{FF2B5EF4-FFF2-40B4-BE49-F238E27FC236}">
                <a16:creationId xmlns:a16="http://schemas.microsoft.com/office/drawing/2014/main" id="{9194167E-1440-634D-6A17-56D8E332113C}"/>
              </a:ext>
            </a:extLst>
          </p:cNvPr>
          <p:cNvSpPr>
            <a:spLocks noGrp="1"/>
          </p:cNvSpPr>
          <p:nvPr>
            <p:ph type="body" sz="quarter" idx="13"/>
          </p:nvPr>
        </p:nvSpPr>
        <p:spPr>
          <a:noFill/>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상품정보</a:t>
            </a:r>
          </a:p>
          <a:p>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AG05020102000, AG05020202000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a:t>상품정보</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06" name="사각형: 둥근 모서리 305">
            <a:extLst>
              <a:ext uri="{FF2B5EF4-FFF2-40B4-BE49-F238E27FC236}">
                <a16:creationId xmlns:a16="http://schemas.microsoft.com/office/drawing/2014/main" id="{A29C9EA2-78C1-3EA6-0264-68C2A28C8093}"/>
              </a:ext>
            </a:extLst>
          </p:cNvPr>
          <p:cNvSpPr/>
          <p:nvPr/>
        </p:nvSpPr>
        <p:spPr>
          <a:xfrm>
            <a:off x="8333417" y="5887598"/>
            <a:ext cx="1179130"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7" name="타원 306">
            <a:extLst>
              <a:ext uri="{FF2B5EF4-FFF2-40B4-BE49-F238E27FC236}">
                <a16:creationId xmlns:a16="http://schemas.microsoft.com/office/drawing/2014/main" id="{6398E7E5-DAE2-1466-6987-902053D53A75}"/>
              </a:ext>
            </a:extLst>
          </p:cNvPr>
          <p:cNvSpPr/>
          <p:nvPr/>
        </p:nvSpPr>
        <p:spPr>
          <a:xfrm>
            <a:off x="8392882" y="593598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9" name="TextBox 308">
            <a:extLst>
              <a:ext uri="{FF2B5EF4-FFF2-40B4-BE49-F238E27FC236}">
                <a16:creationId xmlns:a16="http://schemas.microsoft.com/office/drawing/2014/main" id="{DD354797-F691-EF8B-C8D0-032254B41EF9}"/>
              </a:ext>
            </a:extLst>
          </p:cNvPr>
          <p:cNvSpPr txBox="1"/>
          <p:nvPr/>
        </p:nvSpPr>
        <p:spPr>
          <a:xfrm>
            <a:off x="8607981" y="5936760"/>
            <a:ext cx="780983" cy="230832"/>
          </a:xfrm>
          <a:prstGeom prst="rect">
            <a:avLst/>
          </a:prstGeom>
          <a:noFill/>
        </p:spPr>
        <p:txBody>
          <a:bodyPr wrap="none" rtlCol="0">
            <a:spAutoFit/>
          </a:bodyPr>
          <a:lstStyle/>
          <a:p>
            <a:r>
              <a:rPr lang="ko-KR" altLang="en-US" sz="900" dirty="0">
                <a:solidFill>
                  <a:schemeClr val="bg1"/>
                </a:solidFill>
              </a:rPr>
              <a:t>진행승인요청</a:t>
            </a:r>
          </a:p>
        </p:txBody>
      </p:sp>
      <p:sp>
        <p:nvSpPr>
          <p:cNvPr id="310" name="Accept">
            <a:extLst>
              <a:ext uri="{FF2B5EF4-FFF2-40B4-BE49-F238E27FC236}">
                <a16:creationId xmlns:a16="http://schemas.microsoft.com/office/drawing/2014/main" id="{2BD27D2D-A214-DB54-9CE6-A1A8861E2768}"/>
              </a:ext>
            </a:extLst>
          </p:cNvPr>
          <p:cNvSpPr>
            <a:spLocks noChangeAspect="1"/>
          </p:cNvSpPr>
          <p:nvPr/>
        </p:nvSpPr>
        <p:spPr bwMode="auto">
          <a:xfrm>
            <a:off x="8435653" y="5995054"/>
            <a:ext cx="127000" cy="112712"/>
          </a:xfrm>
          <a:custGeom>
            <a:avLst/>
            <a:gdLst>
              <a:gd name="T0" fmla="*/ 504 w 525"/>
              <a:gd name="T1" fmla="*/ 3 h 467"/>
              <a:gd name="T2" fmla="*/ 495 w 525"/>
              <a:gd name="T3" fmla="*/ 9 h 467"/>
              <a:gd name="T4" fmla="*/ 223 w 525"/>
              <a:gd name="T5" fmla="*/ 431 h 467"/>
              <a:gd name="T6" fmla="*/ 35 w 525"/>
              <a:gd name="T7" fmla="*/ 262 h 467"/>
              <a:gd name="T8" fmla="*/ 18 w 525"/>
              <a:gd name="T9" fmla="*/ 282 h 467"/>
              <a:gd name="T10" fmla="*/ 217 w 525"/>
              <a:gd name="T11" fmla="*/ 462 h 467"/>
              <a:gd name="T12" fmla="*/ 237 w 525"/>
              <a:gd name="T13" fmla="*/ 459 h 467"/>
              <a:gd name="T14" fmla="*/ 518 w 525"/>
              <a:gd name="T15" fmla="*/ 23 h 467"/>
              <a:gd name="T16" fmla="*/ 504 w 525"/>
              <a:gd name="T17" fmla="*/ 3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5" h="467">
                <a:moveTo>
                  <a:pt x="504" y="3"/>
                </a:moveTo>
                <a:cubicBezTo>
                  <a:pt x="500" y="3"/>
                  <a:pt x="497" y="6"/>
                  <a:pt x="495" y="9"/>
                </a:cubicBezTo>
                <a:lnTo>
                  <a:pt x="223" y="431"/>
                </a:lnTo>
                <a:lnTo>
                  <a:pt x="35" y="262"/>
                </a:lnTo>
                <a:cubicBezTo>
                  <a:pt x="22" y="245"/>
                  <a:pt x="0" y="271"/>
                  <a:pt x="18" y="282"/>
                </a:cubicBezTo>
                <a:lnTo>
                  <a:pt x="217" y="462"/>
                </a:lnTo>
                <a:cubicBezTo>
                  <a:pt x="223" y="467"/>
                  <a:pt x="232" y="466"/>
                  <a:pt x="237" y="459"/>
                </a:cubicBezTo>
                <a:lnTo>
                  <a:pt x="518" y="23"/>
                </a:lnTo>
                <a:cubicBezTo>
                  <a:pt x="525" y="13"/>
                  <a:pt x="515" y="0"/>
                  <a:pt x="504" y="3"/>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11" name="사각형: 둥근 모서리 310">
            <a:extLst>
              <a:ext uri="{FF2B5EF4-FFF2-40B4-BE49-F238E27FC236}">
                <a16:creationId xmlns:a16="http://schemas.microsoft.com/office/drawing/2014/main" id="{80A6F3AF-DE25-A1EC-2403-B9B589CF15E3}"/>
              </a:ext>
            </a:extLst>
          </p:cNvPr>
          <p:cNvSpPr/>
          <p:nvPr/>
        </p:nvSpPr>
        <p:spPr>
          <a:xfrm>
            <a:off x="7457535" y="588759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2" name="타원 311">
            <a:extLst>
              <a:ext uri="{FF2B5EF4-FFF2-40B4-BE49-F238E27FC236}">
                <a16:creationId xmlns:a16="http://schemas.microsoft.com/office/drawing/2014/main" id="{9020ACC5-B1B2-183B-9EDA-51609ACCB4AA}"/>
              </a:ext>
            </a:extLst>
          </p:cNvPr>
          <p:cNvSpPr/>
          <p:nvPr/>
        </p:nvSpPr>
        <p:spPr>
          <a:xfrm>
            <a:off x="7517000" y="593598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3" name="TextBox 312">
            <a:extLst>
              <a:ext uri="{FF2B5EF4-FFF2-40B4-BE49-F238E27FC236}">
                <a16:creationId xmlns:a16="http://schemas.microsoft.com/office/drawing/2014/main" id="{66053DF2-9707-AD31-8EFB-E3ECDB0B8A6C}"/>
              </a:ext>
            </a:extLst>
          </p:cNvPr>
          <p:cNvSpPr txBox="1"/>
          <p:nvPr/>
        </p:nvSpPr>
        <p:spPr>
          <a:xfrm>
            <a:off x="7732099" y="5936760"/>
            <a:ext cx="415498" cy="230832"/>
          </a:xfrm>
          <a:prstGeom prst="rect">
            <a:avLst/>
          </a:prstGeom>
          <a:noFill/>
        </p:spPr>
        <p:txBody>
          <a:bodyPr wrap="none" rtlCol="0">
            <a:spAutoFit/>
          </a:bodyPr>
          <a:lstStyle/>
          <a:p>
            <a:r>
              <a:rPr lang="ko-KR" altLang="en-US" sz="900" dirty="0" smtClean="0">
                <a:solidFill>
                  <a:schemeClr val="bg1"/>
                </a:solidFill>
              </a:rPr>
              <a:t>반영</a:t>
            </a:r>
            <a:endParaRPr lang="ko-KR" altLang="en-US" sz="900" dirty="0">
              <a:solidFill>
                <a:schemeClr val="bg1"/>
              </a:solidFill>
            </a:endParaRPr>
          </a:p>
        </p:txBody>
      </p:sp>
      <p:sp>
        <p:nvSpPr>
          <p:cNvPr id="2" name="Save">
            <a:extLst>
              <a:ext uri="{FF2B5EF4-FFF2-40B4-BE49-F238E27FC236}">
                <a16:creationId xmlns:a16="http://schemas.microsoft.com/office/drawing/2014/main" id="{60B53FE6-43B8-1075-D7EF-6F51D1BB94E3}"/>
              </a:ext>
            </a:extLst>
          </p:cNvPr>
          <p:cNvSpPr>
            <a:spLocks noChangeAspect="1" noEditPoints="1"/>
          </p:cNvSpPr>
          <p:nvPr/>
        </p:nvSpPr>
        <p:spPr bwMode="auto">
          <a:xfrm>
            <a:off x="7580127" y="599991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0" name="직사각형 39">
            <a:extLst>
              <a:ext uri="{FF2B5EF4-FFF2-40B4-BE49-F238E27FC236}">
                <a16:creationId xmlns:a16="http://schemas.microsoft.com/office/drawing/2014/main" id="{6AD9E33E-FA6B-149D-DA80-41F39618A649}"/>
              </a:ext>
            </a:extLst>
          </p:cNvPr>
          <p:cNvSpPr/>
          <p:nvPr/>
        </p:nvSpPr>
        <p:spPr>
          <a:xfrm>
            <a:off x="7437610" y="5845478"/>
            <a:ext cx="818398" cy="40991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직사각형 55">
            <a:extLst>
              <a:ext uri="{FF2B5EF4-FFF2-40B4-BE49-F238E27FC236}">
                <a16:creationId xmlns:a16="http://schemas.microsoft.com/office/drawing/2014/main" id="{E9CC6591-3C32-314F-FDD4-E63D26AEF64E}"/>
              </a:ext>
            </a:extLst>
          </p:cNvPr>
          <p:cNvSpPr/>
          <p:nvPr/>
        </p:nvSpPr>
        <p:spPr>
          <a:xfrm>
            <a:off x="7301649" y="596502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6</a:t>
            </a:r>
            <a:endParaRPr lang="ko-KR" altLang="en-US" sz="600" dirty="0"/>
          </a:p>
        </p:txBody>
      </p:sp>
      <p:grpSp>
        <p:nvGrpSpPr>
          <p:cNvPr id="61" name="그룹 60">
            <a:extLst>
              <a:ext uri="{FF2B5EF4-FFF2-40B4-BE49-F238E27FC236}">
                <a16:creationId xmlns:a16="http://schemas.microsoft.com/office/drawing/2014/main" id="{F9445680-5E0A-41F0-38A2-0FB941FD0B02}"/>
              </a:ext>
            </a:extLst>
          </p:cNvPr>
          <p:cNvGrpSpPr/>
          <p:nvPr/>
        </p:nvGrpSpPr>
        <p:grpSpPr>
          <a:xfrm>
            <a:off x="6311921" y="5902061"/>
            <a:ext cx="867748" cy="340368"/>
            <a:chOff x="8518849" y="5985061"/>
            <a:chExt cx="867748" cy="340368"/>
          </a:xfrm>
        </p:grpSpPr>
        <p:sp>
          <p:nvSpPr>
            <p:cNvPr id="57" name="사각형: 둥근 모서리 56">
              <a:extLst>
                <a:ext uri="{FF2B5EF4-FFF2-40B4-BE49-F238E27FC236}">
                  <a16:creationId xmlns:a16="http://schemas.microsoft.com/office/drawing/2014/main" id="{60952B7E-AEBD-8C7A-8F32-3AB065E27769}"/>
                </a:ext>
              </a:extLst>
            </p:cNvPr>
            <p:cNvSpPr/>
            <p:nvPr/>
          </p:nvSpPr>
          <p:spPr>
            <a:xfrm>
              <a:off x="8518849" y="5985061"/>
              <a:ext cx="867748"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타원 57">
              <a:extLst>
                <a:ext uri="{FF2B5EF4-FFF2-40B4-BE49-F238E27FC236}">
                  <a16:creationId xmlns:a16="http://schemas.microsoft.com/office/drawing/2014/main" id="{C4CF4792-8049-41D7-E50A-28176624C0A0}"/>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TextBox 58">
              <a:extLst>
                <a:ext uri="{FF2B5EF4-FFF2-40B4-BE49-F238E27FC236}">
                  <a16:creationId xmlns:a16="http://schemas.microsoft.com/office/drawing/2014/main" id="{8FFC5B3B-CF5D-A611-ED24-AF1652BC071C}"/>
                </a:ext>
              </a:extLst>
            </p:cNvPr>
            <p:cNvSpPr txBox="1"/>
            <p:nvPr/>
          </p:nvSpPr>
          <p:spPr>
            <a:xfrm>
              <a:off x="8793413" y="6034223"/>
              <a:ext cx="582211" cy="230832"/>
            </a:xfrm>
            <a:prstGeom prst="rect">
              <a:avLst/>
            </a:prstGeom>
            <a:noFill/>
          </p:spPr>
          <p:txBody>
            <a:bodyPr wrap="none" rtlCol="0">
              <a:spAutoFit/>
            </a:bodyPr>
            <a:lstStyle/>
            <a:p>
              <a:r>
                <a:rPr lang="ko-KR" altLang="en-US" sz="900" dirty="0" err="1">
                  <a:solidFill>
                    <a:schemeClr val="bg1"/>
                  </a:solidFill>
                </a:rPr>
                <a:t>푸시발송</a:t>
              </a:r>
              <a:endParaRPr lang="ko-KR" altLang="en-US" sz="900" dirty="0">
                <a:solidFill>
                  <a:schemeClr val="bg1"/>
                </a:solidFill>
              </a:endParaRPr>
            </a:p>
          </p:txBody>
        </p:sp>
        <p:sp>
          <p:nvSpPr>
            <p:cNvPr id="60" name="Sent">
              <a:extLst>
                <a:ext uri="{FF2B5EF4-FFF2-40B4-BE49-F238E27FC236}">
                  <a16:creationId xmlns:a16="http://schemas.microsoft.com/office/drawing/2014/main" id="{0DBA235A-CC3D-DFBB-5559-8D084AD47F02}"/>
                </a:ext>
              </a:extLst>
            </p:cNvPr>
            <p:cNvSpPr>
              <a:spLocks noChangeAspect="1" noEditPoints="1"/>
            </p:cNvSpPr>
            <p:nvPr/>
          </p:nvSpPr>
          <p:spPr bwMode="auto">
            <a:xfrm>
              <a:off x="8600519" y="6070814"/>
              <a:ext cx="163512" cy="163513"/>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62" name="직사각형 61">
            <a:extLst>
              <a:ext uri="{FF2B5EF4-FFF2-40B4-BE49-F238E27FC236}">
                <a16:creationId xmlns:a16="http://schemas.microsoft.com/office/drawing/2014/main" id="{FAA4610C-6316-E130-ED12-25CBD8318A5B}"/>
              </a:ext>
            </a:extLst>
          </p:cNvPr>
          <p:cNvSpPr/>
          <p:nvPr/>
        </p:nvSpPr>
        <p:spPr>
          <a:xfrm>
            <a:off x="6240912" y="5876162"/>
            <a:ext cx="955606" cy="40991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직사각형 62">
            <a:extLst>
              <a:ext uri="{FF2B5EF4-FFF2-40B4-BE49-F238E27FC236}">
                <a16:creationId xmlns:a16="http://schemas.microsoft.com/office/drawing/2014/main" id="{7F83D87B-E228-447A-3C33-8288FE193D32}"/>
              </a:ext>
            </a:extLst>
          </p:cNvPr>
          <p:cNvSpPr/>
          <p:nvPr/>
        </p:nvSpPr>
        <p:spPr>
          <a:xfrm>
            <a:off x="6104951" y="599571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7</a:t>
            </a:r>
            <a:endParaRPr lang="ko-KR" altLang="en-US" sz="600" dirty="0"/>
          </a:p>
        </p:txBody>
      </p:sp>
      <p:sp>
        <p:nvSpPr>
          <p:cNvPr id="24" name="사각형: 둥근 모서리 23">
            <a:extLst>
              <a:ext uri="{FF2B5EF4-FFF2-40B4-BE49-F238E27FC236}">
                <a16:creationId xmlns:a16="http://schemas.microsoft.com/office/drawing/2014/main" id="{533E89A5-81F5-AF51-17A9-D300A7D7CAD9}"/>
              </a:ext>
            </a:extLst>
          </p:cNvPr>
          <p:cNvSpPr/>
          <p:nvPr/>
        </p:nvSpPr>
        <p:spPr>
          <a:xfrm>
            <a:off x="182085" y="791957"/>
            <a:ext cx="9313086" cy="3467810"/>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TextBox 25">
            <a:extLst>
              <a:ext uri="{FF2B5EF4-FFF2-40B4-BE49-F238E27FC236}">
                <a16:creationId xmlns:a16="http://schemas.microsoft.com/office/drawing/2014/main" id="{41A1D4AA-F5AE-F0D1-12F1-A61110BCDF02}"/>
              </a:ext>
            </a:extLst>
          </p:cNvPr>
          <p:cNvSpPr txBox="1"/>
          <p:nvPr/>
        </p:nvSpPr>
        <p:spPr>
          <a:xfrm>
            <a:off x="235211" y="923727"/>
            <a:ext cx="915635" cy="370780"/>
          </a:xfrm>
          <a:prstGeom prst="rect">
            <a:avLst/>
          </a:prstGeom>
          <a:noFill/>
        </p:spPr>
        <p:txBody>
          <a:bodyPr wrap="none" rtlCol="0">
            <a:spAutoFit/>
          </a:bodyPr>
          <a:lstStyle/>
          <a:p>
            <a:r>
              <a:rPr lang="ko-KR" altLang="en-US" sz="1100" dirty="0">
                <a:solidFill>
                  <a:srgbClr val="0D6EFD"/>
                </a:solidFill>
              </a:rPr>
              <a:t>회사지원입력</a:t>
            </a:r>
            <a:endParaRPr lang="ko-KR" altLang="en-US" sz="1100" dirty="0">
              <a:solidFill>
                <a:schemeClr val="bg1">
                  <a:lumMod val="50000"/>
                </a:schemeClr>
              </a:solidFill>
            </a:endParaRPr>
          </a:p>
        </p:txBody>
      </p:sp>
      <p:cxnSp>
        <p:nvCxnSpPr>
          <p:cNvPr id="28" name="직선 연결선 27">
            <a:extLst>
              <a:ext uri="{FF2B5EF4-FFF2-40B4-BE49-F238E27FC236}">
                <a16:creationId xmlns:a16="http://schemas.microsoft.com/office/drawing/2014/main" id="{85860B7C-5252-802C-6D20-12190F245C46}"/>
              </a:ext>
            </a:extLst>
          </p:cNvPr>
          <p:cNvCxnSpPr>
            <a:cxnSpLocks/>
          </p:cNvCxnSpPr>
          <p:nvPr/>
        </p:nvCxnSpPr>
        <p:spPr>
          <a:xfrm>
            <a:off x="304735" y="1387621"/>
            <a:ext cx="9008191"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269" name="Chevron Down">
            <a:extLst>
              <a:ext uri="{FF2B5EF4-FFF2-40B4-BE49-F238E27FC236}">
                <a16:creationId xmlns:a16="http://schemas.microsoft.com/office/drawing/2014/main" id="{96ADB4E1-5C41-03FD-F3FA-D0860B3E89BC}"/>
              </a:ext>
            </a:extLst>
          </p:cNvPr>
          <p:cNvSpPr>
            <a:spLocks noChangeAspect="1"/>
          </p:cNvSpPr>
          <p:nvPr/>
        </p:nvSpPr>
        <p:spPr bwMode="auto">
          <a:xfrm>
            <a:off x="9046059" y="1029742"/>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23" name="그룹 22">
            <a:extLst>
              <a:ext uri="{FF2B5EF4-FFF2-40B4-BE49-F238E27FC236}">
                <a16:creationId xmlns:a16="http://schemas.microsoft.com/office/drawing/2014/main" id="{A59A9E68-596E-9983-8B58-1B0C040562FA}"/>
              </a:ext>
            </a:extLst>
          </p:cNvPr>
          <p:cNvGrpSpPr/>
          <p:nvPr/>
        </p:nvGrpSpPr>
        <p:grpSpPr>
          <a:xfrm>
            <a:off x="630996" y="1563340"/>
            <a:ext cx="982795" cy="982795"/>
            <a:chOff x="352148" y="1361642"/>
            <a:chExt cx="1278944" cy="1278944"/>
          </a:xfrm>
        </p:grpSpPr>
        <p:sp>
          <p:nvSpPr>
            <p:cNvPr id="3" name="사각형: 둥근 모서리 2">
              <a:extLst>
                <a:ext uri="{FF2B5EF4-FFF2-40B4-BE49-F238E27FC236}">
                  <a16:creationId xmlns:a16="http://schemas.microsoft.com/office/drawing/2014/main" id="{DE0A0670-3458-ACDF-23A2-A65AA151679C}"/>
                </a:ext>
              </a:extLst>
            </p:cNvPr>
            <p:cNvSpPr/>
            <p:nvPr/>
          </p:nvSpPr>
          <p:spPr>
            <a:xfrm>
              <a:off x="352148" y="1361642"/>
              <a:ext cx="1278944" cy="1278944"/>
            </a:xfrm>
            <a:prstGeom prst="roundRect">
              <a:avLst/>
            </a:prstGeom>
            <a:solidFill>
              <a:schemeClr val="bg1"/>
            </a:solidFill>
            <a:ln w="952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 name="Add User">
              <a:extLst>
                <a:ext uri="{FF2B5EF4-FFF2-40B4-BE49-F238E27FC236}">
                  <a16:creationId xmlns:a16="http://schemas.microsoft.com/office/drawing/2014/main" id="{39EB24E3-3D0B-828D-D943-F01D35030AD1}"/>
                </a:ext>
              </a:extLst>
            </p:cNvPr>
            <p:cNvSpPr>
              <a:spLocks noChangeAspect="1" noEditPoints="1"/>
            </p:cNvSpPr>
            <p:nvPr/>
          </p:nvSpPr>
          <p:spPr bwMode="auto">
            <a:xfrm>
              <a:off x="788417" y="1744267"/>
              <a:ext cx="513172" cy="503210"/>
            </a:xfrm>
            <a:custGeom>
              <a:avLst/>
              <a:gdLst>
                <a:gd name="T0" fmla="*/ 147 w 668"/>
                <a:gd name="T1" fmla="*/ 65 h 661"/>
                <a:gd name="T2" fmla="*/ 136 w 668"/>
                <a:gd name="T3" fmla="*/ 231 h 661"/>
                <a:gd name="T4" fmla="*/ 161 w 668"/>
                <a:gd name="T5" fmla="*/ 274 h 661"/>
                <a:gd name="T6" fmla="*/ 184 w 668"/>
                <a:gd name="T7" fmla="*/ 331 h 661"/>
                <a:gd name="T8" fmla="*/ 189 w 668"/>
                <a:gd name="T9" fmla="*/ 384 h 661"/>
                <a:gd name="T10" fmla="*/ 97 w 668"/>
                <a:gd name="T11" fmla="*/ 437 h 661"/>
                <a:gd name="T12" fmla="*/ 1 w 668"/>
                <a:gd name="T13" fmla="*/ 554 h 661"/>
                <a:gd name="T14" fmla="*/ 334 w 668"/>
                <a:gd name="T15" fmla="*/ 568 h 661"/>
                <a:gd name="T16" fmla="*/ 31 w 668"/>
                <a:gd name="T17" fmla="*/ 541 h 661"/>
                <a:gd name="T18" fmla="*/ 108 w 668"/>
                <a:gd name="T19" fmla="*/ 462 h 661"/>
                <a:gd name="T20" fmla="*/ 215 w 668"/>
                <a:gd name="T21" fmla="*/ 393 h 661"/>
                <a:gd name="T22" fmla="*/ 216 w 668"/>
                <a:gd name="T23" fmla="*/ 389 h 661"/>
                <a:gd name="T24" fmla="*/ 217 w 668"/>
                <a:gd name="T25" fmla="*/ 324 h 661"/>
                <a:gd name="T26" fmla="*/ 206 w 668"/>
                <a:gd name="T27" fmla="*/ 315 h 661"/>
                <a:gd name="T28" fmla="*/ 186 w 668"/>
                <a:gd name="T29" fmla="*/ 265 h 661"/>
                <a:gd name="T30" fmla="*/ 174 w 668"/>
                <a:gd name="T31" fmla="*/ 253 h 661"/>
                <a:gd name="T32" fmla="*/ 163 w 668"/>
                <a:gd name="T33" fmla="*/ 228 h 661"/>
                <a:gd name="T34" fmla="*/ 175 w 668"/>
                <a:gd name="T35" fmla="*/ 208 h 661"/>
                <a:gd name="T36" fmla="*/ 171 w 668"/>
                <a:gd name="T37" fmla="*/ 76 h 661"/>
                <a:gd name="T38" fmla="*/ 316 w 668"/>
                <a:gd name="T39" fmla="*/ 43 h 661"/>
                <a:gd name="T40" fmla="*/ 325 w 668"/>
                <a:gd name="T41" fmla="*/ 50 h 661"/>
                <a:gd name="T42" fmla="*/ 375 w 668"/>
                <a:gd name="T43" fmla="*/ 110 h 661"/>
                <a:gd name="T44" fmla="*/ 359 w 668"/>
                <a:gd name="T45" fmla="*/ 208 h 661"/>
                <a:gd name="T46" fmla="*/ 372 w 668"/>
                <a:gd name="T47" fmla="*/ 228 h 661"/>
                <a:gd name="T48" fmla="*/ 361 w 668"/>
                <a:gd name="T49" fmla="*/ 253 h 661"/>
                <a:gd name="T50" fmla="*/ 349 w 668"/>
                <a:gd name="T51" fmla="*/ 265 h 661"/>
                <a:gd name="T52" fmla="*/ 330 w 668"/>
                <a:gd name="T53" fmla="*/ 316 h 661"/>
                <a:gd name="T54" fmla="*/ 319 w 668"/>
                <a:gd name="T55" fmla="*/ 324 h 661"/>
                <a:gd name="T56" fmla="*/ 320 w 668"/>
                <a:gd name="T57" fmla="*/ 389 h 661"/>
                <a:gd name="T58" fmla="*/ 321 w 668"/>
                <a:gd name="T59" fmla="*/ 393 h 661"/>
                <a:gd name="T60" fmla="*/ 359 w 668"/>
                <a:gd name="T61" fmla="*/ 400 h 661"/>
                <a:gd name="T62" fmla="*/ 346 w 668"/>
                <a:gd name="T63" fmla="*/ 337 h 661"/>
                <a:gd name="T64" fmla="*/ 362 w 668"/>
                <a:gd name="T65" fmla="*/ 314 h 661"/>
                <a:gd name="T66" fmla="*/ 386 w 668"/>
                <a:gd name="T67" fmla="*/ 267 h 661"/>
                <a:gd name="T68" fmla="*/ 390 w 668"/>
                <a:gd name="T69" fmla="*/ 199 h 661"/>
                <a:gd name="T70" fmla="*/ 384 w 668"/>
                <a:gd name="T71" fmla="*/ 54 h 661"/>
                <a:gd name="T72" fmla="*/ 266 w 668"/>
                <a:gd name="T73" fmla="*/ 0 h 661"/>
                <a:gd name="T74" fmla="*/ 508 w 668"/>
                <a:gd name="T75" fmla="*/ 341 h 661"/>
                <a:gd name="T76" fmla="*/ 508 w 668"/>
                <a:gd name="T77" fmla="*/ 661 h 661"/>
                <a:gd name="T78" fmla="*/ 508 w 668"/>
                <a:gd name="T79" fmla="*/ 341 h 661"/>
                <a:gd name="T80" fmla="*/ 641 w 668"/>
                <a:gd name="T81" fmla="*/ 501 h 661"/>
                <a:gd name="T82" fmla="*/ 374 w 668"/>
                <a:gd name="T83" fmla="*/ 501 h 661"/>
                <a:gd name="T84" fmla="*/ 494 w 668"/>
                <a:gd name="T85" fmla="*/ 421 h 661"/>
                <a:gd name="T86" fmla="*/ 428 w 668"/>
                <a:gd name="T87" fmla="*/ 488 h 661"/>
                <a:gd name="T88" fmla="*/ 494 w 668"/>
                <a:gd name="T89" fmla="*/ 514 h 661"/>
                <a:gd name="T90" fmla="*/ 521 w 668"/>
                <a:gd name="T91" fmla="*/ 581 h 661"/>
                <a:gd name="T92" fmla="*/ 588 w 668"/>
                <a:gd name="T93" fmla="*/ 514 h 661"/>
                <a:gd name="T94" fmla="*/ 521 w 668"/>
                <a:gd name="T95" fmla="*/ 488 h 661"/>
                <a:gd name="T96" fmla="*/ 494 w 668"/>
                <a:gd name="T97" fmla="*/ 421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68" h="661">
                  <a:moveTo>
                    <a:pt x="266" y="0"/>
                  </a:moveTo>
                  <a:cubicBezTo>
                    <a:pt x="204" y="1"/>
                    <a:pt x="164" y="26"/>
                    <a:pt x="147" y="65"/>
                  </a:cubicBezTo>
                  <a:cubicBezTo>
                    <a:pt x="131" y="103"/>
                    <a:pt x="134" y="150"/>
                    <a:pt x="146" y="198"/>
                  </a:cubicBezTo>
                  <a:cubicBezTo>
                    <a:pt x="140" y="206"/>
                    <a:pt x="135" y="216"/>
                    <a:pt x="136" y="231"/>
                  </a:cubicBezTo>
                  <a:cubicBezTo>
                    <a:pt x="138" y="244"/>
                    <a:pt x="144" y="257"/>
                    <a:pt x="149" y="267"/>
                  </a:cubicBezTo>
                  <a:cubicBezTo>
                    <a:pt x="153" y="271"/>
                    <a:pt x="157" y="272"/>
                    <a:pt x="161" y="274"/>
                  </a:cubicBezTo>
                  <a:cubicBezTo>
                    <a:pt x="164" y="288"/>
                    <a:pt x="168" y="302"/>
                    <a:pt x="174" y="314"/>
                  </a:cubicBezTo>
                  <a:cubicBezTo>
                    <a:pt x="177" y="320"/>
                    <a:pt x="181" y="326"/>
                    <a:pt x="184" y="331"/>
                  </a:cubicBezTo>
                  <a:cubicBezTo>
                    <a:pt x="186" y="334"/>
                    <a:pt x="188" y="335"/>
                    <a:pt x="190" y="337"/>
                  </a:cubicBezTo>
                  <a:cubicBezTo>
                    <a:pt x="190" y="353"/>
                    <a:pt x="191" y="367"/>
                    <a:pt x="189" y="384"/>
                  </a:cubicBezTo>
                  <a:cubicBezTo>
                    <a:pt x="185" y="395"/>
                    <a:pt x="175" y="403"/>
                    <a:pt x="158" y="412"/>
                  </a:cubicBezTo>
                  <a:cubicBezTo>
                    <a:pt x="141" y="420"/>
                    <a:pt x="119" y="428"/>
                    <a:pt x="97" y="437"/>
                  </a:cubicBezTo>
                  <a:cubicBezTo>
                    <a:pt x="75" y="447"/>
                    <a:pt x="52" y="458"/>
                    <a:pt x="34" y="477"/>
                  </a:cubicBezTo>
                  <a:cubicBezTo>
                    <a:pt x="16" y="495"/>
                    <a:pt x="3" y="520"/>
                    <a:pt x="1" y="554"/>
                  </a:cubicBezTo>
                  <a:lnTo>
                    <a:pt x="0" y="568"/>
                  </a:lnTo>
                  <a:lnTo>
                    <a:pt x="334" y="568"/>
                  </a:lnTo>
                  <a:lnTo>
                    <a:pt x="326" y="541"/>
                  </a:lnTo>
                  <a:lnTo>
                    <a:pt x="31" y="541"/>
                  </a:lnTo>
                  <a:cubicBezTo>
                    <a:pt x="34" y="522"/>
                    <a:pt x="42" y="507"/>
                    <a:pt x="53" y="495"/>
                  </a:cubicBezTo>
                  <a:cubicBezTo>
                    <a:pt x="67" y="481"/>
                    <a:pt x="87" y="471"/>
                    <a:pt x="108" y="462"/>
                  </a:cubicBezTo>
                  <a:cubicBezTo>
                    <a:pt x="128" y="453"/>
                    <a:pt x="151" y="445"/>
                    <a:pt x="170" y="435"/>
                  </a:cubicBezTo>
                  <a:cubicBezTo>
                    <a:pt x="190" y="426"/>
                    <a:pt x="207" y="413"/>
                    <a:pt x="215" y="393"/>
                  </a:cubicBezTo>
                  <a:lnTo>
                    <a:pt x="216" y="391"/>
                  </a:lnTo>
                  <a:lnTo>
                    <a:pt x="216" y="389"/>
                  </a:lnTo>
                  <a:cubicBezTo>
                    <a:pt x="218" y="367"/>
                    <a:pt x="217" y="351"/>
                    <a:pt x="217" y="332"/>
                  </a:cubicBezTo>
                  <a:lnTo>
                    <a:pt x="217" y="324"/>
                  </a:lnTo>
                  <a:lnTo>
                    <a:pt x="210" y="320"/>
                  </a:lnTo>
                  <a:cubicBezTo>
                    <a:pt x="211" y="321"/>
                    <a:pt x="208" y="319"/>
                    <a:pt x="206" y="315"/>
                  </a:cubicBezTo>
                  <a:cubicBezTo>
                    <a:pt x="203" y="312"/>
                    <a:pt x="200" y="307"/>
                    <a:pt x="198" y="302"/>
                  </a:cubicBezTo>
                  <a:cubicBezTo>
                    <a:pt x="192" y="291"/>
                    <a:pt x="187" y="277"/>
                    <a:pt x="186" y="265"/>
                  </a:cubicBezTo>
                  <a:lnTo>
                    <a:pt x="185" y="254"/>
                  </a:lnTo>
                  <a:lnTo>
                    <a:pt x="174" y="253"/>
                  </a:lnTo>
                  <a:cubicBezTo>
                    <a:pt x="174" y="253"/>
                    <a:pt x="173" y="254"/>
                    <a:pt x="170" y="251"/>
                  </a:cubicBezTo>
                  <a:cubicBezTo>
                    <a:pt x="168" y="247"/>
                    <a:pt x="164" y="241"/>
                    <a:pt x="163" y="228"/>
                  </a:cubicBezTo>
                  <a:cubicBezTo>
                    <a:pt x="161" y="222"/>
                    <a:pt x="165" y="217"/>
                    <a:pt x="167" y="213"/>
                  </a:cubicBezTo>
                  <a:lnTo>
                    <a:pt x="175" y="208"/>
                  </a:lnTo>
                  <a:lnTo>
                    <a:pt x="173" y="198"/>
                  </a:lnTo>
                  <a:cubicBezTo>
                    <a:pt x="160" y="150"/>
                    <a:pt x="158" y="106"/>
                    <a:pt x="171" y="76"/>
                  </a:cubicBezTo>
                  <a:cubicBezTo>
                    <a:pt x="184" y="46"/>
                    <a:pt x="211" y="27"/>
                    <a:pt x="266" y="26"/>
                  </a:cubicBezTo>
                  <a:cubicBezTo>
                    <a:pt x="293" y="26"/>
                    <a:pt x="311" y="34"/>
                    <a:pt x="316" y="43"/>
                  </a:cubicBezTo>
                  <a:lnTo>
                    <a:pt x="319" y="49"/>
                  </a:lnTo>
                  <a:lnTo>
                    <a:pt x="325" y="50"/>
                  </a:lnTo>
                  <a:cubicBezTo>
                    <a:pt x="344" y="52"/>
                    <a:pt x="355" y="59"/>
                    <a:pt x="362" y="70"/>
                  </a:cubicBezTo>
                  <a:cubicBezTo>
                    <a:pt x="370" y="80"/>
                    <a:pt x="374" y="94"/>
                    <a:pt x="375" y="110"/>
                  </a:cubicBezTo>
                  <a:cubicBezTo>
                    <a:pt x="377" y="142"/>
                    <a:pt x="368" y="180"/>
                    <a:pt x="363" y="197"/>
                  </a:cubicBezTo>
                  <a:lnTo>
                    <a:pt x="359" y="208"/>
                  </a:lnTo>
                  <a:lnTo>
                    <a:pt x="368" y="213"/>
                  </a:lnTo>
                  <a:cubicBezTo>
                    <a:pt x="368" y="213"/>
                    <a:pt x="374" y="217"/>
                    <a:pt x="372" y="228"/>
                  </a:cubicBezTo>
                  <a:cubicBezTo>
                    <a:pt x="371" y="241"/>
                    <a:pt x="367" y="248"/>
                    <a:pt x="365" y="251"/>
                  </a:cubicBezTo>
                  <a:cubicBezTo>
                    <a:pt x="362" y="254"/>
                    <a:pt x="361" y="253"/>
                    <a:pt x="361" y="253"/>
                  </a:cubicBezTo>
                  <a:lnTo>
                    <a:pt x="350" y="254"/>
                  </a:lnTo>
                  <a:lnTo>
                    <a:pt x="349" y="265"/>
                  </a:lnTo>
                  <a:cubicBezTo>
                    <a:pt x="348" y="277"/>
                    <a:pt x="343" y="291"/>
                    <a:pt x="338" y="302"/>
                  </a:cubicBezTo>
                  <a:cubicBezTo>
                    <a:pt x="335" y="307"/>
                    <a:pt x="332" y="312"/>
                    <a:pt x="330" y="316"/>
                  </a:cubicBezTo>
                  <a:cubicBezTo>
                    <a:pt x="327" y="319"/>
                    <a:pt x="325" y="321"/>
                    <a:pt x="326" y="320"/>
                  </a:cubicBezTo>
                  <a:lnTo>
                    <a:pt x="319" y="324"/>
                  </a:lnTo>
                  <a:lnTo>
                    <a:pt x="319" y="332"/>
                  </a:lnTo>
                  <a:cubicBezTo>
                    <a:pt x="319" y="351"/>
                    <a:pt x="318" y="367"/>
                    <a:pt x="320" y="389"/>
                  </a:cubicBezTo>
                  <a:lnTo>
                    <a:pt x="320" y="391"/>
                  </a:lnTo>
                  <a:lnTo>
                    <a:pt x="321" y="393"/>
                  </a:lnTo>
                  <a:cubicBezTo>
                    <a:pt x="325" y="404"/>
                    <a:pt x="333" y="416"/>
                    <a:pt x="345" y="423"/>
                  </a:cubicBezTo>
                  <a:lnTo>
                    <a:pt x="359" y="400"/>
                  </a:lnTo>
                  <a:cubicBezTo>
                    <a:pt x="353" y="397"/>
                    <a:pt x="349" y="391"/>
                    <a:pt x="347" y="384"/>
                  </a:cubicBezTo>
                  <a:cubicBezTo>
                    <a:pt x="345" y="367"/>
                    <a:pt x="345" y="353"/>
                    <a:pt x="346" y="337"/>
                  </a:cubicBezTo>
                  <a:cubicBezTo>
                    <a:pt x="347" y="335"/>
                    <a:pt x="350" y="334"/>
                    <a:pt x="351" y="331"/>
                  </a:cubicBezTo>
                  <a:cubicBezTo>
                    <a:pt x="355" y="326"/>
                    <a:pt x="358" y="320"/>
                    <a:pt x="362" y="314"/>
                  </a:cubicBezTo>
                  <a:cubicBezTo>
                    <a:pt x="367" y="302"/>
                    <a:pt x="371" y="288"/>
                    <a:pt x="374" y="274"/>
                  </a:cubicBezTo>
                  <a:cubicBezTo>
                    <a:pt x="378" y="272"/>
                    <a:pt x="382" y="271"/>
                    <a:pt x="386" y="267"/>
                  </a:cubicBezTo>
                  <a:cubicBezTo>
                    <a:pt x="392" y="259"/>
                    <a:pt x="397" y="247"/>
                    <a:pt x="399" y="231"/>
                  </a:cubicBezTo>
                  <a:cubicBezTo>
                    <a:pt x="400" y="216"/>
                    <a:pt x="396" y="206"/>
                    <a:pt x="390" y="199"/>
                  </a:cubicBezTo>
                  <a:cubicBezTo>
                    <a:pt x="396" y="178"/>
                    <a:pt x="404" y="143"/>
                    <a:pt x="402" y="108"/>
                  </a:cubicBezTo>
                  <a:cubicBezTo>
                    <a:pt x="400" y="89"/>
                    <a:pt x="395" y="70"/>
                    <a:pt x="384" y="54"/>
                  </a:cubicBezTo>
                  <a:cubicBezTo>
                    <a:pt x="373" y="40"/>
                    <a:pt x="356" y="29"/>
                    <a:pt x="335" y="25"/>
                  </a:cubicBezTo>
                  <a:cubicBezTo>
                    <a:pt x="321" y="7"/>
                    <a:pt x="296" y="0"/>
                    <a:pt x="266" y="0"/>
                  </a:cubicBezTo>
                  <a:lnTo>
                    <a:pt x="266" y="0"/>
                  </a:lnTo>
                  <a:close/>
                  <a:moveTo>
                    <a:pt x="508" y="341"/>
                  </a:moveTo>
                  <a:cubicBezTo>
                    <a:pt x="419" y="341"/>
                    <a:pt x="348" y="413"/>
                    <a:pt x="348" y="501"/>
                  </a:cubicBezTo>
                  <a:cubicBezTo>
                    <a:pt x="348" y="589"/>
                    <a:pt x="419" y="661"/>
                    <a:pt x="508" y="661"/>
                  </a:cubicBezTo>
                  <a:cubicBezTo>
                    <a:pt x="596" y="661"/>
                    <a:pt x="668" y="589"/>
                    <a:pt x="668" y="501"/>
                  </a:cubicBezTo>
                  <a:cubicBezTo>
                    <a:pt x="668" y="413"/>
                    <a:pt x="596" y="341"/>
                    <a:pt x="508" y="341"/>
                  </a:cubicBezTo>
                  <a:close/>
                  <a:moveTo>
                    <a:pt x="508" y="368"/>
                  </a:moveTo>
                  <a:cubicBezTo>
                    <a:pt x="581" y="368"/>
                    <a:pt x="641" y="427"/>
                    <a:pt x="641" y="501"/>
                  </a:cubicBezTo>
                  <a:cubicBezTo>
                    <a:pt x="641" y="575"/>
                    <a:pt x="581" y="634"/>
                    <a:pt x="508" y="634"/>
                  </a:cubicBezTo>
                  <a:cubicBezTo>
                    <a:pt x="434" y="634"/>
                    <a:pt x="374" y="575"/>
                    <a:pt x="374" y="501"/>
                  </a:cubicBezTo>
                  <a:cubicBezTo>
                    <a:pt x="374" y="427"/>
                    <a:pt x="434" y="368"/>
                    <a:pt x="508" y="368"/>
                  </a:cubicBezTo>
                  <a:close/>
                  <a:moveTo>
                    <a:pt x="494" y="421"/>
                  </a:moveTo>
                  <a:lnTo>
                    <a:pt x="494" y="488"/>
                  </a:lnTo>
                  <a:lnTo>
                    <a:pt x="428" y="488"/>
                  </a:lnTo>
                  <a:lnTo>
                    <a:pt x="428" y="514"/>
                  </a:lnTo>
                  <a:lnTo>
                    <a:pt x="494" y="514"/>
                  </a:lnTo>
                  <a:lnTo>
                    <a:pt x="494" y="581"/>
                  </a:lnTo>
                  <a:lnTo>
                    <a:pt x="521" y="581"/>
                  </a:lnTo>
                  <a:lnTo>
                    <a:pt x="521" y="514"/>
                  </a:lnTo>
                  <a:lnTo>
                    <a:pt x="588" y="514"/>
                  </a:lnTo>
                  <a:lnTo>
                    <a:pt x="588" y="488"/>
                  </a:lnTo>
                  <a:lnTo>
                    <a:pt x="521" y="488"/>
                  </a:lnTo>
                  <a:lnTo>
                    <a:pt x="521" y="421"/>
                  </a:lnTo>
                  <a:lnTo>
                    <a:pt x="494" y="421"/>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6" name="사각형: 둥근 모서리 15">
            <a:extLst>
              <a:ext uri="{FF2B5EF4-FFF2-40B4-BE49-F238E27FC236}">
                <a16:creationId xmlns:a16="http://schemas.microsoft.com/office/drawing/2014/main" id="{3C7CCDBF-278F-E730-6131-05B97940B2B2}"/>
              </a:ext>
            </a:extLst>
          </p:cNvPr>
          <p:cNvSpPr/>
          <p:nvPr/>
        </p:nvSpPr>
        <p:spPr>
          <a:xfrm>
            <a:off x="2381065" y="1566956"/>
            <a:ext cx="6979203" cy="981098"/>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pSp>
        <p:nvGrpSpPr>
          <p:cNvPr id="33" name="그룹 32">
            <a:extLst>
              <a:ext uri="{FF2B5EF4-FFF2-40B4-BE49-F238E27FC236}">
                <a16:creationId xmlns:a16="http://schemas.microsoft.com/office/drawing/2014/main" id="{84441673-1BD5-3C6D-B054-B7A96FD7CF4B}"/>
              </a:ext>
            </a:extLst>
          </p:cNvPr>
          <p:cNvGrpSpPr/>
          <p:nvPr/>
        </p:nvGrpSpPr>
        <p:grpSpPr>
          <a:xfrm>
            <a:off x="5375535" y="1651636"/>
            <a:ext cx="1164840" cy="304375"/>
            <a:chOff x="7349410" y="1769674"/>
            <a:chExt cx="1164840" cy="304375"/>
          </a:xfrm>
        </p:grpSpPr>
        <p:grpSp>
          <p:nvGrpSpPr>
            <p:cNvPr id="30" name="그룹 29">
              <a:extLst>
                <a:ext uri="{FF2B5EF4-FFF2-40B4-BE49-F238E27FC236}">
                  <a16:creationId xmlns:a16="http://schemas.microsoft.com/office/drawing/2014/main" id="{01636588-5968-0640-1424-339BAF10ECA6}"/>
                </a:ext>
              </a:extLst>
            </p:cNvPr>
            <p:cNvGrpSpPr/>
            <p:nvPr/>
          </p:nvGrpSpPr>
          <p:grpSpPr>
            <a:xfrm>
              <a:off x="7349410" y="1769674"/>
              <a:ext cx="1164840" cy="304375"/>
              <a:chOff x="677722" y="6037884"/>
              <a:chExt cx="2083563" cy="304375"/>
            </a:xfrm>
          </p:grpSpPr>
          <p:sp>
            <p:nvSpPr>
              <p:cNvPr id="31" name="직사각형 30">
                <a:extLst>
                  <a:ext uri="{FF2B5EF4-FFF2-40B4-BE49-F238E27FC236}">
                    <a16:creationId xmlns:a16="http://schemas.microsoft.com/office/drawing/2014/main" id="{C7983098-0F69-1C20-196F-E68EEB9F1747}"/>
                  </a:ext>
                </a:extLst>
              </p:cNvPr>
              <p:cNvSpPr/>
              <p:nvPr/>
            </p:nvSpPr>
            <p:spPr>
              <a:xfrm>
                <a:off x="677722" y="6104243"/>
                <a:ext cx="2083563"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2" name="TextBox 31">
                <a:extLst>
                  <a:ext uri="{FF2B5EF4-FFF2-40B4-BE49-F238E27FC236}">
                    <a16:creationId xmlns:a16="http://schemas.microsoft.com/office/drawing/2014/main" id="{14BBDEB1-91B6-C186-0B96-69C525751F8D}"/>
                  </a:ext>
                </a:extLst>
              </p:cNvPr>
              <p:cNvSpPr txBox="1"/>
              <p:nvPr/>
            </p:nvSpPr>
            <p:spPr>
              <a:xfrm>
                <a:off x="802678" y="6037884"/>
                <a:ext cx="817234" cy="123111"/>
              </a:xfrm>
              <a:prstGeom prst="rect">
                <a:avLst/>
              </a:prstGeom>
              <a:solidFill>
                <a:schemeClr val="bg1"/>
              </a:solidFill>
            </p:spPr>
            <p:txBody>
              <a:bodyPr wrap="square" lIns="0" tIns="0" rIns="0" bIns="0" rtlCol="0">
                <a:spAutoFit/>
              </a:bodyPr>
              <a:lstStyle/>
              <a:p>
                <a:pPr algn="ctr"/>
                <a:r>
                  <a:rPr lang="ko-KR" altLang="en-US" sz="800" dirty="0">
                    <a:latin typeface="+mn-ea"/>
                  </a:rPr>
                  <a:t>출동일시</a:t>
                </a:r>
                <a:endParaRPr lang="en-US" altLang="ko-KR" sz="800" dirty="0">
                  <a:latin typeface="+mn-ea"/>
                </a:endParaRPr>
              </a:p>
            </p:txBody>
          </p:sp>
        </p:grpSp>
        <p:sp>
          <p:nvSpPr>
            <p:cNvPr id="2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32EF2371-23B7-E008-FB8A-17BBE66536BB}"/>
                </a:ext>
              </a:extLst>
            </p:cNvPr>
            <p:cNvSpPr>
              <a:spLocks noChangeAspect="1" noEditPoints="1"/>
            </p:cNvSpPr>
            <p:nvPr>
              <p:custDataLst>
                <p:tags r:id="rId2"/>
              </p:custDataLst>
            </p:nvPr>
          </p:nvSpPr>
          <p:spPr bwMode="auto">
            <a:xfrm>
              <a:off x="8312421" y="188342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35" name="그룹 34">
            <a:extLst>
              <a:ext uri="{FF2B5EF4-FFF2-40B4-BE49-F238E27FC236}">
                <a16:creationId xmlns:a16="http://schemas.microsoft.com/office/drawing/2014/main" id="{16B879BF-F6A0-8BE3-AC6F-3A4C8E3704CA}"/>
              </a:ext>
            </a:extLst>
          </p:cNvPr>
          <p:cNvGrpSpPr/>
          <p:nvPr/>
        </p:nvGrpSpPr>
        <p:grpSpPr>
          <a:xfrm>
            <a:off x="4769018" y="1645206"/>
            <a:ext cx="460202" cy="304375"/>
            <a:chOff x="924629" y="6037884"/>
            <a:chExt cx="823168" cy="304375"/>
          </a:xfrm>
        </p:grpSpPr>
        <p:sp>
          <p:nvSpPr>
            <p:cNvPr id="37" name="직사각형 36">
              <a:extLst>
                <a:ext uri="{FF2B5EF4-FFF2-40B4-BE49-F238E27FC236}">
                  <a16:creationId xmlns:a16="http://schemas.microsoft.com/office/drawing/2014/main" id="{03B13427-7FB2-A641-3CCB-504E3E7394AD}"/>
                </a:ext>
              </a:extLst>
            </p:cNvPr>
            <p:cNvSpPr/>
            <p:nvPr/>
          </p:nvSpPr>
          <p:spPr>
            <a:xfrm>
              <a:off x="924629" y="6104243"/>
              <a:ext cx="823168"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8" name="TextBox 37">
              <a:extLst>
                <a:ext uri="{FF2B5EF4-FFF2-40B4-BE49-F238E27FC236}">
                  <a16:creationId xmlns:a16="http://schemas.microsoft.com/office/drawing/2014/main" id="{116ACC0C-015C-358F-C420-9D129B2D3601}"/>
                </a:ext>
              </a:extLst>
            </p:cNvPr>
            <p:cNvSpPr txBox="1"/>
            <p:nvPr/>
          </p:nvSpPr>
          <p:spPr>
            <a:xfrm>
              <a:off x="982192" y="6037884"/>
              <a:ext cx="445301" cy="123111"/>
            </a:xfrm>
            <a:prstGeom prst="rect">
              <a:avLst/>
            </a:prstGeom>
            <a:solidFill>
              <a:schemeClr val="bg1"/>
            </a:solidFill>
          </p:spPr>
          <p:txBody>
            <a:bodyPr wrap="square" lIns="36000" tIns="0" rIns="36000" bIns="0" rtlCol="0">
              <a:spAutoFit/>
            </a:bodyPr>
            <a:lstStyle/>
            <a:p>
              <a:r>
                <a:rPr lang="ko-KR" altLang="en-US" sz="800" dirty="0">
                  <a:latin typeface="+mn-ea"/>
                </a:rPr>
                <a:t>일차</a:t>
              </a:r>
              <a:endParaRPr lang="en-US" altLang="ko-KR" sz="800" dirty="0">
                <a:latin typeface="+mn-ea"/>
              </a:endParaRPr>
            </a:p>
          </p:txBody>
        </p:sp>
      </p:grpSp>
      <p:cxnSp>
        <p:nvCxnSpPr>
          <p:cNvPr id="42" name="직선 연결선 41">
            <a:extLst>
              <a:ext uri="{FF2B5EF4-FFF2-40B4-BE49-F238E27FC236}">
                <a16:creationId xmlns:a16="http://schemas.microsoft.com/office/drawing/2014/main" id="{9BB205DA-5DAB-159C-C4FB-B5E5857DA6A9}"/>
              </a:ext>
            </a:extLst>
          </p:cNvPr>
          <p:cNvCxnSpPr>
            <a:cxnSpLocks/>
          </p:cNvCxnSpPr>
          <p:nvPr/>
        </p:nvCxnSpPr>
        <p:spPr>
          <a:xfrm>
            <a:off x="238227" y="2783388"/>
            <a:ext cx="915268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3" name="그룹 42">
            <a:extLst>
              <a:ext uri="{FF2B5EF4-FFF2-40B4-BE49-F238E27FC236}">
                <a16:creationId xmlns:a16="http://schemas.microsoft.com/office/drawing/2014/main" id="{D3433A84-6F96-BB60-D3CA-AB6938506F14}"/>
              </a:ext>
            </a:extLst>
          </p:cNvPr>
          <p:cNvGrpSpPr/>
          <p:nvPr/>
        </p:nvGrpSpPr>
        <p:grpSpPr>
          <a:xfrm>
            <a:off x="2498258" y="1645206"/>
            <a:ext cx="2077060" cy="304375"/>
            <a:chOff x="924629" y="6037884"/>
            <a:chExt cx="3715260" cy="304375"/>
          </a:xfrm>
        </p:grpSpPr>
        <p:sp>
          <p:nvSpPr>
            <p:cNvPr id="44" name="직사각형 43">
              <a:extLst>
                <a:ext uri="{FF2B5EF4-FFF2-40B4-BE49-F238E27FC236}">
                  <a16:creationId xmlns:a16="http://schemas.microsoft.com/office/drawing/2014/main" id="{6F2D1609-5BB8-8610-7F7B-146F7579E2AE}"/>
                </a:ext>
              </a:extLst>
            </p:cNvPr>
            <p:cNvSpPr/>
            <p:nvPr/>
          </p:nvSpPr>
          <p:spPr>
            <a:xfrm>
              <a:off x="924629" y="6104243"/>
              <a:ext cx="3715260"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1000" dirty="0" err="1">
                  <a:solidFill>
                    <a:schemeClr val="bg1">
                      <a:lumMod val="50000"/>
                    </a:schemeClr>
                  </a:solidFill>
                  <a:latin typeface="+mn-ea"/>
                  <a:cs typeface="Segoe UI" panose="020B0502040204020203" pitchFamily="34" charset="0"/>
                </a:rPr>
                <a:t>오혜성</a:t>
              </a:r>
              <a:endParaRPr lang="en-US" altLang="ko-KR" sz="1000" dirty="0">
                <a:solidFill>
                  <a:schemeClr val="bg1">
                    <a:lumMod val="50000"/>
                  </a:schemeClr>
                </a:solidFill>
                <a:latin typeface="+mn-ea"/>
                <a:cs typeface="Segoe UI" panose="020B0502040204020203" pitchFamily="34" charset="0"/>
              </a:endParaRPr>
            </a:p>
          </p:txBody>
        </p:sp>
        <p:sp>
          <p:nvSpPr>
            <p:cNvPr id="45" name="TextBox 44">
              <a:extLst>
                <a:ext uri="{FF2B5EF4-FFF2-40B4-BE49-F238E27FC236}">
                  <a16:creationId xmlns:a16="http://schemas.microsoft.com/office/drawing/2014/main" id="{17B6E371-DBD6-C8C0-765B-C636B28316E1}"/>
                </a:ext>
              </a:extLst>
            </p:cNvPr>
            <p:cNvSpPr txBox="1"/>
            <p:nvPr/>
          </p:nvSpPr>
          <p:spPr>
            <a:xfrm>
              <a:off x="982192" y="6037884"/>
              <a:ext cx="445301" cy="123111"/>
            </a:xfrm>
            <a:prstGeom prst="rect">
              <a:avLst/>
            </a:prstGeom>
            <a:solidFill>
              <a:schemeClr val="bg1"/>
            </a:solidFill>
          </p:spPr>
          <p:txBody>
            <a:bodyPr wrap="square" lIns="36000" tIns="0" rIns="36000" bIns="0" rtlCol="0">
              <a:spAutoFit/>
            </a:bodyPr>
            <a:lstStyle/>
            <a:p>
              <a:r>
                <a:rPr lang="ko-KR" altLang="en-US" sz="800" dirty="0">
                  <a:latin typeface="+mn-ea"/>
                </a:rPr>
                <a:t>이름</a:t>
              </a:r>
              <a:endParaRPr lang="en-US" altLang="ko-KR" sz="800" dirty="0">
                <a:latin typeface="+mn-ea"/>
              </a:endParaRPr>
            </a:p>
          </p:txBody>
        </p:sp>
      </p:grpSp>
      <p:grpSp>
        <p:nvGrpSpPr>
          <p:cNvPr id="46" name="그룹 45">
            <a:extLst>
              <a:ext uri="{FF2B5EF4-FFF2-40B4-BE49-F238E27FC236}">
                <a16:creationId xmlns:a16="http://schemas.microsoft.com/office/drawing/2014/main" id="{4B4A332F-36AB-F123-220B-E25B7F33C028}"/>
              </a:ext>
            </a:extLst>
          </p:cNvPr>
          <p:cNvGrpSpPr/>
          <p:nvPr/>
        </p:nvGrpSpPr>
        <p:grpSpPr>
          <a:xfrm>
            <a:off x="4371875" y="1764719"/>
            <a:ext cx="161235" cy="161235"/>
            <a:chOff x="10088916" y="3880080"/>
            <a:chExt cx="214604" cy="214604"/>
          </a:xfrm>
        </p:grpSpPr>
        <p:sp>
          <p:nvSpPr>
            <p:cNvPr id="47" name="직사각형 46">
              <a:extLst>
                <a:ext uri="{FF2B5EF4-FFF2-40B4-BE49-F238E27FC236}">
                  <a16:creationId xmlns:a16="http://schemas.microsoft.com/office/drawing/2014/main" id="{807F26A7-65AF-8576-AFA6-6845BD7526C0}"/>
                </a:ext>
              </a:extLst>
            </p:cNvPr>
            <p:cNvSpPr/>
            <p:nvPr/>
          </p:nvSpPr>
          <p:spPr>
            <a:xfrm>
              <a:off x="10088916" y="3880080"/>
              <a:ext cx="214604" cy="2146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8" name="Search">
              <a:extLst>
                <a:ext uri="{FF2B5EF4-FFF2-40B4-BE49-F238E27FC236}">
                  <a16:creationId xmlns:a16="http://schemas.microsoft.com/office/drawing/2014/main" id="{3414A96A-0EE9-4408-1CD5-0C54DD2195B8}"/>
                </a:ext>
              </a:extLst>
            </p:cNvPr>
            <p:cNvSpPr>
              <a:spLocks noChangeAspect="1" noEditPoints="1"/>
            </p:cNvSpPr>
            <p:nvPr/>
          </p:nvSpPr>
          <p:spPr bwMode="auto">
            <a:xfrm>
              <a:off x="10115256" y="3906420"/>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49" name="그룹 48">
            <a:extLst>
              <a:ext uri="{FF2B5EF4-FFF2-40B4-BE49-F238E27FC236}">
                <a16:creationId xmlns:a16="http://schemas.microsoft.com/office/drawing/2014/main" id="{8E58F39E-0DE5-4B99-6439-5E572730E992}"/>
              </a:ext>
            </a:extLst>
          </p:cNvPr>
          <p:cNvGrpSpPr/>
          <p:nvPr/>
        </p:nvGrpSpPr>
        <p:grpSpPr>
          <a:xfrm>
            <a:off x="6685954" y="1657212"/>
            <a:ext cx="1164840" cy="304375"/>
            <a:chOff x="7349410" y="1769674"/>
            <a:chExt cx="1164840" cy="304375"/>
          </a:xfrm>
        </p:grpSpPr>
        <p:grpSp>
          <p:nvGrpSpPr>
            <p:cNvPr id="50" name="그룹 49">
              <a:extLst>
                <a:ext uri="{FF2B5EF4-FFF2-40B4-BE49-F238E27FC236}">
                  <a16:creationId xmlns:a16="http://schemas.microsoft.com/office/drawing/2014/main" id="{CCB67E39-E8B9-6FDB-273F-A01AF3A7C984}"/>
                </a:ext>
              </a:extLst>
            </p:cNvPr>
            <p:cNvGrpSpPr/>
            <p:nvPr/>
          </p:nvGrpSpPr>
          <p:grpSpPr>
            <a:xfrm>
              <a:off x="7349410" y="1769674"/>
              <a:ext cx="1164840" cy="304375"/>
              <a:chOff x="677722" y="6037884"/>
              <a:chExt cx="2083563" cy="304375"/>
            </a:xfrm>
          </p:grpSpPr>
          <p:sp>
            <p:nvSpPr>
              <p:cNvPr id="52" name="직사각형 51">
                <a:extLst>
                  <a:ext uri="{FF2B5EF4-FFF2-40B4-BE49-F238E27FC236}">
                    <a16:creationId xmlns:a16="http://schemas.microsoft.com/office/drawing/2014/main" id="{CC1A751D-D156-96C8-AE39-BE2A7DE694A5}"/>
                  </a:ext>
                </a:extLst>
              </p:cNvPr>
              <p:cNvSpPr/>
              <p:nvPr/>
            </p:nvSpPr>
            <p:spPr>
              <a:xfrm>
                <a:off x="677722" y="6104243"/>
                <a:ext cx="2083563"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53" name="TextBox 52">
                <a:extLst>
                  <a:ext uri="{FF2B5EF4-FFF2-40B4-BE49-F238E27FC236}">
                    <a16:creationId xmlns:a16="http://schemas.microsoft.com/office/drawing/2014/main" id="{584A050B-EE2D-375C-D03B-535A39F00F1A}"/>
                  </a:ext>
                </a:extLst>
              </p:cNvPr>
              <p:cNvSpPr txBox="1"/>
              <p:nvPr/>
            </p:nvSpPr>
            <p:spPr>
              <a:xfrm>
                <a:off x="802678" y="6037884"/>
                <a:ext cx="817234" cy="123111"/>
              </a:xfrm>
              <a:prstGeom prst="rect">
                <a:avLst/>
              </a:prstGeom>
              <a:solidFill>
                <a:schemeClr val="bg1"/>
              </a:solidFill>
            </p:spPr>
            <p:txBody>
              <a:bodyPr wrap="square" lIns="0" tIns="0" rIns="0" bIns="0" rtlCol="0">
                <a:spAutoFit/>
              </a:bodyPr>
              <a:lstStyle/>
              <a:p>
                <a:pPr algn="ctr"/>
                <a:r>
                  <a:rPr lang="ko-KR" altLang="en-US" sz="800" dirty="0">
                    <a:latin typeface="+mn-ea"/>
                  </a:rPr>
                  <a:t>종료일시</a:t>
                </a:r>
                <a:endParaRPr lang="en-US" altLang="ko-KR" sz="800" dirty="0">
                  <a:latin typeface="+mn-ea"/>
                </a:endParaRPr>
              </a:p>
            </p:txBody>
          </p:sp>
        </p:grpSp>
        <p:sp>
          <p:nvSpPr>
            <p:cNvPr id="51"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91B14F7E-69CC-6E17-A85C-AED9E180670C}"/>
                </a:ext>
              </a:extLst>
            </p:cNvPr>
            <p:cNvSpPr>
              <a:spLocks noChangeAspect="1" noEditPoints="1"/>
            </p:cNvSpPr>
            <p:nvPr>
              <p:custDataLst>
                <p:tags r:id="rId1"/>
              </p:custDataLst>
            </p:nvPr>
          </p:nvSpPr>
          <p:spPr bwMode="auto">
            <a:xfrm>
              <a:off x="8312421" y="188342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54" name="Arrow Down">
            <a:extLst>
              <a:ext uri="{FF2B5EF4-FFF2-40B4-BE49-F238E27FC236}">
                <a16:creationId xmlns:a16="http://schemas.microsoft.com/office/drawing/2014/main" id="{0F32AEB1-3051-0311-3330-8E49ED217BAF}"/>
              </a:ext>
            </a:extLst>
          </p:cNvPr>
          <p:cNvSpPr>
            <a:spLocks noChangeAspect="1"/>
          </p:cNvSpPr>
          <p:nvPr/>
        </p:nvSpPr>
        <p:spPr bwMode="auto">
          <a:xfrm flipH="1">
            <a:off x="5087137" y="1801561"/>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nvGrpSpPr>
          <p:cNvPr id="131" name="그룹 130">
            <a:extLst>
              <a:ext uri="{FF2B5EF4-FFF2-40B4-BE49-F238E27FC236}">
                <a16:creationId xmlns:a16="http://schemas.microsoft.com/office/drawing/2014/main" id="{0D0637E6-ECE9-91B5-CD78-8B1851DBB171}"/>
              </a:ext>
            </a:extLst>
          </p:cNvPr>
          <p:cNvGrpSpPr/>
          <p:nvPr/>
        </p:nvGrpSpPr>
        <p:grpSpPr>
          <a:xfrm>
            <a:off x="2712905" y="3027580"/>
            <a:ext cx="982795" cy="982795"/>
            <a:chOff x="405586" y="2881471"/>
            <a:chExt cx="982795" cy="982795"/>
          </a:xfrm>
        </p:grpSpPr>
        <p:sp>
          <p:nvSpPr>
            <p:cNvPr id="128" name="사각형: 둥근 모서리 127">
              <a:extLst>
                <a:ext uri="{FF2B5EF4-FFF2-40B4-BE49-F238E27FC236}">
                  <a16:creationId xmlns:a16="http://schemas.microsoft.com/office/drawing/2014/main" id="{A54E98A2-02E7-DAA2-2E65-2C71C2576315}"/>
                </a:ext>
              </a:extLst>
            </p:cNvPr>
            <p:cNvSpPr/>
            <p:nvPr/>
          </p:nvSpPr>
          <p:spPr>
            <a:xfrm>
              <a:off x="405586" y="2881471"/>
              <a:ext cx="982795" cy="982795"/>
            </a:xfrm>
            <a:prstGeom prst="roundRect">
              <a:avLst/>
            </a:prstGeom>
            <a:solidFill>
              <a:schemeClr val="bg1"/>
            </a:solidFill>
            <a:ln w="952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30" name="View File">
              <a:extLst>
                <a:ext uri="{FF2B5EF4-FFF2-40B4-BE49-F238E27FC236}">
                  <a16:creationId xmlns:a16="http://schemas.microsoft.com/office/drawing/2014/main" id="{E9D2FDE3-433D-4FEF-3EE0-0EDC5112236B}"/>
                </a:ext>
              </a:extLst>
            </p:cNvPr>
            <p:cNvSpPr>
              <a:spLocks noChangeAspect="1" noEditPoints="1"/>
            </p:cNvSpPr>
            <p:nvPr/>
          </p:nvSpPr>
          <p:spPr bwMode="auto">
            <a:xfrm>
              <a:off x="772797" y="3226478"/>
              <a:ext cx="264362" cy="284049"/>
            </a:xfrm>
            <a:custGeom>
              <a:avLst/>
              <a:gdLst>
                <a:gd name="T0" fmla="*/ 0 w 609"/>
                <a:gd name="T1" fmla="*/ 0 h 662"/>
                <a:gd name="T2" fmla="*/ 0 w 609"/>
                <a:gd name="T3" fmla="*/ 640 h 662"/>
                <a:gd name="T4" fmla="*/ 320 w 609"/>
                <a:gd name="T5" fmla="*/ 640 h 662"/>
                <a:gd name="T6" fmla="*/ 320 w 609"/>
                <a:gd name="T7" fmla="*/ 613 h 662"/>
                <a:gd name="T8" fmla="*/ 27 w 609"/>
                <a:gd name="T9" fmla="*/ 613 h 662"/>
                <a:gd name="T10" fmla="*/ 27 w 609"/>
                <a:gd name="T11" fmla="*/ 26 h 662"/>
                <a:gd name="T12" fmla="*/ 267 w 609"/>
                <a:gd name="T13" fmla="*/ 26 h 662"/>
                <a:gd name="T14" fmla="*/ 267 w 609"/>
                <a:gd name="T15" fmla="*/ 213 h 662"/>
                <a:gd name="T16" fmla="*/ 453 w 609"/>
                <a:gd name="T17" fmla="*/ 213 h 662"/>
                <a:gd name="T18" fmla="*/ 453 w 609"/>
                <a:gd name="T19" fmla="*/ 306 h 662"/>
                <a:gd name="T20" fmla="*/ 480 w 609"/>
                <a:gd name="T21" fmla="*/ 306 h 662"/>
                <a:gd name="T22" fmla="*/ 480 w 609"/>
                <a:gd name="T23" fmla="*/ 194 h 662"/>
                <a:gd name="T24" fmla="*/ 285 w 609"/>
                <a:gd name="T25" fmla="*/ 0 h 662"/>
                <a:gd name="T26" fmla="*/ 0 w 609"/>
                <a:gd name="T27" fmla="*/ 0 h 662"/>
                <a:gd name="T28" fmla="*/ 293 w 609"/>
                <a:gd name="T29" fmla="*/ 45 h 662"/>
                <a:gd name="T30" fmla="*/ 434 w 609"/>
                <a:gd name="T31" fmla="*/ 186 h 662"/>
                <a:gd name="T32" fmla="*/ 293 w 609"/>
                <a:gd name="T33" fmla="*/ 186 h 662"/>
                <a:gd name="T34" fmla="*/ 293 w 609"/>
                <a:gd name="T35" fmla="*/ 45 h 662"/>
                <a:gd name="T36" fmla="*/ 427 w 609"/>
                <a:gd name="T37" fmla="*/ 346 h 662"/>
                <a:gd name="T38" fmla="*/ 293 w 609"/>
                <a:gd name="T39" fmla="*/ 480 h 662"/>
                <a:gd name="T40" fmla="*/ 427 w 609"/>
                <a:gd name="T41" fmla="*/ 613 h 662"/>
                <a:gd name="T42" fmla="*/ 511 w 609"/>
                <a:gd name="T43" fmla="*/ 583 h 662"/>
                <a:gd name="T44" fmla="*/ 590 w 609"/>
                <a:gd name="T45" fmla="*/ 662 h 662"/>
                <a:gd name="T46" fmla="*/ 609 w 609"/>
                <a:gd name="T47" fmla="*/ 643 h 662"/>
                <a:gd name="T48" fmla="*/ 530 w 609"/>
                <a:gd name="T49" fmla="*/ 564 h 662"/>
                <a:gd name="T50" fmla="*/ 560 w 609"/>
                <a:gd name="T51" fmla="*/ 480 h 662"/>
                <a:gd name="T52" fmla="*/ 427 w 609"/>
                <a:gd name="T53" fmla="*/ 346 h 662"/>
                <a:gd name="T54" fmla="*/ 427 w 609"/>
                <a:gd name="T55" fmla="*/ 373 h 662"/>
                <a:gd name="T56" fmla="*/ 533 w 609"/>
                <a:gd name="T57" fmla="*/ 480 h 662"/>
                <a:gd name="T58" fmla="*/ 427 w 609"/>
                <a:gd name="T59" fmla="*/ 586 h 662"/>
                <a:gd name="T60" fmla="*/ 320 w 609"/>
                <a:gd name="T61" fmla="*/ 480 h 662"/>
                <a:gd name="T62" fmla="*/ 427 w 609"/>
                <a:gd name="T63" fmla="*/ 373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9" h="662">
                  <a:moveTo>
                    <a:pt x="0" y="0"/>
                  </a:moveTo>
                  <a:lnTo>
                    <a:pt x="0" y="640"/>
                  </a:lnTo>
                  <a:lnTo>
                    <a:pt x="320" y="640"/>
                  </a:lnTo>
                  <a:cubicBezTo>
                    <a:pt x="338" y="640"/>
                    <a:pt x="338" y="613"/>
                    <a:pt x="320" y="613"/>
                  </a:cubicBezTo>
                  <a:lnTo>
                    <a:pt x="27" y="613"/>
                  </a:lnTo>
                  <a:lnTo>
                    <a:pt x="27" y="26"/>
                  </a:lnTo>
                  <a:lnTo>
                    <a:pt x="267" y="26"/>
                  </a:lnTo>
                  <a:lnTo>
                    <a:pt x="267" y="213"/>
                  </a:lnTo>
                  <a:lnTo>
                    <a:pt x="453" y="213"/>
                  </a:lnTo>
                  <a:lnTo>
                    <a:pt x="453" y="306"/>
                  </a:lnTo>
                  <a:cubicBezTo>
                    <a:pt x="453" y="324"/>
                    <a:pt x="480" y="324"/>
                    <a:pt x="480" y="306"/>
                  </a:cubicBezTo>
                  <a:lnTo>
                    <a:pt x="480" y="194"/>
                  </a:lnTo>
                  <a:lnTo>
                    <a:pt x="285" y="0"/>
                  </a:lnTo>
                  <a:lnTo>
                    <a:pt x="0" y="0"/>
                  </a:lnTo>
                  <a:close/>
                  <a:moveTo>
                    <a:pt x="293" y="45"/>
                  </a:moveTo>
                  <a:lnTo>
                    <a:pt x="434" y="186"/>
                  </a:lnTo>
                  <a:lnTo>
                    <a:pt x="293" y="186"/>
                  </a:lnTo>
                  <a:lnTo>
                    <a:pt x="293" y="45"/>
                  </a:lnTo>
                  <a:close/>
                  <a:moveTo>
                    <a:pt x="427" y="346"/>
                  </a:moveTo>
                  <a:cubicBezTo>
                    <a:pt x="353" y="346"/>
                    <a:pt x="293" y="406"/>
                    <a:pt x="293" y="480"/>
                  </a:cubicBezTo>
                  <a:cubicBezTo>
                    <a:pt x="293" y="553"/>
                    <a:pt x="353" y="613"/>
                    <a:pt x="427" y="613"/>
                  </a:cubicBezTo>
                  <a:cubicBezTo>
                    <a:pt x="458" y="613"/>
                    <a:pt x="488" y="602"/>
                    <a:pt x="511" y="583"/>
                  </a:cubicBezTo>
                  <a:lnTo>
                    <a:pt x="590" y="662"/>
                  </a:lnTo>
                  <a:lnTo>
                    <a:pt x="609" y="643"/>
                  </a:lnTo>
                  <a:lnTo>
                    <a:pt x="530" y="564"/>
                  </a:lnTo>
                  <a:cubicBezTo>
                    <a:pt x="548" y="541"/>
                    <a:pt x="560" y="511"/>
                    <a:pt x="560" y="480"/>
                  </a:cubicBezTo>
                  <a:cubicBezTo>
                    <a:pt x="560" y="406"/>
                    <a:pt x="500" y="346"/>
                    <a:pt x="427" y="346"/>
                  </a:cubicBezTo>
                  <a:close/>
                  <a:moveTo>
                    <a:pt x="427" y="373"/>
                  </a:moveTo>
                  <a:cubicBezTo>
                    <a:pt x="486" y="373"/>
                    <a:pt x="533" y="420"/>
                    <a:pt x="533" y="480"/>
                  </a:cubicBezTo>
                  <a:cubicBezTo>
                    <a:pt x="533" y="539"/>
                    <a:pt x="486" y="586"/>
                    <a:pt x="427" y="586"/>
                  </a:cubicBezTo>
                  <a:cubicBezTo>
                    <a:pt x="367" y="586"/>
                    <a:pt x="320" y="539"/>
                    <a:pt x="320" y="480"/>
                  </a:cubicBezTo>
                  <a:cubicBezTo>
                    <a:pt x="320" y="420"/>
                    <a:pt x="367" y="373"/>
                    <a:pt x="427" y="373"/>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34" name="그룹 133">
            <a:extLst>
              <a:ext uri="{FF2B5EF4-FFF2-40B4-BE49-F238E27FC236}">
                <a16:creationId xmlns:a16="http://schemas.microsoft.com/office/drawing/2014/main" id="{25452708-45EA-E392-F446-50C99F2E202F}"/>
              </a:ext>
            </a:extLst>
          </p:cNvPr>
          <p:cNvGrpSpPr/>
          <p:nvPr/>
        </p:nvGrpSpPr>
        <p:grpSpPr>
          <a:xfrm>
            <a:off x="395655" y="3004679"/>
            <a:ext cx="1007082" cy="1012818"/>
            <a:chOff x="393688" y="2601095"/>
            <a:chExt cx="1182855" cy="1189592"/>
          </a:xfrm>
        </p:grpSpPr>
        <p:pic>
          <p:nvPicPr>
            <p:cNvPr id="132" name="Placeholder Photo">
              <a:extLst>
                <a:ext uri="{FF2B5EF4-FFF2-40B4-BE49-F238E27FC236}">
                  <a16:creationId xmlns:a16="http://schemas.microsoft.com/office/drawing/2014/main" id="{65368529-F7B5-7D75-3872-3DB3FB8444F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3688" y="2601095"/>
              <a:ext cx="1182855" cy="1182855"/>
            </a:xfrm>
            <a:prstGeom prst="rect">
              <a:avLst/>
            </a:prstGeom>
          </p:spPr>
        </p:pic>
        <p:sp>
          <p:nvSpPr>
            <p:cNvPr id="133" name="직사각형 132">
              <a:extLst>
                <a:ext uri="{FF2B5EF4-FFF2-40B4-BE49-F238E27FC236}">
                  <a16:creationId xmlns:a16="http://schemas.microsoft.com/office/drawing/2014/main" id="{68D7B169-E481-94AB-93B7-FC0BBA724E69}"/>
                </a:ext>
              </a:extLst>
            </p:cNvPr>
            <p:cNvSpPr/>
            <p:nvPr/>
          </p:nvSpPr>
          <p:spPr>
            <a:xfrm>
              <a:off x="396696" y="3385566"/>
              <a:ext cx="1176838" cy="405121"/>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700"/>
                <a:t>2022.12.31 00:00</a:t>
              </a:r>
              <a:endParaRPr lang="ko-KR" altLang="en-US" sz="700"/>
            </a:p>
          </p:txBody>
        </p:sp>
      </p:grpSp>
      <p:sp>
        <p:nvSpPr>
          <p:cNvPr id="136" name="사각형: 둥근 모서리 135">
            <a:extLst>
              <a:ext uri="{FF2B5EF4-FFF2-40B4-BE49-F238E27FC236}">
                <a16:creationId xmlns:a16="http://schemas.microsoft.com/office/drawing/2014/main" id="{ACF27281-380F-909E-967A-11830E994D9C}"/>
              </a:ext>
            </a:extLst>
          </p:cNvPr>
          <p:cNvSpPr/>
          <p:nvPr/>
        </p:nvSpPr>
        <p:spPr>
          <a:xfrm>
            <a:off x="1569249" y="3027580"/>
            <a:ext cx="982795" cy="982795"/>
          </a:xfrm>
          <a:prstGeom prst="roundRect">
            <a:avLst/>
          </a:prstGeom>
          <a:solidFill>
            <a:schemeClr val="bg1"/>
          </a:solidFill>
          <a:ln w="952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ctr"/>
            <a:endParaRPr lang="en-US" altLang="ko-KR" sz="1050" dirty="0">
              <a:solidFill>
                <a:schemeClr val="tx1"/>
              </a:solidFill>
            </a:endParaRPr>
          </a:p>
          <a:p>
            <a:pPr algn="ctr"/>
            <a:r>
              <a:rPr lang="en-US" altLang="ko-KR" sz="1050" dirty="0">
                <a:solidFill>
                  <a:schemeClr val="tx1"/>
                </a:solidFill>
              </a:rPr>
              <a:t>10437ieofdjasfjda.pdf</a:t>
            </a:r>
            <a:endParaRPr lang="ko-KR" altLang="en-US" sz="1050" dirty="0">
              <a:solidFill>
                <a:schemeClr val="tx1"/>
              </a:solidFill>
            </a:endParaRPr>
          </a:p>
        </p:txBody>
      </p:sp>
      <p:sp>
        <p:nvSpPr>
          <p:cNvPr id="143" name="Open External">
            <a:extLst>
              <a:ext uri="{FF2B5EF4-FFF2-40B4-BE49-F238E27FC236}">
                <a16:creationId xmlns:a16="http://schemas.microsoft.com/office/drawing/2014/main" id="{5D119891-938B-E6C8-92DD-B933D94E2A46}"/>
              </a:ext>
            </a:extLst>
          </p:cNvPr>
          <p:cNvSpPr>
            <a:spLocks noChangeAspect="1" noEditPoints="1"/>
          </p:cNvSpPr>
          <p:nvPr/>
        </p:nvSpPr>
        <p:spPr bwMode="auto">
          <a:xfrm>
            <a:off x="1929438" y="3646174"/>
            <a:ext cx="286861" cy="289671"/>
          </a:xfrm>
          <a:custGeom>
            <a:avLst/>
            <a:gdLst>
              <a:gd name="T0" fmla="*/ 445 w 666"/>
              <a:gd name="T1" fmla="*/ 0 h 666"/>
              <a:gd name="T2" fmla="*/ 433 w 666"/>
              <a:gd name="T3" fmla="*/ 14 h 666"/>
              <a:gd name="T4" fmla="*/ 447 w 666"/>
              <a:gd name="T5" fmla="*/ 26 h 666"/>
              <a:gd name="T6" fmla="*/ 621 w 666"/>
              <a:gd name="T7" fmla="*/ 26 h 666"/>
              <a:gd name="T8" fmla="*/ 342 w 666"/>
              <a:gd name="T9" fmla="*/ 305 h 666"/>
              <a:gd name="T10" fmla="*/ 342 w 666"/>
              <a:gd name="T11" fmla="*/ 324 h 666"/>
              <a:gd name="T12" fmla="*/ 361 w 666"/>
              <a:gd name="T13" fmla="*/ 324 h 666"/>
              <a:gd name="T14" fmla="*/ 640 w 666"/>
              <a:gd name="T15" fmla="*/ 45 h 666"/>
              <a:gd name="T16" fmla="*/ 640 w 666"/>
              <a:gd name="T17" fmla="*/ 218 h 666"/>
              <a:gd name="T18" fmla="*/ 653 w 666"/>
              <a:gd name="T19" fmla="*/ 232 h 666"/>
              <a:gd name="T20" fmla="*/ 666 w 666"/>
              <a:gd name="T21" fmla="*/ 218 h 666"/>
              <a:gd name="T22" fmla="*/ 666 w 666"/>
              <a:gd name="T23" fmla="*/ 0 h 666"/>
              <a:gd name="T24" fmla="*/ 445 w 666"/>
              <a:gd name="T25" fmla="*/ 0 h 666"/>
              <a:gd name="T26" fmla="*/ 27 w 666"/>
              <a:gd name="T27" fmla="*/ 119 h 666"/>
              <a:gd name="T28" fmla="*/ 0 w 666"/>
              <a:gd name="T29" fmla="*/ 146 h 666"/>
              <a:gd name="T30" fmla="*/ 0 w 666"/>
              <a:gd name="T31" fmla="*/ 639 h 666"/>
              <a:gd name="T32" fmla="*/ 27 w 666"/>
              <a:gd name="T33" fmla="*/ 666 h 666"/>
              <a:gd name="T34" fmla="*/ 520 w 666"/>
              <a:gd name="T35" fmla="*/ 666 h 666"/>
              <a:gd name="T36" fmla="*/ 547 w 666"/>
              <a:gd name="T37" fmla="*/ 639 h 666"/>
              <a:gd name="T38" fmla="*/ 547 w 666"/>
              <a:gd name="T39" fmla="*/ 226 h 666"/>
              <a:gd name="T40" fmla="*/ 533 w 666"/>
              <a:gd name="T41" fmla="*/ 212 h 666"/>
              <a:gd name="T42" fmla="*/ 520 w 666"/>
              <a:gd name="T43" fmla="*/ 226 h 666"/>
              <a:gd name="T44" fmla="*/ 520 w 666"/>
              <a:gd name="T45" fmla="*/ 639 h 666"/>
              <a:gd name="T46" fmla="*/ 27 w 666"/>
              <a:gd name="T47" fmla="*/ 639 h 666"/>
              <a:gd name="T48" fmla="*/ 27 w 666"/>
              <a:gd name="T49" fmla="*/ 146 h 666"/>
              <a:gd name="T50" fmla="*/ 440 w 666"/>
              <a:gd name="T51" fmla="*/ 146 h 666"/>
              <a:gd name="T52" fmla="*/ 453 w 666"/>
              <a:gd name="T53" fmla="*/ 133 h 666"/>
              <a:gd name="T54" fmla="*/ 440 w 666"/>
              <a:gd name="T55" fmla="*/ 119 h 666"/>
              <a:gd name="T56" fmla="*/ 27 w 666"/>
              <a:gd name="T57" fmla="*/ 11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66" h="666">
                <a:moveTo>
                  <a:pt x="445" y="0"/>
                </a:moveTo>
                <a:cubicBezTo>
                  <a:pt x="438" y="0"/>
                  <a:pt x="432" y="7"/>
                  <a:pt x="433" y="14"/>
                </a:cubicBezTo>
                <a:cubicBezTo>
                  <a:pt x="434" y="21"/>
                  <a:pt x="440" y="27"/>
                  <a:pt x="447" y="26"/>
                </a:cubicBezTo>
                <a:lnTo>
                  <a:pt x="621" y="26"/>
                </a:lnTo>
                <a:lnTo>
                  <a:pt x="342" y="305"/>
                </a:lnTo>
                <a:cubicBezTo>
                  <a:pt x="337" y="310"/>
                  <a:pt x="337" y="319"/>
                  <a:pt x="342" y="324"/>
                </a:cubicBezTo>
                <a:cubicBezTo>
                  <a:pt x="347" y="329"/>
                  <a:pt x="356" y="329"/>
                  <a:pt x="361" y="324"/>
                </a:cubicBezTo>
                <a:lnTo>
                  <a:pt x="640" y="45"/>
                </a:lnTo>
                <a:lnTo>
                  <a:pt x="640" y="218"/>
                </a:lnTo>
                <a:cubicBezTo>
                  <a:pt x="639" y="225"/>
                  <a:pt x="646" y="232"/>
                  <a:pt x="653" y="232"/>
                </a:cubicBezTo>
                <a:cubicBezTo>
                  <a:pt x="660" y="232"/>
                  <a:pt x="666" y="225"/>
                  <a:pt x="666" y="218"/>
                </a:cubicBezTo>
                <a:lnTo>
                  <a:pt x="666" y="0"/>
                </a:lnTo>
                <a:lnTo>
                  <a:pt x="445" y="0"/>
                </a:lnTo>
                <a:close/>
                <a:moveTo>
                  <a:pt x="27" y="119"/>
                </a:moveTo>
                <a:cubicBezTo>
                  <a:pt x="12" y="119"/>
                  <a:pt x="0" y="131"/>
                  <a:pt x="0" y="146"/>
                </a:cubicBezTo>
                <a:lnTo>
                  <a:pt x="0" y="639"/>
                </a:lnTo>
                <a:cubicBezTo>
                  <a:pt x="0" y="654"/>
                  <a:pt x="12" y="666"/>
                  <a:pt x="27" y="666"/>
                </a:cubicBezTo>
                <a:lnTo>
                  <a:pt x="520" y="666"/>
                </a:lnTo>
                <a:cubicBezTo>
                  <a:pt x="535" y="666"/>
                  <a:pt x="547" y="654"/>
                  <a:pt x="547" y="639"/>
                </a:cubicBezTo>
                <a:lnTo>
                  <a:pt x="547" y="226"/>
                </a:lnTo>
                <a:cubicBezTo>
                  <a:pt x="547" y="219"/>
                  <a:pt x="540" y="212"/>
                  <a:pt x="533" y="212"/>
                </a:cubicBezTo>
                <a:cubicBezTo>
                  <a:pt x="526" y="212"/>
                  <a:pt x="520" y="219"/>
                  <a:pt x="520" y="226"/>
                </a:cubicBezTo>
                <a:lnTo>
                  <a:pt x="520" y="639"/>
                </a:lnTo>
                <a:lnTo>
                  <a:pt x="27" y="639"/>
                </a:lnTo>
                <a:lnTo>
                  <a:pt x="27" y="146"/>
                </a:lnTo>
                <a:lnTo>
                  <a:pt x="440" y="146"/>
                </a:lnTo>
                <a:cubicBezTo>
                  <a:pt x="447" y="146"/>
                  <a:pt x="453" y="140"/>
                  <a:pt x="453" y="133"/>
                </a:cubicBezTo>
                <a:cubicBezTo>
                  <a:pt x="453" y="125"/>
                  <a:pt x="447" y="119"/>
                  <a:pt x="440" y="119"/>
                </a:cubicBezTo>
                <a:lnTo>
                  <a:pt x="27" y="119"/>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49" name="직사각형 148">
            <a:extLst>
              <a:ext uri="{FF2B5EF4-FFF2-40B4-BE49-F238E27FC236}">
                <a16:creationId xmlns:a16="http://schemas.microsoft.com/office/drawing/2014/main" id="{A7BD8C66-86B2-9D5F-AB23-6E75C3DC3575}"/>
              </a:ext>
            </a:extLst>
          </p:cNvPr>
          <p:cNvSpPr/>
          <p:nvPr/>
        </p:nvSpPr>
        <p:spPr>
          <a:xfrm>
            <a:off x="576239" y="150189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52" name="직사각형 151">
            <a:extLst>
              <a:ext uri="{FF2B5EF4-FFF2-40B4-BE49-F238E27FC236}">
                <a16:creationId xmlns:a16="http://schemas.microsoft.com/office/drawing/2014/main" id="{8887C804-C946-9755-DFF6-65CC98954265}"/>
              </a:ext>
            </a:extLst>
          </p:cNvPr>
          <p:cNvSpPr/>
          <p:nvPr/>
        </p:nvSpPr>
        <p:spPr>
          <a:xfrm>
            <a:off x="2273919" y="150189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153" name="직사각형 152">
            <a:extLst>
              <a:ext uri="{FF2B5EF4-FFF2-40B4-BE49-F238E27FC236}">
                <a16:creationId xmlns:a16="http://schemas.microsoft.com/office/drawing/2014/main" id="{4064B298-AEFA-AAB9-9F8A-D1121F56600F}"/>
              </a:ext>
            </a:extLst>
          </p:cNvPr>
          <p:cNvSpPr/>
          <p:nvPr/>
        </p:nvSpPr>
        <p:spPr>
          <a:xfrm>
            <a:off x="3577180" y="306040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sp>
        <p:nvSpPr>
          <p:cNvPr id="154" name="직사각형 153">
            <a:extLst>
              <a:ext uri="{FF2B5EF4-FFF2-40B4-BE49-F238E27FC236}">
                <a16:creationId xmlns:a16="http://schemas.microsoft.com/office/drawing/2014/main" id="{526ED8E2-CC35-9AE2-91A8-951798BECF91}"/>
              </a:ext>
            </a:extLst>
          </p:cNvPr>
          <p:cNvSpPr/>
          <p:nvPr/>
        </p:nvSpPr>
        <p:spPr>
          <a:xfrm>
            <a:off x="1286562" y="290339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sp>
        <p:nvSpPr>
          <p:cNvPr id="155" name="직사각형 154">
            <a:extLst>
              <a:ext uri="{FF2B5EF4-FFF2-40B4-BE49-F238E27FC236}">
                <a16:creationId xmlns:a16="http://schemas.microsoft.com/office/drawing/2014/main" id="{C8B806DF-5C49-A7C1-9400-96A24C25A681}"/>
              </a:ext>
            </a:extLst>
          </p:cNvPr>
          <p:cNvSpPr/>
          <p:nvPr/>
        </p:nvSpPr>
        <p:spPr>
          <a:xfrm>
            <a:off x="2385689" y="294033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5</a:t>
            </a:r>
            <a:endParaRPr lang="ko-KR" altLang="en-US" sz="600" dirty="0"/>
          </a:p>
        </p:txBody>
      </p:sp>
      <p:grpSp>
        <p:nvGrpSpPr>
          <p:cNvPr id="129" name="그룹 128">
            <a:extLst>
              <a:ext uri="{FF2B5EF4-FFF2-40B4-BE49-F238E27FC236}">
                <a16:creationId xmlns:a16="http://schemas.microsoft.com/office/drawing/2014/main" id="{C52EF924-DFA6-C268-B419-53A3CB6EBFEB}"/>
              </a:ext>
            </a:extLst>
          </p:cNvPr>
          <p:cNvGrpSpPr/>
          <p:nvPr/>
        </p:nvGrpSpPr>
        <p:grpSpPr>
          <a:xfrm>
            <a:off x="8007921" y="1643324"/>
            <a:ext cx="1262238" cy="344350"/>
            <a:chOff x="2594313" y="1528470"/>
            <a:chExt cx="1850085" cy="344350"/>
          </a:xfrm>
        </p:grpSpPr>
        <p:sp>
          <p:nvSpPr>
            <p:cNvPr id="135"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37" name="TextBox 136">
              <a:extLst>
                <a:ext uri="{FF2B5EF4-FFF2-40B4-BE49-F238E27FC236}">
                  <a16:creationId xmlns:a16="http://schemas.microsoft.com/office/drawing/2014/main" id="{8747B40A-CE81-0C06-70E2-7E2EF135C5E5}"/>
                </a:ext>
              </a:extLst>
            </p:cNvPr>
            <p:cNvSpPr txBox="1"/>
            <p:nvPr/>
          </p:nvSpPr>
          <p:spPr>
            <a:xfrm>
              <a:off x="2620741" y="1528470"/>
              <a:ext cx="639729" cy="123111"/>
            </a:xfrm>
            <a:prstGeom prst="rect">
              <a:avLst/>
            </a:prstGeom>
            <a:solidFill>
              <a:schemeClr val="bg1"/>
            </a:solidFill>
          </p:spPr>
          <p:txBody>
            <a:bodyPr wrap="none" lIns="36000" tIns="0" bIns="0" rtlCol="0">
              <a:spAutoFit/>
            </a:bodyPr>
            <a:lstStyle/>
            <a:p>
              <a:r>
                <a:rPr lang="ko-KR" altLang="en-US" sz="800" dirty="0" smtClean="0"/>
                <a:t>단체명</a:t>
              </a:r>
              <a:endParaRPr lang="ko-KR" altLang="en-US" sz="800" dirty="0"/>
            </a:p>
          </p:txBody>
        </p:sp>
      </p:grpSp>
      <p:grpSp>
        <p:nvGrpSpPr>
          <p:cNvPr id="166" name="그룹 165">
            <a:extLst>
              <a:ext uri="{FF2B5EF4-FFF2-40B4-BE49-F238E27FC236}">
                <a16:creationId xmlns:a16="http://schemas.microsoft.com/office/drawing/2014/main" id="{C52EF924-DFA6-C268-B419-53A3CB6EBFEB}"/>
              </a:ext>
            </a:extLst>
          </p:cNvPr>
          <p:cNvGrpSpPr/>
          <p:nvPr/>
        </p:nvGrpSpPr>
        <p:grpSpPr>
          <a:xfrm>
            <a:off x="2498258" y="2089908"/>
            <a:ext cx="1262238" cy="344350"/>
            <a:chOff x="2594313" y="1528470"/>
            <a:chExt cx="1850085" cy="344350"/>
          </a:xfrm>
        </p:grpSpPr>
        <p:sp>
          <p:nvSpPr>
            <p:cNvPr id="167"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68" name="TextBox 167">
              <a:extLst>
                <a:ext uri="{FF2B5EF4-FFF2-40B4-BE49-F238E27FC236}">
                  <a16:creationId xmlns:a16="http://schemas.microsoft.com/office/drawing/2014/main" id="{8747B40A-CE81-0C06-70E2-7E2EF135C5E5}"/>
                </a:ext>
              </a:extLst>
            </p:cNvPr>
            <p:cNvSpPr txBox="1"/>
            <p:nvPr/>
          </p:nvSpPr>
          <p:spPr>
            <a:xfrm>
              <a:off x="2620741" y="1528470"/>
              <a:ext cx="639729" cy="123111"/>
            </a:xfrm>
            <a:prstGeom prst="rect">
              <a:avLst/>
            </a:prstGeom>
            <a:solidFill>
              <a:schemeClr val="bg1"/>
            </a:solidFill>
          </p:spPr>
          <p:txBody>
            <a:bodyPr wrap="none" lIns="36000" tIns="0" bIns="0" rtlCol="0">
              <a:spAutoFit/>
            </a:bodyPr>
            <a:lstStyle/>
            <a:p>
              <a:r>
                <a:rPr lang="ko-KR" altLang="en-US" sz="800" dirty="0" smtClean="0"/>
                <a:t>사업장</a:t>
              </a:r>
              <a:endParaRPr lang="ko-KR" altLang="en-US" sz="800" dirty="0"/>
            </a:p>
          </p:txBody>
        </p:sp>
      </p:grpSp>
      <p:grpSp>
        <p:nvGrpSpPr>
          <p:cNvPr id="169" name="그룹 168">
            <a:extLst>
              <a:ext uri="{FF2B5EF4-FFF2-40B4-BE49-F238E27FC236}">
                <a16:creationId xmlns:a16="http://schemas.microsoft.com/office/drawing/2014/main" id="{C52EF924-DFA6-C268-B419-53A3CB6EBFEB}"/>
              </a:ext>
            </a:extLst>
          </p:cNvPr>
          <p:cNvGrpSpPr/>
          <p:nvPr/>
        </p:nvGrpSpPr>
        <p:grpSpPr>
          <a:xfrm>
            <a:off x="4300346" y="2089908"/>
            <a:ext cx="1262238" cy="344350"/>
            <a:chOff x="2594313" y="1528470"/>
            <a:chExt cx="1850085" cy="344350"/>
          </a:xfrm>
        </p:grpSpPr>
        <p:sp>
          <p:nvSpPr>
            <p:cNvPr id="170"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71" name="TextBox 170">
              <a:extLst>
                <a:ext uri="{FF2B5EF4-FFF2-40B4-BE49-F238E27FC236}">
                  <a16:creationId xmlns:a16="http://schemas.microsoft.com/office/drawing/2014/main" id="{8747B40A-CE81-0C06-70E2-7E2EF135C5E5}"/>
                </a:ext>
              </a:extLst>
            </p:cNvPr>
            <p:cNvSpPr txBox="1"/>
            <p:nvPr/>
          </p:nvSpPr>
          <p:spPr>
            <a:xfrm>
              <a:off x="2620741" y="1528470"/>
              <a:ext cx="489358" cy="123111"/>
            </a:xfrm>
            <a:prstGeom prst="rect">
              <a:avLst/>
            </a:prstGeom>
            <a:solidFill>
              <a:schemeClr val="bg1"/>
            </a:solidFill>
          </p:spPr>
          <p:txBody>
            <a:bodyPr wrap="none" lIns="36000" tIns="0" bIns="0" rtlCol="0">
              <a:spAutoFit/>
            </a:bodyPr>
            <a:lstStyle/>
            <a:p>
              <a:r>
                <a:rPr lang="ko-KR" altLang="en-US" sz="800" dirty="0" smtClean="0"/>
                <a:t>직책</a:t>
              </a:r>
              <a:endParaRPr lang="ko-KR" altLang="en-US" sz="800" dirty="0"/>
            </a:p>
          </p:txBody>
        </p:sp>
      </p:grpSp>
      <p:grpSp>
        <p:nvGrpSpPr>
          <p:cNvPr id="172" name="그룹 171">
            <a:extLst>
              <a:ext uri="{FF2B5EF4-FFF2-40B4-BE49-F238E27FC236}">
                <a16:creationId xmlns:a16="http://schemas.microsoft.com/office/drawing/2014/main" id="{C52EF924-DFA6-C268-B419-53A3CB6EBFEB}"/>
              </a:ext>
            </a:extLst>
          </p:cNvPr>
          <p:cNvGrpSpPr/>
          <p:nvPr/>
        </p:nvGrpSpPr>
        <p:grpSpPr>
          <a:xfrm>
            <a:off x="6128601" y="2089908"/>
            <a:ext cx="1262238" cy="344350"/>
            <a:chOff x="2594313" y="1528470"/>
            <a:chExt cx="1850085" cy="344350"/>
          </a:xfrm>
        </p:grpSpPr>
        <p:sp>
          <p:nvSpPr>
            <p:cNvPr id="173"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74" name="TextBox 173">
              <a:extLst>
                <a:ext uri="{FF2B5EF4-FFF2-40B4-BE49-F238E27FC236}">
                  <a16:creationId xmlns:a16="http://schemas.microsoft.com/office/drawing/2014/main" id="{8747B40A-CE81-0C06-70E2-7E2EF135C5E5}"/>
                </a:ext>
              </a:extLst>
            </p:cNvPr>
            <p:cNvSpPr txBox="1"/>
            <p:nvPr/>
          </p:nvSpPr>
          <p:spPr>
            <a:xfrm>
              <a:off x="2620741" y="1528470"/>
              <a:ext cx="489358" cy="123111"/>
            </a:xfrm>
            <a:prstGeom prst="rect">
              <a:avLst/>
            </a:prstGeom>
            <a:solidFill>
              <a:schemeClr val="bg1"/>
            </a:solidFill>
          </p:spPr>
          <p:txBody>
            <a:bodyPr wrap="none" lIns="36000" tIns="0" bIns="0" rtlCol="0">
              <a:spAutoFit/>
            </a:bodyPr>
            <a:lstStyle/>
            <a:p>
              <a:r>
                <a:rPr lang="ko-KR" altLang="en-US" sz="800" dirty="0" smtClean="0"/>
                <a:t>사번</a:t>
              </a:r>
              <a:endParaRPr lang="ko-KR" altLang="en-US" sz="800" dirty="0"/>
            </a:p>
          </p:txBody>
        </p:sp>
      </p:grpSp>
      <p:grpSp>
        <p:nvGrpSpPr>
          <p:cNvPr id="175" name="그룹 174">
            <a:extLst>
              <a:ext uri="{FF2B5EF4-FFF2-40B4-BE49-F238E27FC236}">
                <a16:creationId xmlns:a16="http://schemas.microsoft.com/office/drawing/2014/main" id="{C52EF924-DFA6-C268-B419-53A3CB6EBFEB}"/>
              </a:ext>
            </a:extLst>
          </p:cNvPr>
          <p:cNvGrpSpPr/>
          <p:nvPr/>
        </p:nvGrpSpPr>
        <p:grpSpPr>
          <a:xfrm>
            <a:off x="8006480" y="2089908"/>
            <a:ext cx="1262238" cy="344350"/>
            <a:chOff x="2594313" y="1528470"/>
            <a:chExt cx="1850085" cy="344350"/>
          </a:xfrm>
        </p:grpSpPr>
        <p:sp>
          <p:nvSpPr>
            <p:cNvPr id="178"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79" name="TextBox 178">
              <a:extLst>
                <a:ext uri="{FF2B5EF4-FFF2-40B4-BE49-F238E27FC236}">
                  <a16:creationId xmlns:a16="http://schemas.microsoft.com/office/drawing/2014/main" id="{8747B40A-CE81-0C06-70E2-7E2EF135C5E5}"/>
                </a:ext>
              </a:extLst>
            </p:cNvPr>
            <p:cNvSpPr txBox="1"/>
            <p:nvPr/>
          </p:nvSpPr>
          <p:spPr>
            <a:xfrm>
              <a:off x="2620741" y="1528470"/>
              <a:ext cx="790100" cy="123111"/>
            </a:xfrm>
            <a:prstGeom prst="rect">
              <a:avLst/>
            </a:prstGeom>
            <a:solidFill>
              <a:schemeClr val="bg1"/>
            </a:solidFill>
          </p:spPr>
          <p:txBody>
            <a:bodyPr wrap="none" lIns="36000" tIns="0" bIns="0" rtlCol="0">
              <a:spAutoFit/>
            </a:bodyPr>
            <a:lstStyle/>
            <a:p>
              <a:r>
                <a:rPr lang="ko-KR" altLang="en-US" sz="800" dirty="0" smtClean="0"/>
                <a:t>선택상품</a:t>
              </a:r>
              <a:endParaRPr lang="ko-KR" altLang="en-US" sz="800" dirty="0"/>
            </a:p>
          </p:txBody>
        </p:sp>
      </p:grpSp>
    </p:spTree>
    <p:extLst>
      <p:ext uri="{BB962C8B-B14F-4D97-AF65-F5344CB8AC3E}">
        <p14:creationId xmlns:p14="http://schemas.microsoft.com/office/powerpoint/2010/main" val="201251245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텍스트 개체 틀 11"/>
          <p:cNvSpPr>
            <a:spLocks noGrp="1"/>
          </p:cNvSpPr>
          <p:nvPr>
            <p:ph type="body" sz="quarter" idx="10"/>
          </p:nvPr>
        </p:nvSpPr>
        <p:spPr/>
        <p:txBody>
          <a:bodyPr>
            <a:normAutofit/>
          </a:bodyPr>
          <a:lstStyle/>
          <a:p>
            <a:r>
              <a:rPr lang="en-US" altLang="ko-KR" dirty="0"/>
              <a:t>RQ-MENU-0900</a:t>
            </a:r>
            <a:endParaRPr lang="ko-KR" altLang="en-US" dirty="0"/>
          </a:p>
        </p:txBody>
      </p:sp>
      <p:sp>
        <p:nvSpPr>
          <p:cNvPr id="13" name="텍스트 개체 틀 12"/>
          <p:cNvSpPr>
            <a:spLocks noGrp="1"/>
          </p:cNvSpPr>
          <p:nvPr>
            <p:ph type="body" sz="quarter" idx="11"/>
          </p:nvPr>
        </p:nvSpPr>
        <p:spPr/>
        <p:txBody>
          <a:bodyPr>
            <a:normAutofit/>
          </a:bodyPr>
          <a:lstStyle/>
          <a:p>
            <a:r>
              <a:rPr lang="en-US" altLang="ko-KR" dirty="0"/>
              <a:t>AG05020403000</a:t>
            </a:r>
            <a:endParaRPr lang="ko-KR" altLang="en-US" dirty="0"/>
          </a:p>
        </p:txBody>
      </p:sp>
      <p:sp>
        <p:nvSpPr>
          <p:cNvPr id="14" name="텍스트 개체 틀 13"/>
          <p:cNvSpPr>
            <a:spLocks noGrp="1"/>
          </p:cNvSpPr>
          <p:nvPr>
            <p:ph type="body" sz="quarter" idx="12"/>
          </p:nvPr>
        </p:nvSpPr>
        <p:spPr/>
        <p:txBody>
          <a:bodyPr/>
          <a:lstStyle/>
          <a:p>
            <a:r>
              <a:rPr lang="ko-KR" altLang="en-US" dirty="0"/>
              <a:t>도우미명 확인</a:t>
            </a:r>
          </a:p>
        </p:txBody>
      </p:sp>
      <p:sp>
        <p:nvSpPr>
          <p:cNvPr id="15" name="텍스트 개체 틀 14"/>
          <p:cNvSpPr>
            <a:spLocks noGrp="1"/>
          </p:cNvSpPr>
          <p:nvPr>
            <p:ph type="body" sz="quarter" idx="13"/>
          </p:nvPr>
        </p:nvSpPr>
        <p:spPr/>
        <p:txBody>
          <a:bodyPr/>
          <a:lstStyle/>
          <a:p>
            <a:r>
              <a:rPr lang="en-US" altLang="ko-KR" dirty="0"/>
              <a:t>-</a:t>
            </a:r>
            <a:endParaRPr lang="ko-KR" altLang="en-US" dirty="0"/>
          </a:p>
        </p:txBody>
      </p:sp>
      <p:grpSp>
        <p:nvGrpSpPr>
          <p:cNvPr id="6" name="그룹 5"/>
          <p:cNvGrpSpPr/>
          <p:nvPr/>
        </p:nvGrpSpPr>
        <p:grpSpPr>
          <a:xfrm>
            <a:off x="2838162" y="1933530"/>
            <a:ext cx="3882516" cy="1297350"/>
            <a:chOff x="1526190" y="1363484"/>
            <a:chExt cx="3882516" cy="1297350"/>
          </a:xfrm>
        </p:grpSpPr>
        <p:sp>
          <p:nvSpPr>
            <p:cNvPr id="7" name="Border">
              <a:extLst>
                <a:ext uri="{FF2B5EF4-FFF2-40B4-BE49-F238E27FC236}">
                  <a16:creationId xmlns:a16="http://schemas.microsoft.com/office/drawing/2014/main" id="{B9B8A172-2FE0-396E-0E45-2D4CB7D9FD69}"/>
                </a:ext>
              </a:extLst>
            </p:cNvPr>
            <p:cNvSpPr/>
            <p:nvPr/>
          </p:nvSpPr>
          <p:spPr>
            <a:xfrm>
              <a:off x="1526190" y="1363484"/>
              <a:ext cx="3882516" cy="129735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도우미명 확인</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8" name="Separator">
              <a:extLst>
                <a:ext uri="{FF2B5EF4-FFF2-40B4-BE49-F238E27FC236}">
                  <a16:creationId xmlns:a16="http://schemas.microsoft.com/office/drawing/2014/main" id="{58B1B4EC-B8BB-B01D-90B7-754065C69735}"/>
                </a:ext>
              </a:extLst>
            </p:cNvPr>
            <p:cNvCxnSpPr/>
            <p:nvPr/>
          </p:nvCxnSpPr>
          <p:spPr>
            <a:xfrm>
              <a:off x="1526190" y="1899148"/>
              <a:ext cx="3882516" cy="644"/>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9" name="Close Icon">
              <a:extLst>
                <a:ext uri="{FF2B5EF4-FFF2-40B4-BE49-F238E27FC236}">
                  <a16:creationId xmlns:a16="http://schemas.microsoft.com/office/drawing/2014/main" id="{A9491F9D-6B3E-258D-E398-37198FC07582}"/>
                </a:ext>
              </a:extLst>
            </p:cNvPr>
            <p:cNvSpPr>
              <a:spLocks noChangeAspect="1"/>
            </p:cNvSpPr>
            <p:nvPr/>
          </p:nvSpPr>
          <p:spPr bwMode="auto">
            <a:xfrm>
              <a:off x="5162546" y="1532554"/>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0" name="TextBox 9">
              <a:extLst>
                <a:ext uri="{FF2B5EF4-FFF2-40B4-BE49-F238E27FC236}">
                  <a16:creationId xmlns:a16="http://schemas.microsoft.com/office/drawing/2014/main" id="{F1EDD4F3-73A6-9F24-CD5C-B771CDC0F7C5}"/>
                </a:ext>
              </a:extLst>
            </p:cNvPr>
            <p:cNvSpPr txBox="1"/>
            <p:nvPr/>
          </p:nvSpPr>
          <p:spPr>
            <a:xfrm>
              <a:off x="1743611" y="2110847"/>
              <a:ext cx="3290322" cy="253916"/>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도우미명은 추후 실명으로 수정해주시기 바랍니다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graphicFrame>
        <p:nvGraphicFramePr>
          <p:cNvPr id="2" name="표 1">
            <a:extLst>
              <a:ext uri="{FF2B5EF4-FFF2-40B4-BE49-F238E27FC236}">
                <a16:creationId xmlns:a16="http://schemas.microsoft.com/office/drawing/2014/main" id="{6BFC6D75-D412-6805-F95B-9FA265D1A1FE}"/>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도우미 배정이 인원 입력 시 정확하게 되지 않는 경우가 있어</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이름에 도우미 라고만 입력한 경우에 해당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alert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호출</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Tree>
    <p:extLst>
      <p:ext uri="{BB962C8B-B14F-4D97-AF65-F5344CB8AC3E}">
        <p14:creationId xmlns:p14="http://schemas.microsoft.com/office/powerpoint/2010/main" val="393747444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717755526"/>
              </p:ext>
            </p:extLst>
          </p:nvPr>
        </p:nvGraphicFramePr>
        <p:xfrm>
          <a:off x="9697979" y="526664"/>
          <a:ext cx="2486401" cy="2475838"/>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Body</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를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1</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회라도 클릭한 후 저장 없이 페이지를 나가려고 할 경우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confirm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저장되지 않은 내용이 있습니다</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페이지를 나가시겠습니까</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공통의 회사지원서명</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공급확인서</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이 아닌 경우 다른 화면</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확인 필요</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으로 구성되어 입력</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단체명</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으로 구별</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출력시 해당 양식에 데이터가 입혀져 나올 수 있도록 반영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해당 양식 필요</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인력지원 추가 입력 가능</a:t>
                      </a: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용품 및 근조기는 근무일지에 포함되어 있음</a:t>
                      </a: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카메라</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내파일</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선택창 호출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61160">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촬영일시 자동으로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1"/>
          </p:nvPr>
        </p:nvSpPr>
        <p:spPr/>
        <p:txBody>
          <a:bodyPr/>
          <a:lstStyle/>
          <a:p>
            <a:r>
              <a:rPr lang="en-US" altLang="ko-KR" dirty="0"/>
              <a:t>AG05020204000, AG05020205000</a:t>
            </a:r>
            <a:endParaRPr lang="ko-KR" altLang="en-US" dirty="0"/>
          </a:p>
          <a:p>
            <a:endParaRPr lang="ko-KR" altLang="en-US" dirty="0"/>
          </a:p>
        </p:txBody>
      </p:sp>
      <p:sp>
        <p:nvSpPr>
          <p:cNvPr id="23" name="텍스트 개체 틀 22"/>
          <p:cNvSpPr>
            <a:spLocks noGrp="1"/>
          </p:cNvSpPr>
          <p:nvPr>
            <p:ph type="body" sz="quarter" idx="12"/>
          </p:nvPr>
        </p:nvSpPr>
        <p:spPr/>
        <p:txBody>
          <a:bodyPr/>
          <a:lstStyle/>
          <a:p>
            <a:r>
              <a:rPr lang="ko-KR" altLang="en-US" dirty="0" err="1"/>
              <a:t>장례현황</a:t>
            </a:r>
            <a:r>
              <a:rPr lang="ko-KR" altLang="en-US" dirty="0"/>
              <a:t> </a:t>
            </a:r>
            <a:r>
              <a:rPr lang="en-US" altLang="ko-KR" dirty="0"/>
              <a:t>– </a:t>
            </a:r>
            <a:r>
              <a:rPr lang="ko-KR" altLang="en-US" dirty="0" err="1"/>
              <a:t>행사정보</a:t>
            </a:r>
            <a:r>
              <a:rPr lang="en-US" altLang="ko-KR" dirty="0"/>
              <a:t>(</a:t>
            </a:r>
            <a:r>
              <a:rPr lang="ko-KR" altLang="en-US" dirty="0"/>
              <a:t>회사지원서명</a:t>
            </a:r>
            <a:r>
              <a:rPr lang="en-US" altLang="ko-KR" dirty="0"/>
              <a:t>, </a:t>
            </a:r>
            <a:r>
              <a:rPr lang="ko-KR" altLang="en-US" dirty="0" err="1"/>
              <a:t>인수자서명</a:t>
            </a:r>
            <a:r>
              <a:rPr lang="en-US" altLang="ko-KR" dirty="0" smtClean="0"/>
              <a:t>)</a:t>
            </a:r>
            <a:endParaRPr lang="ko-KR" altLang="en-US" dirty="0"/>
          </a:p>
        </p:txBody>
      </p:sp>
      <p:sp>
        <p:nvSpPr>
          <p:cNvPr id="24" name="텍스트 개체 틀 23"/>
          <p:cNvSpPr>
            <a:spLocks noGrp="1"/>
          </p:cNvSpPr>
          <p:nvPr>
            <p:ph type="body" sz="quarter" idx="13"/>
          </p:nvPr>
        </p:nvSpPr>
        <p:spPr/>
        <p:txBody>
          <a:bodyPr/>
          <a:lstStyle/>
          <a:p>
            <a:r>
              <a:rPr lang="ko-KR" altLang="en-US" dirty="0"/>
              <a:t>메인 </a:t>
            </a:r>
            <a:r>
              <a:rPr lang="en-US" altLang="ko-KR" dirty="0"/>
              <a:t>&gt; </a:t>
            </a:r>
            <a:r>
              <a:rPr lang="ko-KR" altLang="en-US" dirty="0" err="1"/>
              <a:t>장례현황</a:t>
            </a:r>
            <a:r>
              <a:rPr lang="ko-KR" altLang="en-US" dirty="0"/>
              <a:t> </a:t>
            </a:r>
            <a:r>
              <a:rPr lang="en-US" altLang="ko-KR" dirty="0"/>
              <a:t>&gt; </a:t>
            </a:r>
            <a:r>
              <a:rPr lang="ko-KR" altLang="en-US" dirty="0"/>
              <a:t>행사 상세보기 </a:t>
            </a:r>
            <a:r>
              <a:rPr lang="en-US" altLang="ko-KR" dirty="0"/>
              <a:t>&gt; </a:t>
            </a:r>
            <a:r>
              <a:rPr lang="ko-KR" altLang="en-US" dirty="0" err="1" smtClean="0"/>
              <a:t>행사정보</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919071" y="782337"/>
            <a:ext cx="671979" cy="261610"/>
          </a:xfrm>
          <a:prstGeom prst="rect">
            <a:avLst/>
          </a:prstGeom>
          <a:noFill/>
        </p:spPr>
        <p:txBody>
          <a:bodyPr wrap="none" rtlCol="0">
            <a:spAutoFit/>
          </a:bodyPr>
          <a:lstStyle/>
          <a:p>
            <a:pPr algn="ctr"/>
            <a:r>
              <a:rPr lang="ko-KR" altLang="en-US" sz="1100">
                <a:solidFill>
                  <a:srgbClr val="0D6EFD"/>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7434"/>
            <a:ext cx="1229789"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810693" y="1097035"/>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5022947" y="782337"/>
            <a:ext cx="748923" cy="261610"/>
          </a:xfrm>
          <a:prstGeom prst="rect">
            <a:avLst/>
          </a:prstGeom>
          <a:noFill/>
        </p:spPr>
        <p:txBody>
          <a:bodyPr wrap="none" rtlCol="0">
            <a:spAutoFit/>
          </a:bodyPr>
          <a:lstStyle/>
          <a:p>
            <a:r>
              <a:rPr lang="ko-KR" altLang="en-US" sz="1100" dirty="0" smtClean="0">
                <a:solidFill>
                  <a:schemeClr val="bg1">
                    <a:lumMod val="50000"/>
                  </a:schemeClr>
                </a:solidFill>
              </a:rPr>
              <a:t>회원정산</a:t>
            </a:r>
            <a:endParaRPr lang="ko-KR" altLang="en-US" sz="1100" dirty="0">
              <a:solidFill>
                <a:schemeClr val="bg1">
                  <a:lumMod val="50000"/>
                </a:schemeClr>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5295139"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259678"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6189770"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01" name="사각형: 둥근 모서리 300">
            <a:extLst>
              <a:ext uri="{FF2B5EF4-FFF2-40B4-BE49-F238E27FC236}">
                <a16:creationId xmlns:a16="http://schemas.microsoft.com/office/drawing/2014/main" id="{2562AFEA-73FE-7F33-80A7-6E471F496512}"/>
              </a:ext>
            </a:extLst>
          </p:cNvPr>
          <p:cNvSpPr/>
          <p:nvPr/>
        </p:nvSpPr>
        <p:spPr>
          <a:xfrm>
            <a:off x="179704" y="1217285"/>
            <a:ext cx="9313086" cy="182790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2" name="TextBox 301">
            <a:extLst>
              <a:ext uri="{FF2B5EF4-FFF2-40B4-BE49-F238E27FC236}">
                <a16:creationId xmlns:a16="http://schemas.microsoft.com/office/drawing/2014/main" id="{8AAEFCDB-C2D5-FDAF-B075-435EE43A9BE9}"/>
              </a:ext>
            </a:extLst>
          </p:cNvPr>
          <p:cNvSpPr txBox="1"/>
          <p:nvPr/>
        </p:nvSpPr>
        <p:spPr>
          <a:xfrm>
            <a:off x="235211" y="1310258"/>
            <a:ext cx="915635" cy="261610"/>
          </a:xfrm>
          <a:prstGeom prst="rect">
            <a:avLst/>
          </a:prstGeom>
          <a:noFill/>
        </p:spPr>
        <p:txBody>
          <a:bodyPr wrap="none" rtlCol="0">
            <a:spAutoFit/>
          </a:bodyPr>
          <a:lstStyle/>
          <a:p>
            <a:r>
              <a:rPr lang="ko-KR" altLang="en-US" sz="1100" dirty="0">
                <a:solidFill>
                  <a:srgbClr val="0D6EFD"/>
                </a:solidFill>
              </a:rPr>
              <a:t>회사지원서명</a:t>
            </a:r>
            <a:endParaRPr lang="ko-KR" altLang="en-US" sz="1100" dirty="0">
              <a:solidFill>
                <a:schemeClr val="bg1">
                  <a:lumMod val="50000"/>
                </a:schemeClr>
              </a:solidFill>
            </a:endParaRPr>
          </a:p>
        </p:txBody>
      </p:sp>
      <p:cxnSp>
        <p:nvCxnSpPr>
          <p:cNvPr id="303" name="직선 연결선 302">
            <a:extLst>
              <a:ext uri="{FF2B5EF4-FFF2-40B4-BE49-F238E27FC236}">
                <a16:creationId xmlns:a16="http://schemas.microsoft.com/office/drawing/2014/main" id="{159DFBE7-65C2-6831-9FB8-42DCAE3D58EE}"/>
              </a:ext>
            </a:extLst>
          </p:cNvPr>
          <p:cNvCxnSpPr>
            <a:cxnSpLocks/>
          </p:cNvCxnSpPr>
          <p:nvPr/>
        </p:nvCxnSpPr>
        <p:spPr>
          <a:xfrm>
            <a:off x="304735" y="1637566"/>
            <a:ext cx="9008191"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304" name="Chevron Down">
            <a:extLst>
              <a:ext uri="{FF2B5EF4-FFF2-40B4-BE49-F238E27FC236}">
                <a16:creationId xmlns:a16="http://schemas.microsoft.com/office/drawing/2014/main" id="{57AEC63D-E9FF-81FB-A90E-2CE422E4711B}"/>
              </a:ext>
            </a:extLst>
          </p:cNvPr>
          <p:cNvSpPr>
            <a:spLocks noChangeAspect="1"/>
          </p:cNvSpPr>
          <p:nvPr/>
        </p:nvSpPr>
        <p:spPr bwMode="auto">
          <a:xfrm>
            <a:off x="9046059" y="1389725"/>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137" name="그룹 136">
            <a:extLst>
              <a:ext uri="{FF2B5EF4-FFF2-40B4-BE49-F238E27FC236}">
                <a16:creationId xmlns:a16="http://schemas.microsoft.com/office/drawing/2014/main" id="{AB81C80C-9006-22D1-401F-E0A95C1EDEE0}"/>
              </a:ext>
            </a:extLst>
          </p:cNvPr>
          <p:cNvGrpSpPr/>
          <p:nvPr/>
        </p:nvGrpSpPr>
        <p:grpSpPr>
          <a:xfrm>
            <a:off x="10065119" y="3573200"/>
            <a:ext cx="1633197" cy="2217324"/>
            <a:chOff x="4031473" y="1362066"/>
            <a:chExt cx="1633197" cy="2217324"/>
          </a:xfrm>
        </p:grpSpPr>
        <p:sp>
          <p:nvSpPr>
            <p:cNvPr id="59" name="TextBox 58">
              <a:extLst>
                <a:ext uri="{FF2B5EF4-FFF2-40B4-BE49-F238E27FC236}">
                  <a16:creationId xmlns:a16="http://schemas.microsoft.com/office/drawing/2014/main" id="{A1259612-BF4B-C7EC-65B5-4487F5CEC45C}"/>
                </a:ext>
              </a:extLst>
            </p:cNvPr>
            <p:cNvSpPr txBox="1"/>
            <p:nvPr/>
          </p:nvSpPr>
          <p:spPr>
            <a:xfrm>
              <a:off x="4037937" y="1362066"/>
              <a:ext cx="948978" cy="153888"/>
            </a:xfrm>
            <a:prstGeom prst="rect">
              <a:avLst/>
            </a:prstGeom>
            <a:noFill/>
          </p:spPr>
          <p:txBody>
            <a:bodyPr wrap="none" lIns="0" tIns="0" rIns="0" bIns="0" rtlCol="0" anchor="t" anchorCtr="0">
              <a:spAutoFit/>
            </a:bodyPr>
            <a:lstStyle/>
            <a:p>
              <a:r>
                <a:rPr lang="ko-KR" altLang="en-US" sz="1000" b="1" dirty="0">
                  <a:latin typeface="+mn-ea"/>
                </a:rPr>
                <a:t>행사정보 </a:t>
              </a:r>
              <a:r>
                <a:rPr lang="en-US" altLang="ko-KR" sz="1000" b="1" dirty="0">
                  <a:latin typeface="+mn-ea"/>
                </a:rPr>
                <a:t>(</a:t>
              </a:r>
              <a:r>
                <a:rPr lang="ko-KR" altLang="en-US" sz="1000" b="1" dirty="0">
                  <a:latin typeface="+mn-ea"/>
                </a:rPr>
                <a:t>진행 시</a:t>
              </a:r>
              <a:r>
                <a:rPr lang="en-US" altLang="ko-KR" sz="1000" b="1" dirty="0">
                  <a:latin typeface="+mn-ea"/>
                </a:rPr>
                <a:t>)</a:t>
              </a:r>
            </a:p>
          </p:txBody>
        </p:sp>
        <p:cxnSp>
          <p:nvCxnSpPr>
            <p:cNvPr id="60" name="직선 연결선 59">
              <a:extLst>
                <a:ext uri="{FF2B5EF4-FFF2-40B4-BE49-F238E27FC236}">
                  <a16:creationId xmlns:a16="http://schemas.microsoft.com/office/drawing/2014/main" id="{3C94C17D-976D-0D82-A69F-D6D7ADE6DD79}"/>
                </a:ext>
              </a:extLst>
            </p:cNvPr>
            <p:cNvCxnSpPr>
              <a:cxnSpLocks/>
            </p:cNvCxnSpPr>
            <p:nvPr/>
          </p:nvCxnSpPr>
          <p:spPr>
            <a:xfrm flipH="1">
              <a:off x="4031473" y="1544529"/>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직사각형 60">
              <a:extLst>
                <a:ext uri="{FF2B5EF4-FFF2-40B4-BE49-F238E27FC236}">
                  <a16:creationId xmlns:a16="http://schemas.microsoft.com/office/drawing/2014/main" id="{F9168337-8FC1-1CD5-3CCA-E7A7014C372F}"/>
                </a:ext>
              </a:extLst>
            </p:cNvPr>
            <p:cNvSpPr/>
            <p:nvPr/>
          </p:nvSpPr>
          <p:spPr>
            <a:xfrm>
              <a:off x="4079405" y="207143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회사지원서명</a:t>
              </a:r>
            </a:p>
          </p:txBody>
        </p:sp>
        <p:sp>
          <p:nvSpPr>
            <p:cNvPr id="62" name="타원 61">
              <a:extLst>
                <a:ext uri="{FF2B5EF4-FFF2-40B4-BE49-F238E27FC236}">
                  <a16:creationId xmlns:a16="http://schemas.microsoft.com/office/drawing/2014/main" id="{FDB1B6AE-7678-E775-5EFC-9447A0E1866C}"/>
                </a:ext>
              </a:extLst>
            </p:cNvPr>
            <p:cNvSpPr/>
            <p:nvPr/>
          </p:nvSpPr>
          <p:spPr>
            <a:xfrm flipH="1">
              <a:off x="4087953" y="2095627"/>
              <a:ext cx="158123" cy="13068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14</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63" name="직사각형 62">
              <a:extLst>
                <a:ext uri="{FF2B5EF4-FFF2-40B4-BE49-F238E27FC236}">
                  <a16:creationId xmlns:a16="http://schemas.microsoft.com/office/drawing/2014/main" id="{FEE3373B-F291-FAA7-21FB-1361CFAEAF30}"/>
                </a:ext>
              </a:extLst>
            </p:cNvPr>
            <p:cNvSpPr/>
            <p:nvPr/>
          </p:nvSpPr>
          <p:spPr>
            <a:xfrm>
              <a:off x="4066885" y="248839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기본정보</a:t>
              </a:r>
            </a:p>
          </p:txBody>
        </p:sp>
        <p:sp>
          <p:nvSpPr>
            <p:cNvPr id="128" name="타원 127">
              <a:extLst>
                <a:ext uri="{FF2B5EF4-FFF2-40B4-BE49-F238E27FC236}">
                  <a16:creationId xmlns:a16="http://schemas.microsoft.com/office/drawing/2014/main" id="{66F93BA8-AD86-298B-3136-3041A3E13B3F}"/>
                </a:ext>
              </a:extLst>
            </p:cNvPr>
            <p:cNvSpPr/>
            <p:nvPr/>
          </p:nvSpPr>
          <p:spPr>
            <a:xfrm flipH="1">
              <a:off x="4082620" y="2506053"/>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1</a:t>
              </a:r>
              <a:endParaRPr lang="ko-KR" altLang="en-US" sz="700">
                <a:solidFill>
                  <a:prstClr val="white"/>
                </a:solidFill>
                <a:latin typeface="맑은 고딕" panose="020B0503020000020004" pitchFamily="50" charset="-127"/>
                <a:cs typeface="Samsung Sharp Sans Medium" pitchFamily="2" charset="0"/>
              </a:endParaRPr>
            </a:p>
          </p:txBody>
        </p:sp>
        <p:sp>
          <p:nvSpPr>
            <p:cNvPr id="129" name="직사각형 128">
              <a:extLst>
                <a:ext uri="{FF2B5EF4-FFF2-40B4-BE49-F238E27FC236}">
                  <a16:creationId xmlns:a16="http://schemas.microsoft.com/office/drawing/2014/main" id="{4D91CE3C-25A5-77D6-59E3-3C6E86D511F3}"/>
                </a:ext>
              </a:extLst>
            </p:cNvPr>
            <p:cNvSpPr/>
            <p:nvPr/>
          </p:nvSpPr>
          <p:spPr>
            <a:xfrm>
              <a:off x="4066885" y="287340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고인정보</a:t>
              </a:r>
            </a:p>
          </p:txBody>
        </p:sp>
        <p:sp>
          <p:nvSpPr>
            <p:cNvPr id="130" name="타원 129">
              <a:extLst>
                <a:ext uri="{FF2B5EF4-FFF2-40B4-BE49-F238E27FC236}">
                  <a16:creationId xmlns:a16="http://schemas.microsoft.com/office/drawing/2014/main" id="{0DF72ED1-3888-D66F-6988-AC04445B67B9}"/>
                </a:ext>
              </a:extLst>
            </p:cNvPr>
            <p:cNvSpPr/>
            <p:nvPr/>
          </p:nvSpPr>
          <p:spPr>
            <a:xfrm flipH="1">
              <a:off x="4082620" y="2891063"/>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2</a:t>
              </a:r>
              <a:endParaRPr lang="ko-KR" altLang="en-US" sz="700">
                <a:solidFill>
                  <a:prstClr val="white"/>
                </a:solidFill>
                <a:latin typeface="맑은 고딕" panose="020B0503020000020004" pitchFamily="50" charset="-127"/>
                <a:cs typeface="Samsung Sharp Sans Medium" pitchFamily="2" charset="0"/>
              </a:endParaRPr>
            </a:p>
          </p:txBody>
        </p:sp>
        <p:sp>
          <p:nvSpPr>
            <p:cNvPr id="131" name="직사각형 130">
              <a:extLst>
                <a:ext uri="{FF2B5EF4-FFF2-40B4-BE49-F238E27FC236}">
                  <a16:creationId xmlns:a16="http://schemas.microsoft.com/office/drawing/2014/main" id="{8F74D8F0-F2B9-B20F-8A3D-51F63B59E9B0}"/>
                </a:ext>
              </a:extLst>
            </p:cNvPr>
            <p:cNvSpPr/>
            <p:nvPr/>
          </p:nvSpPr>
          <p:spPr>
            <a:xfrm>
              <a:off x="4066885" y="3258411"/>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기타정보</a:t>
              </a:r>
            </a:p>
          </p:txBody>
        </p:sp>
        <p:sp>
          <p:nvSpPr>
            <p:cNvPr id="133" name="타원 132">
              <a:extLst>
                <a:ext uri="{FF2B5EF4-FFF2-40B4-BE49-F238E27FC236}">
                  <a16:creationId xmlns:a16="http://schemas.microsoft.com/office/drawing/2014/main" id="{14E448F7-2A9C-25AC-C65B-5267A0ED24FB}"/>
                </a:ext>
              </a:extLst>
            </p:cNvPr>
            <p:cNvSpPr/>
            <p:nvPr/>
          </p:nvSpPr>
          <p:spPr>
            <a:xfrm flipH="1">
              <a:off x="4082620" y="3276074"/>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3</a:t>
              </a:r>
              <a:endParaRPr lang="ko-KR" altLang="en-US" sz="700">
                <a:solidFill>
                  <a:prstClr val="white"/>
                </a:solidFill>
                <a:latin typeface="맑은 고딕" panose="020B0503020000020004" pitchFamily="50" charset="-127"/>
                <a:cs typeface="Samsung Sharp Sans Medium" pitchFamily="2" charset="0"/>
              </a:endParaRPr>
            </a:p>
          </p:txBody>
        </p:sp>
        <p:sp>
          <p:nvSpPr>
            <p:cNvPr id="134" name="직사각형 133">
              <a:extLst>
                <a:ext uri="{FF2B5EF4-FFF2-40B4-BE49-F238E27FC236}">
                  <a16:creationId xmlns:a16="http://schemas.microsoft.com/office/drawing/2014/main" id="{6345CEEC-1BE9-3DA9-45ED-16C72D014A4C}"/>
                </a:ext>
              </a:extLst>
            </p:cNvPr>
            <p:cNvSpPr/>
            <p:nvPr/>
          </p:nvSpPr>
          <p:spPr>
            <a:xfrm>
              <a:off x="4066885" y="1642077"/>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근무일지</a:t>
              </a:r>
            </a:p>
          </p:txBody>
        </p:sp>
        <p:sp>
          <p:nvSpPr>
            <p:cNvPr id="135" name="타원 134">
              <a:extLst>
                <a:ext uri="{FF2B5EF4-FFF2-40B4-BE49-F238E27FC236}">
                  <a16:creationId xmlns:a16="http://schemas.microsoft.com/office/drawing/2014/main" id="{BF86E805-99A7-D97C-9CC9-91ED12169308}"/>
                </a:ext>
              </a:extLst>
            </p:cNvPr>
            <p:cNvSpPr/>
            <p:nvPr/>
          </p:nvSpPr>
          <p:spPr>
            <a:xfrm flipH="1">
              <a:off x="4082620" y="1659740"/>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4</a:t>
              </a:r>
              <a:endParaRPr lang="ko-KR" altLang="en-US" sz="700" dirty="0">
                <a:solidFill>
                  <a:prstClr val="white"/>
                </a:solidFill>
                <a:latin typeface="맑은 고딕" panose="020B0503020000020004" pitchFamily="50" charset="-127"/>
                <a:cs typeface="Samsung Sharp Sans Medium" pitchFamily="2" charset="0"/>
              </a:endParaRPr>
            </a:p>
          </p:txBody>
        </p:sp>
      </p:grpSp>
      <p:grpSp>
        <p:nvGrpSpPr>
          <p:cNvPr id="87" name="그룹 86">
            <a:extLst>
              <a:ext uri="{FF2B5EF4-FFF2-40B4-BE49-F238E27FC236}">
                <a16:creationId xmlns:a16="http://schemas.microsoft.com/office/drawing/2014/main" id="{A59A9E68-596E-9983-8B58-1B0C040562FA}"/>
              </a:ext>
            </a:extLst>
          </p:cNvPr>
          <p:cNvGrpSpPr/>
          <p:nvPr/>
        </p:nvGrpSpPr>
        <p:grpSpPr>
          <a:xfrm>
            <a:off x="362534" y="1838963"/>
            <a:ext cx="982795" cy="982795"/>
            <a:chOff x="352148" y="1361642"/>
            <a:chExt cx="1278944" cy="1278944"/>
          </a:xfrm>
        </p:grpSpPr>
        <p:sp>
          <p:nvSpPr>
            <p:cNvPr id="88" name="사각형: 둥근 모서리 2">
              <a:extLst>
                <a:ext uri="{FF2B5EF4-FFF2-40B4-BE49-F238E27FC236}">
                  <a16:creationId xmlns:a16="http://schemas.microsoft.com/office/drawing/2014/main" id="{DE0A0670-3458-ACDF-23A2-A65AA151679C}"/>
                </a:ext>
              </a:extLst>
            </p:cNvPr>
            <p:cNvSpPr/>
            <p:nvPr/>
          </p:nvSpPr>
          <p:spPr>
            <a:xfrm>
              <a:off x="352148" y="1361642"/>
              <a:ext cx="1278944" cy="1278944"/>
            </a:xfrm>
            <a:prstGeom prst="roundRect">
              <a:avLst/>
            </a:prstGeom>
            <a:solidFill>
              <a:schemeClr val="bg1"/>
            </a:solidFill>
            <a:ln w="952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89" name="Add User">
              <a:extLst>
                <a:ext uri="{FF2B5EF4-FFF2-40B4-BE49-F238E27FC236}">
                  <a16:creationId xmlns:a16="http://schemas.microsoft.com/office/drawing/2014/main" id="{39EB24E3-3D0B-828D-D943-F01D35030AD1}"/>
                </a:ext>
              </a:extLst>
            </p:cNvPr>
            <p:cNvSpPr>
              <a:spLocks noChangeAspect="1" noEditPoints="1"/>
            </p:cNvSpPr>
            <p:nvPr/>
          </p:nvSpPr>
          <p:spPr bwMode="auto">
            <a:xfrm>
              <a:off x="788417" y="1744267"/>
              <a:ext cx="513172" cy="503210"/>
            </a:xfrm>
            <a:custGeom>
              <a:avLst/>
              <a:gdLst>
                <a:gd name="T0" fmla="*/ 147 w 668"/>
                <a:gd name="T1" fmla="*/ 65 h 661"/>
                <a:gd name="T2" fmla="*/ 136 w 668"/>
                <a:gd name="T3" fmla="*/ 231 h 661"/>
                <a:gd name="T4" fmla="*/ 161 w 668"/>
                <a:gd name="T5" fmla="*/ 274 h 661"/>
                <a:gd name="T6" fmla="*/ 184 w 668"/>
                <a:gd name="T7" fmla="*/ 331 h 661"/>
                <a:gd name="T8" fmla="*/ 189 w 668"/>
                <a:gd name="T9" fmla="*/ 384 h 661"/>
                <a:gd name="T10" fmla="*/ 97 w 668"/>
                <a:gd name="T11" fmla="*/ 437 h 661"/>
                <a:gd name="T12" fmla="*/ 1 w 668"/>
                <a:gd name="T13" fmla="*/ 554 h 661"/>
                <a:gd name="T14" fmla="*/ 334 w 668"/>
                <a:gd name="T15" fmla="*/ 568 h 661"/>
                <a:gd name="T16" fmla="*/ 31 w 668"/>
                <a:gd name="T17" fmla="*/ 541 h 661"/>
                <a:gd name="T18" fmla="*/ 108 w 668"/>
                <a:gd name="T19" fmla="*/ 462 h 661"/>
                <a:gd name="T20" fmla="*/ 215 w 668"/>
                <a:gd name="T21" fmla="*/ 393 h 661"/>
                <a:gd name="T22" fmla="*/ 216 w 668"/>
                <a:gd name="T23" fmla="*/ 389 h 661"/>
                <a:gd name="T24" fmla="*/ 217 w 668"/>
                <a:gd name="T25" fmla="*/ 324 h 661"/>
                <a:gd name="T26" fmla="*/ 206 w 668"/>
                <a:gd name="T27" fmla="*/ 315 h 661"/>
                <a:gd name="T28" fmla="*/ 186 w 668"/>
                <a:gd name="T29" fmla="*/ 265 h 661"/>
                <a:gd name="T30" fmla="*/ 174 w 668"/>
                <a:gd name="T31" fmla="*/ 253 h 661"/>
                <a:gd name="T32" fmla="*/ 163 w 668"/>
                <a:gd name="T33" fmla="*/ 228 h 661"/>
                <a:gd name="T34" fmla="*/ 175 w 668"/>
                <a:gd name="T35" fmla="*/ 208 h 661"/>
                <a:gd name="T36" fmla="*/ 171 w 668"/>
                <a:gd name="T37" fmla="*/ 76 h 661"/>
                <a:gd name="T38" fmla="*/ 316 w 668"/>
                <a:gd name="T39" fmla="*/ 43 h 661"/>
                <a:gd name="T40" fmla="*/ 325 w 668"/>
                <a:gd name="T41" fmla="*/ 50 h 661"/>
                <a:gd name="T42" fmla="*/ 375 w 668"/>
                <a:gd name="T43" fmla="*/ 110 h 661"/>
                <a:gd name="T44" fmla="*/ 359 w 668"/>
                <a:gd name="T45" fmla="*/ 208 h 661"/>
                <a:gd name="T46" fmla="*/ 372 w 668"/>
                <a:gd name="T47" fmla="*/ 228 h 661"/>
                <a:gd name="T48" fmla="*/ 361 w 668"/>
                <a:gd name="T49" fmla="*/ 253 h 661"/>
                <a:gd name="T50" fmla="*/ 349 w 668"/>
                <a:gd name="T51" fmla="*/ 265 h 661"/>
                <a:gd name="T52" fmla="*/ 330 w 668"/>
                <a:gd name="T53" fmla="*/ 316 h 661"/>
                <a:gd name="T54" fmla="*/ 319 w 668"/>
                <a:gd name="T55" fmla="*/ 324 h 661"/>
                <a:gd name="T56" fmla="*/ 320 w 668"/>
                <a:gd name="T57" fmla="*/ 389 h 661"/>
                <a:gd name="T58" fmla="*/ 321 w 668"/>
                <a:gd name="T59" fmla="*/ 393 h 661"/>
                <a:gd name="T60" fmla="*/ 359 w 668"/>
                <a:gd name="T61" fmla="*/ 400 h 661"/>
                <a:gd name="T62" fmla="*/ 346 w 668"/>
                <a:gd name="T63" fmla="*/ 337 h 661"/>
                <a:gd name="T64" fmla="*/ 362 w 668"/>
                <a:gd name="T65" fmla="*/ 314 h 661"/>
                <a:gd name="T66" fmla="*/ 386 w 668"/>
                <a:gd name="T67" fmla="*/ 267 h 661"/>
                <a:gd name="T68" fmla="*/ 390 w 668"/>
                <a:gd name="T69" fmla="*/ 199 h 661"/>
                <a:gd name="T70" fmla="*/ 384 w 668"/>
                <a:gd name="T71" fmla="*/ 54 h 661"/>
                <a:gd name="T72" fmla="*/ 266 w 668"/>
                <a:gd name="T73" fmla="*/ 0 h 661"/>
                <a:gd name="T74" fmla="*/ 508 w 668"/>
                <a:gd name="T75" fmla="*/ 341 h 661"/>
                <a:gd name="T76" fmla="*/ 508 w 668"/>
                <a:gd name="T77" fmla="*/ 661 h 661"/>
                <a:gd name="T78" fmla="*/ 508 w 668"/>
                <a:gd name="T79" fmla="*/ 341 h 661"/>
                <a:gd name="T80" fmla="*/ 641 w 668"/>
                <a:gd name="T81" fmla="*/ 501 h 661"/>
                <a:gd name="T82" fmla="*/ 374 w 668"/>
                <a:gd name="T83" fmla="*/ 501 h 661"/>
                <a:gd name="T84" fmla="*/ 494 w 668"/>
                <a:gd name="T85" fmla="*/ 421 h 661"/>
                <a:gd name="T86" fmla="*/ 428 w 668"/>
                <a:gd name="T87" fmla="*/ 488 h 661"/>
                <a:gd name="T88" fmla="*/ 494 w 668"/>
                <a:gd name="T89" fmla="*/ 514 h 661"/>
                <a:gd name="T90" fmla="*/ 521 w 668"/>
                <a:gd name="T91" fmla="*/ 581 h 661"/>
                <a:gd name="T92" fmla="*/ 588 w 668"/>
                <a:gd name="T93" fmla="*/ 514 h 661"/>
                <a:gd name="T94" fmla="*/ 521 w 668"/>
                <a:gd name="T95" fmla="*/ 488 h 661"/>
                <a:gd name="T96" fmla="*/ 494 w 668"/>
                <a:gd name="T97" fmla="*/ 421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68" h="661">
                  <a:moveTo>
                    <a:pt x="266" y="0"/>
                  </a:moveTo>
                  <a:cubicBezTo>
                    <a:pt x="204" y="1"/>
                    <a:pt x="164" y="26"/>
                    <a:pt x="147" y="65"/>
                  </a:cubicBezTo>
                  <a:cubicBezTo>
                    <a:pt x="131" y="103"/>
                    <a:pt x="134" y="150"/>
                    <a:pt x="146" y="198"/>
                  </a:cubicBezTo>
                  <a:cubicBezTo>
                    <a:pt x="140" y="206"/>
                    <a:pt x="135" y="216"/>
                    <a:pt x="136" y="231"/>
                  </a:cubicBezTo>
                  <a:cubicBezTo>
                    <a:pt x="138" y="244"/>
                    <a:pt x="144" y="257"/>
                    <a:pt x="149" y="267"/>
                  </a:cubicBezTo>
                  <a:cubicBezTo>
                    <a:pt x="153" y="271"/>
                    <a:pt x="157" y="272"/>
                    <a:pt x="161" y="274"/>
                  </a:cubicBezTo>
                  <a:cubicBezTo>
                    <a:pt x="164" y="288"/>
                    <a:pt x="168" y="302"/>
                    <a:pt x="174" y="314"/>
                  </a:cubicBezTo>
                  <a:cubicBezTo>
                    <a:pt x="177" y="320"/>
                    <a:pt x="181" y="326"/>
                    <a:pt x="184" y="331"/>
                  </a:cubicBezTo>
                  <a:cubicBezTo>
                    <a:pt x="186" y="334"/>
                    <a:pt x="188" y="335"/>
                    <a:pt x="190" y="337"/>
                  </a:cubicBezTo>
                  <a:cubicBezTo>
                    <a:pt x="190" y="353"/>
                    <a:pt x="191" y="367"/>
                    <a:pt x="189" y="384"/>
                  </a:cubicBezTo>
                  <a:cubicBezTo>
                    <a:pt x="185" y="395"/>
                    <a:pt x="175" y="403"/>
                    <a:pt x="158" y="412"/>
                  </a:cubicBezTo>
                  <a:cubicBezTo>
                    <a:pt x="141" y="420"/>
                    <a:pt x="119" y="428"/>
                    <a:pt x="97" y="437"/>
                  </a:cubicBezTo>
                  <a:cubicBezTo>
                    <a:pt x="75" y="447"/>
                    <a:pt x="52" y="458"/>
                    <a:pt x="34" y="477"/>
                  </a:cubicBezTo>
                  <a:cubicBezTo>
                    <a:pt x="16" y="495"/>
                    <a:pt x="3" y="520"/>
                    <a:pt x="1" y="554"/>
                  </a:cubicBezTo>
                  <a:lnTo>
                    <a:pt x="0" y="568"/>
                  </a:lnTo>
                  <a:lnTo>
                    <a:pt x="334" y="568"/>
                  </a:lnTo>
                  <a:lnTo>
                    <a:pt x="326" y="541"/>
                  </a:lnTo>
                  <a:lnTo>
                    <a:pt x="31" y="541"/>
                  </a:lnTo>
                  <a:cubicBezTo>
                    <a:pt x="34" y="522"/>
                    <a:pt x="42" y="507"/>
                    <a:pt x="53" y="495"/>
                  </a:cubicBezTo>
                  <a:cubicBezTo>
                    <a:pt x="67" y="481"/>
                    <a:pt x="87" y="471"/>
                    <a:pt x="108" y="462"/>
                  </a:cubicBezTo>
                  <a:cubicBezTo>
                    <a:pt x="128" y="453"/>
                    <a:pt x="151" y="445"/>
                    <a:pt x="170" y="435"/>
                  </a:cubicBezTo>
                  <a:cubicBezTo>
                    <a:pt x="190" y="426"/>
                    <a:pt x="207" y="413"/>
                    <a:pt x="215" y="393"/>
                  </a:cubicBezTo>
                  <a:lnTo>
                    <a:pt x="216" y="391"/>
                  </a:lnTo>
                  <a:lnTo>
                    <a:pt x="216" y="389"/>
                  </a:lnTo>
                  <a:cubicBezTo>
                    <a:pt x="218" y="367"/>
                    <a:pt x="217" y="351"/>
                    <a:pt x="217" y="332"/>
                  </a:cubicBezTo>
                  <a:lnTo>
                    <a:pt x="217" y="324"/>
                  </a:lnTo>
                  <a:lnTo>
                    <a:pt x="210" y="320"/>
                  </a:lnTo>
                  <a:cubicBezTo>
                    <a:pt x="211" y="321"/>
                    <a:pt x="208" y="319"/>
                    <a:pt x="206" y="315"/>
                  </a:cubicBezTo>
                  <a:cubicBezTo>
                    <a:pt x="203" y="312"/>
                    <a:pt x="200" y="307"/>
                    <a:pt x="198" y="302"/>
                  </a:cubicBezTo>
                  <a:cubicBezTo>
                    <a:pt x="192" y="291"/>
                    <a:pt x="187" y="277"/>
                    <a:pt x="186" y="265"/>
                  </a:cubicBezTo>
                  <a:lnTo>
                    <a:pt x="185" y="254"/>
                  </a:lnTo>
                  <a:lnTo>
                    <a:pt x="174" y="253"/>
                  </a:lnTo>
                  <a:cubicBezTo>
                    <a:pt x="174" y="253"/>
                    <a:pt x="173" y="254"/>
                    <a:pt x="170" y="251"/>
                  </a:cubicBezTo>
                  <a:cubicBezTo>
                    <a:pt x="168" y="247"/>
                    <a:pt x="164" y="241"/>
                    <a:pt x="163" y="228"/>
                  </a:cubicBezTo>
                  <a:cubicBezTo>
                    <a:pt x="161" y="222"/>
                    <a:pt x="165" y="217"/>
                    <a:pt x="167" y="213"/>
                  </a:cubicBezTo>
                  <a:lnTo>
                    <a:pt x="175" y="208"/>
                  </a:lnTo>
                  <a:lnTo>
                    <a:pt x="173" y="198"/>
                  </a:lnTo>
                  <a:cubicBezTo>
                    <a:pt x="160" y="150"/>
                    <a:pt x="158" y="106"/>
                    <a:pt x="171" y="76"/>
                  </a:cubicBezTo>
                  <a:cubicBezTo>
                    <a:pt x="184" y="46"/>
                    <a:pt x="211" y="27"/>
                    <a:pt x="266" y="26"/>
                  </a:cubicBezTo>
                  <a:cubicBezTo>
                    <a:pt x="293" y="26"/>
                    <a:pt x="311" y="34"/>
                    <a:pt x="316" y="43"/>
                  </a:cubicBezTo>
                  <a:lnTo>
                    <a:pt x="319" y="49"/>
                  </a:lnTo>
                  <a:lnTo>
                    <a:pt x="325" y="50"/>
                  </a:lnTo>
                  <a:cubicBezTo>
                    <a:pt x="344" y="52"/>
                    <a:pt x="355" y="59"/>
                    <a:pt x="362" y="70"/>
                  </a:cubicBezTo>
                  <a:cubicBezTo>
                    <a:pt x="370" y="80"/>
                    <a:pt x="374" y="94"/>
                    <a:pt x="375" y="110"/>
                  </a:cubicBezTo>
                  <a:cubicBezTo>
                    <a:pt x="377" y="142"/>
                    <a:pt x="368" y="180"/>
                    <a:pt x="363" y="197"/>
                  </a:cubicBezTo>
                  <a:lnTo>
                    <a:pt x="359" y="208"/>
                  </a:lnTo>
                  <a:lnTo>
                    <a:pt x="368" y="213"/>
                  </a:lnTo>
                  <a:cubicBezTo>
                    <a:pt x="368" y="213"/>
                    <a:pt x="374" y="217"/>
                    <a:pt x="372" y="228"/>
                  </a:cubicBezTo>
                  <a:cubicBezTo>
                    <a:pt x="371" y="241"/>
                    <a:pt x="367" y="248"/>
                    <a:pt x="365" y="251"/>
                  </a:cubicBezTo>
                  <a:cubicBezTo>
                    <a:pt x="362" y="254"/>
                    <a:pt x="361" y="253"/>
                    <a:pt x="361" y="253"/>
                  </a:cubicBezTo>
                  <a:lnTo>
                    <a:pt x="350" y="254"/>
                  </a:lnTo>
                  <a:lnTo>
                    <a:pt x="349" y="265"/>
                  </a:lnTo>
                  <a:cubicBezTo>
                    <a:pt x="348" y="277"/>
                    <a:pt x="343" y="291"/>
                    <a:pt x="338" y="302"/>
                  </a:cubicBezTo>
                  <a:cubicBezTo>
                    <a:pt x="335" y="307"/>
                    <a:pt x="332" y="312"/>
                    <a:pt x="330" y="316"/>
                  </a:cubicBezTo>
                  <a:cubicBezTo>
                    <a:pt x="327" y="319"/>
                    <a:pt x="325" y="321"/>
                    <a:pt x="326" y="320"/>
                  </a:cubicBezTo>
                  <a:lnTo>
                    <a:pt x="319" y="324"/>
                  </a:lnTo>
                  <a:lnTo>
                    <a:pt x="319" y="332"/>
                  </a:lnTo>
                  <a:cubicBezTo>
                    <a:pt x="319" y="351"/>
                    <a:pt x="318" y="367"/>
                    <a:pt x="320" y="389"/>
                  </a:cubicBezTo>
                  <a:lnTo>
                    <a:pt x="320" y="391"/>
                  </a:lnTo>
                  <a:lnTo>
                    <a:pt x="321" y="393"/>
                  </a:lnTo>
                  <a:cubicBezTo>
                    <a:pt x="325" y="404"/>
                    <a:pt x="333" y="416"/>
                    <a:pt x="345" y="423"/>
                  </a:cubicBezTo>
                  <a:lnTo>
                    <a:pt x="359" y="400"/>
                  </a:lnTo>
                  <a:cubicBezTo>
                    <a:pt x="353" y="397"/>
                    <a:pt x="349" y="391"/>
                    <a:pt x="347" y="384"/>
                  </a:cubicBezTo>
                  <a:cubicBezTo>
                    <a:pt x="345" y="367"/>
                    <a:pt x="345" y="353"/>
                    <a:pt x="346" y="337"/>
                  </a:cubicBezTo>
                  <a:cubicBezTo>
                    <a:pt x="347" y="335"/>
                    <a:pt x="350" y="334"/>
                    <a:pt x="351" y="331"/>
                  </a:cubicBezTo>
                  <a:cubicBezTo>
                    <a:pt x="355" y="326"/>
                    <a:pt x="358" y="320"/>
                    <a:pt x="362" y="314"/>
                  </a:cubicBezTo>
                  <a:cubicBezTo>
                    <a:pt x="367" y="302"/>
                    <a:pt x="371" y="288"/>
                    <a:pt x="374" y="274"/>
                  </a:cubicBezTo>
                  <a:cubicBezTo>
                    <a:pt x="378" y="272"/>
                    <a:pt x="382" y="271"/>
                    <a:pt x="386" y="267"/>
                  </a:cubicBezTo>
                  <a:cubicBezTo>
                    <a:pt x="392" y="259"/>
                    <a:pt x="397" y="247"/>
                    <a:pt x="399" y="231"/>
                  </a:cubicBezTo>
                  <a:cubicBezTo>
                    <a:pt x="400" y="216"/>
                    <a:pt x="396" y="206"/>
                    <a:pt x="390" y="199"/>
                  </a:cubicBezTo>
                  <a:cubicBezTo>
                    <a:pt x="396" y="178"/>
                    <a:pt x="404" y="143"/>
                    <a:pt x="402" y="108"/>
                  </a:cubicBezTo>
                  <a:cubicBezTo>
                    <a:pt x="400" y="89"/>
                    <a:pt x="395" y="70"/>
                    <a:pt x="384" y="54"/>
                  </a:cubicBezTo>
                  <a:cubicBezTo>
                    <a:pt x="373" y="40"/>
                    <a:pt x="356" y="29"/>
                    <a:pt x="335" y="25"/>
                  </a:cubicBezTo>
                  <a:cubicBezTo>
                    <a:pt x="321" y="7"/>
                    <a:pt x="296" y="0"/>
                    <a:pt x="266" y="0"/>
                  </a:cubicBezTo>
                  <a:lnTo>
                    <a:pt x="266" y="0"/>
                  </a:lnTo>
                  <a:close/>
                  <a:moveTo>
                    <a:pt x="508" y="341"/>
                  </a:moveTo>
                  <a:cubicBezTo>
                    <a:pt x="419" y="341"/>
                    <a:pt x="348" y="413"/>
                    <a:pt x="348" y="501"/>
                  </a:cubicBezTo>
                  <a:cubicBezTo>
                    <a:pt x="348" y="589"/>
                    <a:pt x="419" y="661"/>
                    <a:pt x="508" y="661"/>
                  </a:cubicBezTo>
                  <a:cubicBezTo>
                    <a:pt x="596" y="661"/>
                    <a:pt x="668" y="589"/>
                    <a:pt x="668" y="501"/>
                  </a:cubicBezTo>
                  <a:cubicBezTo>
                    <a:pt x="668" y="413"/>
                    <a:pt x="596" y="341"/>
                    <a:pt x="508" y="341"/>
                  </a:cubicBezTo>
                  <a:close/>
                  <a:moveTo>
                    <a:pt x="508" y="368"/>
                  </a:moveTo>
                  <a:cubicBezTo>
                    <a:pt x="581" y="368"/>
                    <a:pt x="641" y="427"/>
                    <a:pt x="641" y="501"/>
                  </a:cubicBezTo>
                  <a:cubicBezTo>
                    <a:pt x="641" y="575"/>
                    <a:pt x="581" y="634"/>
                    <a:pt x="508" y="634"/>
                  </a:cubicBezTo>
                  <a:cubicBezTo>
                    <a:pt x="434" y="634"/>
                    <a:pt x="374" y="575"/>
                    <a:pt x="374" y="501"/>
                  </a:cubicBezTo>
                  <a:cubicBezTo>
                    <a:pt x="374" y="427"/>
                    <a:pt x="434" y="368"/>
                    <a:pt x="508" y="368"/>
                  </a:cubicBezTo>
                  <a:close/>
                  <a:moveTo>
                    <a:pt x="494" y="421"/>
                  </a:moveTo>
                  <a:lnTo>
                    <a:pt x="494" y="488"/>
                  </a:lnTo>
                  <a:lnTo>
                    <a:pt x="428" y="488"/>
                  </a:lnTo>
                  <a:lnTo>
                    <a:pt x="428" y="514"/>
                  </a:lnTo>
                  <a:lnTo>
                    <a:pt x="494" y="514"/>
                  </a:lnTo>
                  <a:lnTo>
                    <a:pt x="494" y="581"/>
                  </a:lnTo>
                  <a:lnTo>
                    <a:pt x="521" y="581"/>
                  </a:lnTo>
                  <a:lnTo>
                    <a:pt x="521" y="514"/>
                  </a:lnTo>
                  <a:lnTo>
                    <a:pt x="588" y="514"/>
                  </a:lnTo>
                  <a:lnTo>
                    <a:pt x="588" y="488"/>
                  </a:lnTo>
                  <a:lnTo>
                    <a:pt x="521" y="488"/>
                  </a:lnTo>
                  <a:lnTo>
                    <a:pt x="521" y="421"/>
                  </a:lnTo>
                  <a:lnTo>
                    <a:pt x="494" y="421"/>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90" name="사각형: 둥근 모서리 15">
            <a:extLst>
              <a:ext uri="{FF2B5EF4-FFF2-40B4-BE49-F238E27FC236}">
                <a16:creationId xmlns:a16="http://schemas.microsoft.com/office/drawing/2014/main" id="{3C7CCDBF-278F-E730-6131-05B97940B2B2}"/>
              </a:ext>
            </a:extLst>
          </p:cNvPr>
          <p:cNvSpPr/>
          <p:nvPr/>
        </p:nvSpPr>
        <p:spPr>
          <a:xfrm>
            <a:off x="2112603" y="1842579"/>
            <a:ext cx="6979203" cy="981098"/>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pSp>
        <p:nvGrpSpPr>
          <p:cNvPr id="91" name="그룹 90">
            <a:extLst>
              <a:ext uri="{FF2B5EF4-FFF2-40B4-BE49-F238E27FC236}">
                <a16:creationId xmlns:a16="http://schemas.microsoft.com/office/drawing/2014/main" id="{84441673-1BD5-3C6D-B054-B7A96FD7CF4B}"/>
              </a:ext>
            </a:extLst>
          </p:cNvPr>
          <p:cNvGrpSpPr/>
          <p:nvPr/>
        </p:nvGrpSpPr>
        <p:grpSpPr>
          <a:xfrm>
            <a:off x="5107073" y="1927259"/>
            <a:ext cx="1164840" cy="304375"/>
            <a:chOff x="7349410" y="1769674"/>
            <a:chExt cx="1164840" cy="304375"/>
          </a:xfrm>
        </p:grpSpPr>
        <p:grpSp>
          <p:nvGrpSpPr>
            <p:cNvPr id="92" name="그룹 91">
              <a:extLst>
                <a:ext uri="{FF2B5EF4-FFF2-40B4-BE49-F238E27FC236}">
                  <a16:creationId xmlns:a16="http://schemas.microsoft.com/office/drawing/2014/main" id="{01636588-5968-0640-1424-339BAF10ECA6}"/>
                </a:ext>
              </a:extLst>
            </p:cNvPr>
            <p:cNvGrpSpPr/>
            <p:nvPr/>
          </p:nvGrpSpPr>
          <p:grpSpPr>
            <a:xfrm>
              <a:off x="7349410" y="1769674"/>
              <a:ext cx="1164840" cy="304375"/>
              <a:chOff x="677722" y="6037884"/>
              <a:chExt cx="2083563" cy="304375"/>
            </a:xfrm>
          </p:grpSpPr>
          <p:sp>
            <p:nvSpPr>
              <p:cNvPr id="94" name="직사각형 93">
                <a:extLst>
                  <a:ext uri="{FF2B5EF4-FFF2-40B4-BE49-F238E27FC236}">
                    <a16:creationId xmlns:a16="http://schemas.microsoft.com/office/drawing/2014/main" id="{C7983098-0F69-1C20-196F-E68EEB9F1747}"/>
                  </a:ext>
                </a:extLst>
              </p:cNvPr>
              <p:cNvSpPr/>
              <p:nvPr/>
            </p:nvSpPr>
            <p:spPr>
              <a:xfrm>
                <a:off x="677722" y="6104243"/>
                <a:ext cx="2083563"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95" name="TextBox 94">
                <a:extLst>
                  <a:ext uri="{FF2B5EF4-FFF2-40B4-BE49-F238E27FC236}">
                    <a16:creationId xmlns:a16="http://schemas.microsoft.com/office/drawing/2014/main" id="{14BBDEB1-91B6-C186-0B96-69C525751F8D}"/>
                  </a:ext>
                </a:extLst>
              </p:cNvPr>
              <p:cNvSpPr txBox="1"/>
              <p:nvPr/>
            </p:nvSpPr>
            <p:spPr>
              <a:xfrm>
                <a:off x="802678" y="6037884"/>
                <a:ext cx="817234" cy="123111"/>
              </a:xfrm>
              <a:prstGeom prst="rect">
                <a:avLst/>
              </a:prstGeom>
              <a:solidFill>
                <a:schemeClr val="bg1"/>
              </a:solidFill>
            </p:spPr>
            <p:txBody>
              <a:bodyPr wrap="square" lIns="0" tIns="0" rIns="0" bIns="0" rtlCol="0">
                <a:spAutoFit/>
              </a:bodyPr>
              <a:lstStyle/>
              <a:p>
                <a:pPr algn="ctr"/>
                <a:r>
                  <a:rPr lang="ko-KR" altLang="en-US" sz="800" dirty="0">
                    <a:latin typeface="+mn-ea"/>
                  </a:rPr>
                  <a:t>출동일시</a:t>
                </a:r>
                <a:endParaRPr lang="en-US" altLang="ko-KR" sz="800" dirty="0">
                  <a:latin typeface="+mn-ea"/>
                </a:endParaRPr>
              </a:p>
            </p:txBody>
          </p:sp>
        </p:grpSp>
        <p:sp>
          <p:nvSpPr>
            <p:cNvPr id="93"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32EF2371-23B7-E008-FB8A-17BBE66536BB}"/>
                </a:ext>
              </a:extLst>
            </p:cNvPr>
            <p:cNvSpPr>
              <a:spLocks noChangeAspect="1" noEditPoints="1"/>
            </p:cNvSpPr>
            <p:nvPr>
              <p:custDataLst>
                <p:tags r:id="rId2"/>
              </p:custDataLst>
            </p:nvPr>
          </p:nvSpPr>
          <p:spPr bwMode="auto">
            <a:xfrm>
              <a:off x="8312421" y="188342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96" name="그룹 95">
            <a:extLst>
              <a:ext uri="{FF2B5EF4-FFF2-40B4-BE49-F238E27FC236}">
                <a16:creationId xmlns:a16="http://schemas.microsoft.com/office/drawing/2014/main" id="{16B879BF-F6A0-8BE3-AC6F-3A4C8E3704CA}"/>
              </a:ext>
            </a:extLst>
          </p:cNvPr>
          <p:cNvGrpSpPr/>
          <p:nvPr/>
        </p:nvGrpSpPr>
        <p:grpSpPr>
          <a:xfrm>
            <a:off x="4500556" y="1920829"/>
            <a:ext cx="460202" cy="304375"/>
            <a:chOff x="924629" y="6037884"/>
            <a:chExt cx="823168" cy="304375"/>
          </a:xfrm>
        </p:grpSpPr>
        <p:sp>
          <p:nvSpPr>
            <p:cNvPr id="97" name="직사각형 96">
              <a:extLst>
                <a:ext uri="{FF2B5EF4-FFF2-40B4-BE49-F238E27FC236}">
                  <a16:creationId xmlns:a16="http://schemas.microsoft.com/office/drawing/2014/main" id="{03B13427-7FB2-A641-3CCB-504E3E7394AD}"/>
                </a:ext>
              </a:extLst>
            </p:cNvPr>
            <p:cNvSpPr/>
            <p:nvPr/>
          </p:nvSpPr>
          <p:spPr>
            <a:xfrm>
              <a:off x="924629" y="6104243"/>
              <a:ext cx="823168"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98" name="TextBox 97">
              <a:extLst>
                <a:ext uri="{FF2B5EF4-FFF2-40B4-BE49-F238E27FC236}">
                  <a16:creationId xmlns:a16="http://schemas.microsoft.com/office/drawing/2014/main" id="{116ACC0C-015C-358F-C420-9D129B2D3601}"/>
                </a:ext>
              </a:extLst>
            </p:cNvPr>
            <p:cNvSpPr txBox="1"/>
            <p:nvPr/>
          </p:nvSpPr>
          <p:spPr>
            <a:xfrm>
              <a:off x="982192" y="6037884"/>
              <a:ext cx="445301" cy="123111"/>
            </a:xfrm>
            <a:prstGeom prst="rect">
              <a:avLst/>
            </a:prstGeom>
            <a:solidFill>
              <a:schemeClr val="bg1"/>
            </a:solidFill>
          </p:spPr>
          <p:txBody>
            <a:bodyPr wrap="square" lIns="36000" tIns="0" rIns="36000" bIns="0" rtlCol="0">
              <a:spAutoFit/>
            </a:bodyPr>
            <a:lstStyle/>
            <a:p>
              <a:r>
                <a:rPr lang="ko-KR" altLang="en-US" sz="800" dirty="0">
                  <a:latin typeface="+mn-ea"/>
                </a:rPr>
                <a:t>일차</a:t>
              </a:r>
              <a:endParaRPr lang="en-US" altLang="ko-KR" sz="800" dirty="0">
                <a:latin typeface="+mn-ea"/>
              </a:endParaRPr>
            </a:p>
          </p:txBody>
        </p:sp>
      </p:grpSp>
      <p:grpSp>
        <p:nvGrpSpPr>
          <p:cNvPr id="99" name="그룹 98">
            <a:extLst>
              <a:ext uri="{FF2B5EF4-FFF2-40B4-BE49-F238E27FC236}">
                <a16:creationId xmlns:a16="http://schemas.microsoft.com/office/drawing/2014/main" id="{D3433A84-6F96-BB60-D3CA-AB6938506F14}"/>
              </a:ext>
            </a:extLst>
          </p:cNvPr>
          <p:cNvGrpSpPr/>
          <p:nvPr/>
        </p:nvGrpSpPr>
        <p:grpSpPr>
          <a:xfrm>
            <a:off x="2229796" y="1920829"/>
            <a:ext cx="2077060" cy="304375"/>
            <a:chOff x="924629" y="6037884"/>
            <a:chExt cx="3715260" cy="304375"/>
          </a:xfrm>
        </p:grpSpPr>
        <p:sp>
          <p:nvSpPr>
            <p:cNvPr id="100" name="직사각형 99">
              <a:extLst>
                <a:ext uri="{FF2B5EF4-FFF2-40B4-BE49-F238E27FC236}">
                  <a16:creationId xmlns:a16="http://schemas.microsoft.com/office/drawing/2014/main" id="{6F2D1609-5BB8-8610-7F7B-146F7579E2AE}"/>
                </a:ext>
              </a:extLst>
            </p:cNvPr>
            <p:cNvSpPr/>
            <p:nvPr/>
          </p:nvSpPr>
          <p:spPr>
            <a:xfrm>
              <a:off x="924629" y="6104243"/>
              <a:ext cx="3715260"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1000" dirty="0" err="1">
                  <a:solidFill>
                    <a:schemeClr val="bg1">
                      <a:lumMod val="50000"/>
                    </a:schemeClr>
                  </a:solidFill>
                  <a:latin typeface="+mn-ea"/>
                  <a:cs typeface="Segoe UI" panose="020B0502040204020203" pitchFamily="34" charset="0"/>
                </a:rPr>
                <a:t>오혜성</a:t>
              </a:r>
              <a:endParaRPr lang="en-US" altLang="ko-KR" sz="1000" dirty="0">
                <a:solidFill>
                  <a:schemeClr val="bg1">
                    <a:lumMod val="50000"/>
                  </a:schemeClr>
                </a:solidFill>
                <a:latin typeface="+mn-ea"/>
                <a:cs typeface="Segoe UI" panose="020B0502040204020203" pitchFamily="34" charset="0"/>
              </a:endParaRPr>
            </a:p>
          </p:txBody>
        </p:sp>
        <p:sp>
          <p:nvSpPr>
            <p:cNvPr id="101" name="TextBox 100">
              <a:extLst>
                <a:ext uri="{FF2B5EF4-FFF2-40B4-BE49-F238E27FC236}">
                  <a16:creationId xmlns:a16="http://schemas.microsoft.com/office/drawing/2014/main" id="{17B6E371-DBD6-C8C0-765B-C636B28316E1}"/>
                </a:ext>
              </a:extLst>
            </p:cNvPr>
            <p:cNvSpPr txBox="1"/>
            <p:nvPr/>
          </p:nvSpPr>
          <p:spPr>
            <a:xfrm>
              <a:off x="982192" y="6037884"/>
              <a:ext cx="445301" cy="123111"/>
            </a:xfrm>
            <a:prstGeom prst="rect">
              <a:avLst/>
            </a:prstGeom>
            <a:solidFill>
              <a:schemeClr val="bg1"/>
            </a:solidFill>
          </p:spPr>
          <p:txBody>
            <a:bodyPr wrap="square" lIns="36000" tIns="0" rIns="36000" bIns="0" rtlCol="0">
              <a:spAutoFit/>
            </a:bodyPr>
            <a:lstStyle/>
            <a:p>
              <a:r>
                <a:rPr lang="ko-KR" altLang="en-US" sz="800" dirty="0">
                  <a:latin typeface="+mn-ea"/>
                </a:rPr>
                <a:t>이름</a:t>
              </a:r>
              <a:endParaRPr lang="en-US" altLang="ko-KR" sz="800" dirty="0">
                <a:latin typeface="+mn-ea"/>
              </a:endParaRPr>
            </a:p>
          </p:txBody>
        </p:sp>
      </p:grpSp>
      <p:grpSp>
        <p:nvGrpSpPr>
          <p:cNvPr id="102" name="그룹 101">
            <a:extLst>
              <a:ext uri="{FF2B5EF4-FFF2-40B4-BE49-F238E27FC236}">
                <a16:creationId xmlns:a16="http://schemas.microsoft.com/office/drawing/2014/main" id="{4B4A332F-36AB-F123-220B-E25B7F33C028}"/>
              </a:ext>
            </a:extLst>
          </p:cNvPr>
          <p:cNvGrpSpPr/>
          <p:nvPr/>
        </p:nvGrpSpPr>
        <p:grpSpPr>
          <a:xfrm>
            <a:off x="4103413" y="2040342"/>
            <a:ext cx="161235" cy="161235"/>
            <a:chOff x="10088916" y="3880080"/>
            <a:chExt cx="214604" cy="214604"/>
          </a:xfrm>
        </p:grpSpPr>
        <p:sp>
          <p:nvSpPr>
            <p:cNvPr id="103" name="직사각형 102">
              <a:extLst>
                <a:ext uri="{FF2B5EF4-FFF2-40B4-BE49-F238E27FC236}">
                  <a16:creationId xmlns:a16="http://schemas.microsoft.com/office/drawing/2014/main" id="{807F26A7-65AF-8576-AFA6-6845BD7526C0}"/>
                </a:ext>
              </a:extLst>
            </p:cNvPr>
            <p:cNvSpPr/>
            <p:nvPr/>
          </p:nvSpPr>
          <p:spPr>
            <a:xfrm>
              <a:off x="10088916" y="3880080"/>
              <a:ext cx="214604" cy="2146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04" name="Search">
              <a:extLst>
                <a:ext uri="{FF2B5EF4-FFF2-40B4-BE49-F238E27FC236}">
                  <a16:creationId xmlns:a16="http://schemas.microsoft.com/office/drawing/2014/main" id="{3414A96A-0EE9-4408-1CD5-0C54DD2195B8}"/>
                </a:ext>
              </a:extLst>
            </p:cNvPr>
            <p:cNvSpPr>
              <a:spLocks noChangeAspect="1" noEditPoints="1"/>
            </p:cNvSpPr>
            <p:nvPr/>
          </p:nvSpPr>
          <p:spPr bwMode="auto">
            <a:xfrm>
              <a:off x="10115256" y="3906420"/>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05" name="그룹 104">
            <a:extLst>
              <a:ext uri="{FF2B5EF4-FFF2-40B4-BE49-F238E27FC236}">
                <a16:creationId xmlns:a16="http://schemas.microsoft.com/office/drawing/2014/main" id="{8E58F39E-0DE5-4B99-6439-5E572730E992}"/>
              </a:ext>
            </a:extLst>
          </p:cNvPr>
          <p:cNvGrpSpPr/>
          <p:nvPr/>
        </p:nvGrpSpPr>
        <p:grpSpPr>
          <a:xfrm>
            <a:off x="6417492" y="1932835"/>
            <a:ext cx="1164840" cy="304375"/>
            <a:chOff x="7349410" y="1769674"/>
            <a:chExt cx="1164840" cy="304375"/>
          </a:xfrm>
        </p:grpSpPr>
        <p:grpSp>
          <p:nvGrpSpPr>
            <p:cNvPr id="106" name="그룹 105">
              <a:extLst>
                <a:ext uri="{FF2B5EF4-FFF2-40B4-BE49-F238E27FC236}">
                  <a16:creationId xmlns:a16="http://schemas.microsoft.com/office/drawing/2014/main" id="{CCB67E39-E8B9-6FDB-273F-A01AF3A7C984}"/>
                </a:ext>
              </a:extLst>
            </p:cNvPr>
            <p:cNvGrpSpPr/>
            <p:nvPr/>
          </p:nvGrpSpPr>
          <p:grpSpPr>
            <a:xfrm>
              <a:off x="7349410" y="1769674"/>
              <a:ext cx="1164840" cy="304375"/>
              <a:chOff x="677722" y="6037884"/>
              <a:chExt cx="2083563" cy="304375"/>
            </a:xfrm>
          </p:grpSpPr>
          <p:sp>
            <p:nvSpPr>
              <p:cNvPr id="108" name="직사각형 107">
                <a:extLst>
                  <a:ext uri="{FF2B5EF4-FFF2-40B4-BE49-F238E27FC236}">
                    <a16:creationId xmlns:a16="http://schemas.microsoft.com/office/drawing/2014/main" id="{CC1A751D-D156-96C8-AE39-BE2A7DE694A5}"/>
                  </a:ext>
                </a:extLst>
              </p:cNvPr>
              <p:cNvSpPr/>
              <p:nvPr/>
            </p:nvSpPr>
            <p:spPr>
              <a:xfrm>
                <a:off x="677722" y="6104243"/>
                <a:ext cx="2083563"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09" name="TextBox 108">
                <a:extLst>
                  <a:ext uri="{FF2B5EF4-FFF2-40B4-BE49-F238E27FC236}">
                    <a16:creationId xmlns:a16="http://schemas.microsoft.com/office/drawing/2014/main" id="{584A050B-EE2D-375C-D03B-535A39F00F1A}"/>
                  </a:ext>
                </a:extLst>
              </p:cNvPr>
              <p:cNvSpPr txBox="1"/>
              <p:nvPr/>
            </p:nvSpPr>
            <p:spPr>
              <a:xfrm>
                <a:off x="802678" y="6037884"/>
                <a:ext cx="817234" cy="123111"/>
              </a:xfrm>
              <a:prstGeom prst="rect">
                <a:avLst/>
              </a:prstGeom>
              <a:solidFill>
                <a:schemeClr val="bg1"/>
              </a:solidFill>
            </p:spPr>
            <p:txBody>
              <a:bodyPr wrap="square" lIns="0" tIns="0" rIns="0" bIns="0" rtlCol="0">
                <a:spAutoFit/>
              </a:bodyPr>
              <a:lstStyle/>
              <a:p>
                <a:pPr algn="ctr"/>
                <a:r>
                  <a:rPr lang="ko-KR" altLang="en-US" sz="800" dirty="0">
                    <a:latin typeface="+mn-ea"/>
                  </a:rPr>
                  <a:t>종료일시</a:t>
                </a:r>
                <a:endParaRPr lang="en-US" altLang="ko-KR" sz="800" dirty="0">
                  <a:latin typeface="+mn-ea"/>
                </a:endParaRPr>
              </a:p>
            </p:txBody>
          </p:sp>
        </p:grpSp>
        <p:sp>
          <p:nvSpPr>
            <p:cNvPr id="107"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91B14F7E-69CC-6E17-A85C-AED9E180670C}"/>
                </a:ext>
              </a:extLst>
            </p:cNvPr>
            <p:cNvSpPr>
              <a:spLocks noChangeAspect="1" noEditPoints="1"/>
            </p:cNvSpPr>
            <p:nvPr>
              <p:custDataLst>
                <p:tags r:id="rId1"/>
              </p:custDataLst>
            </p:nvPr>
          </p:nvSpPr>
          <p:spPr bwMode="auto">
            <a:xfrm>
              <a:off x="8312421" y="1883422"/>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110" name="Arrow Down">
            <a:extLst>
              <a:ext uri="{FF2B5EF4-FFF2-40B4-BE49-F238E27FC236}">
                <a16:creationId xmlns:a16="http://schemas.microsoft.com/office/drawing/2014/main" id="{0F32AEB1-3051-0311-3330-8E49ED217BAF}"/>
              </a:ext>
            </a:extLst>
          </p:cNvPr>
          <p:cNvSpPr>
            <a:spLocks noChangeAspect="1"/>
          </p:cNvSpPr>
          <p:nvPr/>
        </p:nvSpPr>
        <p:spPr bwMode="auto">
          <a:xfrm flipH="1">
            <a:off x="4818675" y="2077184"/>
            <a:ext cx="84539" cy="43775"/>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1" name="직사각형 110">
            <a:extLst>
              <a:ext uri="{FF2B5EF4-FFF2-40B4-BE49-F238E27FC236}">
                <a16:creationId xmlns:a16="http://schemas.microsoft.com/office/drawing/2014/main" id="{A7BD8C66-86B2-9D5F-AB23-6E75C3DC3575}"/>
              </a:ext>
            </a:extLst>
          </p:cNvPr>
          <p:cNvSpPr/>
          <p:nvPr/>
        </p:nvSpPr>
        <p:spPr>
          <a:xfrm>
            <a:off x="307777" y="177752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grpSp>
        <p:nvGrpSpPr>
          <p:cNvPr id="113" name="그룹 112">
            <a:extLst>
              <a:ext uri="{FF2B5EF4-FFF2-40B4-BE49-F238E27FC236}">
                <a16:creationId xmlns:a16="http://schemas.microsoft.com/office/drawing/2014/main" id="{C52EF924-DFA6-C268-B419-53A3CB6EBFEB}"/>
              </a:ext>
            </a:extLst>
          </p:cNvPr>
          <p:cNvGrpSpPr/>
          <p:nvPr/>
        </p:nvGrpSpPr>
        <p:grpSpPr>
          <a:xfrm>
            <a:off x="7739459" y="1918947"/>
            <a:ext cx="1262238" cy="344350"/>
            <a:chOff x="2594313" y="1528470"/>
            <a:chExt cx="1850085" cy="344350"/>
          </a:xfrm>
        </p:grpSpPr>
        <p:sp>
          <p:nvSpPr>
            <p:cNvPr id="114"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15" name="TextBox 114">
              <a:extLst>
                <a:ext uri="{FF2B5EF4-FFF2-40B4-BE49-F238E27FC236}">
                  <a16:creationId xmlns:a16="http://schemas.microsoft.com/office/drawing/2014/main" id="{8747B40A-CE81-0C06-70E2-7E2EF135C5E5}"/>
                </a:ext>
              </a:extLst>
            </p:cNvPr>
            <p:cNvSpPr txBox="1"/>
            <p:nvPr/>
          </p:nvSpPr>
          <p:spPr>
            <a:xfrm>
              <a:off x="2620741" y="1528470"/>
              <a:ext cx="639729" cy="123111"/>
            </a:xfrm>
            <a:prstGeom prst="rect">
              <a:avLst/>
            </a:prstGeom>
            <a:solidFill>
              <a:schemeClr val="bg1"/>
            </a:solidFill>
          </p:spPr>
          <p:txBody>
            <a:bodyPr wrap="none" lIns="36000" tIns="0" bIns="0" rtlCol="0">
              <a:spAutoFit/>
            </a:bodyPr>
            <a:lstStyle/>
            <a:p>
              <a:r>
                <a:rPr lang="ko-KR" altLang="en-US" sz="800" dirty="0" smtClean="0"/>
                <a:t>단체명</a:t>
              </a:r>
              <a:endParaRPr lang="ko-KR" altLang="en-US" sz="800" dirty="0"/>
            </a:p>
          </p:txBody>
        </p:sp>
      </p:grpSp>
      <p:grpSp>
        <p:nvGrpSpPr>
          <p:cNvPr id="116" name="그룹 115">
            <a:extLst>
              <a:ext uri="{FF2B5EF4-FFF2-40B4-BE49-F238E27FC236}">
                <a16:creationId xmlns:a16="http://schemas.microsoft.com/office/drawing/2014/main" id="{C52EF924-DFA6-C268-B419-53A3CB6EBFEB}"/>
              </a:ext>
            </a:extLst>
          </p:cNvPr>
          <p:cNvGrpSpPr/>
          <p:nvPr/>
        </p:nvGrpSpPr>
        <p:grpSpPr>
          <a:xfrm>
            <a:off x="2229796" y="2365531"/>
            <a:ext cx="1262238" cy="344350"/>
            <a:chOff x="2594313" y="1528470"/>
            <a:chExt cx="1850085" cy="344350"/>
          </a:xfrm>
        </p:grpSpPr>
        <p:sp>
          <p:nvSpPr>
            <p:cNvPr id="117"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18" name="TextBox 117">
              <a:extLst>
                <a:ext uri="{FF2B5EF4-FFF2-40B4-BE49-F238E27FC236}">
                  <a16:creationId xmlns:a16="http://schemas.microsoft.com/office/drawing/2014/main" id="{8747B40A-CE81-0C06-70E2-7E2EF135C5E5}"/>
                </a:ext>
              </a:extLst>
            </p:cNvPr>
            <p:cNvSpPr txBox="1"/>
            <p:nvPr/>
          </p:nvSpPr>
          <p:spPr>
            <a:xfrm>
              <a:off x="2620741" y="1528470"/>
              <a:ext cx="639729" cy="123111"/>
            </a:xfrm>
            <a:prstGeom prst="rect">
              <a:avLst/>
            </a:prstGeom>
            <a:solidFill>
              <a:schemeClr val="bg1"/>
            </a:solidFill>
          </p:spPr>
          <p:txBody>
            <a:bodyPr wrap="none" lIns="36000" tIns="0" bIns="0" rtlCol="0">
              <a:spAutoFit/>
            </a:bodyPr>
            <a:lstStyle/>
            <a:p>
              <a:r>
                <a:rPr lang="ko-KR" altLang="en-US" sz="800" dirty="0" smtClean="0"/>
                <a:t>사업장</a:t>
              </a:r>
              <a:endParaRPr lang="ko-KR" altLang="en-US" sz="800" dirty="0"/>
            </a:p>
          </p:txBody>
        </p:sp>
      </p:grpSp>
      <p:grpSp>
        <p:nvGrpSpPr>
          <p:cNvPr id="119" name="그룹 118">
            <a:extLst>
              <a:ext uri="{FF2B5EF4-FFF2-40B4-BE49-F238E27FC236}">
                <a16:creationId xmlns:a16="http://schemas.microsoft.com/office/drawing/2014/main" id="{C52EF924-DFA6-C268-B419-53A3CB6EBFEB}"/>
              </a:ext>
            </a:extLst>
          </p:cNvPr>
          <p:cNvGrpSpPr/>
          <p:nvPr/>
        </p:nvGrpSpPr>
        <p:grpSpPr>
          <a:xfrm>
            <a:off x="4031884" y="2365531"/>
            <a:ext cx="1262238" cy="344350"/>
            <a:chOff x="2594313" y="1528470"/>
            <a:chExt cx="1850085" cy="344350"/>
          </a:xfrm>
        </p:grpSpPr>
        <p:sp>
          <p:nvSpPr>
            <p:cNvPr id="120"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21" name="TextBox 120">
              <a:extLst>
                <a:ext uri="{FF2B5EF4-FFF2-40B4-BE49-F238E27FC236}">
                  <a16:creationId xmlns:a16="http://schemas.microsoft.com/office/drawing/2014/main" id="{8747B40A-CE81-0C06-70E2-7E2EF135C5E5}"/>
                </a:ext>
              </a:extLst>
            </p:cNvPr>
            <p:cNvSpPr txBox="1"/>
            <p:nvPr/>
          </p:nvSpPr>
          <p:spPr>
            <a:xfrm>
              <a:off x="2620741" y="1528470"/>
              <a:ext cx="489358" cy="123111"/>
            </a:xfrm>
            <a:prstGeom prst="rect">
              <a:avLst/>
            </a:prstGeom>
            <a:solidFill>
              <a:schemeClr val="bg1"/>
            </a:solidFill>
          </p:spPr>
          <p:txBody>
            <a:bodyPr wrap="none" lIns="36000" tIns="0" bIns="0" rtlCol="0">
              <a:spAutoFit/>
            </a:bodyPr>
            <a:lstStyle/>
            <a:p>
              <a:r>
                <a:rPr lang="ko-KR" altLang="en-US" sz="800" dirty="0" smtClean="0"/>
                <a:t>직책</a:t>
              </a:r>
              <a:endParaRPr lang="ko-KR" altLang="en-US" sz="800" dirty="0"/>
            </a:p>
          </p:txBody>
        </p:sp>
      </p:grpSp>
      <p:grpSp>
        <p:nvGrpSpPr>
          <p:cNvPr id="122" name="그룹 121">
            <a:extLst>
              <a:ext uri="{FF2B5EF4-FFF2-40B4-BE49-F238E27FC236}">
                <a16:creationId xmlns:a16="http://schemas.microsoft.com/office/drawing/2014/main" id="{C52EF924-DFA6-C268-B419-53A3CB6EBFEB}"/>
              </a:ext>
            </a:extLst>
          </p:cNvPr>
          <p:cNvGrpSpPr/>
          <p:nvPr/>
        </p:nvGrpSpPr>
        <p:grpSpPr>
          <a:xfrm>
            <a:off x="5860139" y="2365531"/>
            <a:ext cx="1262238" cy="344350"/>
            <a:chOff x="2594313" y="1528470"/>
            <a:chExt cx="1850085" cy="344350"/>
          </a:xfrm>
        </p:grpSpPr>
        <p:sp>
          <p:nvSpPr>
            <p:cNvPr id="123"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24" name="TextBox 123">
              <a:extLst>
                <a:ext uri="{FF2B5EF4-FFF2-40B4-BE49-F238E27FC236}">
                  <a16:creationId xmlns:a16="http://schemas.microsoft.com/office/drawing/2014/main" id="{8747B40A-CE81-0C06-70E2-7E2EF135C5E5}"/>
                </a:ext>
              </a:extLst>
            </p:cNvPr>
            <p:cNvSpPr txBox="1"/>
            <p:nvPr/>
          </p:nvSpPr>
          <p:spPr>
            <a:xfrm>
              <a:off x="2620741" y="1528470"/>
              <a:ext cx="489358" cy="123111"/>
            </a:xfrm>
            <a:prstGeom prst="rect">
              <a:avLst/>
            </a:prstGeom>
            <a:solidFill>
              <a:schemeClr val="bg1"/>
            </a:solidFill>
          </p:spPr>
          <p:txBody>
            <a:bodyPr wrap="none" lIns="36000" tIns="0" bIns="0" rtlCol="0">
              <a:spAutoFit/>
            </a:bodyPr>
            <a:lstStyle/>
            <a:p>
              <a:r>
                <a:rPr lang="ko-KR" altLang="en-US" sz="800" dirty="0" smtClean="0"/>
                <a:t>사번</a:t>
              </a:r>
              <a:endParaRPr lang="ko-KR" altLang="en-US" sz="800" dirty="0"/>
            </a:p>
          </p:txBody>
        </p:sp>
      </p:grpSp>
      <p:grpSp>
        <p:nvGrpSpPr>
          <p:cNvPr id="125" name="그룹 124">
            <a:extLst>
              <a:ext uri="{FF2B5EF4-FFF2-40B4-BE49-F238E27FC236}">
                <a16:creationId xmlns:a16="http://schemas.microsoft.com/office/drawing/2014/main" id="{C52EF924-DFA6-C268-B419-53A3CB6EBFEB}"/>
              </a:ext>
            </a:extLst>
          </p:cNvPr>
          <p:cNvGrpSpPr/>
          <p:nvPr/>
        </p:nvGrpSpPr>
        <p:grpSpPr>
          <a:xfrm>
            <a:off x="7738018" y="2365531"/>
            <a:ext cx="1262238" cy="344350"/>
            <a:chOff x="2594313" y="1528470"/>
            <a:chExt cx="1850085" cy="344350"/>
          </a:xfrm>
        </p:grpSpPr>
        <p:sp>
          <p:nvSpPr>
            <p:cNvPr id="126"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127" name="TextBox 126">
              <a:extLst>
                <a:ext uri="{FF2B5EF4-FFF2-40B4-BE49-F238E27FC236}">
                  <a16:creationId xmlns:a16="http://schemas.microsoft.com/office/drawing/2014/main" id="{8747B40A-CE81-0C06-70E2-7E2EF135C5E5}"/>
                </a:ext>
              </a:extLst>
            </p:cNvPr>
            <p:cNvSpPr txBox="1"/>
            <p:nvPr/>
          </p:nvSpPr>
          <p:spPr>
            <a:xfrm>
              <a:off x="2620741" y="1528470"/>
              <a:ext cx="790100" cy="123111"/>
            </a:xfrm>
            <a:prstGeom prst="rect">
              <a:avLst/>
            </a:prstGeom>
            <a:solidFill>
              <a:schemeClr val="bg1"/>
            </a:solidFill>
          </p:spPr>
          <p:txBody>
            <a:bodyPr wrap="none" lIns="36000" tIns="0" bIns="0" rtlCol="0">
              <a:spAutoFit/>
            </a:bodyPr>
            <a:lstStyle/>
            <a:p>
              <a:r>
                <a:rPr lang="ko-KR" altLang="en-US" sz="800" dirty="0" smtClean="0"/>
                <a:t>선택상품</a:t>
              </a:r>
              <a:endParaRPr lang="ko-KR" altLang="en-US" sz="800" dirty="0"/>
            </a:p>
          </p:txBody>
        </p:sp>
      </p:grpSp>
      <p:sp>
        <p:nvSpPr>
          <p:cNvPr id="132" name="직사각형 131">
            <a:extLst>
              <a:ext uri="{FF2B5EF4-FFF2-40B4-BE49-F238E27FC236}">
                <a16:creationId xmlns:a16="http://schemas.microsoft.com/office/drawing/2014/main" id="{FAA4610C-6316-E130-ED12-25CBD8318A5B}"/>
              </a:ext>
            </a:extLst>
          </p:cNvPr>
          <p:cNvSpPr/>
          <p:nvPr/>
        </p:nvSpPr>
        <p:spPr>
          <a:xfrm>
            <a:off x="171943" y="1212465"/>
            <a:ext cx="9347627" cy="183272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6" name="직사각형 135">
            <a:extLst>
              <a:ext uri="{FF2B5EF4-FFF2-40B4-BE49-F238E27FC236}">
                <a16:creationId xmlns:a16="http://schemas.microsoft.com/office/drawing/2014/main" id="{A7BD8C66-86B2-9D5F-AB23-6E75C3DC3575}"/>
              </a:ext>
            </a:extLst>
          </p:cNvPr>
          <p:cNvSpPr/>
          <p:nvPr/>
        </p:nvSpPr>
        <p:spPr>
          <a:xfrm>
            <a:off x="48077" y="115223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152" name="사각형: 둥근 모서리 300">
            <a:extLst>
              <a:ext uri="{FF2B5EF4-FFF2-40B4-BE49-F238E27FC236}">
                <a16:creationId xmlns:a16="http://schemas.microsoft.com/office/drawing/2014/main" id="{2562AFEA-73FE-7F33-80A7-6E471F496512}"/>
              </a:ext>
            </a:extLst>
          </p:cNvPr>
          <p:cNvSpPr/>
          <p:nvPr/>
        </p:nvSpPr>
        <p:spPr>
          <a:xfrm>
            <a:off x="185694" y="3118800"/>
            <a:ext cx="3017816" cy="225558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38" name="Placeholder Photo">
            <a:extLst>
              <a:ext uri="{FF2B5EF4-FFF2-40B4-BE49-F238E27FC236}">
                <a16:creationId xmlns:a16="http://schemas.microsoft.com/office/drawing/2014/main" id="{FB9EEBAB-6B4B-CC7D-CEAA-9FCE0F7E153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6152" y="3991690"/>
            <a:ext cx="807905" cy="807905"/>
          </a:xfrm>
          <a:prstGeom prst="rect">
            <a:avLst/>
          </a:prstGeom>
        </p:spPr>
      </p:pic>
      <p:sp>
        <p:nvSpPr>
          <p:cNvPr id="139" name="사각형: 둥근 모서리 334">
            <a:extLst>
              <a:ext uri="{FF2B5EF4-FFF2-40B4-BE49-F238E27FC236}">
                <a16:creationId xmlns:a16="http://schemas.microsoft.com/office/drawing/2014/main" id="{7251B2F1-AEBF-DE68-85F2-F45FBDEEDD4A}"/>
              </a:ext>
            </a:extLst>
          </p:cNvPr>
          <p:cNvSpPr/>
          <p:nvPr/>
        </p:nvSpPr>
        <p:spPr>
          <a:xfrm>
            <a:off x="1666516" y="3986423"/>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40" name="Add">
            <a:extLst>
              <a:ext uri="{FF2B5EF4-FFF2-40B4-BE49-F238E27FC236}">
                <a16:creationId xmlns:a16="http://schemas.microsoft.com/office/drawing/2014/main" id="{0CA2A107-F6FE-C901-895A-570CE817A302}"/>
              </a:ext>
            </a:extLst>
          </p:cNvPr>
          <p:cNvSpPr>
            <a:spLocks noChangeAspect="1"/>
          </p:cNvSpPr>
          <p:nvPr/>
        </p:nvSpPr>
        <p:spPr bwMode="auto">
          <a:xfrm>
            <a:off x="1980271" y="4291350"/>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41" name="직사각형 140">
            <a:extLst>
              <a:ext uri="{FF2B5EF4-FFF2-40B4-BE49-F238E27FC236}">
                <a16:creationId xmlns:a16="http://schemas.microsoft.com/office/drawing/2014/main" id="{16A591F8-3A59-AC38-3760-37BC90AC94C2}"/>
              </a:ext>
            </a:extLst>
          </p:cNvPr>
          <p:cNvSpPr/>
          <p:nvPr/>
        </p:nvSpPr>
        <p:spPr>
          <a:xfrm>
            <a:off x="736152" y="4463824"/>
            <a:ext cx="807905" cy="334811"/>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2022.12.31 00:00</a:t>
            </a:r>
            <a:endParaRPr lang="ko-KR" altLang="en-US" sz="600" dirty="0"/>
          </a:p>
        </p:txBody>
      </p:sp>
      <p:sp>
        <p:nvSpPr>
          <p:cNvPr id="142" name="직사각형 141">
            <a:extLst>
              <a:ext uri="{FF2B5EF4-FFF2-40B4-BE49-F238E27FC236}">
                <a16:creationId xmlns:a16="http://schemas.microsoft.com/office/drawing/2014/main" id="{6D701290-FF01-4D98-F7FE-33B456C6F0BE}"/>
              </a:ext>
            </a:extLst>
          </p:cNvPr>
          <p:cNvSpPr/>
          <p:nvPr/>
        </p:nvSpPr>
        <p:spPr>
          <a:xfrm>
            <a:off x="2215239" y="40889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3</a:t>
            </a:r>
            <a:endParaRPr lang="ko-KR" altLang="en-US" sz="600" dirty="0"/>
          </a:p>
        </p:txBody>
      </p:sp>
      <p:sp>
        <p:nvSpPr>
          <p:cNvPr id="143" name="직사각형 142">
            <a:extLst>
              <a:ext uri="{FF2B5EF4-FFF2-40B4-BE49-F238E27FC236}">
                <a16:creationId xmlns:a16="http://schemas.microsoft.com/office/drawing/2014/main" id="{34908147-590D-4B44-D647-829D7F3EE3A6}"/>
              </a:ext>
            </a:extLst>
          </p:cNvPr>
          <p:cNvSpPr/>
          <p:nvPr/>
        </p:nvSpPr>
        <p:spPr>
          <a:xfrm>
            <a:off x="1419838" y="453734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4</a:t>
            </a:r>
            <a:endParaRPr lang="ko-KR" altLang="en-US" sz="600" dirty="0"/>
          </a:p>
        </p:txBody>
      </p:sp>
      <p:sp>
        <p:nvSpPr>
          <p:cNvPr id="145" name="TextBox 144">
            <a:extLst>
              <a:ext uri="{FF2B5EF4-FFF2-40B4-BE49-F238E27FC236}">
                <a16:creationId xmlns:a16="http://schemas.microsoft.com/office/drawing/2014/main" id="{8AAEFCDB-C2D5-FDAF-B075-435EE43A9BE9}"/>
              </a:ext>
            </a:extLst>
          </p:cNvPr>
          <p:cNvSpPr txBox="1"/>
          <p:nvPr/>
        </p:nvSpPr>
        <p:spPr>
          <a:xfrm>
            <a:off x="230436" y="3218214"/>
            <a:ext cx="748923" cy="261610"/>
          </a:xfrm>
          <a:prstGeom prst="rect">
            <a:avLst/>
          </a:prstGeom>
          <a:noFill/>
        </p:spPr>
        <p:txBody>
          <a:bodyPr wrap="none" rtlCol="0">
            <a:spAutoFit/>
          </a:bodyPr>
          <a:lstStyle/>
          <a:p>
            <a:r>
              <a:rPr lang="ko-KR" altLang="en-US" sz="1100" dirty="0" smtClean="0">
                <a:solidFill>
                  <a:srgbClr val="0D6EFD"/>
                </a:solidFill>
              </a:rPr>
              <a:t>사진첨부</a:t>
            </a:r>
            <a:endParaRPr lang="ko-KR" altLang="en-US" sz="1100" dirty="0">
              <a:solidFill>
                <a:srgbClr val="0D6EFD"/>
              </a:solidFill>
            </a:endParaRPr>
          </a:p>
        </p:txBody>
      </p:sp>
      <p:cxnSp>
        <p:nvCxnSpPr>
          <p:cNvPr id="148" name="직선 연결선 147">
            <a:extLst>
              <a:ext uri="{FF2B5EF4-FFF2-40B4-BE49-F238E27FC236}">
                <a16:creationId xmlns:a16="http://schemas.microsoft.com/office/drawing/2014/main" id="{159DFBE7-65C2-6831-9FB8-42DCAE3D58EE}"/>
              </a:ext>
            </a:extLst>
          </p:cNvPr>
          <p:cNvCxnSpPr>
            <a:cxnSpLocks/>
          </p:cNvCxnSpPr>
          <p:nvPr/>
        </p:nvCxnSpPr>
        <p:spPr>
          <a:xfrm>
            <a:off x="304735" y="3559945"/>
            <a:ext cx="2610822"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61" name="사각형: 둥근 모서리 277">
            <a:extLst>
              <a:ext uri="{FF2B5EF4-FFF2-40B4-BE49-F238E27FC236}">
                <a16:creationId xmlns:a16="http://schemas.microsoft.com/office/drawing/2014/main" id="{813CA75A-215B-5048-2649-1E2912CF62E6}"/>
              </a:ext>
            </a:extLst>
          </p:cNvPr>
          <p:cNvSpPr/>
          <p:nvPr/>
        </p:nvSpPr>
        <p:spPr>
          <a:xfrm>
            <a:off x="3268326" y="3118799"/>
            <a:ext cx="6233751" cy="225558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2" name="TextBox 161">
            <a:extLst>
              <a:ext uri="{FF2B5EF4-FFF2-40B4-BE49-F238E27FC236}">
                <a16:creationId xmlns:a16="http://schemas.microsoft.com/office/drawing/2014/main" id="{5B10696D-2E2A-648F-CC4E-F848BCDF914E}"/>
              </a:ext>
            </a:extLst>
          </p:cNvPr>
          <p:cNvSpPr txBox="1"/>
          <p:nvPr/>
        </p:nvSpPr>
        <p:spPr>
          <a:xfrm>
            <a:off x="3321659" y="3220229"/>
            <a:ext cx="829073" cy="261610"/>
          </a:xfrm>
          <a:prstGeom prst="rect">
            <a:avLst/>
          </a:prstGeom>
          <a:noFill/>
        </p:spPr>
        <p:txBody>
          <a:bodyPr wrap="none" rtlCol="0">
            <a:spAutoFit/>
          </a:bodyPr>
          <a:lstStyle/>
          <a:p>
            <a:r>
              <a:rPr lang="ko-KR" altLang="en-US" sz="1100" dirty="0">
                <a:solidFill>
                  <a:srgbClr val="0D6EFD"/>
                </a:solidFill>
              </a:rPr>
              <a:t>인수자 서명</a:t>
            </a:r>
            <a:endParaRPr lang="ko-KR" altLang="en-US" sz="1100" dirty="0">
              <a:solidFill>
                <a:schemeClr val="bg1">
                  <a:lumMod val="50000"/>
                </a:schemeClr>
              </a:solidFill>
            </a:endParaRPr>
          </a:p>
        </p:txBody>
      </p:sp>
      <p:cxnSp>
        <p:nvCxnSpPr>
          <p:cNvPr id="163" name="직선 연결선 162">
            <a:extLst>
              <a:ext uri="{FF2B5EF4-FFF2-40B4-BE49-F238E27FC236}">
                <a16:creationId xmlns:a16="http://schemas.microsoft.com/office/drawing/2014/main" id="{CE0855DD-D8F0-92FC-5134-4BA39AA88831}"/>
              </a:ext>
            </a:extLst>
          </p:cNvPr>
          <p:cNvCxnSpPr>
            <a:cxnSpLocks/>
          </p:cNvCxnSpPr>
          <p:nvPr/>
        </p:nvCxnSpPr>
        <p:spPr>
          <a:xfrm>
            <a:off x="3391183" y="3547537"/>
            <a:ext cx="6042645" cy="7003"/>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pic>
        <p:nvPicPr>
          <p:cNvPr id="164" name="그림 163">
            <a:extLst>
              <a:ext uri="{FF2B5EF4-FFF2-40B4-BE49-F238E27FC236}">
                <a16:creationId xmlns:a16="http://schemas.microsoft.com/office/drawing/2014/main" id="{F3EDE7A5-E3D1-6D3D-23A3-0277E5C973E8}"/>
              </a:ext>
            </a:extLst>
          </p:cNvPr>
          <p:cNvPicPr>
            <a:picLocks noChangeAspect="1"/>
          </p:cNvPicPr>
          <p:nvPr/>
        </p:nvPicPr>
        <p:blipFill rotWithShape="1">
          <a:blip r:embed="rId6"/>
          <a:srcRect t="53311" r="83929"/>
          <a:stretch/>
        </p:blipFill>
        <p:spPr>
          <a:xfrm>
            <a:off x="3396600" y="3618440"/>
            <a:ext cx="267884" cy="249039"/>
          </a:xfrm>
          <a:prstGeom prst="rect">
            <a:avLst/>
          </a:prstGeom>
        </p:spPr>
      </p:pic>
      <p:sp>
        <p:nvSpPr>
          <p:cNvPr id="165" name="TextBox 164">
            <a:extLst>
              <a:ext uri="{FF2B5EF4-FFF2-40B4-BE49-F238E27FC236}">
                <a16:creationId xmlns:a16="http://schemas.microsoft.com/office/drawing/2014/main" id="{8A4B1FE9-81FB-B5DB-DE50-3567E7F1BCCB}"/>
              </a:ext>
            </a:extLst>
          </p:cNvPr>
          <p:cNvSpPr txBox="1"/>
          <p:nvPr/>
        </p:nvSpPr>
        <p:spPr>
          <a:xfrm>
            <a:off x="3641407" y="3602505"/>
            <a:ext cx="2675732" cy="261610"/>
          </a:xfrm>
          <a:prstGeom prst="rect">
            <a:avLst/>
          </a:prstGeom>
          <a:noFill/>
        </p:spPr>
        <p:txBody>
          <a:bodyPr wrap="none" rtlCol="0">
            <a:spAutoFit/>
          </a:bodyPr>
          <a:lstStyle/>
          <a:p>
            <a:r>
              <a:rPr lang="ko-KR" altLang="en-US" sz="1100" dirty="0"/>
              <a:t>위와 같이 서비스를 제공받았음을 확인합니다</a:t>
            </a:r>
            <a:r>
              <a:rPr lang="en-US" altLang="ko-KR" sz="1100" dirty="0"/>
              <a:t>.</a:t>
            </a:r>
            <a:endParaRPr lang="ko-KR" altLang="en-US" sz="1100" dirty="0"/>
          </a:p>
        </p:txBody>
      </p:sp>
      <p:sp>
        <p:nvSpPr>
          <p:cNvPr id="166" name="TextBox 165">
            <a:extLst>
              <a:ext uri="{FF2B5EF4-FFF2-40B4-BE49-F238E27FC236}">
                <a16:creationId xmlns:a16="http://schemas.microsoft.com/office/drawing/2014/main" id="{F588549D-1885-4BCA-F7E8-CC9C39746B3F}"/>
              </a:ext>
            </a:extLst>
          </p:cNvPr>
          <p:cNvSpPr txBox="1"/>
          <p:nvPr/>
        </p:nvSpPr>
        <p:spPr>
          <a:xfrm>
            <a:off x="7766384" y="3211770"/>
            <a:ext cx="1667444" cy="246221"/>
          </a:xfrm>
          <a:prstGeom prst="rect">
            <a:avLst/>
          </a:prstGeom>
          <a:noFill/>
        </p:spPr>
        <p:txBody>
          <a:bodyPr wrap="none" rtlCol="0">
            <a:spAutoFit/>
          </a:bodyPr>
          <a:lstStyle/>
          <a:p>
            <a:pPr algn="r"/>
            <a:r>
              <a:rPr lang="ko-KR" altLang="en-US" sz="10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서명시간</a:t>
            </a:r>
            <a:r>
              <a:rPr lang="en-US" altLang="ko-KR" sz="10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2022.12.31 12:33</a:t>
            </a:r>
            <a:endParaRPr lang="ko-KR" altLang="en-US" sz="10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67" name="직사각형 166">
            <a:extLst>
              <a:ext uri="{FF2B5EF4-FFF2-40B4-BE49-F238E27FC236}">
                <a16:creationId xmlns:a16="http://schemas.microsoft.com/office/drawing/2014/main" id="{88F11431-9CF3-3AF0-B9D0-407FCDA13306}"/>
              </a:ext>
            </a:extLst>
          </p:cNvPr>
          <p:cNvSpPr/>
          <p:nvPr/>
        </p:nvSpPr>
        <p:spPr>
          <a:xfrm>
            <a:off x="3492034" y="3951207"/>
            <a:ext cx="5854839" cy="12550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nvGrpSpPr>
          <p:cNvPr id="168" name="그룹 167">
            <a:extLst>
              <a:ext uri="{FF2B5EF4-FFF2-40B4-BE49-F238E27FC236}">
                <a16:creationId xmlns:a16="http://schemas.microsoft.com/office/drawing/2014/main" id="{9B8F5523-4596-4508-9DDF-1605190B9E11}"/>
              </a:ext>
            </a:extLst>
          </p:cNvPr>
          <p:cNvGrpSpPr/>
          <p:nvPr/>
        </p:nvGrpSpPr>
        <p:grpSpPr>
          <a:xfrm>
            <a:off x="8655905" y="5676437"/>
            <a:ext cx="811764" cy="340368"/>
            <a:chOff x="7459478" y="5988238"/>
            <a:chExt cx="811764" cy="340368"/>
          </a:xfrm>
        </p:grpSpPr>
        <p:sp>
          <p:nvSpPr>
            <p:cNvPr id="169" name="사각형: 둥근 모서리 344">
              <a:extLst>
                <a:ext uri="{FF2B5EF4-FFF2-40B4-BE49-F238E27FC236}">
                  <a16:creationId xmlns:a16="http://schemas.microsoft.com/office/drawing/2014/main" id="{0C7232B1-9992-F311-EC48-38B9FC6375D3}"/>
                </a:ext>
              </a:extLst>
            </p:cNvPr>
            <p:cNvSpPr/>
            <p:nvPr/>
          </p:nvSpPr>
          <p:spPr>
            <a:xfrm>
              <a:off x="7459478" y="598823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0" name="타원 169">
              <a:extLst>
                <a:ext uri="{FF2B5EF4-FFF2-40B4-BE49-F238E27FC236}">
                  <a16:creationId xmlns:a16="http://schemas.microsoft.com/office/drawing/2014/main" id="{9DC9E8C8-C219-BB69-C2AE-EBA9E2F0DB80}"/>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1" name="TextBox 170">
              <a:extLst>
                <a:ext uri="{FF2B5EF4-FFF2-40B4-BE49-F238E27FC236}">
                  <a16:creationId xmlns:a16="http://schemas.microsoft.com/office/drawing/2014/main" id="{91E44058-7026-BDDF-CAD5-4D05E1EF46B5}"/>
                </a:ext>
              </a:extLst>
            </p:cNvPr>
            <p:cNvSpPr txBox="1"/>
            <p:nvPr/>
          </p:nvSpPr>
          <p:spPr>
            <a:xfrm>
              <a:off x="7771366" y="6037400"/>
              <a:ext cx="485552" cy="230832"/>
            </a:xfrm>
            <a:prstGeom prst="rect">
              <a:avLst/>
            </a:prstGeom>
            <a:noFill/>
          </p:spPr>
          <p:txBody>
            <a:bodyPr wrap="square" rtlCol="0">
              <a:spAutoFit/>
            </a:bodyPr>
            <a:lstStyle/>
            <a:p>
              <a:r>
                <a:rPr lang="ko-KR" altLang="en-US" sz="900" dirty="0" smtClean="0">
                  <a:solidFill>
                    <a:schemeClr val="bg1"/>
                  </a:solidFill>
                </a:rPr>
                <a:t>반영</a:t>
              </a:r>
              <a:endParaRPr lang="ko-KR" altLang="en-US" sz="900" dirty="0">
                <a:solidFill>
                  <a:schemeClr val="bg1"/>
                </a:solidFill>
              </a:endParaRPr>
            </a:p>
          </p:txBody>
        </p:sp>
        <p:sp>
          <p:nvSpPr>
            <p:cNvPr id="172" name="Save">
              <a:extLst>
                <a:ext uri="{FF2B5EF4-FFF2-40B4-BE49-F238E27FC236}">
                  <a16:creationId xmlns:a16="http://schemas.microsoft.com/office/drawing/2014/main" id="{1F26CC28-E796-922A-5076-9B32F3EB989A}"/>
                </a:ext>
              </a:extLst>
            </p:cNvPr>
            <p:cNvSpPr>
              <a:spLocks noChangeAspect="1" noEditPoints="1"/>
            </p:cNvSpPr>
            <p:nvPr/>
          </p:nvSpPr>
          <p:spPr bwMode="auto">
            <a:xfrm>
              <a:off x="7582070" y="610055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73" name="그룹 172">
            <a:extLst>
              <a:ext uri="{FF2B5EF4-FFF2-40B4-BE49-F238E27FC236}">
                <a16:creationId xmlns:a16="http://schemas.microsoft.com/office/drawing/2014/main" id="{AD26779A-B3BD-5FDF-E72A-9A6AD2F24E70}"/>
              </a:ext>
            </a:extLst>
          </p:cNvPr>
          <p:cNvGrpSpPr/>
          <p:nvPr/>
        </p:nvGrpSpPr>
        <p:grpSpPr>
          <a:xfrm>
            <a:off x="7759977" y="5676437"/>
            <a:ext cx="811764" cy="340368"/>
            <a:chOff x="7459478" y="5988238"/>
            <a:chExt cx="811764" cy="340368"/>
          </a:xfrm>
        </p:grpSpPr>
        <p:sp>
          <p:nvSpPr>
            <p:cNvPr id="175" name="사각형: 둥근 모서리 290">
              <a:extLst>
                <a:ext uri="{FF2B5EF4-FFF2-40B4-BE49-F238E27FC236}">
                  <a16:creationId xmlns:a16="http://schemas.microsoft.com/office/drawing/2014/main" id="{1709A6C1-691B-93F7-F970-3FC099346487}"/>
                </a:ext>
              </a:extLst>
            </p:cNvPr>
            <p:cNvSpPr/>
            <p:nvPr/>
          </p:nvSpPr>
          <p:spPr>
            <a:xfrm>
              <a:off x="7459478" y="5988238"/>
              <a:ext cx="811764"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2" name="타원 181">
              <a:extLst>
                <a:ext uri="{FF2B5EF4-FFF2-40B4-BE49-F238E27FC236}">
                  <a16:creationId xmlns:a16="http://schemas.microsoft.com/office/drawing/2014/main" id="{51B961D9-822C-9815-C4F5-48726A655AF7}"/>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9" name="TextBox 188">
              <a:extLst>
                <a:ext uri="{FF2B5EF4-FFF2-40B4-BE49-F238E27FC236}">
                  <a16:creationId xmlns:a16="http://schemas.microsoft.com/office/drawing/2014/main" id="{A0F69D79-79C4-C523-7132-7D8737270575}"/>
                </a:ext>
              </a:extLst>
            </p:cNvPr>
            <p:cNvSpPr txBox="1"/>
            <p:nvPr/>
          </p:nvSpPr>
          <p:spPr>
            <a:xfrm>
              <a:off x="7771366" y="6037400"/>
              <a:ext cx="499876" cy="230832"/>
            </a:xfrm>
            <a:prstGeom prst="rect">
              <a:avLst/>
            </a:prstGeom>
            <a:noFill/>
          </p:spPr>
          <p:txBody>
            <a:bodyPr wrap="square" rtlCol="0">
              <a:spAutoFit/>
            </a:bodyPr>
            <a:lstStyle/>
            <a:p>
              <a:r>
                <a:rPr lang="ko-KR" altLang="en-US" sz="900" dirty="0">
                  <a:solidFill>
                    <a:schemeClr val="bg1"/>
                  </a:solidFill>
                </a:rPr>
                <a:t>출력</a:t>
              </a:r>
            </a:p>
          </p:txBody>
        </p:sp>
      </p:grpSp>
      <p:sp>
        <p:nvSpPr>
          <p:cNvPr id="190" name="Printer">
            <a:extLst>
              <a:ext uri="{FF2B5EF4-FFF2-40B4-BE49-F238E27FC236}">
                <a16:creationId xmlns:a16="http://schemas.microsoft.com/office/drawing/2014/main" id="{E6992263-5286-A7DB-2A0D-3FE323228F1C}"/>
              </a:ext>
            </a:extLst>
          </p:cNvPr>
          <p:cNvSpPr>
            <a:spLocks noChangeAspect="1" noEditPoints="1"/>
          </p:cNvSpPr>
          <p:nvPr/>
        </p:nvSpPr>
        <p:spPr bwMode="auto">
          <a:xfrm>
            <a:off x="7879532" y="5780089"/>
            <a:ext cx="133823" cy="135134"/>
          </a:xfrm>
          <a:custGeom>
            <a:avLst/>
            <a:gdLst>
              <a:gd name="T0" fmla="*/ 380 w 1411"/>
              <a:gd name="T1" fmla="*/ 0 h 1411"/>
              <a:gd name="T2" fmla="*/ 217 w 1411"/>
              <a:gd name="T3" fmla="*/ 163 h 1411"/>
              <a:gd name="T4" fmla="*/ 217 w 1411"/>
              <a:gd name="T5" fmla="*/ 435 h 1411"/>
              <a:gd name="T6" fmla="*/ 163 w 1411"/>
              <a:gd name="T7" fmla="*/ 435 h 1411"/>
              <a:gd name="T8" fmla="*/ 0 w 1411"/>
              <a:gd name="T9" fmla="*/ 597 h 1411"/>
              <a:gd name="T10" fmla="*/ 0 w 1411"/>
              <a:gd name="T11" fmla="*/ 923 h 1411"/>
              <a:gd name="T12" fmla="*/ 163 w 1411"/>
              <a:gd name="T13" fmla="*/ 1086 h 1411"/>
              <a:gd name="T14" fmla="*/ 216 w 1411"/>
              <a:gd name="T15" fmla="*/ 1086 h 1411"/>
              <a:gd name="T16" fmla="*/ 216 w 1411"/>
              <a:gd name="T17" fmla="*/ 1249 h 1411"/>
              <a:gd name="T18" fmla="*/ 378 w 1411"/>
              <a:gd name="T19" fmla="*/ 1411 h 1411"/>
              <a:gd name="T20" fmla="*/ 1031 w 1411"/>
              <a:gd name="T21" fmla="*/ 1411 h 1411"/>
              <a:gd name="T22" fmla="*/ 1194 w 1411"/>
              <a:gd name="T23" fmla="*/ 1249 h 1411"/>
              <a:gd name="T24" fmla="*/ 1194 w 1411"/>
              <a:gd name="T25" fmla="*/ 1086 h 1411"/>
              <a:gd name="T26" fmla="*/ 1248 w 1411"/>
              <a:gd name="T27" fmla="*/ 1086 h 1411"/>
              <a:gd name="T28" fmla="*/ 1411 w 1411"/>
              <a:gd name="T29" fmla="*/ 923 h 1411"/>
              <a:gd name="T30" fmla="*/ 1411 w 1411"/>
              <a:gd name="T31" fmla="*/ 597 h 1411"/>
              <a:gd name="T32" fmla="*/ 1248 w 1411"/>
              <a:gd name="T33" fmla="*/ 435 h 1411"/>
              <a:gd name="T34" fmla="*/ 1194 w 1411"/>
              <a:gd name="T35" fmla="*/ 435 h 1411"/>
              <a:gd name="T36" fmla="*/ 1194 w 1411"/>
              <a:gd name="T37" fmla="*/ 163 h 1411"/>
              <a:gd name="T38" fmla="*/ 1031 w 1411"/>
              <a:gd name="T39" fmla="*/ 0 h 1411"/>
              <a:gd name="T40" fmla="*/ 380 w 1411"/>
              <a:gd name="T41" fmla="*/ 0 h 1411"/>
              <a:gd name="T42" fmla="*/ 380 w 1411"/>
              <a:gd name="T43" fmla="*/ 109 h 1411"/>
              <a:gd name="T44" fmla="*/ 1031 w 1411"/>
              <a:gd name="T45" fmla="*/ 109 h 1411"/>
              <a:gd name="T46" fmla="*/ 1086 w 1411"/>
              <a:gd name="T47" fmla="*/ 163 h 1411"/>
              <a:gd name="T48" fmla="*/ 1086 w 1411"/>
              <a:gd name="T49" fmla="*/ 435 h 1411"/>
              <a:gd name="T50" fmla="*/ 326 w 1411"/>
              <a:gd name="T51" fmla="*/ 435 h 1411"/>
              <a:gd name="T52" fmla="*/ 326 w 1411"/>
              <a:gd name="T53" fmla="*/ 163 h 1411"/>
              <a:gd name="T54" fmla="*/ 380 w 1411"/>
              <a:gd name="T55" fmla="*/ 109 h 1411"/>
              <a:gd name="T56" fmla="*/ 1167 w 1411"/>
              <a:gd name="T57" fmla="*/ 543 h 1411"/>
              <a:gd name="T58" fmla="*/ 1248 w 1411"/>
              <a:gd name="T59" fmla="*/ 624 h 1411"/>
              <a:gd name="T60" fmla="*/ 1167 w 1411"/>
              <a:gd name="T61" fmla="*/ 706 h 1411"/>
              <a:gd name="T62" fmla="*/ 1086 w 1411"/>
              <a:gd name="T63" fmla="*/ 624 h 1411"/>
              <a:gd name="T64" fmla="*/ 1167 w 1411"/>
              <a:gd name="T65" fmla="*/ 543 h 1411"/>
              <a:gd name="T66" fmla="*/ 324 w 1411"/>
              <a:gd name="T67" fmla="*/ 814 h 1411"/>
              <a:gd name="T68" fmla="*/ 1086 w 1411"/>
              <a:gd name="T69" fmla="*/ 814 h 1411"/>
              <a:gd name="T70" fmla="*/ 1086 w 1411"/>
              <a:gd name="T71" fmla="*/ 1249 h 1411"/>
              <a:gd name="T72" fmla="*/ 1031 w 1411"/>
              <a:gd name="T73" fmla="*/ 1303 h 1411"/>
              <a:gd name="T74" fmla="*/ 378 w 1411"/>
              <a:gd name="T75" fmla="*/ 1303 h 1411"/>
              <a:gd name="T76" fmla="*/ 324 w 1411"/>
              <a:gd name="T77" fmla="*/ 1249 h 1411"/>
              <a:gd name="T78" fmla="*/ 324 w 1411"/>
              <a:gd name="T79" fmla="*/ 814 h 1411"/>
              <a:gd name="T80" fmla="*/ 434 w 1411"/>
              <a:gd name="T81" fmla="*/ 923 h 1411"/>
              <a:gd name="T82" fmla="*/ 434 w 1411"/>
              <a:gd name="T83" fmla="*/ 1032 h 1411"/>
              <a:gd name="T84" fmla="*/ 977 w 1411"/>
              <a:gd name="T85" fmla="*/ 1032 h 1411"/>
              <a:gd name="T86" fmla="*/ 977 w 1411"/>
              <a:gd name="T87" fmla="*/ 923 h 1411"/>
              <a:gd name="T88" fmla="*/ 434 w 1411"/>
              <a:gd name="T89" fmla="*/ 923 h 1411"/>
              <a:gd name="T90" fmla="*/ 434 w 1411"/>
              <a:gd name="T91" fmla="*/ 1086 h 1411"/>
              <a:gd name="T92" fmla="*/ 434 w 1411"/>
              <a:gd name="T93" fmla="*/ 1194 h 1411"/>
              <a:gd name="T94" fmla="*/ 814 w 1411"/>
              <a:gd name="T95" fmla="*/ 1194 h 1411"/>
              <a:gd name="T96" fmla="*/ 814 w 1411"/>
              <a:gd name="T97" fmla="*/ 1086 h 1411"/>
              <a:gd name="T98" fmla="*/ 434 w 1411"/>
              <a:gd name="T99" fmla="*/ 1086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11" h="1411">
                <a:moveTo>
                  <a:pt x="380" y="0"/>
                </a:moveTo>
                <a:cubicBezTo>
                  <a:pt x="291" y="0"/>
                  <a:pt x="217" y="74"/>
                  <a:pt x="217" y="163"/>
                </a:cubicBezTo>
                <a:lnTo>
                  <a:pt x="217" y="435"/>
                </a:lnTo>
                <a:lnTo>
                  <a:pt x="163" y="435"/>
                </a:lnTo>
                <a:cubicBezTo>
                  <a:pt x="73" y="435"/>
                  <a:pt x="0" y="507"/>
                  <a:pt x="0" y="597"/>
                </a:cubicBezTo>
                <a:lnTo>
                  <a:pt x="0" y="923"/>
                </a:lnTo>
                <a:cubicBezTo>
                  <a:pt x="0" y="1013"/>
                  <a:pt x="73" y="1086"/>
                  <a:pt x="163" y="1086"/>
                </a:cubicBezTo>
                <a:lnTo>
                  <a:pt x="216" y="1086"/>
                </a:lnTo>
                <a:lnTo>
                  <a:pt x="216" y="1249"/>
                </a:lnTo>
                <a:cubicBezTo>
                  <a:pt x="216" y="1338"/>
                  <a:pt x="289" y="1411"/>
                  <a:pt x="378" y="1411"/>
                </a:cubicBezTo>
                <a:lnTo>
                  <a:pt x="1031" y="1411"/>
                </a:lnTo>
                <a:cubicBezTo>
                  <a:pt x="1121" y="1411"/>
                  <a:pt x="1194" y="1338"/>
                  <a:pt x="1194" y="1249"/>
                </a:cubicBezTo>
                <a:lnTo>
                  <a:pt x="1194" y="1086"/>
                </a:lnTo>
                <a:lnTo>
                  <a:pt x="1248" y="1086"/>
                </a:lnTo>
                <a:cubicBezTo>
                  <a:pt x="1338" y="1086"/>
                  <a:pt x="1411" y="1013"/>
                  <a:pt x="1411" y="923"/>
                </a:cubicBezTo>
                <a:lnTo>
                  <a:pt x="1411" y="597"/>
                </a:lnTo>
                <a:cubicBezTo>
                  <a:pt x="1411" y="507"/>
                  <a:pt x="1338" y="435"/>
                  <a:pt x="1248" y="435"/>
                </a:cubicBezTo>
                <a:lnTo>
                  <a:pt x="1194" y="435"/>
                </a:lnTo>
                <a:lnTo>
                  <a:pt x="1194" y="163"/>
                </a:lnTo>
                <a:cubicBezTo>
                  <a:pt x="1194" y="74"/>
                  <a:pt x="1121" y="0"/>
                  <a:pt x="1031" y="0"/>
                </a:cubicBezTo>
                <a:lnTo>
                  <a:pt x="380" y="0"/>
                </a:lnTo>
                <a:close/>
                <a:moveTo>
                  <a:pt x="380" y="109"/>
                </a:moveTo>
                <a:lnTo>
                  <a:pt x="1031" y="109"/>
                </a:lnTo>
                <a:cubicBezTo>
                  <a:pt x="1062" y="109"/>
                  <a:pt x="1086" y="133"/>
                  <a:pt x="1086" y="163"/>
                </a:cubicBezTo>
                <a:lnTo>
                  <a:pt x="1086" y="435"/>
                </a:lnTo>
                <a:lnTo>
                  <a:pt x="326" y="435"/>
                </a:lnTo>
                <a:lnTo>
                  <a:pt x="326" y="163"/>
                </a:lnTo>
                <a:cubicBezTo>
                  <a:pt x="326" y="133"/>
                  <a:pt x="350" y="109"/>
                  <a:pt x="380" y="109"/>
                </a:cubicBezTo>
                <a:close/>
                <a:moveTo>
                  <a:pt x="1167" y="543"/>
                </a:moveTo>
                <a:cubicBezTo>
                  <a:pt x="1212" y="543"/>
                  <a:pt x="1248" y="580"/>
                  <a:pt x="1248" y="624"/>
                </a:cubicBezTo>
                <a:cubicBezTo>
                  <a:pt x="1248" y="669"/>
                  <a:pt x="1212" y="706"/>
                  <a:pt x="1167" y="706"/>
                </a:cubicBezTo>
                <a:cubicBezTo>
                  <a:pt x="1122" y="706"/>
                  <a:pt x="1086" y="669"/>
                  <a:pt x="1086" y="624"/>
                </a:cubicBezTo>
                <a:cubicBezTo>
                  <a:pt x="1086" y="580"/>
                  <a:pt x="1122" y="543"/>
                  <a:pt x="1167" y="543"/>
                </a:cubicBezTo>
                <a:close/>
                <a:moveTo>
                  <a:pt x="324" y="814"/>
                </a:moveTo>
                <a:lnTo>
                  <a:pt x="1086" y="814"/>
                </a:lnTo>
                <a:lnTo>
                  <a:pt x="1086" y="1249"/>
                </a:lnTo>
                <a:cubicBezTo>
                  <a:pt x="1086" y="1279"/>
                  <a:pt x="1062" y="1303"/>
                  <a:pt x="1031" y="1303"/>
                </a:cubicBezTo>
                <a:lnTo>
                  <a:pt x="378" y="1303"/>
                </a:lnTo>
                <a:cubicBezTo>
                  <a:pt x="348" y="1303"/>
                  <a:pt x="324" y="1279"/>
                  <a:pt x="324" y="1249"/>
                </a:cubicBezTo>
                <a:lnTo>
                  <a:pt x="324" y="814"/>
                </a:lnTo>
                <a:close/>
                <a:moveTo>
                  <a:pt x="434" y="923"/>
                </a:moveTo>
                <a:lnTo>
                  <a:pt x="434" y="1032"/>
                </a:lnTo>
                <a:lnTo>
                  <a:pt x="977" y="1032"/>
                </a:lnTo>
                <a:lnTo>
                  <a:pt x="977" y="923"/>
                </a:lnTo>
                <a:lnTo>
                  <a:pt x="434" y="923"/>
                </a:lnTo>
                <a:close/>
                <a:moveTo>
                  <a:pt x="434" y="1086"/>
                </a:moveTo>
                <a:lnTo>
                  <a:pt x="434" y="1194"/>
                </a:lnTo>
                <a:lnTo>
                  <a:pt x="814" y="1194"/>
                </a:lnTo>
                <a:lnTo>
                  <a:pt x="814" y="1086"/>
                </a:lnTo>
                <a:lnTo>
                  <a:pt x="434" y="1086"/>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27651230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Phone"/>
          <p:cNvGrpSpPr>
            <a:grpSpLocks noChangeAspect="1"/>
          </p:cNvGrpSpPr>
          <p:nvPr/>
        </p:nvGrpSpPr>
        <p:grpSpPr>
          <a:xfrm>
            <a:off x="3532154" y="630829"/>
            <a:ext cx="3215762" cy="5756822"/>
            <a:chOff x="595686" y="1262396"/>
            <a:chExt cx="2479208" cy="4859248"/>
          </a:xfrm>
        </p:grpSpPr>
        <p:sp>
          <p:nvSpPr>
            <p:cNvPr id="41" name="Case"/>
            <p:cNvSpPr>
              <a:spLocks/>
            </p:cNvSpPr>
            <p:nvPr/>
          </p:nvSpPr>
          <p:spPr bwMode="auto">
            <a:xfrm>
              <a:off x="595686" y="1262396"/>
              <a:ext cx="2479208" cy="4859248"/>
            </a:xfrm>
            <a:custGeom>
              <a:avLst/>
              <a:gdLst>
                <a:gd name="T0" fmla="*/ 403 w 4052"/>
                <a:gd name="T1" fmla="*/ 0 h 7922"/>
                <a:gd name="T2" fmla="*/ 3649 w 4052"/>
                <a:gd name="T3" fmla="*/ 0 h 7922"/>
                <a:gd name="T4" fmla="*/ 4052 w 4052"/>
                <a:gd name="T5" fmla="*/ 403 h 7922"/>
                <a:gd name="T6" fmla="*/ 4052 w 4052"/>
                <a:gd name="T7" fmla="*/ 7519 h 7922"/>
                <a:gd name="T8" fmla="*/ 3649 w 4052"/>
                <a:gd name="T9" fmla="*/ 7922 h 7922"/>
                <a:gd name="T10" fmla="*/ 403 w 4052"/>
                <a:gd name="T11" fmla="*/ 7922 h 7922"/>
                <a:gd name="T12" fmla="*/ 0 w 4052"/>
                <a:gd name="T13" fmla="*/ 7519 h 7922"/>
                <a:gd name="T14" fmla="*/ 0 w 4052"/>
                <a:gd name="T15" fmla="*/ 403 h 7922"/>
                <a:gd name="T16" fmla="*/ 403 w 4052"/>
                <a:gd name="T17" fmla="*/ 0 h 7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52" h="7922">
                  <a:moveTo>
                    <a:pt x="403" y="0"/>
                  </a:moveTo>
                  <a:lnTo>
                    <a:pt x="3649" y="0"/>
                  </a:lnTo>
                  <a:cubicBezTo>
                    <a:pt x="3872" y="0"/>
                    <a:pt x="4052" y="179"/>
                    <a:pt x="4052" y="403"/>
                  </a:cubicBezTo>
                  <a:lnTo>
                    <a:pt x="4052" y="7519"/>
                  </a:lnTo>
                  <a:cubicBezTo>
                    <a:pt x="4052" y="7742"/>
                    <a:pt x="3872" y="7922"/>
                    <a:pt x="3649" y="7922"/>
                  </a:cubicBezTo>
                  <a:lnTo>
                    <a:pt x="403" y="7922"/>
                  </a:lnTo>
                  <a:cubicBezTo>
                    <a:pt x="180" y="7922"/>
                    <a:pt x="0" y="7742"/>
                    <a:pt x="0" y="7519"/>
                  </a:cubicBezTo>
                  <a:lnTo>
                    <a:pt x="0" y="403"/>
                  </a:lnTo>
                  <a:cubicBezTo>
                    <a:pt x="0" y="179"/>
                    <a:pt x="180" y="0"/>
                    <a:pt x="403" y="0"/>
                  </a:cubicBezTo>
                  <a:close/>
                </a:path>
              </a:pathLst>
            </a:custGeom>
            <a:solidFill>
              <a:srgbClr val="263238"/>
            </a:solidFill>
            <a:ln w="6350" cap="sq">
              <a:no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2" name="Button"/>
            <p:cNvSpPr>
              <a:spLocks/>
            </p:cNvSpPr>
            <p:nvPr/>
          </p:nvSpPr>
          <p:spPr bwMode="auto">
            <a:xfrm>
              <a:off x="1590813" y="5845832"/>
              <a:ext cx="488955" cy="161837"/>
            </a:xfrm>
            <a:custGeom>
              <a:avLst/>
              <a:gdLst>
                <a:gd name="T0" fmla="*/ 131 w 796"/>
                <a:gd name="T1" fmla="*/ 0 h 262"/>
                <a:gd name="T2" fmla="*/ 665 w 796"/>
                <a:gd name="T3" fmla="*/ 0 h 262"/>
                <a:gd name="T4" fmla="*/ 796 w 796"/>
                <a:gd name="T5" fmla="*/ 131 h 262"/>
                <a:gd name="T6" fmla="*/ 665 w 796"/>
                <a:gd name="T7" fmla="*/ 262 h 262"/>
                <a:gd name="T8" fmla="*/ 131 w 796"/>
                <a:gd name="T9" fmla="*/ 262 h 262"/>
                <a:gd name="T10" fmla="*/ 0 w 796"/>
                <a:gd name="T11" fmla="*/ 131 h 262"/>
                <a:gd name="T12" fmla="*/ 131 w 796"/>
                <a:gd name="T13" fmla="*/ 0 h 262"/>
              </a:gdLst>
              <a:ahLst/>
              <a:cxnLst>
                <a:cxn ang="0">
                  <a:pos x="T0" y="T1"/>
                </a:cxn>
                <a:cxn ang="0">
                  <a:pos x="T2" y="T3"/>
                </a:cxn>
                <a:cxn ang="0">
                  <a:pos x="T4" y="T5"/>
                </a:cxn>
                <a:cxn ang="0">
                  <a:pos x="T6" y="T7"/>
                </a:cxn>
                <a:cxn ang="0">
                  <a:pos x="T8" y="T9"/>
                </a:cxn>
                <a:cxn ang="0">
                  <a:pos x="T10" y="T11"/>
                </a:cxn>
                <a:cxn ang="0">
                  <a:pos x="T12" y="T13"/>
                </a:cxn>
              </a:cxnLst>
              <a:rect l="0" t="0" r="r" b="b"/>
              <a:pathLst>
                <a:path w="796" h="262">
                  <a:moveTo>
                    <a:pt x="131" y="0"/>
                  </a:moveTo>
                  <a:lnTo>
                    <a:pt x="665" y="0"/>
                  </a:lnTo>
                  <a:cubicBezTo>
                    <a:pt x="738" y="0"/>
                    <a:pt x="796" y="59"/>
                    <a:pt x="796" y="131"/>
                  </a:cubicBezTo>
                  <a:cubicBezTo>
                    <a:pt x="796" y="204"/>
                    <a:pt x="738" y="262"/>
                    <a:pt x="665" y="262"/>
                  </a:cubicBezTo>
                  <a:lnTo>
                    <a:pt x="131" y="262"/>
                  </a:lnTo>
                  <a:cubicBezTo>
                    <a:pt x="58" y="262"/>
                    <a:pt x="0" y="204"/>
                    <a:pt x="0" y="131"/>
                  </a:cubicBezTo>
                  <a:cubicBezTo>
                    <a:pt x="0" y="59"/>
                    <a:pt x="58" y="0"/>
                    <a:pt x="131" y="0"/>
                  </a:cubicBezTo>
                  <a:close/>
                </a:path>
              </a:pathLst>
            </a:custGeom>
            <a:solidFill>
              <a:srgbClr val="37474F"/>
            </a:solidFill>
            <a:ln w="6350" cap="sq">
              <a:no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3" name="Camera"/>
            <p:cNvSpPr>
              <a:spLocks noChangeArrowheads="1"/>
            </p:cNvSpPr>
            <p:nvPr/>
          </p:nvSpPr>
          <p:spPr bwMode="auto">
            <a:xfrm>
              <a:off x="2661693" y="1386356"/>
              <a:ext cx="123960" cy="123960"/>
            </a:xfrm>
            <a:prstGeom prst="ellipse">
              <a:avLst/>
            </a:prstGeom>
            <a:solidFill>
              <a:srgbClr val="37474F"/>
            </a:solidFill>
            <a:ln w="6350" cap="sq">
              <a:no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4" name="Speaker"/>
            <p:cNvSpPr>
              <a:spLocks/>
            </p:cNvSpPr>
            <p:nvPr/>
          </p:nvSpPr>
          <p:spPr bwMode="auto">
            <a:xfrm>
              <a:off x="1570152" y="1448337"/>
              <a:ext cx="530275" cy="61980"/>
            </a:xfrm>
            <a:custGeom>
              <a:avLst/>
              <a:gdLst>
                <a:gd name="T0" fmla="*/ 50 w 866"/>
                <a:gd name="T1" fmla="*/ 0 h 101"/>
                <a:gd name="T2" fmla="*/ 816 w 866"/>
                <a:gd name="T3" fmla="*/ 0 h 101"/>
                <a:gd name="T4" fmla="*/ 866 w 866"/>
                <a:gd name="T5" fmla="*/ 50 h 101"/>
                <a:gd name="T6" fmla="*/ 816 w 866"/>
                <a:gd name="T7" fmla="*/ 101 h 101"/>
                <a:gd name="T8" fmla="*/ 50 w 866"/>
                <a:gd name="T9" fmla="*/ 101 h 101"/>
                <a:gd name="T10" fmla="*/ 0 w 866"/>
                <a:gd name="T11" fmla="*/ 50 h 101"/>
                <a:gd name="T12" fmla="*/ 50 w 866"/>
                <a:gd name="T13" fmla="*/ 0 h 101"/>
              </a:gdLst>
              <a:ahLst/>
              <a:cxnLst>
                <a:cxn ang="0">
                  <a:pos x="T0" y="T1"/>
                </a:cxn>
                <a:cxn ang="0">
                  <a:pos x="T2" y="T3"/>
                </a:cxn>
                <a:cxn ang="0">
                  <a:pos x="T4" y="T5"/>
                </a:cxn>
                <a:cxn ang="0">
                  <a:pos x="T6" y="T7"/>
                </a:cxn>
                <a:cxn ang="0">
                  <a:pos x="T8" y="T9"/>
                </a:cxn>
                <a:cxn ang="0">
                  <a:pos x="T10" y="T11"/>
                </a:cxn>
                <a:cxn ang="0">
                  <a:pos x="T12" y="T13"/>
                </a:cxn>
              </a:cxnLst>
              <a:rect l="0" t="0" r="r" b="b"/>
              <a:pathLst>
                <a:path w="866" h="101">
                  <a:moveTo>
                    <a:pt x="50" y="0"/>
                  </a:moveTo>
                  <a:lnTo>
                    <a:pt x="816" y="0"/>
                  </a:lnTo>
                  <a:cubicBezTo>
                    <a:pt x="844" y="0"/>
                    <a:pt x="866" y="22"/>
                    <a:pt x="866" y="50"/>
                  </a:cubicBezTo>
                  <a:cubicBezTo>
                    <a:pt x="866" y="78"/>
                    <a:pt x="844" y="101"/>
                    <a:pt x="816" y="101"/>
                  </a:cubicBezTo>
                  <a:lnTo>
                    <a:pt x="50" y="101"/>
                  </a:lnTo>
                  <a:cubicBezTo>
                    <a:pt x="22" y="101"/>
                    <a:pt x="0" y="78"/>
                    <a:pt x="0" y="50"/>
                  </a:cubicBezTo>
                  <a:cubicBezTo>
                    <a:pt x="0" y="22"/>
                    <a:pt x="22" y="0"/>
                    <a:pt x="50" y="0"/>
                  </a:cubicBezTo>
                  <a:close/>
                </a:path>
              </a:pathLst>
            </a:custGeom>
            <a:solidFill>
              <a:srgbClr val="37474F"/>
            </a:solidFill>
            <a:ln w="6350" cap="sq">
              <a:no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5" name="Display"/>
            <p:cNvSpPr/>
            <p:nvPr/>
          </p:nvSpPr>
          <p:spPr>
            <a:xfrm>
              <a:off x="692290" y="1677146"/>
              <a:ext cx="2286000" cy="4064000"/>
            </a:xfrm>
            <a:prstGeom prst="rect">
              <a:avLst/>
            </a:prstGeom>
            <a:solidFill>
              <a:srgbClr val="EEEEEE"/>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chemeClr val="tx1"/>
                </a:solidFill>
                <a:latin typeface="Segoe UI" panose="020B0502040204020203" pitchFamily="34" charset="0"/>
                <a:cs typeface="Segoe UI" panose="020B0502040204020203" pitchFamily="34" charset="0"/>
              </a:endParaRPr>
            </a:p>
          </p:txBody>
        </p:sp>
      </p:grpSp>
      <p:sp>
        <p:nvSpPr>
          <p:cNvPr id="6" name="텍스트 개체 틀 5"/>
          <p:cNvSpPr>
            <a:spLocks noGrp="1"/>
          </p:cNvSpPr>
          <p:nvPr>
            <p:ph type="body" sz="quarter" idx="10"/>
          </p:nvPr>
        </p:nvSpPr>
        <p:spPr/>
        <p:txBody>
          <a:bodyPr/>
          <a:lstStyle/>
          <a:p>
            <a:endParaRPr lang="ko-KR" altLang="en-US"/>
          </a:p>
        </p:txBody>
      </p:sp>
      <p:sp>
        <p:nvSpPr>
          <p:cNvPr id="7" name="텍스트 개체 틀 6"/>
          <p:cNvSpPr>
            <a:spLocks noGrp="1"/>
          </p:cNvSpPr>
          <p:nvPr>
            <p:ph type="body" sz="quarter" idx="11"/>
          </p:nvPr>
        </p:nvSpPr>
        <p:spPr/>
        <p:txBody>
          <a:bodyPr/>
          <a:lstStyle/>
          <a:p>
            <a:endParaRPr lang="ko-KR" altLang="en-US"/>
          </a:p>
        </p:txBody>
      </p:sp>
      <p:sp>
        <p:nvSpPr>
          <p:cNvPr id="8" name="텍스트 개체 틀 7"/>
          <p:cNvSpPr>
            <a:spLocks noGrp="1"/>
          </p:cNvSpPr>
          <p:nvPr>
            <p:ph type="body" sz="quarter" idx="12"/>
          </p:nvPr>
        </p:nvSpPr>
        <p:spPr/>
        <p:txBody>
          <a:bodyPr/>
          <a:lstStyle/>
          <a:p>
            <a:r>
              <a:rPr lang="ko-KR" altLang="en-US" dirty="0"/>
              <a:t>사진첨부</a:t>
            </a:r>
            <a:r>
              <a:rPr lang="en-US" altLang="ko-KR" dirty="0"/>
              <a:t>-</a:t>
            </a:r>
            <a:r>
              <a:rPr lang="ko-KR" altLang="en-US" dirty="0"/>
              <a:t>모바일</a:t>
            </a:r>
          </a:p>
        </p:txBody>
      </p:sp>
      <p:sp>
        <p:nvSpPr>
          <p:cNvPr id="9" name="텍스트 개체 틀 8"/>
          <p:cNvSpPr>
            <a:spLocks noGrp="1"/>
          </p:cNvSpPr>
          <p:nvPr>
            <p:ph type="body" sz="quarter" idx="13"/>
          </p:nvPr>
        </p:nvSpPr>
        <p:spPr/>
        <p:txBody>
          <a:bodyPr/>
          <a:lstStyle/>
          <a:p>
            <a:endParaRPr lang="ko-KR" altLang="en-US"/>
          </a:p>
        </p:txBody>
      </p:sp>
      <p:grpSp>
        <p:nvGrpSpPr>
          <p:cNvPr id="17" name="Modal">
            <a:extLst>
              <a:ext uri="{FF2B5EF4-FFF2-40B4-BE49-F238E27FC236}">
                <a16:creationId xmlns:a16="http://schemas.microsoft.com/office/drawing/2014/main" id="{4836E118-75D6-F289-1702-9EA006203F36}"/>
              </a:ext>
            </a:extLst>
          </p:cNvPr>
          <p:cNvGrpSpPr/>
          <p:nvPr/>
        </p:nvGrpSpPr>
        <p:grpSpPr>
          <a:xfrm>
            <a:off x="3732691" y="1237085"/>
            <a:ext cx="2712591" cy="4415819"/>
            <a:chOff x="1765661" y="2199276"/>
            <a:chExt cx="5699762" cy="3565227"/>
          </a:xfrm>
        </p:grpSpPr>
        <p:sp>
          <p:nvSpPr>
            <p:cNvPr id="18" name="Border">
              <a:extLst>
                <a:ext uri="{FF2B5EF4-FFF2-40B4-BE49-F238E27FC236}">
                  <a16:creationId xmlns:a16="http://schemas.microsoft.com/office/drawing/2014/main" id="{2974E026-62E0-8EB9-05C8-FAB641E50BF5}"/>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사진첨부</a:t>
              </a:r>
              <a:endParaRPr lang="en-US" sz="800" dirty="0">
                <a:solidFill>
                  <a:srgbClr val="5F5F5F"/>
                </a:solidFill>
                <a:latin typeface="Segoe UI" panose="020B0502040204020203" pitchFamily="34" charset="0"/>
                <a:cs typeface="Segoe UI" panose="020B0502040204020203" pitchFamily="34" charset="0"/>
              </a:endParaRPr>
            </a:p>
          </p:txBody>
        </p:sp>
        <p:sp>
          <p:nvSpPr>
            <p:cNvPr id="19" name="Body">
              <a:extLst>
                <a:ext uri="{FF2B5EF4-FFF2-40B4-BE49-F238E27FC236}">
                  <a16:creationId xmlns:a16="http://schemas.microsoft.com/office/drawing/2014/main" id="{8AF0EA9C-0DFE-3DE9-5151-838587091F56}"/>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20" name="Separator">
              <a:extLst>
                <a:ext uri="{FF2B5EF4-FFF2-40B4-BE49-F238E27FC236}">
                  <a16:creationId xmlns:a16="http://schemas.microsoft.com/office/drawing/2014/main" id="{9BC15299-4C47-1F76-4362-D69FEA51F7BB}"/>
                </a:ext>
              </a:extLst>
            </p:cNvPr>
            <p:cNvCxnSpPr/>
            <p:nvPr/>
          </p:nvCxnSpPr>
          <p:spPr>
            <a:xfrm>
              <a:off x="1765661" y="2589816"/>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21" name="Separator">
              <a:extLst>
                <a:ext uri="{FF2B5EF4-FFF2-40B4-BE49-F238E27FC236}">
                  <a16:creationId xmlns:a16="http://schemas.microsoft.com/office/drawing/2014/main" id="{B3C4CC26-7E4B-7B46-B2E5-67CE61040631}"/>
                </a:ext>
              </a:extLst>
            </p:cNvPr>
            <p:cNvCxnSpPr/>
            <p:nvPr/>
          </p:nvCxnSpPr>
          <p:spPr>
            <a:xfrm>
              <a:off x="1765663" y="535198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grpSp>
      <p:graphicFrame>
        <p:nvGraphicFramePr>
          <p:cNvPr id="34" name="표 33">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22" name="Placeholder"/>
          <p:cNvGrpSpPr>
            <a:grpSpLocks noChangeAspect="1"/>
          </p:cNvGrpSpPr>
          <p:nvPr/>
        </p:nvGrpSpPr>
        <p:grpSpPr>
          <a:xfrm>
            <a:off x="3896898" y="1954676"/>
            <a:ext cx="1055659" cy="726543"/>
            <a:chOff x="5107122" y="2328044"/>
            <a:chExt cx="1257959" cy="1008112"/>
          </a:xfrm>
          <a:solidFill>
            <a:srgbClr val="FFFFFF"/>
          </a:solidFill>
        </p:grpSpPr>
        <p:sp>
          <p:nvSpPr>
            <p:cNvPr id="27"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28"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60" name="Button">
            <a:extLst>
              <a:ext uri="{FF2B5EF4-FFF2-40B4-BE49-F238E27FC236}">
                <a16:creationId xmlns:a16="http://schemas.microsoft.com/office/drawing/2014/main" id="{820E926A-1C9B-9C80-A2E3-D9127D3C2F90}"/>
              </a:ext>
            </a:extLst>
          </p:cNvPr>
          <p:cNvSpPr/>
          <p:nvPr/>
        </p:nvSpPr>
        <p:spPr>
          <a:xfrm>
            <a:off x="3871330" y="2761771"/>
            <a:ext cx="592004" cy="236601"/>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600" dirty="0">
                <a:solidFill>
                  <a:schemeClr val="bg1"/>
                </a:solidFill>
                <a:latin typeface="Segoe UI" panose="020B0502040204020203" pitchFamily="34" charset="0"/>
                <a:cs typeface="Segoe UI" panose="020B0502040204020203" pitchFamily="34" charset="0"/>
              </a:rPr>
              <a:t>파일찾기</a:t>
            </a:r>
            <a:endParaRPr lang="en-US" sz="600" dirty="0">
              <a:solidFill>
                <a:schemeClr val="bg1"/>
              </a:solidFill>
              <a:latin typeface="Segoe UI" panose="020B0502040204020203" pitchFamily="34" charset="0"/>
              <a:cs typeface="Segoe UI" panose="020B0502040204020203" pitchFamily="34" charset="0"/>
            </a:endParaRPr>
          </a:p>
        </p:txBody>
      </p:sp>
      <p:sp>
        <p:nvSpPr>
          <p:cNvPr id="61" name="Button">
            <a:extLst>
              <a:ext uri="{FF2B5EF4-FFF2-40B4-BE49-F238E27FC236}">
                <a16:creationId xmlns:a16="http://schemas.microsoft.com/office/drawing/2014/main" id="{820E926A-1C9B-9C80-A2E3-D9127D3C2F90}"/>
              </a:ext>
            </a:extLst>
          </p:cNvPr>
          <p:cNvSpPr/>
          <p:nvPr/>
        </p:nvSpPr>
        <p:spPr>
          <a:xfrm>
            <a:off x="4547626" y="2754442"/>
            <a:ext cx="404931" cy="236601"/>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600" dirty="0">
                <a:solidFill>
                  <a:schemeClr val="bg1"/>
                </a:solidFill>
                <a:latin typeface="Segoe UI" panose="020B0502040204020203" pitchFamily="34" charset="0"/>
                <a:cs typeface="Segoe UI" panose="020B0502040204020203" pitchFamily="34" charset="0"/>
              </a:rPr>
              <a:t>삭제</a:t>
            </a:r>
            <a:endParaRPr lang="en-US" sz="600" dirty="0">
              <a:solidFill>
                <a:schemeClr val="bg1"/>
              </a:solidFill>
              <a:latin typeface="Segoe UI" panose="020B0502040204020203" pitchFamily="34" charset="0"/>
              <a:cs typeface="Segoe UI" panose="020B0502040204020203" pitchFamily="34" charset="0"/>
            </a:endParaRPr>
          </a:p>
        </p:txBody>
      </p:sp>
      <p:grpSp>
        <p:nvGrpSpPr>
          <p:cNvPr id="46" name="Placeholder"/>
          <p:cNvGrpSpPr>
            <a:grpSpLocks noChangeAspect="1"/>
          </p:cNvGrpSpPr>
          <p:nvPr/>
        </p:nvGrpSpPr>
        <p:grpSpPr>
          <a:xfrm>
            <a:off x="5262259" y="1954676"/>
            <a:ext cx="1055659" cy="726543"/>
            <a:chOff x="5107122" y="2328044"/>
            <a:chExt cx="1257959" cy="1008112"/>
          </a:xfrm>
          <a:solidFill>
            <a:srgbClr val="FFFFFF"/>
          </a:solidFill>
        </p:grpSpPr>
        <p:sp>
          <p:nvSpPr>
            <p:cNvPr id="47"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48"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49" name="Button">
            <a:extLst>
              <a:ext uri="{FF2B5EF4-FFF2-40B4-BE49-F238E27FC236}">
                <a16:creationId xmlns:a16="http://schemas.microsoft.com/office/drawing/2014/main" id="{820E926A-1C9B-9C80-A2E3-D9127D3C2F90}"/>
              </a:ext>
            </a:extLst>
          </p:cNvPr>
          <p:cNvSpPr/>
          <p:nvPr/>
        </p:nvSpPr>
        <p:spPr>
          <a:xfrm>
            <a:off x="5236691" y="2761771"/>
            <a:ext cx="592004" cy="236601"/>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600" dirty="0">
                <a:solidFill>
                  <a:schemeClr val="bg1"/>
                </a:solidFill>
                <a:latin typeface="Segoe UI" panose="020B0502040204020203" pitchFamily="34" charset="0"/>
                <a:cs typeface="Segoe UI" panose="020B0502040204020203" pitchFamily="34" charset="0"/>
              </a:rPr>
              <a:t>파일찾기</a:t>
            </a:r>
            <a:endParaRPr lang="en-US" sz="600" dirty="0">
              <a:solidFill>
                <a:schemeClr val="bg1"/>
              </a:solidFill>
              <a:latin typeface="Segoe UI" panose="020B0502040204020203" pitchFamily="34" charset="0"/>
              <a:cs typeface="Segoe UI" panose="020B0502040204020203" pitchFamily="34" charset="0"/>
            </a:endParaRPr>
          </a:p>
        </p:txBody>
      </p:sp>
      <p:sp>
        <p:nvSpPr>
          <p:cNvPr id="50" name="Button">
            <a:extLst>
              <a:ext uri="{FF2B5EF4-FFF2-40B4-BE49-F238E27FC236}">
                <a16:creationId xmlns:a16="http://schemas.microsoft.com/office/drawing/2014/main" id="{820E926A-1C9B-9C80-A2E3-D9127D3C2F90}"/>
              </a:ext>
            </a:extLst>
          </p:cNvPr>
          <p:cNvSpPr/>
          <p:nvPr/>
        </p:nvSpPr>
        <p:spPr>
          <a:xfrm>
            <a:off x="5912987" y="2754442"/>
            <a:ext cx="404931" cy="236601"/>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600" dirty="0">
                <a:solidFill>
                  <a:schemeClr val="bg1"/>
                </a:solidFill>
                <a:latin typeface="Segoe UI" panose="020B0502040204020203" pitchFamily="34" charset="0"/>
                <a:cs typeface="Segoe UI" panose="020B0502040204020203" pitchFamily="34" charset="0"/>
              </a:rPr>
              <a:t>삭제</a:t>
            </a:r>
            <a:endParaRPr lang="en-US" sz="600" dirty="0">
              <a:solidFill>
                <a:schemeClr val="bg1"/>
              </a:solidFill>
              <a:latin typeface="Segoe UI" panose="020B0502040204020203" pitchFamily="34" charset="0"/>
              <a:cs typeface="Segoe UI" panose="020B0502040204020203" pitchFamily="34" charset="0"/>
            </a:endParaRPr>
          </a:p>
        </p:txBody>
      </p:sp>
      <p:grpSp>
        <p:nvGrpSpPr>
          <p:cNvPr id="51" name="Placeholder"/>
          <p:cNvGrpSpPr>
            <a:grpSpLocks noChangeAspect="1"/>
          </p:cNvGrpSpPr>
          <p:nvPr/>
        </p:nvGrpSpPr>
        <p:grpSpPr>
          <a:xfrm>
            <a:off x="3896898" y="3434412"/>
            <a:ext cx="1055659" cy="726543"/>
            <a:chOff x="5107122" y="2328044"/>
            <a:chExt cx="1257959" cy="1008112"/>
          </a:xfrm>
          <a:solidFill>
            <a:srgbClr val="FFFFFF"/>
          </a:solidFill>
        </p:grpSpPr>
        <p:sp>
          <p:nvSpPr>
            <p:cNvPr id="52"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53"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54" name="Button">
            <a:extLst>
              <a:ext uri="{FF2B5EF4-FFF2-40B4-BE49-F238E27FC236}">
                <a16:creationId xmlns:a16="http://schemas.microsoft.com/office/drawing/2014/main" id="{820E926A-1C9B-9C80-A2E3-D9127D3C2F90}"/>
              </a:ext>
            </a:extLst>
          </p:cNvPr>
          <p:cNvSpPr/>
          <p:nvPr/>
        </p:nvSpPr>
        <p:spPr>
          <a:xfrm>
            <a:off x="3871330" y="4241507"/>
            <a:ext cx="592004" cy="236601"/>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600" dirty="0">
                <a:solidFill>
                  <a:schemeClr val="bg1"/>
                </a:solidFill>
                <a:latin typeface="Segoe UI" panose="020B0502040204020203" pitchFamily="34" charset="0"/>
                <a:cs typeface="Segoe UI" panose="020B0502040204020203" pitchFamily="34" charset="0"/>
              </a:rPr>
              <a:t>파일찾기</a:t>
            </a:r>
            <a:endParaRPr lang="en-US" sz="600" dirty="0">
              <a:solidFill>
                <a:schemeClr val="bg1"/>
              </a:solidFill>
              <a:latin typeface="Segoe UI" panose="020B0502040204020203" pitchFamily="34" charset="0"/>
              <a:cs typeface="Segoe UI" panose="020B0502040204020203" pitchFamily="34" charset="0"/>
            </a:endParaRPr>
          </a:p>
        </p:txBody>
      </p:sp>
      <p:sp>
        <p:nvSpPr>
          <p:cNvPr id="55" name="Button">
            <a:extLst>
              <a:ext uri="{FF2B5EF4-FFF2-40B4-BE49-F238E27FC236}">
                <a16:creationId xmlns:a16="http://schemas.microsoft.com/office/drawing/2014/main" id="{820E926A-1C9B-9C80-A2E3-D9127D3C2F90}"/>
              </a:ext>
            </a:extLst>
          </p:cNvPr>
          <p:cNvSpPr/>
          <p:nvPr/>
        </p:nvSpPr>
        <p:spPr>
          <a:xfrm>
            <a:off x="4547626" y="4234178"/>
            <a:ext cx="404931" cy="236601"/>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600" dirty="0">
                <a:solidFill>
                  <a:schemeClr val="bg1"/>
                </a:solidFill>
                <a:latin typeface="Segoe UI" panose="020B0502040204020203" pitchFamily="34" charset="0"/>
                <a:cs typeface="Segoe UI" panose="020B0502040204020203" pitchFamily="34" charset="0"/>
              </a:rPr>
              <a:t>삭제</a:t>
            </a:r>
            <a:endParaRPr lang="en-US" sz="600" dirty="0">
              <a:solidFill>
                <a:schemeClr val="bg1"/>
              </a:solidFill>
              <a:latin typeface="Segoe UI" panose="020B0502040204020203" pitchFamily="34" charset="0"/>
              <a:cs typeface="Segoe UI" panose="020B0502040204020203" pitchFamily="34" charset="0"/>
            </a:endParaRPr>
          </a:p>
        </p:txBody>
      </p:sp>
      <p:grpSp>
        <p:nvGrpSpPr>
          <p:cNvPr id="56" name="Placeholder"/>
          <p:cNvGrpSpPr>
            <a:grpSpLocks noChangeAspect="1"/>
          </p:cNvGrpSpPr>
          <p:nvPr/>
        </p:nvGrpSpPr>
        <p:grpSpPr>
          <a:xfrm>
            <a:off x="5262259" y="3434412"/>
            <a:ext cx="1055659" cy="726543"/>
            <a:chOff x="5107122" y="2328044"/>
            <a:chExt cx="1257959" cy="1008112"/>
          </a:xfrm>
          <a:solidFill>
            <a:srgbClr val="FFFFFF"/>
          </a:solidFill>
        </p:grpSpPr>
        <p:sp>
          <p:nvSpPr>
            <p:cNvPr id="57" name="Border"/>
            <p:cNvSpPr>
              <a:spLocks/>
            </p:cNvSpPr>
            <p:nvPr/>
          </p:nvSpPr>
          <p:spPr bwMode="auto">
            <a:xfrm>
              <a:off x="5107122" y="2328044"/>
              <a:ext cx="1257959"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58" name="Picture"/>
            <p:cNvSpPr>
              <a:spLocks noEditPoints="1"/>
            </p:cNvSpPr>
            <p:nvPr/>
          </p:nvSpPr>
          <p:spPr bwMode="auto">
            <a:xfrm>
              <a:off x="5198737" y="2457563"/>
              <a:ext cx="1074728" cy="786978"/>
            </a:xfrm>
            <a:custGeom>
              <a:avLst/>
              <a:gdLst>
                <a:gd name="T0" fmla="*/ 0 w 1329"/>
                <a:gd name="T1" fmla="*/ 784 h 969"/>
                <a:gd name="T2" fmla="*/ 303 w 1329"/>
                <a:gd name="T3" fmla="*/ 481 h 969"/>
                <a:gd name="T4" fmla="*/ 460 w 1329"/>
                <a:gd name="T5" fmla="*/ 638 h 969"/>
                <a:gd name="T6" fmla="*/ 941 w 1329"/>
                <a:gd name="T7" fmla="*/ 157 h 969"/>
                <a:gd name="T8" fmla="*/ 1329 w 1329"/>
                <a:gd name="T9" fmla="*/ 545 h 969"/>
                <a:gd name="T10" fmla="*/ 1329 w 1329"/>
                <a:gd name="T11" fmla="*/ 969 h 969"/>
                <a:gd name="T12" fmla="*/ 0 w 1329"/>
                <a:gd name="T13" fmla="*/ 969 h 969"/>
                <a:gd name="T14" fmla="*/ 0 w 1329"/>
                <a:gd name="T15" fmla="*/ 784 h 969"/>
                <a:gd name="T16" fmla="*/ 363 w 1329"/>
                <a:gd name="T17" fmla="*/ 180 h 969"/>
                <a:gd name="T18" fmla="*/ 184 w 1329"/>
                <a:gd name="T19" fmla="*/ 360 h 969"/>
                <a:gd name="T20" fmla="*/ 4 w 1329"/>
                <a:gd name="T21" fmla="*/ 180 h 969"/>
                <a:gd name="T22" fmla="*/ 184 w 1329"/>
                <a:gd name="T23" fmla="*/ 0 h 969"/>
                <a:gd name="T24" fmla="*/ 363 w 1329"/>
                <a:gd name="T25" fmla="*/ 18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9" h="969">
                  <a:moveTo>
                    <a:pt x="0" y="784"/>
                  </a:moveTo>
                  <a:lnTo>
                    <a:pt x="303" y="481"/>
                  </a:lnTo>
                  <a:lnTo>
                    <a:pt x="460" y="638"/>
                  </a:lnTo>
                  <a:lnTo>
                    <a:pt x="941" y="157"/>
                  </a:lnTo>
                  <a:lnTo>
                    <a:pt x="1329" y="545"/>
                  </a:lnTo>
                  <a:lnTo>
                    <a:pt x="1329" y="969"/>
                  </a:lnTo>
                  <a:lnTo>
                    <a:pt x="0" y="969"/>
                  </a:lnTo>
                  <a:lnTo>
                    <a:pt x="0" y="784"/>
                  </a:lnTo>
                  <a:close/>
                  <a:moveTo>
                    <a:pt x="363" y="180"/>
                  </a:moveTo>
                  <a:cubicBezTo>
                    <a:pt x="363" y="279"/>
                    <a:pt x="283" y="360"/>
                    <a:pt x="184" y="360"/>
                  </a:cubicBezTo>
                  <a:cubicBezTo>
                    <a:pt x="84" y="360"/>
                    <a:pt x="4" y="279"/>
                    <a:pt x="4" y="180"/>
                  </a:cubicBezTo>
                  <a:cubicBezTo>
                    <a:pt x="4" y="80"/>
                    <a:pt x="84" y="0"/>
                    <a:pt x="184" y="0"/>
                  </a:cubicBezTo>
                  <a:cubicBezTo>
                    <a:pt x="283" y="0"/>
                    <a:pt x="363" y="80"/>
                    <a:pt x="363" y="180"/>
                  </a:cubicBezTo>
                  <a:close/>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59" name="Button">
            <a:extLst>
              <a:ext uri="{FF2B5EF4-FFF2-40B4-BE49-F238E27FC236}">
                <a16:creationId xmlns:a16="http://schemas.microsoft.com/office/drawing/2014/main" id="{820E926A-1C9B-9C80-A2E3-D9127D3C2F90}"/>
              </a:ext>
            </a:extLst>
          </p:cNvPr>
          <p:cNvSpPr/>
          <p:nvPr/>
        </p:nvSpPr>
        <p:spPr>
          <a:xfrm>
            <a:off x="5236691" y="4241507"/>
            <a:ext cx="592004" cy="236601"/>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600" dirty="0">
                <a:solidFill>
                  <a:schemeClr val="bg1"/>
                </a:solidFill>
                <a:latin typeface="Segoe UI" panose="020B0502040204020203" pitchFamily="34" charset="0"/>
                <a:cs typeface="Segoe UI" panose="020B0502040204020203" pitchFamily="34" charset="0"/>
              </a:rPr>
              <a:t>파일찾기</a:t>
            </a:r>
            <a:endParaRPr lang="en-US" sz="600" dirty="0">
              <a:solidFill>
                <a:schemeClr val="bg1"/>
              </a:solidFill>
              <a:latin typeface="Segoe UI" panose="020B0502040204020203" pitchFamily="34" charset="0"/>
              <a:cs typeface="Segoe UI" panose="020B0502040204020203" pitchFamily="34" charset="0"/>
            </a:endParaRPr>
          </a:p>
        </p:txBody>
      </p:sp>
      <p:sp>
        <p:nvSpPr>
          <p:cNvPr id="62" name="Button">
            <a:extLst>
              <a:ext uri="{FF2B5EF4-FFF2-40B4-BE49-F238E27FC236}">
                <a16:creationId xmlns:a16="http://schemas.microsoft.com/office/drawing/2014/main" id="{820E926A-1C9B-9C80-A2E3-D9127D3C2F90}"/>
              </a:ext>
            </a:extLst>
          </p:cNvPr>
          <p:cNvSpPr/>
          <p:nvPr/>
        </p:nvSpPr>
        <p:spPr>
          <a:xfrm>
            <a:off x="5912987" y="4234178"/>
            <a:ext cx="404931" cy="236601"/>
          </a:xfrm>
          <a:prstGeom prst="roundRect">
            <a:avLst>
              <a:gd name="adj" fmla="val 11182"/>
            </a:avLst>
          </a:prstGeom>
          <a:solidFill>
            <a:schemeClr val="tx1">
              <a:lumMod val="50000"/>
              <a:lumOff val="50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600" dirty="0">
                <a:solidFill>
                  <a:schemeClr val="bg1"/>
                </a:solidFill>
                <a:latin typeface="Segoe UI" panose="020B0502040204020203" pitchFamily="34" charset="0"/>
                <a:cs typeface="Segoe UI" panose="020B0502040204020203" pitchFamily="34" charset="0"/>
              </a:rPr>
              <a:t>삭제</a:t>
            </a:r>
            <a:endParaRPr lang="en-US" sz="600" dirty="0">
              <a:solidFill>
                <a:schemeClr val="bg1"/>
              </a:solidFill>
              <a:latin typeface="Segoe UI" panose="020B0502040204020203" pitchFamily="34" charset="0"/>
              <a:cs typeface="Segoe UI" panose="020B0502040204020203" pitchFamily="34" charset="0"/>
            </a:endParaRPr>
          </a:p>
        </p:txBody>
      </p:sp>
      <p:sp>
        <p:nvSpPr>
          <p:cNvPr id="2" name="직사각형 1"/>
          <p:cNvSpPr/>
          <p:nvPr/>
        </p:nvSpPr>
        <p:spPr>
          <a:xfrm>
            <a:off x="3661693" y="1121050"/>
            <a:ext cx="2965153" cy="4815820"/>
          </a:xfrm>
          <a:prstGeom prst="rect">
            <a:avLst/>
          </a:prstGeom>
          <a:solidFill>
            <a:schemeClr val="tx1">
              <a:alpha val="4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 name="직사각형 3"/>
          <p:cNvSpPr/>
          <p:nvPr/>
        </p:nvSpPr>
        <p:spPr>
          <a:xfrm>
            <a:off x="3657458" y="4845698"/>
            <a:ext cx="2965153" cy="109117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1" name="TextBox 10"/>
          <p:cNvSpPr txBox="1"/>
          <p:nvPr/>
        </p:nvSpPr>
        <p:spPr>
          <a:xfrm>
            <a:off x="3737644" y="4960255"/>
            <a:ext cx="756676" cy="230832"/>
          </a:xfrm>
          <a:prstGeom prst="rect">
            <a:avLst/>
          </a:prstGeom>
          <a:noFill/>
        </p:spPr>
        <p:txBody>
          <a:bodyPr wrap="square" rtlCol="0">
            <a:spAutoFit/>
          </a:bodyPr>
          <a:lstStyle/>
          <a:p>
            <a:r>
              <a:rPr lang="ko-KR" altLang="en-US" sz="900" dirty="0">
                <a:solidFill>
                  <a:schemeClr val="bg1"/>
                </a:solidFill>
              </a:rPr>
              <a:t>직접선택</a:t>
            </a:r>
          </a:p>
        </p:txBody>
      </p:sp>
      <p:cxnSp>
        <p:nvCxnSpPr>
          <p:cNvPr id="13" name="직선 연결선 12"/>
          <p:cNvCxnSpPr/>
          <p:nvPr/>
        </p:nvCxnSpPr>
        <p:spPr>
          <a:xfrm>
            <a:off x="4981481" y="4960255"/>
            <a:ext cx="3171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3" name="그룹 22"/>
          <p:cNvGrpSpPr/>
          <p:nvPr/>
        </p:nvGrpSpPr>
        <p:grpSpPr>
          <a:xfrm>
            <a:off x="3943474" y="5328170"/>
            <a:ext cx="335111" cy="294948"/>
            <a:chOff x="3943474" y="5328170"/>
            <a:chExt cx="335111" cy="294948"/>
          </a:xfrm>
        </p:grpSpPr>
        <p:sp>
          <p:nvSpPr>
            <p:cNvPr id="16" name="모서리가 둥근 직사각형 15"/>
            <p:cNvSpPr/>
            <p:nvPr/>
          </p:nvSpPr>
          <p:spPr>
            <a:xfrm>
              <a:off x="3943474" y="5328170"/>
              <a:ext cx="335111" cy="294948"/>
            </a:xfrm>
            <a:prstGeom prst="roundRect">
              <a:avLst/>
            </a:prstGeom>
            <a:solidFill>
              <a:srgbClr val="FF0066"/>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dirty="0"/>
            </a:p>
          </p:txBody>
        </p:sp>
        <p:sp>
          <p:nvSpPr>
            <p:cNvPr id="65" name="Camera"/>
            <p:cNvSpPr>
              <a:spLocks noChangeAspect="1" noEditPoints="1"/>
            </p:cNvSpPr>
            <p:nvPr/>
          </p:nvSpPr>
          <p:spPr bwMode="auto">
            <a:xfrm>
              <a:off x="3987392" y="5380084"/>
              <a:ext cx="251546" cy="204689"/>
            </a:xfrm>
            <a:custGeom>
              <a:avLst/>
              <a:gdLst>
                <a:gd name="T0" fmla="*/ 325 w 666"/>
                <a:gd name="T1" fmla="*/ 0 h 534"/>
                <a:gd name="T2" fmla="*/ 266 w 666"/>
                <a:gd name="T3" fmla="*/ 45 h 534"/>
                <a:gd name="T4" fmla="*/ 257 w 666"/>
                <a:gd name="T5" fmla="*/ 67 h 534"/>
                <a:gd name="T6" fmla="*/ 186 w 666"/>
                <a:gd name="T7" fmla="*/ 67 h 534"/>
                <a:gd name="T8" fmla="*/ 186 w 666"/>
                <a:gd name="T9" fmla="*/ 54 h 534"/>
                <a:gd name="T10" fmla="*/ 173 w 666"/>
                <a:gd name="T11" fmla="*/ 40 h 534"/>
                <a:gd name="T12" fmla="*/ 80 w 666"/>
                <a:gd name="T13" fmla="*/ 40 h 534"/>
                <a:gd name="T14" fmla="*/ 66 w 666"/>
                <a:gd name="T15" fmla="*/ 54 h 534"/>
                <a:gd name="T16" fmla="*/ 66 w 666"/>
                <a:gd name="T17" fmla="*/ 72 h 534"/>
                <a:gd name="T18" fmla="*/ 0 w 666"/>
                <a:gd name="T19" fmla="*/ 160 h 534"/>
                <a:gd name="T20" fmla="*/ 0 w 666"/>
                <a:gd name="T21" fmla="*/ 440 h 534"/>
                <a:gd name="T22" fmla="*/ 93 w 666"/>
                <a:gd name="T23" fmla="*/ 534 h 534"/>
                <a:gd name="T24" fmla="*/ 573 w 666"/>
                <a:gd name="T25" fmla="*/ 534 h 534"/>
                <a:gd name="T26" fmla="*/ 666 w 666"/>
                <a:gd name="T27" fmla="*/ 440 h 534"/>
                <a:gd name="T28" fmla="*/ 666 w 666"/>
                <a:gd name="T29" fmla="*/ 160 h 534"/>
                <a:gd name="T30" fmla="*/ 573 w 666"/>
                <a:gd name="T31" fmla="*/ 67 h 534"/>
                <a:gd name="T32" fmla="*/ 542 w 666"/>
                <a:gd name="T33" fmla="*/ 67 h 534"/>
                <a:gd name="T34" fmla="*/ 534 w 666"/>
                <a:gd name="T35" fmla="*/ 45 h 534"/>
                <a:gd name="T36" fmla="*/ 475 w 666"/>
                <a:gd name="T37" fmla="*/ 0 h 534"/>
                <a:gd name="T38" fmla="*/ 325 w 666"/>
                <a:gd name="T39" fmla="*/ 0 h 534"/>
                <a:gd name="T40" fmla="*/ 325 w 666"/>
                <a:gd name="T41" fmla="*/ 27 h 534"/>
                <a:gd name="T42" fmla="*/ 475 w 666"/>
                <a:gd name="T43" fmla="*/ 27 h 534"/>
                <a:gd name="T44" fmla="*/ 509 w 666"/>
                <a:gd name="T45" fmla="*/ 55 h 534"/>
                <a:gd name="T46" fmla="*/ 521 w 666"/>
                <a:gd name="T47" fmla="*/ 85 h 534"/>
                <a:gd name="T48" fmla="*/ 533 w 666"/>
                <a:gd name="T49" fmla="*/ 94 h 534"/>
                <a:gd name="T50" fmla="*/ 573 w 666"/>
                <a:gd name="T51" fmla="*/ 94 h 534"/>
                <a:gd name="T52" fmla="*/ 640 w 666"/>
                <a:gd name="T53" fmla="*/ 160 h 534"/>
                <a:gd name="T54" fmla="*/ 640 w 666"/>
                <a:gd name="T55" fmla="*/ 440 h 534"/>
                <a:gd name="T56" fmla="*/ 573 w 666"/>
                <a:gd name="T57" fmla="*/ 507 h 534"/>
                <a:gd name="T58" fmla="*/ 93 w 666"/>
                <a:gd name="T59" fmla="*/ 507 h 534"/>
                <a:gd name="T60" fmla="*/ 26 w 666"/>
                <a:gd name="T61" fmla="*/ 440 h 534"/>
                <a:gd name="T62" fmla="*/ 26 w 666"/>
                <a:gd name="T63" fmla="*/ 160 h 534"/>
                <a:gd name="T64" fmla="*/ 82 w 666"/>
                <a:gd name="T65" fmla="*/ 95 h 534"/>
                <a:gd name="T66" fmla="*/ 93 w 666"/>
                <a:gd name="T67" fmla="*/ 82 h 534"/>
                <a:gd name="T68" fmla="*/ 93 w 666"/>
                <a:gd name="T69" fmla="*/ 67 h 534"/>
                <a:gd name="T70" fmla="*/ 160 w 666"/>
                <a:gd name="T71" fmla="*/ 67 h 534"/>
                <a:gd name="T72" fmla="*/ 160 w 666"/>
                <a:gd name="T73" fmla="*/ 80 h 534"/>
                <a:gd name="T74" fmla="*/ 173 w 666"/>
                <a:gd name="T75" fmla="*/ 94 h 534"/>
                <a:gd name="T76" fmla="*/ 266 w 666"/>
                <a:gd name="T77" fmla="*/ 94 h 534"/>
                <a:gd name="T78" fmla="*/ 279 w 666"/>
                <a:gd name="T79" fmla="*/ 85 h 534"/>
                <a:gd name="T80" fmla="*/ 291 w 666"/>
                <a:gd name="T81" fmla="*/ 55 h 534"/>
                <a:gd name="T82" fmla="*/ 325 w 666"/>
                <a:gd name="T83" fmla="*/ 27 h 534"/>
                <a:gd name="T84" fmla="*/ 400 w 666"/>
                <a:gd name="T85" fmla="*/ 120 h 534"/>
                <a:gd name="T86" fmla="*/ 226 w 666"/>
                <a:gd name="T87" fmla="*/ 294 h 534"/>
                <a:gd name="T88" fmla="*/ 400 w 666"/>
                <a:gd name="T89" fmla="*/ 467 h 534"/>
                <a:gd name="T90" fmla="*/ 573 w 666"/>
                <a:gd name="T91" fmla="*/ 294 h 534"/>
                <a:gd name="T92" fmla="*/ 400 w 666"/>
                <a:gd name="T93" fmla="*/ 120 h 534"/>
                <a:gd name="T94" fmla="*/ 93 w 666"/>
                <a:gd name="T95" fmla="*/ 134 h 534"/>
                <a:gd name="T96" fmla="*/ 66 w 666"/>
                <a:gd name="T97" fmla="*/ 160 h 534"/>
                <a:gd name="T98" fmla="*/ 93 w 666"/>
                <a:gd name="T99" fmla="*/ 187 h 534"/>
                <a:gd name="T100" fmla="*/ 120 w 666"/>
                <a:gd name="T101" fmla="*/ 160 h 534"/>
                <a:gd name="T102" fmla="*/ 93 w 666"/>
                <a:gd name="T103" fmla="*/ 134 h 534"/>
                <a:gd name="T104" fmla="*/ 400 w 666"/>
                <a:gd name="T105" fmla="*/ 147 h 534"/>
                <a:gd name="T106" fmla="*/ 546 w 666"/>
                <a:gd name="T107" fmla="*/ 294 h 534"/>
                <a:gd name="T108" fmla="*/ 400 w 666"/>
                <a:gd name="T109" fmla="*/ 440 h 534"/>
                <a:gd name="T110" fmla="*/ 253 w 666"/>
                <a:gd name="T111" fmla="*/ 294 h 534"/>
                <a:gd name="T112" fmla="*/ 400 w 666"/>
                <a:gd name="T113" fmla="*/ 14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66" h="534">
                  <a:moveTo>
                    <a:pt x="325" y="0"/>
                  </a:moveTo>
                  <a:cubicBezTo>
                    <a:pt x="299" y="0"/>
                    <a:pt x="276" y="19"/>
                    <a:pt x="266" y="45"/>
                  </a:cubicBezTo>
                  <a:cubicBezTo>
                    <a:pt x="263" y="53"/>
                    <a:pt x="260" y="60"/>
                    <a:pt x="257" y="67"/>
                  </a:cubicBezTo>
                  <a:lnTo>
                    <a:pt x="186" y="67"/>
                  </a:lnTo>
                  <a:lnTo>
                    <a:pt x="186" y="54"/>
                  </a:lnTo>
                  <a:cubicBezTo>
                    <a:pt x="186" y="46"/>
                    <a:pt x="180" y="40"/>
                    <a:pt x="173" y="40"/>
                  </a:cubicBezTo>
                  <a:lnTo>
                    <a:pt x="80" y="40"/>
                  </a:lnTo>
                  <a:cubicBezTo>
                    <a:pt x="72" y="40"/>
                    <a:pt x="66" y="46"/>
                    <a:pt x="66" y="54"/>
                  </a:cubicBezTo>
                  <a:lnTo>
                    <a:pt x="66" y="72"/>
                  </a:lnTo>
                  <a:cubicBezTo>
                    <a:pt x="28" y="84"/>
                    <a:pt x="0" y="118"/>
                    <a:pt x="0" y="160"/>
                  </a:cubicBezTo>
                  <a:lnTo>
                    <a:pt x="0" y="440"/>
                  </a:lnTo>
                  <a:cubicBezTo>
                    <a:pt x="0" y="492"/>
                    <a:pt x="42" y="534"/>
                    <a:pt x="93" y="534"/>
                  </a:cubicBezTo>
                  <a:lnTo>
                    <a:pt x="573" y="534"/>
                  </a:lnTo>
                  <a:cubicBezTo>
                    <a:pt x="624" y="534"/>
                    <a:pt x="666" y="492"/>
                    <a:pt x="666" y="440"/>
                  </a:cubicBezTo>
                  <a:lnTo>
                    <a:pt x="666" y="160"/>
                  </a:lnTo>
                  <a:cubicBezTo>
                    <a:pt x="666" y="109"/>
                    <a:pt x="624" y="67"/>
                    <a:pt x="573" y="67"/>
                  </a:cubicBezTo>
                  <a:lnTo>
                    <a:pt x="542" y="67"/>
                  </a:lnTo>
                  <a:lnTo>
                    <a:pt x="534" y="45"/>
                  </a:lnTo>
                  <a:cubicBezTo>
                    <a:pt x="524" y="19"/>
                    <a:pt x="500" y="0"/>
                    <a:pt x="475" y="0"/>
                  </a:cubicBezTo>
                  <a:lnTo>
                    <a:pt x="325" y="0"/>
                  </a:lnTo>
                  <a:close/>
                  <a:moveTo>
                    <a:pt x="325" y="27"/>
                  </a:moveTo>
                  <a:lnTo>
                    <a:pt x="475" y="27"/>
                  </a:lnTo>
                  <a:cubicBezTo>
                    <a:pt x="485" y="27"/>
                    <a:pt x="502" y="39"/>
                    <a:pt x="509" y="55"/>
                  </a:cubicBezTo>
                  <a:lnTo>
                    <a:pt x="521" y="85"/>
                  </a:lnTo>
                  <a:cubicBezTo>
                    <a:pt x="523" y="90"/>
                    <a:pt x="528" y="94"/>
                    <a:pt x="533" y="94"/>
                  </a:cubicBezTo>
                  <a:lnTo>
                    <a:pt x="573" y="94"/>
                  </a:lnTo>
                  <a:cubicBezTo>
                    <a:pt x="610" y="94"/>
                    <a:pt x="640" y="123"/>
                    <a:pt x="640" y="160"/>
                  </a:cubicBezTo>
                  <a:lnTo>
                    <a:pt x="640" y="440"/>
                  </a:lnTo>
                  <a:cubicBezTo>
                    <a:pt x="640" y="477"/>
                    <a:pt x="610" y="507"/>
                    <a:pt x="573" y="507"/>
                  </a:cubicBezTo>
                  <a:lnTo>
                    <a:pt x="93" y="507"/>
                  </a:lnTo>
                  <a:cubicBezTo>
                    <a:pt x="56" y="507"/>
                    <a:pt x="26" y="477"/>
                    <a:pt x="26" y="440"/>
                  </a:cubicBezTo>
                  <a:lnTo>
                    <a:pt x="26" y="160"/>
                  </a:lnTo>
                  <a:cubicBezTo>
                    <a:pt x="26" y="127"/>
                    <a:pt x="50" y="100"/>
                    <a:pt x="82" y="95"/>
                  </a:cubicBezTo>
                  <a:cubicBezTo>
                    <a:pt x="88" y="94"/>
                    <a:pt x="93" y="88"/>
                    <a:pt x="93" y="82"/>
                  </a:cubicBezTo>
                  <a:lnTo>
                    <a:pt x="93" y="67"/>
                  </a:lnTo>
                  <a:lnTo>
                    <a:pt x="160" y="67"/>
                  </a:lnTo>
                  <a:lnTo>
                    <a:pt x="160" y="80"/>
                  </a:lnTo>
                  <a:cubicBezTo>
                    <a:pt x="160" y="88"/>
                    <a:pt x="166" y="94"/>
                    <a:pt x="173" y="94"/>
                  </a:cubicBezTo>
                  <a:lnTo>
                    <a:pt x="266" y="94"/>
                  </a:lnTo>
                  <a:cubicBezTo>
                    <a:pt x="272" y="94"/>
                    <a:pt x="277" y="90"/>
                    <a:pt x="279" y="85"/>
                  </a:cubicBezTo>
                  <a:lnTo>
                    <a:pt x="291" y="55"/>
                  </a:lnTo>
                  <a:cubicBezTo>
                    <a:pt x="297" y="39"/>
                    <a:pt x="314" y="27"/>
                    <a:pt x="325" y="27"/>
                  </a:cubicBezTo>
                  <a:close/>
                  <a:moveTo>
                    <a:pt x="400" y="120"/>
                  </a:moveTo>
                  <a:cubicBezTo>
                    <a:pt x="304" y="120"/>
                    <a:pt x="226" y="198"/>
                    <a:pt x="226" y="294"/>
                  </a:cubicBezTo>
                  <a:cubicBezTo>
                    <a:pt x="226" y="389"/>
                    <a:pt x="304" y="467"/>
                    <a:pt x="400" y="467"/>
                  </a:cubicBezTo>
                  <a:cubicBezTo>
                    <a:pt x="495" y="467"/>
                    <a:pt x="573" y="389"/>
                    <a:pt x="573" y="294"/>
                  </a:cubicBezTo>
                  <a:cubicBezTo>
                    <a:pt x="573" y="198"/>
                    <a:pt x="495" y="120"/>
                    <a:pt x="400" y="120"/>
                  </a:cubicBezTo>
                  <a:close/>
                  <a:moveTo>
                    <a:pt x="93" y="134"/>
                  </a:moveTo>
                  <a:cubicBezTo>
                    <a:pt x="78" y="134"/>
                    <a:pt x="66" y="146"/>
                    <a:pt x="66" y="160"/>
                  </a:cubicBezTo>
                  <a:cubicBezTo>
                    <a:pt x="66" y="175"/>
                    <a:pt x="78" y="187"/>
                    <a:pt x="93" y="187"/>
                  </a:cubicBezTo>
                  <a:cubicBezTo>
                    <a:pt x="108" y="187"/>
                    <a:pt x="120" y="175"/>
                    <a:pt x="120" y="160"/>
                  </a:cubicBezTo>
                  <a:cubicBezTo>
                    <a:pt x="120" y="146"/>
                    <a:pt x="108" y="134"/>
                    <a:pt x="93" y="134"/>
                  </a:cubicBezTo>
                  <a:close/>
                  <a:moveTo>
                    <a:pt x="400" y="147"/>
                  </a:moveTo>
                  <a:cubicBezTo>
                    <a:pt x="481" y="147"/>
                    <a:pt x="546" y="213"/>
                    <a:pt x="546" y="294"/>
                  </a:cubicBezTo>
                  <a:cubicBezTo>
                    <a:pt x="546" y="375"/>
                    <a:pt x="481" y="440"/>
                    <a:pt x="400" y="440"/>
                  </a:cubicBezTo>
                  <a:cubicBezTo>
                    <a:pt x="319" y="440"/>
                    <a:pt x="253" y="375"/>
                    <a:pt x="253" y="294"/>
                  </a:cubicBezTo>
                  <a:cubicBezTo>
                    <a:pt x="253" y="213"/>
                    <a:pt x="319" y="147"/>
                    <a:pt x="400" y="147"/>
                  </a:cubicBezTo>
                  <a:close/>
                </a:path>
              </a:pathLst>
            </a:custGeom>
            <a:solidFill>
              <a:srgbClr val="5F5F5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25" name="그룹 24"/>
          <p:cNvGrpSpPr/>
          <p:nvPr/>
        </p:nvGrpSpPr>
        <p:grpSpPr>
          <a:xfrm>
            <a:off x="5912987" y="5288552"/>
            <a:ext cx="335111" cy="294948"/>
            <a:chOff x="5912987" y="5428199"/>
            <a:chExt cx="335111" cy="294948"/>
          </a:xfrm>
        </p:grpSpPr>
        <p:sp>
          <p:nvSpPr>
            <p:cNvPr id="87" name="모서리가 둥근 직사각형 86"/>
            <p:cNvSpPr/>
            <p:nvPr/>
          </p:nvSpPr>
          <p:spPr>
            <a:xfrm>
              <a:off x="5912987" y="5428199"/>
              <a:ext cx="335111" cy="294948"/>
            </a:xfrm>
            <a:prstGeom prst="roundRect">
              <a:avLst/>
            </a:prstGeom>
            <a:solidFill>
              <a:srgbClr val="6666FF"/>
            </a:solidFill>
            <a:ln>
              <a:solidFill>
                <a:srgbClr val="6666FF"/>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dirty="0"/>
            </a:p>
          </p:txBody>
        </p:sp>
        <p:sp>
          <p:nvSpPr>
            <p:cNvPr id="86" name="Folder"/>
            <p:cNvSpPr>
              <a:spLocks noChangeAspect="1" noEditPoints="1"/>
            </p:cNvSpPr>
            <p:nvPr/>
          </p:nvSpPr>
          <p:spPr bwMode="auto">
            <a:xfrm>
              <a:off x="5974353" y="5480113"/>
              <a:ext cx="212377" cy="187391"/>
            </a:xfrm>
            <a:custGeom>
              <a:avLst/>
              <a:gdLst>
                <a:gd name="T0" fmla="*/ 40 w 666"/>
                <a:gd name="T1" fmla="*/ 0 h 586"/>
                <a:gd name="T2" fmla="*/ 0 w 666"/>
                <a:gd name="T3" fmla="*/ 40 h 586"/>
                <a:gd name="T4" fmla="*/ 0 w 666"/>
                <a:gd name="T5" fmla="*/ 546 h 586"/>
                <a:gd name="T6" fmla="*/ 40 w 666"/>
                <a:gd name="T7" fmla="*/ 586 h 586"/>
                <a:gd name="T8" fmla="*/ 626 w 666"/>
                <a:gd name="T9" fmla="*/ 586 h 586"/>
                <a:gd name="T10" fmla="*/ 666 w 666"/>
                <a:gd name="T11" fmla="*/ 546 h 586"/>
                <a:gd name="T12" fmla="*/ 666 w 666"/>
                <a:gd name="T13" fmla="*/ 93 h 586"/>
                <a:gd name="T14" fmla="*/ 626 w 666"/>
                <a:gd name="T15" fmla="*/ 53 h 586"/>
                <a:gd name="T16" fmla="*/ 240 w 666"/>
                <a:gd name="T17" fmla="*/ 53 h 586"/>
                <a:gd name="T18" fmla="*/ 236 w 666"/>
                <a:gd name="T19" fmla="*/ 49 h 586"/>
                <a:gd name="T20" fmla="*/ 211 w 666"/>
                <a:gd name="T21" fmla="*/ 13 h 586"/>
                <a:gd name="T22" fmla="*/ 186 w 666"/>
                <a:gd name="T23" fmla="*/ 0 h 586"/>
                <a:gd name="T24" fmla="*/ 40 w 666"/>
                <a:gd name="T25" fmla="*/ 0 h 586"/>
                <a:gd name="T26" fmla="*/ 40 w 666"/>
                <a:gd name="T27" fmla="*/ 26 h 586"/>
                <a:gd name="T28" fmla="*/ 186 w 666"/>
                <a:gd name="T29" fmla="*/ 26 h 586"/>
                <a:gd name="T30" fmla="*/ 191 w 666"/>
                <a:gd name="T31" fmla="*/ 30 h 586"/>
                <a:gd name="T32" fmla="*/ 216 w 666"/>
                <a:gd name="T33" fmla="*/ 67 h 586"/>
                <a:gd name="T34" fmla="*/ 240 w 666"/>
                <a:gd name="T35" fmla="*/ 80 h 586"/>
                <a:gd name="T36" fmla="*/ 626 w 666"/>
                <a:gd name="T37" fmla="*/ 80 h 586"/>
                <a:gd name="T38" fmla="*/ 640 w 666"/>
                <a:gd name="T39" fmla="*/ 93 h 586"/>
                <a:gd name="T40" fmla="*/ 640 w 666"/>
                <a:gd name="T41" fmla="*/ 136 h 586"/>
                <a:gd name="T42" fmla="*/ 626 w 666"/>
                <a:gd name="T43" fmla="*/ 133 h 586"/>
                <a:gd name="T44" fmla="*/ 40 w 666"/>
                <a:gd name="T45" fmla="*/ 133 h 586"/>
                <a:gd name="T46" fmla="*/ 26 w 666"/>
                <a:gd name="T47" fmla="*/ 136 h 586"/>
                <a:gd name="T48" fmla="*/ 26 w 666"/>
                <a:gd name="T49" fmla="*/ 93 h 586"/>
                <a:gd name="T50" fmla="*/ 26 w 666"/>
                <a:gd name="T51" fmla="*/ 40 h 586"/>
                <a:gd name="T52" fmla="*/ 40 w 666"/>
                <a:gd name="T53" fmla="*/ 26 h 586"/>
                <a:gd name="T54" fmla="*/ 40 w 666"/>
                <a:gd name="T55" fmla="*/ 160 h 586"/>
                <a:gd name="T56" fmla="*/ 626 w 666"/>
                <a:gd name="T57" fmla="*/ 160 h 586"/>
                <a:gd name="T58" fmla="*/ 640 w 666"/>
                <a:gd name="T59" fmla="*/ 173 h 586"/>
                <a:gd name="T60" fmla="*/ 640 w 666"/>
                <a:gd name="T61" fmla="*/ 546 h 586"/>
                <a:gd name="T62" fmla="*/ 626 w 666"/>
                <a:gd name="T63" fmla="*/ 560 h 586"/>
                <a:gd name="T64" fmla="*/ 40 w 666"/>
                <a:gd name="T65" fmla="*/ 560 h 586"/>
                <a:gd name="T66" fmla="*/ 26 w 666"/>
                <a:gd name="T67" fmla="*/ 546 h 586"/>
                <a:gd name="T68" fmla="*/ 26 w 666"/>
                <a:gd name="T69" fmla="*/ 173 h 586"/>
                <a:gd name="T70" fmla="*/ 40 w 666"/>
                <a:gd name="T71" fmla="*/ 160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6" h="586">
                  <a:moveTo>
                    <a:pt x="40" y="0"/>
                  </a:moveTo>
                  <a:cubicBezTo>
                    <a:pt x="18" y="0"/>
                    <a:pt x="0" y="18"/>
                    <a:pt x="0" y="40"/>
                  </a:cubicBezTo>
                  <a:lnTo>
                    <a:pt x="0" y="546"/>
                  </a:lnTo>
                  <a:cubicBezTo>
                    <a:pt x="0" y="568"/>
                    <a:pt x="18" y="586"/>
                    <a:pt x="40" y="586"/>
                  </a:cubicBezTo>
                  <a:lnTo>
                    <a:pt x="626" y="586"/>
                  </a:lnTo>
                  <a:cubicBezTo>
                    <a:pt x="648" y="586"/>
                    <a:pt x="666" y="568"/>
                    <a:pt x="666" y="546"/>
                  </a:cubicBezTo>
                  <a:lnTo>
                    <a:pt x="666" y="93"/>
                  </a:lnTo>
                  <a:cubicBezTo>
                    <a:pt x="666" y="71"/>
                    <a:pt x="648" y="53"/>
                    <a:pt x="626" y="53"/>
                  </a:cubicBezTo>
                  <a:lnTo>
                    <a:pt x="240" y="53"/>
                  </a:lnTo>
                  <a:cubicBezTo>
                    <a:pt x="241" y="53"/>
                    <a:pt x="239" y="53"/>
                    <a:pt x="236" y="49"/>
                  </a:cubicBezTo>
                  <a:cubicBezTo>
                    <a:pt x="227" y="37"/>
                    <a:pt x="219" y="24"/>
                    <a:pt x="211" y="13"/>
                  </a:cubicBezTo>
                  <a:cubicBezTo>
                    <a:pt x="205" y="6"/>
                    <a:pt x="197" y="0"/>
                    <a:pt x="186" y="0"/>
                  </a:cubicBezTo>
                  <a:lnTo>
                    <a:pt x="40" y="0"/>
                  </a:lnTo>
                  <a:close/>
                  <a:moveTo>
                    <a:pt x="40" y="26"/>
                  </a:moveTo>
                  <a:lnTo>
                    <a:pt x="186" y="26"/>
                  </a:lnTo>
                  <a:cubicBezTo>
                    <a:pt x="186" y="26"/>
                    <a:pt x="187" y="26"/>
                    <a:pt x="191" y="30"/>
                  </a:cubicBezTo>
                  <a:cubicBezTo>
                    <a:pt x="200" y="42"/>
                    <a:pt x="208" y="55"/>
                    <a:pt x="216" y="67"/>
                  </a:cubicBezTo>
                  <a:cubicBezTo>
                    <a:pt x="221" y="73"/>
                    <a:pt x="229" y="80"/>
                    <a:pt x="240" y="80"/>
                  </a:cubicBezTo>
                  <a:lnTo>
                    <a:pt x="626" y="80"/>
                  </a:lnTo>
                  <a:cubicBezTo>
                    <a:pt x="634" y="80"/>
                    <a:pt x="640" y="85"/>
                    <a:pt x="640" y="93"/>
                  </a:cubicBezTo>
                  <a:lnTo>
                    <a:pt x="640" y="136"/>
                  </a:lnTo>
                  <a:cubicBezTo>
                    <a:pt x="636" y="134"/>
                    <a:pt x="631" y="133"/>
                    <a:pt x="626" y="133"/>
                  </a:cubicBezTo>
                  <a:lnTo>
                    <a:pt x="40" y="133"/>
                  </a:lnTo>
                  <a:cubicBezTo>
                    <a:pt x="35" y="133"/>
                    <a:pt x="31" y="134"/>
                    <a:pt x="26" y="136"/>
                  </a:cubicBezTo>
                  <a:lnTo>
                    <a:pt x="26" y="93"/>
                  </a:lnTo>
                  <a:lnTo>
                    <a:pt x="26" y="40"/>
                  </a:lnTo>
                  <a:cubicBezTo>
                    <a:pt x="26" y="32"/>
                    <a:pt x="32" y="26"/>
                    <a:pt x="40" y="26"/>
                  </a:cubicBezTo>
                  <a:close/>
                  <a:moveTo>
                    <a:pt x="40" y="160"/>
                  </a:moveTo>
                  <a:lnTo>
                    <a:pt x="626" y="160"/>
                  </a:lnTo>
                  <a:cubicBezTo>
                    <a:pt x="634" y="160"/>
                    <a:pt x="640" y="165"/>
                    <a:pt x="640" y="173"/>
                  </a:cubicBezTo>
                  <a:lnTo>
                    <a:pt x="640" y="546"/>
                  </a:lnTo>
                  <a:cubicBezTo>
                    <a:pt x="640" y="554"/>
                    <a:pt x="634" y="560"/>
                    <a:pt x="626" y="560"/>
                  </a:cubicBezTo>
                  <a:lnTo>
                    <a:pt x="40" y="560"/>
                  </a:lnTo>
                  <a:cubicBezTo>
                    <a:pt x="32" y="560"/>
                    <a:pt x="26" y="554"/>
                    <a:pt x="26" y="546"/>
                  </a:cubicBezTo>
                  <a:lnTo>
                    <a:pt x="26" y="173"/>
                  </a:lnTo>
                  <a:cubicBezTo>
                    <a:pt x="26" y="165"/>
                    <a:pt x="32" y="160"/>
                    <a:pt x="40" y="160"/>
                  </a:cubicBezTo>
                  <a:close/>
                </a:path>
              </a:pathLst>
            </a:custGeom>
            <a:solidFill>
              <a:srgbClr val="5F5F5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88" name="TextBox 87"/>
          <p:cNvSpPr txBox="1"/>
          <p:nvPr/>
        </p:nvSpPr>
        <p:spPr>
          <a:xfrm>
            <a:off x="3896898" y="5621396"/>
            <a:ext cx="489305" cy="200055"/>
          </a:xfrm>
          <a:prstGeom prst="rect">
            <a:avLst/>
          </a:prstGeom>
          <a:noFill/>
        </p:spPr>
        <p:txBody>
          <a:bodyPr wrap="square" rtlCol="0">
            <a:spAutoFit/>
          </a:bodyPr>
          <a:lstStyle/>
          <a:p>
            <a:r>
              <a:rPr lang="ko-KR" altLang="en-US" sz="700" dirty="0">
                <a:solidFill>
                  <a:schemeClr val="bg1"/>
                </a:solidFill>
              </a:rPr>
              <a:t>카메라</a:t>
            </a:r>
          </a:p>
        </p:txBody>
      </p:sp>
      <p:sp>
        <p:nvSpPr>
          <p:cNvPr id="89" name="TextBox 88"/>
          <p:cNvSpPr txBox="1"/>
          <p:nvPr/>
        </p:nvSpPr>
        <p:spPr>
          <a:xfrm>
            <a:off x="4905480" y="5584954"/>
            <a:ext cx="489305" cy="307777"/>
          </a:xfrm>
          <a:prstGeom prst="rect">
            <a:avLst/>
          </a:prstGeom>
          <a:noFill/>
        </p:spPr>
        <p:txBody>
          <a:bodyPr wrap="square" rtlCol="0">
            <a:spAutoFit/>
          </a:bodyPr>
          <a:lstStyle/>
          <a:p>
            <a:r>
              <a:rPr lang="ko-KR" altLang="en-US" sz="700" dirty="0">
                <a:solidFill>
                  <a:schemeClr val="bg1"/>
                </a:solidFill>
              </a:rPr>
              <a:t>카메라</a:t>
            </a:r>
            <a:endParaRPr lang="en-US" altLang="ko-KR" sz="700" dirty="0">
              <a:solidFill>
                <a:schemeClr val="bg1"/>
              </a:solidFill>
            </a:endParaRPr>
          </a:p>
          <a:p>
            <a:r>
              <a:rPr lang="ko-KR" altLang="en-US" sz="700" dirty="0">
                <a:solidFill>
                  <a:schemeClr val="bg1"/>
                </a:solidFill>
              </a:rPr>
              <a:t>캠코더</a:t>
            </a:r>
          </a:p>
        </p:txBody>
      </p:sp>
      <p:grpSp>
        <p:nvGrpSpPr>
          <p:cNvPr id="90" name="그룹 89"/>
          <p:cNvGrpSpPr/>
          <p:nvPr/>
        </p:nvGrpSpPr>
        <p:grpSpPr>
          <a:xfrm>
            <a:off x="4963480" y="5288552"/>
            <a:ext cx="335111" cy="294948"/>
            <a:chOff x="3943474" y="5328170"/>
            <a:chExt cx="335111" cy="294948"/>
          </a:xfrm>
        </p:grpSpPr>
        <p:sp>
          <p:nvSpPr>
            <p:cNvPr id="91" name="모서리가 둥근 직사각형 90"/>
            <p:cNvSpPr/>
            <p:nvPr/>
          </p:nvSpPr>
          <p:spPr>
            <a:xfrm>
              <a:off x="3943474" y="5328170"/>
              <a:ext cx="335111" cy="294948"/>
            </a:xfrm>
            <a:prstGeom prst="roundRect">
              <a:avLst/>
            </a:prstGeom>
            <a:solidFill>
              <a:srgbClr val="FF0066"/>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dirty="0"/>
            </a:p>
          </p:txBody>
        </p:sp>
        <p:sp>
          <p:nvSpPr>
            <p:cNvPr id="92" name="Camera"/>
            <p:cNvSpPr>
              <a:spLocks noChangeAspect="1" noEditPoints="1"/>
            </p:cNvSpPr>
            <p:nvPr/>
          </p:nvSpPr>
          <p:spPr bwMode="auto">
            <a:xfrm>
              <a:off x="3987392" y="5380084"/>
              <a:ext cx="251546" cy="204689"/>
            </a:xfrm>
            <a:custGeom>
              <a:avLst/>
              <a:gdLst>
                <a:gd name="T0" fmla="*/ 325 w 666"/>
                <a:gd name="T1" fmla="*/ 0 h 534"/>
                <a:gd name="T2" fmla="*/ 266 w 666"/>
                <a:gd name="T3" fmla="*/ 45 h 534"/>
                <a:gd name="T4" fmla="*/ 257 w 666"/>
                <a:gd name="T5" fmla="*/ 67 h 534"/>
                <a:gd name="T6" fmla="*/ 186 w 666"/>
                <a:gd name="T7" fmla="*/ 67 h 534"/>
                <a:gd name="T8" fmla="*/ 186 w 666"/>
                <a:gd name="T9" fmla="*/ 54 h 534"/>
                <a:gd name="T10" fmla="*/ 173 w 666"/>
                <a:gd name="T11" fmla="*/ 40 h 534"/>
                <a:gd name="T12" fmla="*/ 80 w 666"/>
                <a:gd name="T13" fmla="*/ 40 h 534"/>
                <a:gd name="T14" fmla="*/ 66 w 666"/>
                <a:gd name="T15" fmla="*/ 54 h 534"/>
                <a:gd name="T16" fmla="*/ 66 w 666"/>
                <a:gd name="T17" fmla="*/ 72 h 534"/>
                <a:gd name="T18" fmla="*/ 0 w 666"/>
                <a:gd name="T19" fmla="*/ 160 h 534"/>
                <a:gd name="T20" fmla="*/ 0 w 666"/>
                <a:gd name="T21" fmla="*/ 440 h 534"/>
                <a:gd name="T22" fmla="*/ 93 w 666"/>
                <a:gd name="T23" fmla="*/ 534 h 534"/>
                <a:gd name="T24" fmla="*/ 573 w 666"/>
                <a:gd name="T25" fmla="*/ 534 h 534"/>
                <a:gd name="T26" fmla="*/ 666 w 666"/>
                <a:gd name="T27" fmla="*/ 440 h 534"/>
                <a:gd name="T28" fmla="*/ 666 w 666"/>
                <a:gd name="T29" fmla="*/ 160 h 534"/>
                <a:gd name="T30" fmla="*/ 573 w 666"/>
                <a:gd name="T31" fmla="*/ 67 h 534"/>
                <a:gd name="T32" fmla="*/ 542 w 666"/>
                <a:gd name="T33" fmla="*/ 67 h 534"/>
                <a:gd name="T34" fmla="*/ 534 w 666"/>
                <a:gd name="T35" fmla="*/ 45 h 534"/>
                <a:gd name="T36" fmla="*/ 475 w 666"/>
                <a:gd name="T37" fmla="*/ 0 h 534"/>
                <a:gd name="T38" fmla="*/ 325 w 666"/>
                <a:gd name="T39" fmla="*/ 0 h 534"/>
                <a:gd name="T40" fmla="*/ 325 w 666"/>
                <a:gd name="T41" fmla="*/ 27 h 534"/>
                <a:gd name="T42" fmla="*/ 475 w 666"/>
                <a:gd name="T43" fmla="*/ 27 h 534"/>
                <a:gd name="T44" fmla="*/ 509 w 666"/>
                <a:gd name="T45" fmla="*/ 55 h 534"/>
                <a:gd name="T46" fmla="*/ 521 w 666"/>
                <a:gd name="T47" fmla="*/ 85 h 534"/>
                <a:gd name="T48" fmla="*/ 533 w 666"/>
                <a:gd name="T49" fmla="*/ 94 h 534"/>
                <a:gd name="T50" fmla="*/ 573 w 666"/>
                <a:gd name="T51" fmla="*/ 94 h 534"/>
                <a:gd name="T52" fmla="*/ 640 w 666"/>
                <a:gd name="T53" fmla="*/ 160 h 534"/>
                <a:gd name="T54" fmla="*/ 640 w 666"/>
                <a:gd name="T55" fmla="*/ 440 h 534"/>
                <a:gd name="T56" fmla="*/ 573 w 666"/>
                <a:gd name="T57" fmla="*/ 507 h 534"/>
                <a:gd name="T58" fmla="*/ 93 w 666"/>
                <a:gd name="T59" fmla="*/ 507 h 534"/>
                <a:gd name="T60" fmla="*/ 26 w 666"/>
                <a:gd name="T61" fmla="*/ 440 h 534"/>
                <a:gd name="T62" fmla="*/ 26 w 666"/>
                <a:gd name="T63" fmla="*/ 160 h 534"/>
                <a:gd name="T64" fmla="*/ 82 w 666"/>
                <a:gd name="T65" fmla="*/ 95 h 534"/>
                <a:gd name="T66" fmla="*/ 93 w 666"/>
                <a:gd name="T67" fmla="*/ 82 h 534"/>
                <a:gd name="T68" fmla="*/ 93 w 666"/>
                <a:gd name="T69" fmla="*/ 67 h 534"/>
                <a:gd name="T70" fmla="*/ 160 w 666"/>
                <a:gd name="T71" fmla="*/ 67 h 534"/>
                <a:gd name="T72" fmla="*/ 160 w 666"/>
                <a:gd name="T73" fmla="*/ 80 h 534"/>
                <a:gd name="T74" fmla="*/ 173 w 666"/>
                <a:gd name="T75" fmla="*/ 94 h 534"/>
                <a:gd name="T76" fmla="*/ 266 w 666"/>
                <a:gd name="T77" fmla="*/ 94 h 534"/>
                <a:gd name="T78" fmla="*/ 279 w 666"/>
                <a:gd name="T79" fmla="*/ 85 h 534"/>
                <a:gd name="T80" fmla="*/ 291 w 666"/>
                <a:gd name="T81" fmla="*/ 55 h 534"/>
                <a:gd name="T82" fmla="*/ 325 w 666"/>
                <a:gd name="T83" fmla="*/ 27 h 534"/>
                <a:gd name="T84" fmla="*/ 400 w 666"/>
                <a:gd name="T85" fmla="*/ 120 h 534"/>
                <a:gd name="T86" fmla="*/ 226 w 666"/>
                <a:gd name="T87" fmla="*/ 294 h 534"/>
                <a:gd name="T88" fmla="*/ 400 w 666"/>
                <a:gd name="T89" fmla="*/ 467 h 534"/>
                <a:gd name="T90" fmla="*/ 573 w 666"/>
                <a:gd name="T91" fmla="*/ 294 h 534"/>
                <a:gd name="T92" fmla="*/ 400 w 666"/>
                <a:gd name="T93" fmla="*/ 120 h 534"/>
                <a:gd name="T94" fmla="*/ 93 w 666"/>
                <a:gd name="T95" fmla="*/ 134 h 534"/>
                <a:gd name="T96" fmla="*/ 66 w 666"/>
                <a:gd name="T97" fmla="*/ 160 h 534"/>
                <a:gd name="T98" fmla="*/ 93 w 666"/>
                <a:gd name="T99" fmla="*/ 187 h 534"/>
                <a:gd name="T100" fmla="*/ 120 w 666"/>
                <a:gd name="T101" fmla="*/ 160 h 534"/>
                <a:gd name="T102" fmla="*/ 93 w 666"/>
                <a:gd name="T103" fmla="*/ 134 h 534"/>
                <a:gd name="T104" fmla="*/ 400 w 666"/>
                <a:gd name="T105" fmla="*/ 147 h 534"/>
                <a:gd name="T106" fmla="*/ 546 w 666"/>
                <a:gd name="T107" fmla="*/ 294 h 534"/>
                <a:gd name="T108" fmla="*/ 400 w 666"/>
                <a:gd name="T109" fmla="*/ 440 h 534"/>
                <a:gd name="T110" fmla="*/ 253 w 666"/>
                <a:gd name="T111" fmla="*/ 294 h 534"/>
                <a:gd name="T112" fmla="*/ 400 w 666"/>
                <a:gd name="T113" fmla="*/ 14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66" h="534">
                  <a:moveTo>
                    <a:pt x="325" y="0"/>
                  </a:moveTo>
                  <a:cubicBezTo>
                    <a:pt x="299" y="0"/>
                    <a:pt x="276" y="19"/>
                    <a:pt x="266" y="45"/>
                  </a:cubicBezTo>
                  <a:cubicBezTo>
                    <a:pt x="263" y="53"/>
                    <a:pt x="260" y="60"/>
                    <a:pt x="257" y="67"/>
                  </a:cubicBezTo>
                  <a:lnTo>
                    <a:pt x="186" y="67"/>
                  </a:lnTo>
                  <a:lnTo>
                    <a:pt x="186" y="54"/>
                  </a:lnTo>
                  <a:cubicBezTo>
                    <a:pt x="186" y="46"/>
                    <a:pt x="180" y="40"/>
                    <a:pt x="173" y="40"/>
                  </a:cubicBezTo>
                  <a:lnTo>
                    <a:pt x="80" y="40"/>
                  </a:lnTo>
                  <a:cubicBezTo>
                    <a:pt x="72" y="40"/>
                    <a:pt x="66" y="46"/>
                    <a:pt x="66" y="54"/>
                  </a:cubicBezTo>
                  <a:lnTo>
                    <a:pt x="66" y="72"/>
                  </a:lnTo>
                  <a:cubicBezTo>
                    <a:pt x="28" y="84"/>
                    <a:pt x="0" y="118"/>
                    <a:pt x="0" y="160"/>
                  </a:cubicBezTo>
                  <a:lnTo>
                    <a:pt x="0" y="440"/>
                  </a:lnTo>
                  <a:cubicBezTo>
                    <a:pt x="0" y="492"/>
                    <a:pt x="42" y="534"/>
                    <a:pt x="93" y="534"/>
                  </a:cubicBezTo>
                  <a:lnTo>
                    <a:pt x="573" y="534"/>
                  </a:lnTo>
                  <a:cubicBezTo>
                    <a:pt x="624" y="534"/>
                    <a:pt x="666" y="492"/>
                    <a:pt x="666" y="440"/>
                  </a:cubicBezTo>
                  <a:lnTo>
                    <a:pt x="666" y="160"/>
                  </a:lnTo>
                  <a:cubicBezTo>
                    <a:pt x="666" y="109"/>
                    <a:pt x="624" y="67"/>
                    <a:pt x="573" y="67"/>
                  </a:cubicBezTo>
                  <a:lnTo>
                    <a:pt x="542" y="67"/>
                  </a:lnTo>
                  <a:lnTo>
                    <a:pt x="534" y="45"/>
                  </a:lnTo>
                  <a:cubicBezTo>
                    <a:pt x="524" y="19"/>
                    <a:pt x="500" y="0"/>
                    <a:pt x="475" y="0"/>
                  </a:cubicBezTo>
                  <a:lnTo>
                    <a:pt x="325" y="0"/>
                  </a:lnTo>
                  <a:close/>
                  <a:moveTo>
                    <a:pt x="325" y="27"/>
                  </a:moveTo>
                  <a:lnTo>
                    <a:pt x="475" y="27"/>
                  </a:lnTo>
                  <a:cubicBezTo>
                    <a:pt x="485" y="27"/>
                    <a:pt x="502" y="39"/>
                    <a:pt x="509" y="55"/>
                  </a:cubicBezTo>
                  <a:lnTo>
                    <a:pt x="521" y="85"/>
                  </a:lnTo>
                  <a:cubicBezTo>
                    <a:pt x="523" y="90"/>
                    <a:pt x="528" y="94"/>
                    <a:pt x="533" y="94"/>
                  </a:cubicBezTo>
                  <a:lnTo>
                    <a:pt x="573" y="94"/>
                  </a:lnTo>
                  <a:cubicBezTo>
                    <a:pt x="610" y="94"/>
                    <a:pt x="640" y="123"/>
                    <a:pt x="640" y="160"/>
                  </a:cubicBezTo>
                  <a:lnTo>
                    <a:pt x="640" y="440"/>
                  </a:lnTo>
                  <a:cubicBezTo>
                    <a:pt x="640" y="477"/>
                    <a:pt x="610" y="507"/>
                    <a:pt x="573" y="507"/>
                  </a:cubicBezTo>
                  <a:lnTo>
                    <a:pt x="93" y="507"/>
                  </a:lnTo>
                  <a:cubicBezTo>
                    <a:pt x="56" y="507"/>
                    <a:pt x="26" y="477"/>
                    <a:pt x="26" y="440"/>
                  </a:cubicBezTo>
                  <a:lnTo>
                    <a:pt x="26" y="160"/>
                  </a:lnTo>
                  <a:cubicBezTo>
                    <a:pt x="26" y="127"/>
                    <a:pt x="50" y="100"/>
                    <a:pt x="82" y="95"/>
                  </a:cubicBezTo>
                  <a:cubicBezTo>
                    <a:pt x="88" y="94"/>
                    <a:pt x="93" y="88"/>
                    <a:pt x="93" y="82"/>
                  </a:cubicBezTo>
                  <a:lnTo>
                    <a:pt x="93" y="67"/>
                  </a:lnTo>
                  <a:lnTo>
                    <a:pt x="160" y="67"/>
                  </a:lnTo>
                  <a:lnTo>
                    <a:pt x="160" y="80"/>
                  </a:lnTo>
                  <a:cubicBezTo>
                    <a:pt x="160" y="88"/>
                    <a:pt x="166" y="94"/>
                    <a:pt x="173" y="94"/>
                  </a:cubicBezTo>
                  <a:lnTo>
                    <a:pt x="266" y="94"/>
                  </a:lnTo>
                  <a:cubicBezTo>
                    <a:pt x="272" y="94"/>
                    <a:pt x="277" y="90"/>
                    <a:pt x="279" y="85"/>
                  </a:cubicBezTo>
                  <a:lnTo>
                    <a:pt x="291" y="55"/>
                  </a:lnTo>
                  <a:cubicBezTo>
                    <a:pt x="297" y="39"/>
                    <a:pt x="314" y="27"/>
                    <a:pt x="325" y="27"/>
                  </a:cubicBezTo>
                  <a:close/>
                  <a:moveTo>
                    <a:pt x="400" y="120"/>
                  </a:moveTo>
                  <a:cubicBezTo>
                    <a:pt x="304" y="120"/>
                    <a:pt x="226" y="198"/>
                    <a:pt x="226" y="294"/>
                  </a:cubicBezTo>
                  <a:cubicBezTo>
                    <a:pt x="226" y="389"/>
                    <a:pt x="304" y="467"/>
                    <a:pt x="400" y="467"/>
                  </a:cubicBezTo>
                  <a:cubicBezTo>
                    <a:pt x="495" y="467"/>
                    <a:pt x="573" y="389"/>
                    <a:pt x="573" y="294"/>
                  </a:cubicBezTo>
                  <a:cubicBezTo>
                    <a:pt x="573" y="198"/>
                    <a:pt x="495" y="120"/>
                    <a:pt x="400" y="120"/>
                  </a:cubicBezTo>
                  <a:close/>
                  <a:moveTo>
                    <a:pt x="93" y="134"/>
                  </a:moveTo>
                  <a:cubicBezTo>
                    <a:pt x="78" y="134"/>
                    <a:pt x="66" y="146"/>
                    <a:pt x="66" y="160"/>
                  </a:cubicBezTo>
                  <a:cubicBezTo>
                    <a:pt x="66" y="175"/>
                    <a:pt x="78" y="187"/>
                    <a:pt x="93" y="187"/>
                  </a:cubicBezTo>
                  <a:cubicBezTo>
                    <a:pt x="108" y="187"/>
                    <a:pt x="120" y="175"/>
                    <a:pt x="120" y="160"/>
                  </a:cubicBezTo>
                  <a:cubicBezTo>
                    <a:pt x="120" y="146"/>
                    <a:pt x="108" y="134"/>
                    <a:pt x="93" y="134"/>
                  </a:cubicBezTo>
                  <a:close/>
                  <a:moveTo>
                    <a:pt x="400" y="147"/>
                  </a:moveTo>
                  <a:cubicBezTo>
                    <a:pt x="481" y="147"/>
                    <a:pt x="546" y="213"/>
                    <a:pt x="546" y="294"/>
                  </a:cubicBezTo>
                  <a:cubicBezTo>
                    <a:pt x="546" y="375"/>
                    <a:pt x="481" y="440"/>
                    <a:pt x="400" y="440"/>
                  </a:cubicBezTo>
                  <a:cubicBezTo>
                    <a:pt x="319" y="440"/>
                    <a:pt x="253" y="375"/>
                    <a:pt x="253" y="294"/>
                  </a:cubicBezTo>
                  <a:cubicBezTo>
                    <a:pt x="253" y="213"/>
                    <a:pt x="319" y="147"/>
                    <a:pt x="400" y="147"/>
                  </a:cubicBezTo>
                  <a:close/>
                </a:path>
              </a:pathLst>
            </a:custGeom>
            <a:solidFill>
              <a:srgbClr val="5F5F5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93" name="TextBox 92"/>
          <p:cNvSpPr txBox="1"/>
          <p:nvPr/>
        </p:nvSpPr>
        <p:spPr>
          <a:xfrm>
            <a:off x="5859925" y="5627615"/>
            <a:ext cx="535934" cy="200055"/>
          </a:xfrm>
          <a:prstGeom prst="rect">
            <a:avLst/>
          </a:prstGeom>
          <a:noFill/>
        </p:spPr>
        <p:txBody>
          <a:bodyPr wrap="square" rtlCol="0">
            <a:spAutoFit/>
          </a:bodyPr>
          <a:lstStyle/>
          <a:p>
            <a:r>
              <a:rPr lang="ko-KR" altLang="en-US" sz="700" smtClean="0">
                <a:solidFill>
                  <a:schemeClr val="bg1"/>
                </a:solidFill>
              </a:rPr>
              <a:t>내파일</a:t>
            </a:r>
            <a:endParaRPr lang="ko-KR" altLang="en-US" sz="700" dirty="0">
              <a:solidFill>
                <a:schemeClr val="bg1"/>
              </a:solidFill>
            </a:endParaRPr>
          </a:p>
        </p:txBody>
      </p:sp>
    </p:spTree>
    <p:extLst>
      <p:ext uri="{BB962C8B-B14F-4D97-AF65-F5344CB8AC3E}">
        <p14:creationId xmlns:p14="http://schemas.microsoft.com/office/powerpoint/2010/main" val="233092576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2862718871"/>
              </p:ext>
            </p:extLst>
          </p:nvPr>
        </p:nvGraphicFramePr>
        <p:xfrm>
          <a:off x="9697979" y="526664"/>
          <a:ext cx="2486401" cy="4214116"/>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Body</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를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1</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회라도 클릭한 후 저장 없이 페이지를 나가려고 할 경우 </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confirm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저장되지 않은 내용이 있습니다</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페이지를 나가시겠습니까</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용품의 경우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행사출고</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팝업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load</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화환의 경우 이미지 선택</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카메라</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내파일</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load</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근조기의 경우 본부 내의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근조기</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선택 창</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용품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재고관리와 연동</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근조기</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재고관리와 연동</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업로드된</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근조기</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오버랩 아이콘 선택 시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회수하시겠습니까</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Confirm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후 회수 처리</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등록일시 수기입력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datetimepicker</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촬영일시</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(EXIF)</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자동으로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3-1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검색</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버튼 클릭 시 품목코드 검색 모달창 팝업</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선택한 품목코드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삭제</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버튼 클릭 시 입력된 내용 삭제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Datepicker</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근무일자가 추가됨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마지막에만 노출됨</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사진 외에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PDF</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도 업로드 허용</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확장자 추가 가능성 있음</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27219351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내용유무와 상관없이 삭제 가능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삭제 시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confirm</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내용이 있을 경우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입력되어 있는 내용이 있습니다</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정말 </a:t>
                      </a:r>
                      <a:r>
                        <a:rPr kumimoji="1" lang="ko-KR" altLang="en-US" sz="80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삭제하시겠습니까</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없을 경우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삭제 하시겠습니까</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113525496"/>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RQ-MENU-1600</a:t>
            </a:r>
            <a:endParaRPr lang="ko-KR" altLang="en-US" dirty="0"/>
          </a:p>
        </p:txBody>
      </p:sp>
      <p:sp>
        <p:nvSpPr>
          <p:cNvPr id="298" name="텍스트 개체 틀 297"/>
          <p:cNvSpPr>
            <a:spLocks noGrp="1"/>
          </p:cNvSpPr>
          <p:nvPr>
            <p:ph type="body" sz="quarter" idx="13"/>
          </p:nvPr>
        </p:nvSpPr>
        <p:spPr/>
        <p:txBody>
          <a:bodyPr/>
          <a:lstStyle/>
          <a:p>
            <a:r>
              <a:rPr lang="ko-KR" altLang="en-US" dirty="0"/>
              <a:t>메인 </a:t>
            </a:r>
            <a:r>
              <a:rPr lang="en-US" altLang="ko-KR" dirty="0"/>
              <a:t>&gt; </a:t>
            </a:r>
            <a:r>
              <a:rPr lang="ko-KR" altLang="en-US" dirty="0" err="1"/>
              <a:t>장례현황</a:t>
            </a:r>
            <a:r>
              <a:rPr lang="ko-KR" altLang="en-US" dirty="0"/>
              <a:t> </a:t>
            </a:r>
            <a:r>
              <a:rPr lang="en-US" altLang="ko-KR" dirty="0"/>
              <a:t>&gt; </a:t>
            </a:r>
            <a:r>
              <a:rPr lang="ko-KR" altLang="en-US" dirty="0"/>
              <a:t>행사 상세보기 </a:t>
            </a:r>
            <a:r>
              <a:rPr lang="en-US" altLang="ko-KR" dirty="0"/>
              <a:t>&gt; </a:t>
            </a:r>
            <a:r>
              <a:rPr lang="ko-KR" altLang="en-US" dirty="0" err="1"/>
              <a:t>행사정보</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AG05020203000</a:t>
            </a:r>
          </a:p>
          <a:p>
            <a:endParaRPr lang="en-US" altLang="ko-KR"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err="1"/>
              <a:t>장례현황</a:t>
            </a:r>
            <a:r>
              <a:rPr lang="ko-KR" altLang="en-US" dirty="0"/>
              <a:t> </a:t>
            </a:r>
            <a:r>
              <a:rPr lang="en-US" altLang="ko-KR" dirty="0"/>
              <a:t>- </a:t>
            </a:r>
            <a:r>
              <a:rPr lang="ko-KR" altLang="en-US" dirty="0" err="1"/>
              <a:t>행사정보</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dirty="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919071" y="782337"/>
            <a:ext cx="671979" cy="261610"/>
          </a:xfrm>
          <a:prstGeom prst="rect">
            <a:avLst/>
          </a:prstGeom>
          <a:noFill/>
        </p:spPr>
        <p:txBody>
          <a:bodyPr wrap="none" rtlCol="0">
            <a:spAutoFit/>
          </a:bodyPr>
          <a:lstStyle/>
          <a:p>
            <a:pPr algn="ctr"/>
            <a:r>
              <a:rPr lang="ko-KR" altLang="en-US" sz="1100" dirty="0">
                <a:solidFill>
                  <a:srgbClr val="0D6EFD"/>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7434"/>
            <a:ext cx="1229789"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810693" y="1097035"/>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5032566"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회원정</a:t>
            </a:r>
            <a:r>
              <a:rPr lang="ko-KR" altLang="en-US" sz="1100" dirty="0">
                <a:solidFill>
                  <a:schemeClr val="bg1">
                    <a:lumMod val="50000"/>
                  </a:schemeClr>
                </a:solidFill>
              </a:rPr>
              <a:t>산</a:t>
            </a: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5295139"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259678"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6189770"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01" name="사각형: 둥근 모서리 300">
            <a:extLst>
              <a:ext uri="{FF2B5EF4-FFF2-40B4-BE49-F238E27FC236}">
                <a16:creationId xmlns:a16="http://schemas.microsoft.com/office/drawing/2014/main" id="{2562AFEA-73FE-7F33-80A7-6E471F496512}"/>
              </a:ext>
            </a:extLst>
          </p:cNvPr>
          <p:cNvSpPr/>
          <p:nvPr/>
        </p:nvSpPr>
        <p:spPr>
          <a:xfrm>
            <a:off x="179704" y="1217286"/>
            <a:ext cx="9313086" cy="5239683"/>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2" name="TextBox 301">
            <a:extLst>
              <a:ext uri="{FF2B5EF4-FFF2-40B4-BE49-F238E27FC236}">
                <a16:creationId xmlns:a16="http://schemas.microsoft.com/office/drawing/2014/main" id="{8AAEFCDB-C2D5-FDAF-B075-435EE43A9BE9}"/>
              </a:ext>
            </a:extLst>
          </p:cNvPr>
          <p:cNvSpPr txBox="1"/>
          <p:nvPr/>
        </p:nvSpPr>
        <p:spPr>
          <a:xfrm>
            <a:off x="235211" y="1310258"/>
            <a:ext cx="671979" cy="261610"/>
          </a:xfrm>
          <a:prstGeom prst="rect">
            <a:avLst/>
          </a:prstGeom>
          <a:noFill/>
        </p:spPr>
        <p:txBody>
          <a:bodyPr wrap="none" rtlCol="0">
            <a:spAutoFit/>
          </a:bodyPr>
          <a:lstStyle/>
          <a:p>
            <a:r>
              <a:rPr lang="ko-KR" altLang="en-US" sz="1100" dirty="0">
                <a:solidFill>
                  <a:srgbClr val="0D6EFD"/>
                </a:solidFill>
              </a:rPr>
              <a:t>근무일지</a:t>
            </a:r>
            <a:endParaRPr lang="ko-KR" altLang="en-US" sz="1100" dirty="0">
              <a:solidFill>
                <a:schemeClr val="bg1">
                  <a:lumMod val="50000"/>
                </a:schemeClr>
              </a:solidFill>
            </a:endParaRPr>
          </a:p>
        </p:txBody>
      </p:sp>
      <p:cxnSp>
        <p:nvCxnSpPr>
          <p:cNvPr id="303" name="직선 연결선 302">
            <a:extLst>
              <a:ext uri="{FF2B5EF4-FFF2-40B4-BE49-F238E27FC236}">
                <a16:creationId xmlns:a16="http://schemas.microsoft.com/office/drawing/2014/main" id="{159DFBE7-65C2-6831-9FB8-42DCAE3D58EE}"/>
              </a:ext>
            </a:extLst>
          </p:cNvPr>
          <p:cNvCxnSpPr>
            <a:cxnSpLocks/>
          </p:cNvCxnSpPr>
          <p:nvPr/>
        </p:nvCxnSpPr>
        <p:spPr>
          <a:xfrm>
            <a:off x="304735" y="1637566"/>
            <a:ext cx="9008191"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304" name="Chevron Down">
            <a:extLst>
              <a:ext uri="{FF2B5EF4-FFF2-40B4-BE49-F238E27FC236}">
                <a16:creationId xmlns:a16="http://schemas.microsoft.com/office/drawing/2014/main" id="{57AEC63D-E9FF-81FB-A90E-2CE422E4711B}"/>
              </a:ext>
            </a:extLst>
          </p:cNvPr>
          <p:cNvSpPr>
            <a:spLocks noChangeAspect="1"/>
          </p:cNvSpPr>
          <p:nvPr/>
        </p:nvSpPr>
        <p:spPr bwMode="auto">
          <a:xfrm>
            <a:off x="9046059" y="1389725"/>
            <a:ext cx="144463" cy="79375"/>
          </a:xfrm>
          <a:custGeom>
            <a:avLst/>
            <a:gdLst>
              <a:gd name="T0" fmla="*/ 594 w 594"/>
              <a:gd name="T1" fmla="*/ 27 h 324"/>
              <a:gd name="T2" fmla="*/ 566 w 594"/>
              <a:gd name="T3" fmla="*/ 0 h 324"/>
              <a:gd name="T4" fmla="*/ 297 w 594"/>
              <a:gd name="T5" fmla="*/ 268 h 324"/>
              <a:gd name="T6" fmla="*/ 28 w 594"/>
              <a:gd name="T7" fmla="*/ 0 h 324"/>
              <a:gd name="T8" fmla="*/ 0 w 594"/>
              <a:gd name="T9" fmla="*/ 27 h 324"/>
              <a:gd name="T10" fmla="*/ 297 w 594"/>
              <a:gd name="T11" fmla="*/ 324 h 324"/>
              <a:gd name="T12" fmla="*/ 594 w 594"/>
              <a:gd name="T13" fmla="*/ 27 h 324"/>
            </a:gdLst>
            <a:ahLst/>
            <a:cxnLst>
              <a:cxn ang="0">
                <a:pos x="T0" y="T1"/>
              </a:cxn>
              <a:cxn ang="0">
                <a:pos x="T2" y="T3"/>
              </a:cxn>
              <a:cxn ang="0">
                <a:pos x="T4" y="T5"/>
              </a:cxn>
              <a:cxn ang="0">
                <a:pos x="T6" y="T7"/>
              </a:cxn>
              <a:cxn ang="0">
                <a:pos x="T8" y="T9"/>
              </a:cxn>
              <a:cxn ang="0">
                <a:pos x="T10" y="T11"/>
              </a:cxn>
              <a:cxn ang="0">
                <a:pos x="T12" y="T13"/>
              </a:cxn>
            </a:cxnLst>
            <a:rect l="0" t="0" r="r" b="b"/>
            <a:pathLst>
              <a:path w="594" h="324">
                <a:moveTo>
                  <a:pt x="594" y="27"/>
                </a:moveTo>
                <a:lnTo>
                  <a:pt x="566" y="0"/>
                </a:lnTo>
                <a:lnTo>
                  <a:pt x="297" y="268"/>
                </a:lnTo>
                <a:lnTo>
                  <a:pt x="28" y="0"/>
                </a:lnTo>
                <a:lnTo>
                  <a:pt x="0" y="27"/>
                </a:lnTo>
                <a:lnTo>
                  <a:pt x="297" y="324"/>
                </a:lnTo>
                <a:lnTo>
                  <a:pt x="594" y="27"/>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292" name="그룹 291">
            <a:extLst>
              <a:ext uri="{FF2B5EF4-FFF2-40B4-BE49-F238E27FC236}">
                <a16:creationId xmlns:a16="http://schemas.microsoft.com/office/drawing/2014/main" id="{EB646ED0-36C4-2617-7B48-06298C15BD6E}"/>
              </a:ext>
            </a:extLst>
          </p:cNvPr>
          <p:cNvGrpSpPr/>
          <p:nvPr/>
        </p:nvGrpSpPr>
        <p:grpSpPr>
          <a:xfrm>
            <a:off x="332728" y="1732510"/>
            <a:ext cx="2867296" cy="1639653"/>
            <a:chOff x="332728" y="3882161"/>
            <a:chExt cx="2867296" cy="1639653"/>
          </a:xfrm>
        </p:grpSpPr>
        <p:sp>
          <p:nvSpPr>
            <p:cNvPr id="264" name="사각형: 둥근 모서리 263">
              <a:extLst>
                <a:ext uri="{FF2B5EF4-FFF2-40B4-BE49-F238E27FC236}">
                  <a16:creationId xmlns:a16="http://schemas.microsoft.com/office/drawing/2014/main" id="{A971CCEC-BB09-ED53-E86C-F7C6F377ACCB}"/>
                </a:ext>
              </a:extLst>
            </p:cNvPr>
            <p:cNvSpPr/>
            <p:nvPr/>
          </p:nvSpPr>
          <p:spPr>
            <a:xfrm>
              <a:off x="338258" y="3882161"/>
              <a:ext cx="2861766" cy="1639653"/>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65" name="TextBox 264">
              <a:extLst>
                <a:ext uri="{FF2B5EF4-FFF2-40B4-BE49-F238E27FC236}">
                  <a16:creationId xmlns:a16="http://schemas.microsoft.com/office/drawing/2014/main" id="{BCE981EC-3612-A083-E669-E2733A265457}"/>
                </a:ext>
              </a:extLst>
            </p:cNvPr>
            <p:cNvSpPr txBox="1"/>
            <p:nvPr/>
          </p:nvSpPr>
          <p:spPr>
            <a:xfrm>
              <a:off x="477900" y="3927948"/>
              <a:ext cx="715260" cy="246221"/>
            </a:xfrm>
            <a:prstGeom prst="rect">
              <a:avLst/>
            </a:prstGeom>
            <a:noFill/>
          </p:spPr>
          <p:txBody>
            <a:bodyPr wrap="none" rtlCol="0">
              <a:spAutoFit/>
            </a:bodyPr>
            <a:lstStyle/>
            <a:p>
              <a:r>
                <a:rPr lang="ko-KR" altLang="en-US" sz="1000" dirty="0"/>
                <a:t>근무 </a:t>
              </a:r>
              <a:r>
                <a:rPr lang="en-US" altLang="ko-KR" sz="1000" dirty="0"/>
                <a:t>1</a:t>
              </a:r>
              <a:r>
                <a:rPr lang="ko-KR" altLang="en-US" sz="1000" dirty="0"/>
                <a:t>일차</a:t>
              </a:r>
            </a:p>
          </p:txBody>
        </p:sp>
        <p:cxnSp>
          <p:nvCxnSpPr>
            <p:cNvPr id="266" name="직선 연결선 265">
              <a:extLst>
                <a:ext uri="{FF2B5EF4-FFF2-40B4-BE49-F238E27FC236}">
                  <a16:creationId xmlns:a16="http://schemas.microsoft.com/office/drawing/2014/main" id="{5F1FA24F-6E65-1FF4-AE79-260A9604E15A}"/>
                </a:ext>
              </a:extLst>
            </p:cNvPr>
            <p:cNvCxnSpPr>
              <a:cxnSpLocks/>
            </p:cNvCxnSpPr>
            <p:nvPr/>
          </p:nvCxnSpPr>
          <p:spPr>
            <a:xfrm>
              <a:off x="332728" y="4216922"/>
              <a:ext cx="286729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67" name="그룹 266">
              <a:extLst>
                <a:ext uri="{FF2B5EF4-FFF2-40B4-BE49-F238E27FC236}">
                  <a16:creationId xmlns:a16="http://schemas.microsoft.com/office/drawing/2014/main" id="{8A618517-DC70-6E41-2899-5AED4ACCF4BC}"/>
                </a:ext>
              </a:extLst>
            </p:cNvPr>
            <p:cNvGrpSpPr/>
            <p:nvPr/>
          </p:nvGrpSpPr>
          <p:grpSpPr>
            <a:xfrm>
              <a:off x="1642526" y="3942006"/>
              <a:ext cx="1433265" cy="220678"/>
              <a:chOff x="5085045" y="1217705"/>
              <a:chExt cx="1907676" cy="293722"/>
            </a:xfrm>
          </p:grpSpPr>
          <p:sp>
            <p:nvSpPr>
              <p:cNvPr id="268" name="Input">
                <a:extLst>
                  <a:ext uri="{FF2B5EF4-FFF2-40B4-BE49-F238E27FC236}">
                    <a16:creationId xmlns:a16="http://schemas.microsoft.com/office/drawing/2014/main" id="{DAE5C6AA-BBE6-8223-DF77-BBB82157BD38}"/>
                  </a:ext>
                </a:extLst>
              </p:cNvPr>
              <p:cNvSpPr/>
              <p:nvPr/>
            </p:nvSpPr>
            <p:spPr>
              <a:xfrm>
                <a:off x="5085045" y="1217705"/>
                <a:ext cx="1907676" cy="293722"/>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26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B6889C62-F8B9-FA15-04FB-F9F106536F80}"/>
                  </a:ext>
                </a:extLst>
              </p:cNvPr>
              <p:cNvSpPr>
                <a:spLocks noChangeAspect="1" noEditPoints="1"/>
              </p:cNvSpPr>
              <p:nvPr>
                <p:custDataLst>
                  <p:tags r:id="rId6"/>
                </p:custDataLst>
              </p:nvPr>
            </p:nvSpPr>
            <p:spPr bwMode="auto">
              <a:xfrm>
                <a:off x="6773570" y="1298300"/>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271" name="Input">
              <a:extLst>
                <a:ext uri="{FF2B5EF4-FFF2-40B4-BE49-F238E27FC236}">
                  <a16:creationId xmlns:a16="http://schemas.microsoft.com/office/drawing/2014/main" id="{4E6BEAB1-5083-1F4A-C05F-482816783E86}"/>
                </a:ext>
              </a:extLst>
            </p:cNvPr>
            <p:cNvSpPr/>
            <p:nvPr/>
          </p:nvSpPr>
          <p:spPr>
            <a:xfrm>
              <a:off x="435436" y="4329905"/>
              <a:ext cx="110401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입실시간</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273" name="Clock">
              <a:extLst>
                <a:ext uri="{FF2B5EF4-FFF2-40B4-BE49-F238E27FC236}">
                  <a16:creationId xmlns:a16="http://schemas.microsoft.com/office/drawing/2014/main" id="{6E1C2B1E-055F-3FAF-2EC9-3D4CE191FFF6}"/>
                </a:ext>
              </a:extLst>
            </p:cNvPr>
            <p:cNvSpPr>
              <a:spLocks noChangeAspect="1" noEditPoints="1"/>
            </p:cNvSpPr>
            <p:nvPr/>
          </p:nvSpPr>
          <p:spPr bwMode="auto">
            <a:xfrm>
              <a:off x="1365801" y="4403403"/>
              <a:ext cx="140060" cy="138686"/>
            </a:xfrm>
            <a:custGeom>
              <a:avLst/>
              <a:gdLst>
                <a:gd name="T0" fmla="*/ 698 w 1395"/>
                <a:gd name="T1" fmla="*/ 0 h 1394"/>
                <a:gd name="T2" fmla="*/ 0 w 1395"/>
                <a:gd name="T3" fmla="*/ 697 h 1394"/>
                <a:gd name="T4" fmla="*/ 698 w 1395"/>
                <a:gd name="T5" fmla="*/ 1394 h 1394"/>
                <a:gd name="T6" fmla="*/ 1395 w 1395"/>
                <a:gd name="T7" fmla="*/ 697 h 1394"/>
                <a:gd name="T8" fmla="*/ 698 w 1395"/>
                <a:gd name="T9" fmla="*/ 0 h 1394"/>
                <a:gd name="T10" fmla="*/ 642 w 1395"/>
                <a:gd name="T11" fmla="*/ 154 h 1394"/>
                <a:gd name="T12" fmla="*/ 648 w 1395"/>
                <a:gd name="T13" fmla="*/ 154 h 1394"/>
                <a:gd name="T14" fmla="*/ 648 w 1395"/>
                <a:gd name="T15" fmla="*/ 181 h 1394"/>
                <a:gd name="T16" fmla="*/ 698 w 1395"/>
                <a:gd name="T17" fmla="*/ 230 h 1394"/>
                <a:gd name="T18" fmla="*/ 747 w 1395"/>
                <a:gd name="T19" fmla="*/ 181 h 1394"/>
                <a:gd name="T20" fmla="*/ 747 w 1395"/>
                <a:gd name="T21" fmla="*/ 154 h 1394"/>
                <a:gd name="T22" fmla="*/ 1240 w 1395"/>
                <a:gd name="T23" fmla="*/ 648 h 1394"/>
                <a:gd name="T24" fmla="*/ 1213 w 1395"/>
                <a:gd name="T25" fmla="*/ 648 h 1394"/>
                <a:gd name="T26" fmla="*/ 1208 w 1395"/>
                <a:gd name="T27" fmla="*/ 648 h 1394"/>
                <a:gd name="T28" fmla="*/ 1161 w 1395"/>
                <a:gd name="T29" fmla="*/ 699 h 1394"/>
                <a:gd name="T30" fmla="*/ 1213 w 1395"/>
                <a:gd name="T31" fmla="*/ 746 h 1394"/>
                <a:gd name="T32" fmla="*/ 1240 w 1395"/>
                <a:gd name="T33" fmla="*/ 746 h 1394"/>
                <a:gd name="T34" fmla="*/ 747 w 1395"/>
                <a:gd name="T35" fmla="*/ 1238 h 1394"/>
                <a:gd name="T36" fmla="*/ 747 w 1395"/>
                <a:gd name="T37" fmla="*/ 1211 h 1394"/>
                <a:gd name="T38" fmla="*/ 692 w 1395"/>
                <a:gd name="T39" fmla="*/ 1163 h 1394"/>
                <a:gd name="T40" fmla="*/ 648 w 1395"/>
                <a:gd name="T41" fmla="*/ 1211 h 1394"/>
                <a:gd name="T42" fmla="*/ 648 w 1395"/>
                <a:gd name="T43" fmla="*/ 1238 h 1394"/>
                <a:gd name="T44" fmla="*/ 155 w 1395"/>
                <a:gd name="T45" fmla="*/ 746 h 1394"/>
                <a:gd name="T46" fmla="*/ 182 w 1395"/>
                <a:gd name="T47" fmla="*/ 746 h 1394"/>
                <a:gd name="T48" fmla="*/ 231 w 1395"/>
                <a:gd name="T49" fmla="*/ 697 h 1394"/>
                <a:gd name="T50" fmla="*/ 182 w 1395"/>
                <a:gd name="T51" fmla="*/ 648 h 1394"/>
                <a:gd name="T52" fmla="*/ 155 w 1395"/>
                <a:gd name="T53" fmla="*/ 648 h 1394"/>
                <a:gd name="T54" fmla="*/ 642 w 1395"/>
                <a:gd name="T55" fmla="*/ 154 h 1394"/>
                <a:gd name="T56" fmla="*/ 698 w 1395"/>
                <a:gd name="T57" fmla="*/ 286 h 1394"/>
                <a:gd name="T58" fmla="*/ 659 w 1395"/>
                <a:gd name="T59" fmla="*/ 324 h 1394"/>
                <a:gd name="T60" fmla="*/ 643 w 1395"/>
                <a:gd name="T61" fmla="*/ 610 h 1394"/>
                <a:gd name="T62" fmla="*/ 594 w 1395"/>
                <a:gd name="T63" fmla="*/ 697 h 1394"/>
                <a:gd name="T64" fmla="*/ 698 w 1395"/>
                <a:gd name="T65" fmla="*/ 800 h 1394"/>
                <a:gd name="T66" fmla="*/ 708 w 1395"/>
                <a:gd name="T67" fmla="*/ 800 h 1394"/>
                <a:gd name="T68" fmla="*/ 937 w 1395"/>
                <a:gd name="T69" fmla="*/ 1006 h 1394"/>
                <a:gd name="T70" fmla="*/ 999 w 1395"/>
                <a:gd name="T71" fmla="*/ 999 h 1394"/>
                <a:gd name="T72" fmla="*/ 1008 w 1395"/>
                <a:gd name="T73" fmla="*/ 934 h 1394"/>
                <a:gd name="T74" fmla="*/ 799 w 1395"/>
                <a:gd name="T75" fmla="*/ 697 h 1394"/>
                <a:gd name="T76" fmla="*/ 748 w 1395"/>
                <a:gd name="T77" fmla="*/ 609 h 1394"/>
                <a:gd name="T78" fmla="*/ 737 w 1395"/>
                <a:gd name="T79" fmla="*/ 324 h 1394"/>
                <a:gd name="T80" fmla="*/ 698 w 1395"/>
                <a:gd name="T81" fmla="*/ 286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5" h="1394">
                  <a:moveTo>
                    <a:pt x="698" y="0"/>
                  </a:moveTo>
                  <a:cubicBezTo>
                    <a:pt x="313" y="0"/>
                    <a:pt x="0" y="312"/>
                    <a:pt x="0" y="697"/>
                  </a:cubicBezTo>
                  <a:cubicBezTo>
                    <a:pt x="0" y="1081"/>
                    <a:pt x="313" y="1394"/>
                    <a:pt x="698" y="1394"/>
                  </a:cubicBezTo>
                  <a:cubicBezTo>
                    <a:pt x="1082" y="1394"/>
                    <a:pt x="1395" y="1081"/>
                    <a:pt x="1395" y="697"/>
                  </a:cubicBezTo>
                  <a:cubicBezTo>
                    <a:pt x="1395" y="312"/>
                    <a:pt x="1082" y="0"/>
                    <a:pt x="698" y="0"/>
                  </a:cubicBezTo>
                  <a:close/>
                  <a:moveTo>
                    <a:pt x="642" y="154"/>
                  </a:moveTo>
                  <a:lnTo>
                    <a:pt x="648" y="154"/>
                  </a:lnTo>
                  <a:lnTo>
                    <a:pt x="648" y="181"/>
                  </a:lnTo>
                  <a:cubicBezTo>
                    <a:pt x="648" y="206"/>
                    <a:pt x="671" y="230"/>
                    <a:pt x="698" y="230"/>
                  </a:cubicBezTo>
                  <a:cubicBezTo>
                    <a:pt x="723" y="230"/>
                    <a:pt x="747" y="206"/>
                    <a:pt x="747" y="181"/>
                  </a:cubicBezTo>
                  <a:lnTo>
                    <a:pt x="747" y="154"/>
                  </a:lnTo>
                  <a:cubicBezTo>
                    <a:pt x="1010" y="177"/>
                    <a:pt x="1217" y="384"/>
                    <a:pt x="1240" y="648"/>
                  </a:cubicBezTo>
                  <a:lnTo>
                    <a:pt x="1213" y="648"/>
                  </a:lnTo>
                  <a:cubicBezTo>
                    <a:pt x="1211" y="646"/>
                    <a:pt x="1210" y="646"/>
                    <a:pt x="1208" y="648"/>
                  </a:cubicBezTo>
                  <a:cubicBezTo>
                    <a:pt x="1183" y="648"/>
                    <a:pt x="1159" y="674"/>
                    <a:pt x="1161" y="699"/>
                  </a:cubicBezTo>
                  <a:cubicBezTo>
                    <a:pt x="1162" y="725"/>
                    <a:pt x="1188" y="746"/>
                    <a:pt x="1213" y="746"/>
                  </a:cubicBezTo>
                  <a:lnTo>
                    <a:pt x="1240" y="746"/>
                  </a:lnTo>
                  <a:cubicBezTo>
                    <a:pt x="1217" y="1008"/>
                    <a:pt x="1010" y="1215"/>
                    <a:pt x="747" y="1238"/>
                  </a:cubicBezTo>
                  <a:lnTo>
                    <a:pt x="747" y="1211"/>
                  </a:lnTo>
                  <a:cubicBezTo>
                    <a:pt x="749" y="1184"/>
                    <a:pt x="721" y="1159"/>
                    <a:pt x="692" y="1163"/>
                  </a:cubicBezTo>
                  <a:cubicBezTo>
                    <a:pt x="669" y="1165"/>
                    <a:pt x="648" y="1188"/>
                    <a:pt x="648" y="1211"/>
                  </a:cubicBezTo>
                  <a:lnTo>
                    <a:pt x="648" y="1238"/>
                  </a:lnTo>
                  <a:cubicBezTo>
                    <a:pt x="388" y="1214"/>
                    <a:pt x="178" y="1008"/>
                    <a:pt x="155" y="746"/>
                  </a:cubicBezTo>
                  <a:lnTo>
                    <a:pt x="182" y="746"/>
                  </a:lnTo>
                  <a:cubicBezTo>
                    <a:pt x="207" y="746"/>
                    <a:pt x="231" y="724"/>
                    <a:pt x="231" y="697"/>
                  </a:cubicBezTo>
                  <a:cubicBezTo>
                    <a:pt x="231" y="672"/>
                    <a:pt x="207" y="648"/>
                    <a:pt x="182" y="648"/>
                  </a:cubicBezTo>
                  <a:lnTo>
                    <a:pt x="155" y="648"/>
                  </a:lnTo>
                  <a:cubicBezTo>
                    <a:pt x="178" y="389"/>
                    <a:pt x="383" y="179"/>
                    <a:pt x="642" y="154"/>
                  </a:cubicBezTo>
                  <a:close/>
                  <a:moveTo>
                    <a:pt x="698" y="286"/>
                  </a:moveTo>
                  <a:cubicBezTo>
                    <a:pt x="671" y="286"/>
                    <a:pt x="659" y="310"/>
                    <a:pt x="659" y="324"/>
                  </a:cubicBezTo>
                  <a:lnTo>
                    <a:pt x="643" y="610"/>
                  </a:lnTo>
                  <a:cubicBezTo>
                    <a:pt x="614" y="628"/>
                    <a:pt x="594" y="661"/>
                    <a:pt x="594" y="697"/>
                  </a:cubicBezTo>
                  <a:cubicBezTo>
                    <a:pt x="594" y="755"/>
                    <a:pt x="640" y="800"/>
                    <a:pt x="698" y="800"/>
                  </a:cubicBezTo>
                  <a:cubicBezTo>
                    <a:pt x="701" y="800"/>
                    <a:pt x="704" y="801"/>
                    <a:pt x="708" y="800"/>
                  </a:cubicBezTo>
                  <a:lnTo>
                    <a:pt x="937" y="1006"/>
                  </a:lnTo>
                  <a:cubicBezTo>
                    <a:pt x="948" y="1015"/>
                    <a:pt x="974" y="1024"/>
                    <a:pt x="999" y="999"/>
                  </a:cubicBezTo>
                  <a:cubicBezTo>
                    <a:pt x="1024" y="974"/>
                    <a:pt x="1018" y="944"/>
                    <a:pt x="1008" y="934"/>
                  </a:cubicBezTo>
                  <a:lnTo>
                    <a:pt x="799" y="697"/>
                  </a:lnTo>
                  <a:cubicBezTo>
                    <a:pt x="799" y="659"/>
                    <a:pt x="779" y="626"/>
                    <a:pt x="748" y="609"/>
                  </a:cubicBezTo>
                  <a:lnTo>
                    <a:pt x="737" y="324"/>
                  </a:lnTo>
                  <a:cubicBezTo>
                    <a:pt x="735" y="310"/>
                    <a:pt x="724" y="286"/>
                    <a:pt x="698" y="286"/>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75" name="Input">
              <a:extLst>
                <a:ext uri="{FF2B5EF4-FFF2-40B4-BE49-F238E27FC236}">
                  <a16:creationId xmlns:a16="http://schemas.microsoft.com/office/drawing/2014/main" id="{48DA3556-1FC4-0441-E40C-56D234EF332F}"/>
                </a:ext>
              </a:extLst>
            </p:cNvPr>
            <p:cNvSpPr/>
            <p:nvPr/>
          </p:nvSpPr>
          <p:spPr>
            <a:xfrm>
              <a:off x="1984420" y="4336775"/>
              <a:ext cx="110401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퇴실시간</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276" name="Clock">
              <a:extLst>
                <a:ext uri="{FF2B5EF4-FFF2-40B4-BE49-F238E27FC236}">
                  <a16:creationId xmlns:a16="http://schemas.microsoft.com/office/drawing/2014/main" id="{B64C50A9-7728-D6D4-A96E-FB6C2242CEBA}"/>
                </a:ext>
              </a:extLst>
            </p:cNvPr>
            <p:cNvSpPr>
              <a:spLocks noChangeAspect="1" noEditPoints="1"/>
            </p:cNvSpPr>
            <p:nvPr/>
          </p:nvSpPr>
          <p:spPr bwMode="auto">
            <a:xfrm>
              <a:off x="2914785" y="4410273"/>
              <a:ext cx="140060" cy="138686"/>
            </a:xfrm>
            <a:custGeom>
              <a:avLst/>
              <a:gdLst>
                <a:gd name="T0" fmla="*/ 698 w 1395"/>
                <a:gd name="T1" fmla="*/ 0 h 1394"/>
                <a:gd name="T2" fmla="*/ 0 w 1395"/>
                <a:gd name="T3" fmla="*/ 697 h 1394"/>
                <a:gd name="T4" fmla="*/ 698 w 1395"/>
                <a:gd name="T5" fmla="*/ 1394 h 1394"/>
                <a:gd name="T6" fmla="*/ 1395 w 1395"/>
                <a:gd name="T7" fmla="*/ 697 h 1394"/>
                <a:gd name="T8" fmla="*/ 698 w 1395"/>
                <a:gd name="T9" fmla="*/ 0 h 1394"/>
                <a:gd name="T10" fmla="*/ 642 w 1395"/>
                <a:gd name="T11" fmla="*/ 154 h 1394"/>
                <a:gd name="T12" fmla="*/ 648 w 1395"/>
                <a:gd name="T13" fmla="*/ 154 h 1394"/>
                <a:gd name="T14" fmla="*/ 648 w 1395"/>
                <a:gd name="T15" fmla="*/ 181 h 1394"/>
                <a:gd name="T16" fmla="*/ 698 w 1395"/>
                <a:gd name="T17" fmla="*/ 230 h 1394"/>
                <a:gd name="T18" fmla="*/ 747 w 1395"/>
                <a:gd name="T19" fmla="*/ 181 h 1394"/>
                <a:gd name="T20" fmla="*/ 747 w 1395"/>
                <a:gd name="T21" fmla="*/ 154 h 1394"/>
                <a:gd name="T22" fmla="*/ 1240 w 1395"/>
                <a:gd name="T23" fmla="*/ 648 h 1394"/>
                <a:gd name="T24" fmla="*/ 1213 w 1395"/>
                <a:gd name="T25" fmla="*/ 648 h 1394"/>
                <a:gd name="T26" fmla="*/ 1208 w 1395"/>
                <a:gd name="T27" fmla="*/ 648 h 1394"/>
                <a:gd name="T28" fmla="*/ 1161 w 1395"/>
                <a:gd name="T29" fmla="*/ 699 h 1394"/>
                <a:gd name="T30" fmla="*/ 1213 w 1395"/>
                <a:gd name="T31" fmla="*/ 746 h 1394"/>
                <a:gd name="T32" fmla="*/ 1240 w 1395"/>
                <a:gd name="T33" fmla="*/ 746 h 1394"/>
                <a:gd name="T34" fmla="*/ 747 w 1395"/>
                <a:gd name="T35" fmla="*/ 1238 h 1394"/>
                <a:gd name="T36" fmla="*/ 747 w 1395"/>
                <a:gd name="T37" fmla="*/ 1211 h 1394"/>
                <a:gd name="T38" fmla="*/ 692 w 1395"/>
                <a:gd name="T39" fmla="*/ 1163 h 1394"/>
                <a:gd name="T40" fmla="*/ 648 w 1395"/>
                <a:gd name="T41" fmla="*/ 1211 h 1394"/>
                <a:gd name="T42" fmla="*/ 648 w 1395"/>
                <a:gd name="T43" fmla="*/ 1238 h 1394"/>
                <a:gd name="T44" fmla="*/ 155 w 1395"/>
                <a:gd name="T45" fmla="*/ 746 h 1394"/>
                <a:gd name="T46" fmla="*/ 182 w 1395"/>
                <a:gd name="T47" fmla="*/ 746 h 1394"/>
                <a:gd name="T48" fmla="*/ 231 w 1395"/>
                <a:gd name="T49" fmla="*/ 697 h 1394"/>
                <a:gd name="T50" fmla="*/ 182 w 1395"/>
                <a:gd name="T51" fmla="*/ 648 h 1394"/>
                <a:gd name="T52" fmla="*/ 155 w 1395"/>
                <a:gd name="T53" fmla="*/ 648 h 1394"/>
                <a:gd name="T54" fmla="*/ 642 w 1395"/>
                <a:gd name="T55" fmla="*/ 154 h 1394"/>
                <a:gd name="T56" fmla="*/ 698 w 1395"/>
                <a:gd name="T57" fmla="*/ 286 h 1394"/>
                <a:gd name="T58" fmla="*/ 659 w 1395"/>
                <a:gd name="T59" fmla="*/ 324 h 1394"/>
                <a:gd name="T60" fmla="*/ 643 w 1395"/>
                <a:gd name="T61" fmla="*/ 610 h 1394"/>
                <a:gd name="T62" fmla="*/ 594 w 1395"/>
                <a:gd name="T63" fmla="*/ 697 h 1394"/>
                <a:gd name="T64" fmla="*/ 698 w 1395"/>
                <a:gd name="T65" fmla="*/ 800 h 1394"/>
                <a:gd name="T66" fmla="*/ 708 w 1395"/>
                <a:gd name="T67" fmla="*/ 800 h 1394"/>
                <a:gd name="T68" fmla="*/ 937 w 1395"/>
                <a:gd name="T69" fmla="*/ 1006 h 1394"/>
                <a:gd name="T70" fmla="*/ 999 w 1395"/>
                <a:gd name="T71" fmla="*/ 999 h 1394"/>
                <a:gd name="T72" fmla="*/ 1008 w 1395"/>
                <a:gd name="T73" fmla="*/ 934 h 1394"/>
                <a:gd name="T74" fmla="*/ 799 w 1395"/>
                <a:gd name="T75" fmla="*/ 697 h 1394"/>
                <a:gd name="T76" fmla="*/ 748 w 1395"/>
                <a:gd name="T77" fmla="*/ 609 h 1394"/>
                <a:gd name="T78" fmla="*/ 737 w 1395"/>
                <a:gd name="T79" fmla="*/ 324 h 1394"/>
                <a:gd name="T80" fmla="*/ 698 w 1395"/>
                <a:gd name="T81" fmla="*/ 286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5" h="1394">
                  <a:moveTo>
                    <a:pt x="698" y="0"/>
                  </a:moveTo>
                  <a:cubicBezTo>
                    <a:pt x="313" y="0"/>
                    <a:pt x="0" y="312"/>
                    <a:pt x="0" y="697"/>
                  </a:cubicBezTo>
                  <a:cubicBezTo>
                    <a:pt x="0" y="1081"/>
                    <a:pt x="313" y="1394"/>
                    <a:pt x="698" y="1394"/>
                  </a:cubicBezTo>
                  <a:cubicBezTo>
                    <a:pt x="1082" y="1394"/>
                    <a:pt x="1395" y="1081"/>
                    <a:pt x="1395" y="697"/>
                  </a:cubicBezTo>
                  <a:cubicBezTo>
                    <a:pt x="1395" y="312"/>
                    <a:pt x="1082" y="0"/>
                    <a:pt x="698" y="0"/>
                  </a:cubicBezTo>
                  <a:close/>
                  <a:moveTo>
                    <a:pt x="642" y="154"/>
                  </a:moveTo>
                  <a:lnTo>
                    <a:pt x="648" y="154"/>
                  </a:lnTo>
                  <a:lnTo>
                    <a:pt x="648" y="181"/>
                  </a:lnTo>
                  <a:cubicBezTo>
                    <a:pt x="648" y="206"/>
                    <a:pt x="671" y="230"/>
                    <a:pt x="698" y="230"/>
                  </a:cubicBezTo>
                  <a:cubicBezTo>
                    <a:pt x="723" y="230"/>
                    <a:pt x="747" y="206"/>
                    <a:pt x="747" y="181"/>
                  </a:cubicBezTo>
                  <a:lnTo>
                    <a:pt x="747" y="154"/>
                  </a:lnTo>
                  <a:cubicBezTo>
                    <a:pt x="1010" y="177"/>
                    <a:pt x="1217" y="384"/>
                    <a:pt x="1240" y="648"/>
                  </a:cubicBezTo>
                  <a:lnTo>
                    <a:pt x="1213" y="648"/>
                  </a:lnTo>
                  <a:cubicBezTo>
                    <a:pt x="1211" y="646"/>
                    <a:pt x="1210" y="646"/>
                    <a:pt x="1208" y="648"/>
                  </a:cubicBezTo>
                  <a:cubicBezTo>
                    <a:pt x="1183" y="648"/>
                    <a:pt x="1159" y="674"/>
                    <a:pt x="1161" y="699"/>
                  </a:cubicBezTo>
                  <a:cubicBezTo>
                    <a:pt x="1162" y="725"/>
                    <a:pt x="1188" y="746"/>
                    <a:pt x="1213" y="746"/>
                  </a:cubicBezTo>
                  <a:lnTo>
                    <a:pt x="1240" y="746"/>
                  </a:lnTo>
                  <a:cubicBezTo>
                    <a:pt x="1217" y="1008"/>
                    <a:pt x="1010" y="1215"/>
                    <a:pt x="747" y="1238"/>
                  </a:cubicBezTo>
                  <a:lnTo>
                    <a:pt x="747" y="1211"/>
                  </a:lnTo>
                  <a:cubicBezTo>
                    <a:pt x="749" y="1184"/>
                    <a:pt x="721" y="1159"/>
                    <a:pt x="692" y="1163"/>
                  </a:cubicBezTo>
                  <a:cubicBezTo>
                    <a:pt x="669" y="1165"/>
                    <a:pt x="648" y="1188"/>
                    <a:pt x="648" y="1211"/>
                  </a:cubicBezTo>
                  <a:lnTo>
                    <a:pt x="648" y="1238"/>
                  </a:lnTo>
                  <a:cubicBezTo>
                    <a:pt x="388" y="1214"/>
                    <a:pt x="178" y="1008"/>
                    <a:pt x="155" y="746"/>
                  </a:cubicBezTo>
                  <a:lnTo>
                    <a:pt x="182" y="746"/>
                  </a:lnTo>
                  <a:cubicBezTo>
                    <a:pt x="207" y="746"/>
                    <a:pt x="231" y="724"/>
                    <a:pt x="231" y="697"/>
                  </a:cubicBezTo>
                  <a:cubicBezTo>
                    <a:pt x="231" y="672"/>
                    <a:pt x="207" y="648"/>
                    <a:pt x="182" y="648"/>
                  </a:cubicBezTo>
                  <a:lnTo>
                    <a:pt x="155" y="648"/>
                  </a:lnTo>
                  <a:cubicBezTo>
                    <a:pt x="178" y="389"/>
                    <a:pt x="383" y="179"/>
                    <a:pt x="642" y="154"/>
                  </a:cubicBezTo>
                  <a:close/>
                  <a:moveTo>
                    <a:pt x="698" y="286"/>
                  </a:moveTo>
                  <a:cubicBezTo>
                    <a:pt x="671" y="286"/>
                    <a:pt x="659" y="310"/>
                    <a:pt x="659" y="324"/>
                  </a:cubicBezTo>
                  <a:lnTo>
                    <a:pt x="643" y="610"/>
                  </a:lnTo>
                  <a:cubicBezTo>
                    <a:pt x="614" y="628"/>
                    <a:pt x="594" y="661"/>
                    <a:pt x="594" y="697"/>
                  </a:cubicBezTo>
                  <a:cubicBezTo>
                    <a:pt x="594" y="755"/>
                    <a:pt x="640" y="800"/>
                    <a:pt x="698" y="800"/>
                  </a:cubicBezTo>
                  <a:cubicBezTo>
                    <a:pt x="701" y="800"/>
                    <a:pt x="704" y="801"/>
                    <a:pt x="708" y="800"/>
                  </a:cubicBezTo>
                  <a:lnTo>
                    <a:pt x="937" y="1006"/>
                  </a:lnTo>
                  <a:cubicBezTo>
                    <a:pt x="948" y="1015"/>
                    <a:pt x="974" y="1024"/>
                    <a:pt x="999" y="999"/>
                  </a:cubicBezTo>
                  <a:cubicBezTo>
                    <a:pt x="1024" y="974"/>
                    <a:pt x="1018" y="944"/>
                    <a:pt x="1008" y="934"/>
                  </a:cubicBezTo>
                  <a:lnTo>
                    <a:pt x="799" y="697"/>
                  </a:lnTo>
                  <a:cubicBezTo>
                    <a:pt x="799" y="659"/>
                    <a:pt x="779" y="626"/>
                    <a:pt x="748" y="609"/>
                  </a:cubicBezTo>
                  <a:lnTo>
                    <a:pt x="737" y="324"/>
                  </a:lnTo>
                  <a:cubicBezTo>
                    <a:pt x="735" y="310"/>
                    <a:pt x="724" y="286"/>
                    <a:pt x="698" y="286"/>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83" name="사각형: 둥근 모서리 282">
              <a:extLst>
                <a:ext uri="{FF2B5EF4-FFF2-40B4-BE49-F238E27FC236}">
                  <a16:creationId xmlns:a16="http://schemas.microsoft.com/office/drawing/2014/main" id="{3BBFFE72-B2A2-0CA6-789F-453207848A16}"/>
                </a:ext>
              </a:extLst>
            </p:cNvPr>
            <p:cNvSpPr/>
            <p:nvPr/>
          </p:nvSpPr>
          <p:spPr>
            <a:xfrm>
              <a:off x="438539" y="4688632"/>
              <a:ext cx="2649894" cy="732408"/>
            </a:xfrm>
            <a:prstGeom prst="roundRect">
              <a:avLst>
                <a:gd name="adj" fmla="val 392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t"/>
            <a:lstStyle/>
            <a:p>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내용을 입력해 주세요</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grpSp>
        <p:nvGrpSpPr>
          <p:cNvPr id="384" name="그룹 383">
            <a:extLst>
              <a:ext uri="{FF2B5EF4-FFF2-40B4-BE49-F238E27FC236}">
                <a16:creationId xmlns:a16="http://schemas.microsoft.com/office/drawing/2014/main" id="{587C2E09-5DF9-F20C-3F60-8337593D72CB}"/>
              </a:ext>
            </a:extLst>
          </p:cNvPr>
          <p:cNvGrpSpPr/>
          <p:nvPr/>
        </p:nvGrpSpPr>
        <p:grpSpPr>
          <a:xfrm>
            <a:off x="3393173" y="1732510"/>
            <a:ext cx="2867296" cy="1639653"/>
            <a:chOff x="332728" y="3882161"/>
            <a:chExt cx="2867296" cy="1639653"/>
          </a:xfrm>
        </p:grpSpPr>
        <p:sp>
          <p:nvSpPr>
            <p:cNvPr id="385" name="사각형: 둥근 모서리 384">
              <a:extLst>
                <a:ext uri="{FF2B5EF4-FFF2-40B4-BE49-F238E27FC236}">
                  <a16:creationId xmlns:a16="http://schemas.microsoft.com/office/drawing/2014/main" id="{C00C14D1-2BB6-ADAC-7951-90E386208EB6}"/>
                </a:ext>
              </a:extLst>
            </p:cNvPr>
            <p:cNvSpPr/>
            <p:nvPr/>
          </p:nvSpPr>
          <p:spPr>
            <a:xfrm>
              <a:off x="338258" y="3882161"/>
              <a:ext cx="2861766" cy="1639653"/>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86" name="TextBox 385">
              <a:extLst>
                <a:ext uri="{FF2B5EF4-FFF2-40B4-BE49-F238E27FC236}">
                  <a16:creationId xmlns:a16="http://schemas.microsoft.com/office/drawing/2014/main" id="{D3B9F359-09AF-A944-1CD7-9625BD64EC5C}"/>
                </a:ext>
              </a:extLst>
            </p:cNvPr>
            <p:cNvSpPr txBox="1"/>
            <p:nvPr/>
          </p:nvSpPr>
          <p:spPr>
            <a:xfrm>
              <a:off x="464712" y="3927948"/>
              <a:ext cx="734496" cy="246221"/>
            </a:xfrm>
            <a:prstGeom prst="rect">
              <a:avLst/>
            </a:prstGeom>
            <a:noFill/>
          </p:spPr>
          <p:txBody>
            <a:bodyPr wrap="none" rtlCol="0">
              <a:spAutoFit/>
            </a:bodyPr>
            <a:lstStyle/>
            <a:p>
              <a:r>
                <a:rPr lang="ko-KR" altLang="en-US" sz="1000" dirty="0"/>
                <a:t>근무 </a:t>
              </a:r>
              <a:r>
                <a:rPr lang="en-US" altLang="ko-KR" sz="1000" dirty="0"/>
                <a:t>2</a:t>
              </a:r>
              <a:r>
                <a:rPr lang="ko-KR" altLang="en-US" sz="1000" dirty="0"/>
                <a:t>일차</a:t>
              </a:r>
            </a:p>
          </p:txBody>
        </p:sp>
        <p:cxnSp>
          <p:nvCxnSpPr>
            <p:cNvPr id="387" name="직선 연결선 386">
              <a:extLst>
                <a:ext uri="{FF2B5EF4-FFF2-40B4-BE49-F238E27FC236}">
                  <a16:creationId xmlns:a16="http://schemas.microsoft.com/office/drawing/2014/main" id="{B6517666-A2E2-A8F1-D749-B75C04CD0C40}"/>
                </a:ext>
              </a:extLst>
            </p:cNvPr>
            <p:cNvCxnSpPr>
              <a:cxnSpLocks/>
            </p:cNvCxnSpPr>
            <p:nvPr/>
          </p:nvCxnSpPr>
          <p:spPr>
            <a:xfrm>
              <a:off x="332728" y="4216922"/>
              <a:ext cx="286729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88" name="그룹 387">
              <a:extLst>
                <a:ext uri="{FF2B5EF4-FFF2-40B4-BE49-F238E27FC236}">
                  <a16:creationId xmlns:a16="http://schemas.microsoft.com/office/drawing/2014/main" id="{1220B645-B803-831D-A390-DBFEBC9F5731}"/>
                </a:ext>
              </a:extLst>
            </p:cNvPr>
            <p:cNvGrpSpPr/>
            <p:nvPr/>
          </p:nvGrpSpPr>
          <p:grpSpPr>
            <a:xfrm>
              <a:off x="1663777" y="3942006"/>
              <a:ext cx="1433265" cy="220678"/>
              <a:chOff x="5113332" y="1217705"/>
              <a:chExt cx="1907676" cy="293722"/>
            </a:xfrm>
          </p:grpSpPr>
          <p:sp>
            <p:nvSpPr>
              <p:cNvPr id="398" name="Input">
                <a:extLst>
                  <a:ext uri="{FF2B5EF4-FFF2-40B4-BE49-F238E27FC236}">
                    <a16:creationId xmlns:a16="http://schemas.microsoft.com/office/drawing/2014/main" id="{EE8B0CD8-9370-76F6-580F-711B11B92247}"/>
                  </a:ext>
                </a:extLst>
              </p:cNvPr>
              <p:cNvSpPr/>
              <p:nvPr/>
            </p:nvSpPr>
            <p:spPr>
              <a:xfrm>
                <a:off x="5113332" y="1217705"/>
                <a:ext cx="1907676" cy="293722"/>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39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A745D49F-8120-750B-306F-099E2E52241D}"/>
                  </a:ext>
                </a:extLst>
              </p:cNvPr>
              <p:cNvSpPr>
                <a:spLocks noChangeAspect="1" noEditPoints="1"/>
              </p:cNvSpPr>
              <p:nvPr>
                <p:custDataLst>
                  <p:tags r:id="rId5"/>
                </p:custDataLst>
              </p:nvPr>
            </p:nvSpPr>
            <p:spPr bwMode="auto">
              <a:xfrm>
                <a:off x="6798507" y="1298300"/>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389" name="Input">
              <a:extLst>
                <a:ext uri="{FF2B5EF4-FFF2-40B4-BE49-F238E27FC236}">
                  <a16:creationId xmlns:a16="http://schemas.microsoft.com/office/drawing/2014/main" id="{5A74999C-3967-44D4-756F-07CACBA0C9DB}"/>
                </a:ext>
              </a:extLst>
            </p:cNvPr>
            <p:cNvSpPr/>
            <p:nvPr/>
          </p:nvSpPr>
          <p:spPr>
            <a:xfrm>
              <a:off x="435436" y="4329905"/>
              <a:ext cx="110401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입실시간</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390" name="Clock">
              <a:extLst>
                <a:ext uri="{FF2B5EF4-FFF2-40B4-BE49-F238E27FC236}">
                  <a16:creationId xmlns:a16="http://schemas.microsoft.com/office/drawing/2014/main" id="{F1E45720-12CB-1E29-F96A-F9F1EA696F4B}"/>
                </a:ext>
              </a:extLst>
            </p:cNvPr>
            <p:cNvSpPr>
              <a:spLocks noChangeAspect="1" noEditPoints="1"/>
            </p:cNvSpPr>
            <p:nvPr/>
          </p:nvSpPr>
          <p:spPr bwMode="auto">
            <a:xfrm>
              <a:off x="1365801" y="4403403"/>
              <a:ext cx="140060" cy="138686"/>
            </a:xfrm>
            <a:custGeom>
              <a:avLst/>
              <a:gdLst>
                <a:gd name="T0" fmla="*/ 698 w 1395"/>
                <a:gd name="T1" fmla="*/ 0 h 1394"/>
                <a:gd name="T2" fmla="*/ 0 w 1395"/>
                <a:gd name="T3" fmla="*/ 697 h 1394"/>
                <a:gd name="T4" fmla="*/ 698 w 1395"/>
                <a:gd name="T5" fmla="*/ 1394 h 1394"/>
                <a:gd name="T6" fmla="*/ 1395 w 1395"/>
                <a:gd name="T7" fmla="*/ 697 h 1394"/>
                <a:gd name="T8" fmla="*/ 698 w 1395"/>
                <a:gd name="T9" fmla="*/ 0 h 1394"/>
                <a:gd name="T10" fmla="*/ 642 w 1395"/>
                <a:gd name="T11" fmla="*/ 154 h 1394"/>
                <a:gd name="T12" fmla="*/ 648 w 1395"/>
                <a:gd name="T13" fmla="*/ 154 h 1394"/>
                <a:gd name="T14" fmla="*/ 648 w 1395"/>
                <a:gd name="T15" fmla="*/ 181 h 1394"/>
                <a:gd name="T16" fmla="*/ 698 w 1395"/>
                <a:gd name="T17" fmla="*/ 230 h 1394"/>
                <a:gd name="T18" fmla="*/ 747 w 1395"/>
                <a:gd name="T19" fmla="*/ 181 h 1394"/>
                <a:gd name="T20" fmla="*/ 747 w 1395"/>
                <a:gd name="T21" fmla="*/ 154 h 1394"/>
                <a:gd name="T22" fmla="*/ 1240 w 1395"/>
                <a:gd name="T23" fmla="*/ 648 h 1394"/>
                <a:gd name="T24" fmla="*/ 1213 w 1395"/>
                <a:gd name="T25" fmla="*/ 648 h 1394"/>
                <a:gd name="T26" fmla="*/ 1208 w 1395"/>
                <a:gd name="T27" fmla="*/ 648 h 1394"/>
                <a:gd name="T28" fmla="*/ 1161 w 1395"/>
                <a:gd name="T29" fmla="*/ 699 h 1394"/>
                <a:gd name="T30" fmla="*/ 1213 w 1395"/>
                <a:gd name="T31" fmla="*/ 746 h 1394"/>
                <a:gd name="T32" fmla="*/ 1240 w 1395"/>
                <a:gd name="T33" fmla="*/ 746 h 1394"/>
                <a:gd name="T34" fmla="*/ 747 w 1395"/>
                <a:gd name="T35" fmla="*/ 1238 h 1394"/>
                <a:gd name="T36" fmla="*/ 747 w 1395"/>
                <a:gd name="T37" fmla="*/ 1211 h 1394"/>
                <a:gd name="T38" fmla="*/ 692 w 1395"/>
                <a:gd name="T39" fmla="*/ 1163 h 1394"/>
                <a:gd name="T40" fmla="*/ 648 w 1395"/>
                <a:gd name="T41" fmla="*/ 1211 h 1394"/>
                <a:gd name="T42" fmla="*/ 648 w 1395"/>
                <a:gd name="T43" fmla="*/ 1238 h 1394"/>
                <a:gd name="T44" fmla="*/ 155 w 1395"/>
                <a:gd name="T45" fmla="*/ 746 h 1394"/>
                <a:gd name="T46" fmla="*/ 182 w 1395"/>
                <a:gd name="T47" fmla="*/ 746 h 1394"/>
                <a:gd name="T48" fmla="*/ 231 w 1395"/>
                <a:gd name="T49" fmla="*/ 697 h 1394"/>
                <a:gd name="T50" fmla="*/ 182 w 1395"/>
                <a:gd name="T51" fmla="*/ 648 h 1394"/>
                <a:gd name="T52" fmla="*/ 155 w 1395"/>
                <a:gd name="T53" fmla="*/ 648 h 1394"/>
                <a:gd name="T54" fmla="*/ 642 w 1395"/>
                <a:gd name="T55" fmla="*/ 154 h 1394"/>
                <a:gd name="T56" fmla="*/ 698 w 1395"/>
                <a:gd name="T57" fmla="*/ 286 h 1394"/>
                <a:gd name="T58" fmla="*/ 659 w 1395"/>
                <a:gd name="T59" fmla="*/ 324 h 1394"/>
                <a:gd name="T60" fmla="*/ 643 w 1395"/>
                <a:gd name="T61" fmla="*/ 610 h 1394"/>
                <a:gd name="T62" fmla="*/ 594 w 1395"/>
                <a:gd name="T63" fmla="*/ 697 h 1394"/>
                <a:gd name="T64" fmla="*/ 698 w 1395"/>
                <a:gd name="T65" fmla="*/ 800 h 1394"/>
                <a:gd name="T66" fmla="*/ 708 w 1395"/>
                <a:gd name="T67" fmla="*/ 800 h 1394"/>
                <a:gd name="T68" fmla="*/ 937 w 1395"/>
                <a:gd name="T69" fmla="*/ 1006 h 1394"/>
                <a:gd name="T70" fmla="*/ 999 w 1395"/>
                <a:gd name="T71" fmla="*/ 999 h 1394"/>
                <a:gd name="T72" fmla="*/ 1008 w 1395"/>
                <a:gd name="T73" fmla="*/ 934 h 1394"/>
                <a:gd name="T74" fmla="*/ 799 w 1395"/>
                <a:gd name="T75" fmla="*/ 697 h 1394"/>
                <a:gd name="T76" fmla="*/ 748 w 1395"/>
                <a:gd name="T77" fmla="*/ 609 h 1394"/>
                <a:gd name="T78" fmla="*/ 737 w 1395"/>
                <a:gd name="T79" fmla="*/ 324 h 1394"/>
                <a:gd name="T80" fmla="*/ 698 w 1395"/>
                <a:gd name="T81" fmla="*/ 286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5" h="1394">
                  <a:moveTo>
                    <a:pt x="698" y="0"/>
                  </a:moveTo>
                  <a:cubicBezTo>
                    <a:pt x="313" y="0"/>
                    <a:pt x="0" y="312"/>
                    <a:pt x="0" y="697"/>
                  </a:cubicBezTo>
                  <a:cubicBezTo>
                    <a:pt x="0" y="1081"/>
                    <a:pt x="313" y="1394"/>
                    <a:pt x="698" y="1394"/>
                  </a:cubicBezTo>
                  <a:cubicBezTo>
                    <a:pt x="1082" y="1394"/>
                    <a:pt x="1395" y="1081"/>
                    <a:pt x="1395" y="697"/>
                  </a:cubicBezTo>
                  <a:cubicBezTo>
                    <a:pt x="1395" y="312"/>
                    <a:pt x="1082" y="0"/>
                    <a:pt x="698" y="0"/>
                  </a:cubicBezTo>
                  <a:close/>
                  <a:moveTo>
                    <a:pt x="642" y="154"/>
                  </a:moveTo>
                  <a:lnTo>
                    <a:pt x="648" y="154"/>
                  </a:lnTo>
                  <a:lnTo>
                    <a:pt x="648" y="181"/>
                  </a:lnTo>
                  <a:cubicBezTo>
                    <a:pt x="648" y="206"/>
                    <a:pt x="671" y="230"/>
                    <a:pt x="698" y="230"/>
                  </a:cubicBezTo>
                  <a:cubicBezTo>
                    <a:pt x="723" y="230"/>
                    <a:pt x="747" y="206"/>
                    <a:pt x="747" y="181"/>
                  </a:cubicBezTo>
                  <a:lnTo>
                    <a:pt x="747" y="154"/>
                  </a:lnTo>
                  <a:cubicBezTo>
                    <a:pt x="1010" y="177"/>
                    <a:pt x="1217" y="384"/>
                    <a:pt x="1240" y="648"/>
                  </a:cubicBezTo>
                  <a:lnTo>
                    <a:pt x="1213" y="648"/>
                  </a:lnTo>
                  <a:cubicBezTo>
                    <a:pt x="1211" y="646"/>
                    <a:pt x="1210" y="646"/>
                    <a:pt x="1208" y="648"/>
                  </a:cubicBezTo>
                  <a:cubicBezTo>
                    <a:pt x="1183" y="648"/>
                    <a:pt x="1159" y="674"/>
                    <a:pt x="1161" y="699"/>
                  </a:cubicBezTo>
                  <a:cubicBezTo>
                    <a:pt x="1162" y="725"/>
                    <a:pt x="1188" y="746"/>
                    <a:pt x="1213" y="746"/>
                  </a:cubicBezTo>
                  <a:lnTo>
                    <a:pt x="1240" y="746"/>
                  </a:lnTo>
                  <a:cubicBezTo>
                    <a:pt x="1217" y="1008"/>
                    <a:pt x="1010" y="1215"/>
                    <a:pt x="747" y="1238"/>
                  </a:cubicBezTo>
                  <a:lnTo>
                    <a:pt x="747" y="1211"/>
                  </a:lnTo>
                  <a:cubicBezTo>
                    <a:pt x="749" y="1184"/>
                    <a:pt x="721" y="1159"/>
                    <a:pt x="692" y="1163"/>
                  </a:cubicBezTo>
                  <a:cubicBezTo>
                    <a:pt x="669" y="1165"/>
                    <a:pt x="648" y="1188"/>
                    <a:pt x="648" y="1211"/>
                  </a:cubicBezTo>
                  <a:lnTo>
                    <a:pt x="648" y="1238"/>
                  </a:lnTo>
                  <a:cubicBezTo>
                    <a:pt x="388" y="1214"/>
                    <a:pt x="178" y="1008"/>
                    <a:pt x="155" y="746"/>
                  </a:cubicBezTo>
                  <a:lnTo>
                    <a:pt x="182" y="746"/>
                  </a:lnTo>
                  <a:cubicBezTo>
                    <a:pt x="207" y="746"/>
                    <a:pt x="231" y="724"/>
                    <a:pt x="231" y="697"/>
                  </a:cubicBezTo>
                  <a:cubicBezTo>
                    <a:pt x="231" y="672"/>
                    <a:pt x="207" y="648"/>
                    <a:pt x="182" y="648"/>
                  </a:cubicBezTo>
                  <a:lnTo>
                    <a:pt x="155" y="648"/>
                  </a:lnTo>
                  <a:cubicBezTo>
                    <a:pt x="178" y="389"/>
                    <a:pt x="383" y="179"/>
                    <a:pt x="642" y="154"/>
                  </a:cubicBezTo>
                  <a:close/>
                  <a:moveTo>
                    <a:pt x="698" y="286"/>
                  </a:moveTo>
                  <a:cubicBezTo>
                    <a:pt x="671" y="286"/>
                    <a:pt x="659" y="310"/>
                    <a:pt x="659" y="324"/>
                  </a:cubicBezTo>
                  <a:lnTo>
                    <a:pt x="643" y="610"/>
                  </a:lnTo>
                  <a:cubicBezTo>
                    <a:pt x="614" y="628"/>
                    <a:pt x="594" y="661"/>
                    <a:pt x="594" y="697"/>
                  </a:cubicBezTo>
                  <a:cubicBezTo>
                    <a:pt x="594" y="755"/>
                    <a:pt x="640" y="800"/>
                    <a:pt x="698" y="800"/>
                  </a:cubicBezTo>
                  <a:cubicBezTo>
                    <a:pt x="701" y="800"/>
                    <a:pt x="704" y="801"/>
                    <a:pt x="708" y="800"/>
                  </a:cubicBezTo>
                  <a:lnTo>
                    <a:pt x="937" y="1006"/>
                  </a:lnTo>
                  <a:cubicBezTo>
                    <a:pt x="948" y="1015"/>
                    <a:pt x="974" y="1024"/>
                    <a:pt x="999" y="999"/>
                  </a:cubicBezTo>
                  <a:cubicBezTo>
                    <a:pt x="1024" y="974"/>
                    <a:pt x="1018" y="944"/>
                    <a:pt x="1008" y="934"/>
                  </a:cubicBezTo>
                  <a:lnTo>
                    <a:pt x="799" y="697"/>
                  </a:lnTo>
                  <a:cubicBezTo>
                    <a:pt x="799" y="659"/>
                    <a:pt x="779" y="626"/>
                    <a:pt x="748" y="609"/>
                  </a:cubicBezTo>
                  <a:lnTo>
                    <a:pt x="737" y="324"/>
                  </a:lnTo>
                  <a:cubicBezTo>
                    <a:pt x="735" y="310"/>
                    <a:pt x="724" y="286"/>
                    <a:pt x="698" y="286"/>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91" name="Input">
              <a:extLst>
                <a:ext uri="{FF2B5EF4-FFF2-40B4-BE49-F238E27FC236}">
                  <a16:creationId xmlns:a16="http://schemas.microsoft.com/office/drawing/2014/main" id="{AAB5641A-9112-CD50-D2FB-CB85FD87749A}"/>
                </a:ext>
              </a:extLst>
            </p:cNvPr>
            <p:cNvSpPr/>
            <p:nvPr/>
          </p:nvSpPr>
          <p:spPr>
            <a:xfrm>
              <a:off x="1984420" y="4336775"/>
              <a:ext cx="110401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퇴실시간</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392" name="Clock">
              <a:extLst>
                <a:ext uri="{FF2B5EF4-FFF2-40B4-BE49-F238E27FC236}">
                  <a16:creationId xmlns:a16="http://schemas.microsoft.com/office/drawing/2014/main" id="{487FB9FB-539A-B8FC-8DBE-C3A138AC8D96}"/>
                </a:ext>
              </a:extLst>
            </p:cNvPr>
            <p:cNvSpPr>
              <a:spLocks noChangeAspect="1" noEditPoints="1"/>
            </p:cNvSpPr>
            <p:nvPr/>
          </p:nvSpPr>
          <p:spPr bwMode="auto">
            <a:xfrm>
              <a:off x="2914785" y="4410273"/>
              <a:ext cx="140060" cy="138686"/>
            </a:xfrm>
            <a:custGeom>
              <a:avLst/>
              <a:gdLst>
                <a:gd name="T0" fmla="*/ 698 w 1395"/>
                <a:gd name="T1" fmla="*/ 0 h 1394"/>
                <a:gd name="T2" fmla="*/ 0 w 1395"/>
                <a:gd name="T3" fmla="*/ 697 h 1394"/>
                <a:gd name="T4" fmla="*/ 698 w 1395"/>
                <a:gd name="T5" fmla="*/ 1394 h 1394"/>
                <a:gd name="T6" fmla="*/ 1395 w 1395"/>
                <a:gd name="T7" fmla="*/ 697 h 1394"/>
                <a:gd name="T8" fmla="*/ 698 w 1395"/>
                <a:gd name="T9" fmla="*/ 0 h 1394"/>
                <a:gd name="T10" fmla="*/ 642 w 1395"/>
                <a:gd name="T11" fmla="*/ 154 h 1394"/>
                <a:gd name="T12" fmla="*/ 648 w 1395"/>
                <a:gd name="T13" fmla="*/ 154 h 1394"/>
                <a:gd name="T14" fmla="*/ 648 w 1395"/>
                <a:gd name="T15" fmla="*/ 181 h 1394"/>
                <a:gd name="T16" fmla="*/ 698 w 1395"/>
                <a:gd name="T17" fmla="*/ 230 h 1394"/>
                <a:gd name="T18" fmla="*/ 747 w 1395"/>
                <a:gd name="T19" fmla="*/ 181 h 1394"/>
                <a:gd name="T20" fmla="*/ 747 w 1395"/>
                <a:gd name="T21" fmla="*/ 154 h 1394"/>
                <a:gd name="T22" fmla="*/ 1240 w 1395"/>
                <a:gd name="T23" fmla="*/ 648 h 1394"/>
                <a:gd name="T24" fmla="*/ 1213 w 1395"/>
                <a:gd name="T25" fmla="*/ 648 h 1394"/>
                <a:gd name="T26" fmla="*/ 1208 w 1395"/>
                <a:gd name="T27" fmla="*/ 648 h 1394"/>
                <a:gd name="T28" fmla="*/ 1161 w 1395"/>
                <a:gd name="T29" fmla="*/ 699 h 1394"/>
                <a:gd name="T30" fmla="*/ 1213 w 1395"/>
                <a:gd name="T31" fmla="*/ 746 h 1394"/>
                <a:gd name="T32" fmla="*/ 1240 w 1395"/>
                <a:gd name="T33" fmla="*/ 746 h 1394"/>
                <a:gd name="T34" fmla="*/ 747 w 1395"/>
                <a:gd name="T35" fmla="*/ 1238 h 1394"/>
                <a:gd name="T36" fmla="*/ 747 w 1395"/>
                <a:gd name="T37" fmla="*/ 1211 h 1394"/>
                <a:gd name="T38" fmla="*/ 692 w 1395"/>
                <a:gd name="T39" fmla="*/ 1163 h 1394"/>
                <a:gd name="T40" fmla="*/ 648 w 1395"/>
                <a:gd name="T41" fmla="*/ 1211 h 1394"/>
                <a:gd name="T42" fmla="*/ 648 w 1395"/>
                <a:gd name="T43" fmla="*/ 1238 h 1394"/>
                <a:gd name="T44" fmla="*/ 155 w 1395"/>
                <a:gd name="T45" fmla="*/ 746 h 1394"/>
                <a:gd name="T46" fmla="*/ 182 w 1395"/>
                <a:gd name="T47" fmla="*/ 746 h 1394"/>
                <a:gd name="T48" fmla="*/ 231 w 1395"/>
                <a:gd name="T49" fmla="*/ 697 h 1394"/>
                <a:gd name="T50" fmla="*/ 182 w 1395"/>
                <a:gd name="T51" fmla="*/ 648 h 1394"/>
                <a:gd name="T52" fmla="*/ 155 w 1395"/>
                <a:gd name="T53" fmla="*/ 648 h 1394"/>
                <a:gd name="T54" fmla="*/ 642 w 1395"/>
                <a:gd name="T55" fmla="*/ 154 h 1394"/>
                <a:gd name="T56" fmla="*/ 698 w 1395"/>
                <a:gd name="T57" fmla="*/ 286 h 1394"/>
                <a:gd name="T58" fmla="*/ 659 w 1395"/>
                <a:gd name="T59" fmla="*/ 324 h 1394"/>
                <a:gd name="T60" fmla="*/ 643 w 1395"/>
                <a:gd name="T61" fmla="*/ 610 h 1394"/>
                <a:gd name="T62" fmla="*/ 594 w 1395"/>
                <a:gd name="T63" fmla="*/ 697 h 1394"/>
                <a:gd name="T64" fmla="*/ 698 w 1395"/>
                <a:gd name="T65" fmla="*/ 800 h 1394"/>
                <a:gd name="T66" fmla="*/ 708 w 1395"/>
                <a:gd name="T67" fmla="*/ 800 h 1394"/>
                <a:gd name="T68" fmla="*/ 937 w 1395"/>
                <a:gd name="T69" fmla="*/ 1006 h 1394"/>
                <a:gd name="T70" fmla="*/ 999 w 1395"/>
                <a:gd name="T71" fmla="*/ 999 h 1394"/>
                <a:gd name="T72" fmla="*/ 1008 w 1395"/>
                <a:gd name="T73" fmla="*/ 934 h 1394"/>
                <a:gd name="T74" fmla="*/ 799 w 1395"/>
                <a:gd name="T75" fmla="*/ 697 h 1394"/>
                <a:gd name="T76" fmla="*/ 748 w 1395"/>
                <a:gd name="T77" fmla="*/ 609 h 1394"/>
                <a:gd name="T78" fmla="*/ 737 w 1395"/>
                <a:gd name="T79" fmla="*/ 324 h 1394"/>
                <a:gd name="T80" fmla="*/ 698 w 1395"/>
                <a:gd name="T81" fmla="*/ 286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5" h="1394">
                  <a:moveTo>
                    <a:pt x="698" y="0"/>
                  </a:moveTo>
                  <a:cubicBezTo>
                    <a:pt x="313" y="0"/>
                    <a:pt x="0" y="312"/>
                    <a:pt x="0" y="697"/>
                  </a:cubicBezTo>
                  <a:cubicBezTo>
                    <a:pt x="0" y="1081"/>
                    <a:pt x="313" y="1394"/>
                    <a:pt x="698" y="1394"/>
                  </a:cubicBezTo>
                  <a:cubicBezTo>
                    <a:pt x="1082" y="1394"/>
                    <a:pt x="1395" y="1081"/>
                    <a:pt x="1395" y="697"/>
                  </a:cubicBezTo>
                  <a:cubicBezTo>
                    <a:pt x="1395" y="312"/>
                    <a:pt x="1082" y="0"/>
                    <a:pt x="698" y="0"/>
                  </a:cubicBezTo>
                  <a:close/>
                  <a:moveTo>
                    <a:pt x="642" y="154"/>
                  </a:moveTo>
                  <a:lnTo>
                    <a:pt x="648" y="154"/>
                  </a:lnTo>
                  <a:lnTo>
                    <a:pt x="648" y="181"/>
                  </a:lnTo>
                  <a:cubicBezTo>
                    <a:pt x="648" y="206"/>
                    <a:pt x="671" y="230"/>
                    <a:pt x="698" y="230"/>
                  </a:cubicBezTo>
                  <a:cubicBezTo>
                    <a:pt x="723" y="230"/>
                    <a:pt x="747" y="206"/>
                    <a:pt x="747" y="181"/>
                  </a:cubicBezTo>
                  <a:lnTo>
                    <a:pt x="747" y="154"/>
                  </a:lnTo>
                  <a:cubicBezTo>
                    <a:pt x="1010" y="177"/>
                    <a:pt x="1217" y="384"/>
                    <a:pt x="1240" y="648"/>
                  </a:cubicBezTo>
                  <a:lnTo>
                    <a:pt x="1213" y="648"/>
                  </a:lnTo>
                  <a:cubicBezTo>
                    <a:pt x="1211" y="646"/>
                    <a:pt x="1210" y="646"/>
                    <a:pt x="1208" y="648"/>
                  </a:cubicBezTo>
                  <a:cubicBezTo>
                    <a:pt x="1183" y="648"/>
                    <a:pt x="1159" y="674"/>
                    <a:pt x="1161" y="699"/>
                  </a:cubicBezTo>
                  <a:cubicBezTo>
                    <a:pt x="1162" y="725"/>
                    <a:pt x="1188" y="746"/>
                    <a:pt x="1213" y="746"/>
                  </a:cubicBezTo>
                  <a:lnTo>
                    <a:pt x="1240" y="746"/>
                  </a:lnTo>
                  <a:cubicBezTo>
                    <a:pt x="1217" y="1008"/>
                    <a:pt x="1010" y="1215"/>
                    <a:pt x="747" y="1238"/>
                  </a:cubicBezTo>
                  <a:lnTo>
                    <a:pt x="747" y="1211"/>
                  </a:lnTo>
                  <a:cubicBezTo>
                    <a:pt x="749" y="1184"/>
                    <a:pt x="721" y="1159"/>
                    <a:pt x="692" y="1163"/>
                  </a:cubicBezTo>
                  <a:cubicBezTo>
                    <a:pt x="669" y="1165"/>
                    <a:pt x="648" y="1188"/>
                    <a:pt x="648" y="1211"/>
                  </a:cubicBezTo>
                  <a:lnTo>
                    <a:pt x="648" y="1238"/>
                  </a:lnTo>
                  <a:cubicBezTo>
                    <a:pt x="388" y="1214"/>
                    <a:pt x="178" y="1008"/>
                    <a:pt x="155" y="746"/>
                  </a:cubicBezTo>
                  <a:lnTo>
                    <a:pt x="182" y="746"/>
                  </a:lnTo>
                  <a:cubicBezTo>
                    <a:pt x="207" y="746"/>
                    <a:pt x="231" y="724"/>
                    <a:pt x="231" y="697"/>
                  </a:cubicBezTo>
                  <a:cubicBezTo>
                    <a:pt x="231" y="672"/>
                    <a:pt x="207" y="648"/>
                    <a:pt x="182" y="648"/>
                  </a:cubicBezTo>
                  <a:lnTo>
                    <a:pt x="155" y="648"/>
                  </a:lnTo>
                  <a:cubicBezTo>
                    <a:pt x="178" y="389"/>
                    <a:pt x="383" y="179"/>
                    <a:pt x="642" y="154"/>
                  </a:cubicBezTo>
                  <a:close/>
                  <a:moveTo>
                    <a:pt x="698" y="286"/>
                  </a:moveTo>
                  <a:cubicBezTo>
                    <a:pt x="671" y="286"/>
                    <a:pt x="659" y="310"/>
                    <a:pt x="659" y="324"/>
                  </a:cubicBezTo>
                  <a:lnTo>
                    <a:pt x="643" y="610"/>
                  </a:lnTo>
                  <a:cubicBezTo>
                    <a:pt x="614" y="628"/>
                    <a:pt x="594" y="661"/>
                    <a:pt x="594" y="697"/>
                  </a:cubicBezTo>
                  <a:cubicBezTo>
                    <a:pt x="594" y="755"/>
                    <a:pt x="640" y="800"/>
                    <a:pt x="698" y="800"/>
                  </a:cubicBezTo>
                  <a:cubicBezTo>
                    <a:pt x="701" y="800"/>
                    <a:pt x="704" y="801"/>
                    <a:pt x="708" y="800"/>
                  </a:cubicBezTo>
                  <a:lnTo>
                    <a:pt x="937" y="1006"/>
                  </a:lnTo>
                  <a:cubicBezTo>
                    <a:pt x="948" y="1015"/>
                    <a:pt x="974" y="1024"/>
                    <a:pt x="999" y="999"/>
                  </a:cubicBezTo>
                  <a:cubicBezTo>
                    <a:pt x="1024" y="974"/>
                    <a:pt x="1018" y="944"/>
                    <a:pt x="1008" y="934"/>
                  </a:cubicBezTo>
                  <a:lnTo>
                    <a:pt x="799" y="697"/>
                  </a:lnTo>
                  <a:cubicBezTo>
                    <a:pt x="799" y="659"/>
                    <a:pt x="779" y="626"/>
                    <a:pt x="748" y="609"/>
                  </a:cubicBezTo>
                  <a:lnTo>
                    <a:pt x="737" y="324"/>
                  </a:lnTo>
                  <a:cubicBezTo>
                    <a:pt x="735" y="310"/>
                    <a:pt x="724" y="286"/>
                    <a:pt x="698" y="286"/>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95" name="사각형: 둥근 모서리 394">
              <a:extLst>
                <a:ext uri="{FF2B5EF4-FFF2-40B4-BE49-F238E27FC236}">
                  <a16:creationId xmlns:a16="http://schemas.microsoft.com/office/drawing/2014/main" id="{69886A0B-7EAF-2579-6551-DDCB53972CDA}"/>
                </a:ext>
              </a:extLst>
            </p:cNvPr>
            <p:cNvSpPr/>
            <p:nvPr/>
          </p:nvSpPr>
          <p:spPr>
            <a:xfrm>
              <a:off x="438539" y="4688194"/>
              <a:ext cx="2649894" cy="732408"/>
            </a:xfrm>
            <a:prstGeom prst="roundRect">
              <a:avLst>
                <a:gd name="adj" fmla="val 392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t"/>
            <a:lstStyle/>
            <a:p>
              <a:r>
                <a:rPr lang="ko-KR" altLang="en-US" sz="9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내용을 입력해 주세요</a:t>
              </a:r>
              <a:r>
                <a:rPr lang="en-US" altLang="ko-KR" sz="9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grpSp>
        <p:nvGrpSpPr>
          <p:cNvPr id="403" name="그룹 402">
            <a:extLst>
              <a:ext uri="{FF2B5EF4-FFF2-40B4-BE49-F238E27FC236}">
                <a16:creationId xmlns:a16="http://schemas.microsoft.com/office/drawing/2014/main" id="{12B4C5A5-853C-DF89-193B-DE5E03966859}"/>
              </a:ext>
            </a:extLst>
          </p:cNvPr>
          <p:cNvGrpSpPr/>
          <p:nvPr/>
        </p:nvGrpSpPr>
        <p:grpSpPr>
          <a:xfrm>
            <a:off x="6472272" y="1732510"/>
            <a:ext cx="2867296" cy="1639655"/>
            <a:chOff x="332728" y="3882161"/>
            <a:chExt cx="2867296" cy="1639655"/>
          </a:xfrm>
        </p:grpSpPr>
        <p:sp>
          <p:nvSpPr>
            <p:cNvPr id="404" name="사각형: 둥근 모서리 403">
              <a:extLst>
                <a:ext uri="{FF2B5EF4-FFF2-40B4-BE49-F238E27FC236}">
                  <a16:creationId xmlns:a16="http://schemas.microsoft.com/office/drawing/2014/main" id="{7CDF0511-23E2-32D7-7D90-4235104CD64A}"/>
                </a:ext>
              </a:extLst>
            </p:cNvPr>
            <p:cNvSpPr/>
            <p:nvPr/>
          </p:nvSpPr>
          <p:spPr>
            <a:xfrm>
              <a:off x="338258" y="3882161"/>
              <a:ext cx="2861766" cy="1639655"/>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05" name="TextBox 404">
              <a:extLst>
                <a:ext uri="{FF2B5EF4-FFF2-40B4-BE49-F238E27FC236}">
                  <a16:creationId xmlns:a16="http://schemas.microsoft.com/office/drawing/2014/main" id="{EED9F220-4577-BA1F-0956-112280E60E93}"/>
                </a:ext>
              </a:extLst>
            </p:cNvPr>
            <p:cNvSpPr txBox="1"/>
            <p:nvPr/>
          </p:nvSpPr>
          <p:spPr>
            <a:xfrm>
              <a:off x="468638" y="3927948"/>
              <a:ext cx="737702" cy="246221"/>
            </a:xfrm>
            <a:prstGeom prst="rect">
              <a:avLst/>
            </a:prstGeom>
            <a:noFill/>
          </p:spPr>
          <p:txBody>
            <a:bodyPr wrap="none" rtlCol="0">
              <a:spAutoFit/>
            </a:bodyPr>
            <a:lstStyle/>
            <a:p>
              <a:r>
                <a:rPr lang="ko-KR" altLang="en-US" sz="1000" dirty="0"/>
                <a:t>근무 </a:t>
              </a:r>
              <a:r>
                <a:rPr lang="en-US" altLang="ko-KR" sz="1000" dirty="0"/>
                <a:t>3</a:t>
              </a:r>
              <a:r>
                <a:rPr lang="ko-KR" altLang="en-US" sz="1000" dirty="0"/>
                <a:t>일차</a:t>
              </a:r>
            </a:p>
          </p:txBody>
        </p:sp>
        <p:cxnSp>
          <p:nvCxnSpPr>
            <p:cNvPr id="406" name="직선 연결선 405">
              <a:extLst>
                <a:ext uri="{FF2B5EF4-FFF2-40B4-BE49-F238E27FC236}">
                  <a16:creationId xmlns:a16="http://schemas.microsoft.com/office/drawing/2014/main" id="{57BD3458-9444-9CEC-C8FE-74E971DC9D98}"/>
                </a:ext>
              </a:extLst>
            </p:cNvPr>
            <p:cNvCxnSpPr>
              <a:cxnSpLocks/>
            </p:cNvCxnSpPr>
            <p:nvPr/>
          </p:nvCxnSpPr>
          <p:spPr>
            <a:xfrm>
              <a:off x="332728" y="4216922"/>
              <a:ext cx="286729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07" name="그룹 406">
              <a:extLst>
                <a:ext uri="{FF2B5EF4-FFF2-40B4-BE49-F238E27FC236}">
                  <a16:creationId xmlns:a16="http://schemas.microsoft.com/office/drawing/2014/main" id="{3CEBD50A-233A-CB4C-A620-937B1546C253}"/>
                </a:ext>
              </a:extLst>
            </p:cNvPr>
            <p:cNvGrpSpPr/>
            <p:nvPr/>
          </p:nvGrpSpPr>
          <p:grpSpPr>
            <a:xfrm>
              <a:off x="1419168" y="3942006"/>
              <a:ext cx="1433265" cy="220678"/>
              <a:chOff x="4787757" y="1217705"/>
              <a:chExt cx="1907676" cy="293722"/>
            </a:xfrm>
          </p:grpSpPr>
          <p:sp>
            <p:nvSpPr>
              <p:cNvPr id="417" name="Input">
                <a:extLst>
                  <a:ext uri="{FF2B5EF4-FFF2-40B4-BE49-F238E27FC236}">
                    <a16:creationId xmlns:a16="http://schemas.microsoft.com/office/drawing/2014/main" id="{A4FB094C-1F47-2B6C-E85D-5E36476E0FEE}"/>
                  </a:ext>
                </a:extLst>
              </p:cNvPr>
              <p:cNvSpPr/>
              <p:nvPr/>
            </p:nvSpPr>
            <p:spPr>
              <a:xfrm>
                <a:off x="4787757" y="1217705"/>
                <a:ext cx="1907676" cy="293722"/>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418"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BBB18F7F-42F6-4CE4-AB62-F4DB4375B767}"/>
                  </a:ext>
                </a:extLst>
              </p:cNvPr>
              <p:cNvSpPr>
                <a:spLocks noChangeAspect="1" noEditPoints="1"/>
              </p:cNvSpPr>
              <p:nvPr>
                <p:custDataLst>
                  <p:tags r:id="rId4"/>
                </p:custDataLst>
              </p:nvPr>
            </p:nvSpPr>
            <p:spPr bwMode="auto">
              <a:xfrm>
                <a:off x="6476076" y="1298300"/>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408" name="Input">
              <a:extLst>
                <a:ext uri="{FF2B5EF4-FFF2-40B4-BE49-F238E27FC236}">
                  <a16:creationId xmlns:a16="http://schemas.microsoft.com/office/drawing/2014/main" id="{8F72B833-7D90-8283-48DB-1D371113A131}"/>
                </a:ext>
              </a:extLst>
            </p:cNvPr>
            <p:cNvSpPr/>
            <p:nvPr/>
          </p:nvSpPr>
          <p:spPr>
            <a:xfrm>
              <a:off x="435436" y="4329905"/>
              <a:ext cx="110401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입실시간</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409" name="Clock">
              <a:extLst>
                <a:ext uri="{FF2B5EF4-FFF2-40B4-BE49-F238E27FC236}">
                  <a16:creationId xmlns:a16="http://schemas.microsoft.com/office/drawing/2014/main" id="{077AE367-EFB0-C9F9-B258-68C3AEB73F6C}"/>
                </a:ext>
              </a:extLst>
            </p:cNvPr>
            <p:cNvSpPr>
              <a:spLocks noChangeAspect="1" noEditPoints="1"/>
            </p:cNvSpPr>
            <p:nvPr/>
          </p:nvSpPr>
          <p:spPr bwMode="auto">
            <a:xfrm>
              <a:off x="1365801" y="4403403"/>
              <a:ext cx="140060" cy="138686"/>
            </a:xfrm>
            <a:custGeom>
              <a:avLst/>
              <a:gdLst>
                <a:gd name="T0" fmla="*/ 698 w 1395"/>
                <a:gd name="T1" fmla="*/ 0 h 1394"/>
                <a:gd name="T2" fmla="*/ 0 w 1395"/>
                <a:gd name="T3" fmla="*/ 697 h 1394"/>
                <a:gd name="T4" fmla="*/ 698 w 1395"/>
                <a:gd name="T5" fmla="*/ 1394 h 1394"/>
                <a:gd name="T6" fmla="*/ 1395 w 1395"/>
                <a:gd name="T7" fmla="*/ 697 h 1394"/>
                <a:gd name="T8" fmla="*/ 698 w 1395"/>
                <a:gd name="T9" fmla="*/ 0 h 1394"/>
                <a:gd name="T10" fmla="*/ 642 w 1395"/>
                <a:gd name="T11" fmla="*/ 154 h 1394"/>
                <a:gd name="T12" fmla="*/ 648 w 1395"/>
                <a:gd name="T13" fmla="*/ 154 h 1394"/>
                <a:gd name="T14" fmla="*/ 648 w 1395"/>
                <a:gd name="T15" fmla="*/ 181 h 1394"/>
                <a:gd name="T16" fmla="*/ 698 w 1395"/>
                <a:gd name="T17" fmla="*/ 230 h 1394"/>
                <a:gd name="T18" fmla="*/ 747 w 1395"/>
                <a:gd name="T19" fmla="*/ 181 h 1394"/>
                <a:gd name="T20" fmla="*/ 747 w 1395"/>
                <a:gd name="T21" fmla="*/ 154 h 1394"/>
                <a:gd name="T22" fmla="*/ 1240 w 1395"/>
                <a:gd name="T23" fmla="*/ 648 h 1394"/>
                <a:gd name="T24" fmla="*/ 1213 w 1395"/>
                <a:gd name="T25" fmla="*/ 648 h 1394"/>
                <a:gd name="T26" fmla="*/ 1208 w 1395"/>
                <a:gd name="T27" fmla="*/ 648 h 1394"/>
                <a:gd name="T28" fmla="*/ 1161 w 1395"/>
                <a:gd name="T29" fmla="*/ 699 h 1394"/>
                <a:gd name="T30" fmla="*/ 1213 w 1395"/>
                <a:gd name="T31" fmla="*/ 746 h 1394"/>
                <a:gd name="T32" fmla="*/ 1240 w 1395"/>
                <a:gd name="T33" fmla="*/ 746 h 1394"/>
                <a:gd name="T34" fmla="*/ 747 w 1395"/>
                <a:gd name="T35" fmla="*/ 1238 h 1394"/>
                <a:gd name="T36" fmla="*/ 747 w 1395"/>
                <a:gd name="T37" fmla="*/ 1211 h 1394"/>
                <a:gd name="T38" fmla="*/ 692 w 1395"/>
                <a:gd name="T39" fmla="*/ 1163 h 1394"/>
                <a:gd name="T40" fmla="*/ 648 w 1395"/>
                <a:gd name="T41" fmla="*/ 1211 h 1394"/>
                <a:gd name="T42" fmla="*/ 648 w 1395"/>
                <a:gd name="T43" fmla="*/ 1238 h 1394"/>
                <a:gd name="T44" fmla="*/ 155 w 1395"/>
                <a:gd name="T45" fmla="*/ 746 h 1394"/>
                <a:gd name="T46" fmla="*/ 182 w 1395"/>
                <a:gd name="T47" fmla="*/ 746 h 1394"/>
                <a:gd name="T48" fmla="*/ 231 w 1395"/>
                <a:gd name="T49" fmla="*/ 697 h 1394"/>
                <a:gd name="T50" fmla="*/ 182 w 1395"/>
                <a:gd name="T51" fmla="*/ 648 h 1394"/>
                <a:gd name="T52" fmla="*/ 155 w 1395"/>
                <a:gd name="T53" fmla="*/ 648 h 1394"/>
                <a:gd name="T54" fmla="*/ 642 w 1395"/>
                <a:gd name="T55" fmla="*/ 154 h 1394"/>
                <a:gd name="T56" fmla="*/ 698 w 1395"/>
                <a:gd name="T57" fmla="*/ 286 h 1394"/>
                <a:gd name="T58" fmla="*/ 659 w 1395"/>
                <a:gd name="T59" fmla="*/ 324 h 1394"/>
                <a:gd name="T60" fmla="*/ 643 w 1395"/>
                <a:gd name="T61" fmla="*/ 610 h 1394"/>
                <a:gd name="T62" fmla="*/ 594 w 1395"/>
                <a:gd name="T63" fmla="*/ 697 h 1394"/>
                <a:gd name="T64" fmla="*/ 698 w 1395"/>
                <a:gd name="T65" fmla="*/ 800 h 1394"/>
                <a:gd name="T66" fmla="*/ 708 w 1395"/>
                <a:gd name="T67" fmla="*/ 800 h 1394"/>
                <a:gd name="T68" fmla="*/ 937 w 1395"/>
                <a:gd name="T69" fmla="*/ 1006 h 1394"/>
                <a:gd name="T70" fmla="*/ 999 w 1395"/>
                <a:gd name="T71" fmla="*/ 999 h 1394"/>
                <a:gd name="T72" fmla="*/ 1008 w 1395"/>
                <a:gd name="T73" fmla="*/ 934 h 1394"/>
                <a:gd name="T74" fmla="*/ 799 w 1395"/>
                <a:gd name="T75" fmla="*/ 697 h 1394"/>
                <a:gd name="T76" fmla="*/ 748 w 1395"/>
                <a:gd name="T77" fmla="*/ 609 h 1394"/>
                <a:gd name="T78" fmla="*/ 737 w 1395"/>
                <a:gd name="T79" fmla="*/ 324 h 1394"/>
                <a:gd name="T80" fmla="*/ 698 w 1395"/>
                <a:gd name="T81" fmla="*/ 286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5" h="1394">
                  <a:moveTo>
                    <a:pt x="698" y="0"/>
                  </a:moveTo>
                  <a:cubicBezTo>
                    <a:pt x="313" y="0"/>
                    <a:pt x="0" y="312"/>
                    <a:pt x="0" y="697"/>
                  </a:cubicBezTo>
                  <a:cubicBezTo>
                    <a:pt x="0" y="1081"/>
                    <a:pt x="313" y="1394"/>
                    <a:pt x="698" y="1394"/>
                  </a:cubicBezTo>
                  <a:cubicBezTo>
                    <a:pt x="1082" y="1394"/>
                    <a:pt x="1395" y="1081"/>
                    <a:pt x="1395" y="697"/>
                  </a:cubicBezTo>
                  <a:cubicBezTo>
                    <a:pt x="1395" y="312"/>
                    <a:pt x="1082" y="0"/>
                    <a:pt x="698" y="0"/>
                  </a:cubicBezTo>
                  <a:close/>
                  <a:moveTo>
                    <a:pt x="642" y="154"/>
                  </a:moveTo>
                  <a:lnTo>
                    <a:pt x="648" y="154"/>
                  </a:lnTo>
                  <a:lnTo>
                    <a:pt x="648" y="181"/>
                  </a:lnTo>
                  <a:cubicBezTo>
                    <a:pt x="648" y="206"/>
                    <a:pt x="671" y="230"/>
                    <a:pt x="698" y="230"/>
                  </a:cubicBezTo>
                  <a:cubicBezTo>
                    <a:pt x="723" y="230"/>
                    <a:pt x="747" y="206"/>
                    <a:pt x="747" y="181"/>
                  </a:cubicBezTo>
                  <a:lnTo>
                    <a:pt x="747" y="154"/>
                  </a:lnTo>
                  <a:cubicBezTo>
                    <a:pt x="1010" y="177"/>
                    <a:pt x="1217" y="384"/>
                    <a:pt x="1240" y="648"/>
                  </a:cubicBezTo>
                  <a:lnTo>
                    <a:pt x="1213" y="648"/>
                  </a:lnTo>
                  <a:cubicBezTo>
                    <a:pt x="1211" y="646"/>
                    <a:pt x="1210" y="646"/>
                    <a:pt x="1208" y="648"/>
                  </a:cubicBezTo>
                  <a:cubicBezTo>
                    <a:pt x="1183" y="648"/>
                    <a:pt x="1159" y="674"/>
                    <a:pt x="1161" y="699"/>
                  </a:cubicBezTo>
                  <a:cubicBezTo>
                    <a:pt x="1162" y="725"/>
                    <a:pt x="1188" y="746"/>
                    <a:pt x="1213" y="746"/>
                  </a:cubicBezTo>
                  <a:lnTo>
                    <a:pt x="1240" y="746"/>
                  </a:lnTo>
                  <a:cubicBezTo>
                    <a:pt x="1217" y="1008"/>
                    <a:pt x="1010" y="1215"/>
                    <a:pt x="747" y="1238"/>
                  </a:cubicBezTo>
                  <a:lnTo>
                    <a:pt x="747" y="1211"/>
                  </a:lnTo>
                  <a:cubicBezTo>
                    <a:pt x="749" y="1184"/>
                    <a:pt x="721" y="1159"/>
                    <a:pt x="692" y="1163"/>
                  </a:cubicBezTo>
                  <a:cubicBezTo>
                    <a:pt x="669" y="1165"/>
                    <a:pt x="648" y="1188"/>
                    <a:pt x="648" y="1211"/>
                  </a:cubicBezTo>
                  <a:lnTo>
                    <a:pt x="648" y="1238"/>
                  </a:lnTo>
                  <a:cubicBezTo>
                    <a:pt x="388" y="1214"/>
                    <a:pt x="178" y="1008"/>
                    <a:pt x="155" y="746"/>
                  </a:cubicBezTo>
                  <a:lnTo>
                    <a:pt x="182" y="746"/>
                  </a:lnTo>
                  <a:cubicBezTo>
                    <a:pt x="207" y="746"/>
                    <a:pt x="231" y="724"/>
                    <a:pt x="231" y="697"/>
                  </a:cubicBezTo>
                  <a:cubicBezTo>
                    <a:pt x="231" y="672"/>
                    <a:pt x="207" y="648"/>
                    <a:pt x="182" y="648"/>
                  </a:cubicBezTo>
                  <a:lnTo>
                    <a:pt x="155" y="648"/>
                  </a:lnTo>
                  <a:cubicBezTo>
                    <a:pt x="178" y="389"/>
                    <a:pt x="383" y="179"/>
                    <a:pt x="642" y="154"/>
                  </a:cubicBezTo>
                  <a:close/>
                  <a:moveTo>
                    <a:pt x="698" y="286"/>
                  </a:moveTo>
                  <a:cubicBezTo>
                    <a:pt x="671" y="286"/>
                    <a:pt x="659" y="310"/>
                    <a:pt x="659" y="324"/>
                  </a:cubicBezTo>
                  <a:lnTo>
                    <a:pt x="643" y="610"/>
                  </a:lnTo>
                  <a:cubicBezTo>
                    <a:pt x="614" y="628"/>
                    <a:pt x="594" y="661"/>
                    <a:pt x="594" y="697"/>
                  </a:cubicBezTo>
                  <a:cubicBezTo>
                    <a:pt x="594" y="755"/>
                    <a:pt x="640" y="800"/>
                    <a:pt x="698" y="800"/>
                  </a:cubicBezTo>
                  <a:cubicBezTo>
                    <a:pt x="701" y="800"/>
                    <a:pt x="704" y="801"/>
                    <a:pt x="708" y="800"/>
                  </a:cubicBezTo>
                  <a:lnTo>
                    <a:pt x="937" y="1006"/>
                  </a:lnTo>
                  <a:cubicBezTo>
                    <a:pt x="948" y="1015"/>
                    <a:pt x="974" y="1024"/>
                    <a:pt x="999" y="999"/>
                  </a:cubicBezTo>
                  <a:cubicBezTo>
                    <a:pt x="1024" y="974"/>
                    <a:pt x="1018" y="944"/>
                    <a:pt x="1008" y="934"/>
                  </a:cubicBezTo>
                  <a:lnTo>
                    <a:pt x="799" y="697"/>
                  </a:lnTo>
                  <a:cubicBezTo>
                    <a:pt x="799" y="659"/>
                    <a:pt x="779" y="626"/>
                    <a:pt x="748" y="609"/>
                  </a:cubicBezTo>
                  <a:lnTo>
                    <a:pt x="737" y="324"/>
                  </a:lnTo>
                  <a:cubicBezTo>
                    <a:pt x="735" y="310"/>
                    <a:pt x="724" y="286"/>
                    <a:pt x="698" y="286"/>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10" name="Input">
              <a:extLst>
                <a:ext uri="{FF2B5EF4-FFF2-40B4-BE49-F238E27FC236}">
                  <a16:creationId xmlns:a16="http://schemas.microsoft.com/office/drawing/2014/main" id="{BBADFDEC-74C8-469D-326D-9401405B4BB9}"/>
                </a:ext>
              </a:extLst>
            </p:cNvPr>
            <p:cNvSpPr/>
            <p:nvPr/>
          </p:nvSpPr>
          <p:spPr>
            <a:xfrm>
              <a:off x="1996307" y="4325519"/>
              <a:ext cx="110401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퇴실시간</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411" name="Clock">
              <a:extLst>
                <a:ext uri="{FF2B5EF4-FFF2-40B4-BE49-F238E27FC236}">
                  <a16:creationId xmlns:a16="http://schemas.microsoft.com/office/drawing/2014/main" id="{290240D7-EC16-2871-25C8-D48D96CF574C}"/>
                </a:ext>
              </a:extLst>
            </p:cNvPr>
            <p:cNvSpPr>
              <a:spLocks noChangeAspect="1" noEditPoints="1"/>
            </p:cNvSpPr>
            <p:nvPr/>
          </p:nvSpPr>
          <p:spPr bwMode="auto">
            <a:xfrm>
              <a:off x="2926672" y="4399017"/>
              <a:ext cx="140060" cy="138686"/>
            </a:xfrm>
            <a:custGeom>
              <a:avLst/>
              <a:gdLst>
                <a:gd name="T0" fmla="*/ 698 w 1395"/>
                <a:gd name="T1" fmla="*/ 0 h 1394"/>
                <a:gd name="T2" fmla="*/ 0 w 1395"/>
                <a:gd name="T3" fmla="*/ 697 h 1394"/>
                <a:gd name="T4" fmla="*/ 698 w 1395"/>
                <a:gd name="T5" fmla="*/ 1394 h 1394"/>
                <a:gd name="T6" fmla="*/ 1395 w 1395"/>
                <a:gd name="T7" fmla="*/ 697 h 1394"/>
                <a:gd name="T8" fmla="*/ 698 w 1395"/>
                <a:gd name="T9" fmla="*/ 0 h 1394"/>
                <a:gd name="T10" fmla="*/ 642 w 1395"/>
                <a:gd name="T11" fmla="*/ 154 h 1394"/>
                <a:gd name="T12" fmla="*/ 648 w 1395"/>
                <a:gd name="T13" fmla="*/ 154 h 1394"/>
                <a:gd name="T14" fmla="*/ 648 w 1395"/>
                <a:gd name="T15" fmla="*/ 181 h 1394"/>
                <a:gd name="T16" fmla="*/ 698 w 1395"/>
                <a:gd name="T17" fmla="*/ 230 h 1394"/>
                <a:gd name="T18" fmla="*/ 747 w 1395"/>
                <a:gd name="T19" fmla="*/ 181 h 1394"/>
                <a:gd name="T20" fmla="*/ 747 w 1395"/>
                <a:gd name="T21" fmla="*/ 154 h 1394"/>
                <a:gd name="T22" fmla="*/ 1240 w 1395"/>
                <a:gd name="T23" fmla="*/ 648 h 1394"/>
                <a:gd name="T24" fmla="*/ 1213 w 1395"/>
                <a:gd name="T25" fmla="*/ 648 h 1394"/>
                <a:gd name="T26" fmla="*/ 1208 w 1395"/>
                <a:gd name="T27" fmla="*/ 648 h 1394"/>
                <a:gd name="T28" fmla="*/ 1161 w 1395"/>
                <a:gd name="T29" fmla="*/ 699 h 1394"/>
                <a:gd name="T30" fmla="*/ 1213 w 1395"/>
                <a:gd name="T31" fmla="*/ 746 h 1394"/>
                <a:gd name="T32" fmla="*/ 1240 w 1395"/>
                <a:gd name="T33" fmla="*/ 746 h 1394"/>
                <a:gd name="T34" fmla="*/ 747 w 1395"/>
                <a:gd name="T35" fmla="*/ 1238 h 1394"/>
                <a:gd name="T36" fmla="*/ 747 w 1395"/>
                <a:gd name="T37" fmla="*/ 1211 h 1394"/>
                <a:gd name="T38" fmla="*/ 692 w 1395"/>
                <a:gd name="T39" fmla="*/ 1163 h 1394"/>
                <a:gd name="T40" fmla="*/ 648 w 1395"/>
                <a:gd name="T41" fmla="*/ 1211 h 1394"/>
                <a:gd name="T42" fmla="*/ 648 w 1395"/>
                <a:gd name="T43" fmla="*/ 1238 h 1394"/>
                <a:gd name="T44" fmla="*/ 155 w 1395"/>
                <a:gd name="T45" fmla="*/ 746 h 1394"/>
                <a:gd name="T46" fmla="*/ 182 w 1395"/>
                <a:gd name="T47" fmla="*/ 746 h 1394"/>
                <a:gd name="T48" fmla="*/ 231 w 1395"/>
                <a:gd name="T49" fmla="*/ 697 h 1394"/>
                <a:gd name="T50" fmla="*/ 182 w 1395"/>
                <a:gd name="T51" fmla="*/ 648 h 1394"/>
                <a:gd name="T52" fmla="*/ 155 w 1395"/>
                <a:gd name="T53" fmla="*/ 648 h 1394"/>
                <a:gd name="T54" fmla="*/ 642 w 1395"/>
                <a:gd name="T55" fmla="*/ 154 h 1394"/>
                <a:gd name="T56" fmla="*/ 698 w 1395"/>
                <a:gd name="T57" fmla="*/ 286 h 1394"/>
                <a:gd name="T58" fmla="*/ 659 w 1395"/>
                <a:gd name="T59" fmla="*/ 324 h 1394"/>
                <a:gd name="T60" fmla="*/ 643 w 1395"/>
                <a:gd name="T61" fmla="*/ 610 h 1394"/>
                <a:gd name="T62" fmla="*/ 594 w 1395"/>
                <a:gd name="T63" fmla="*/ 697 h 1394"/>
                <a:gd name="T64" fmla="*/ 698 w 1395"/>
                <a:gd name="T65" fmla="*/ 800 h 1394"/>
                <a:gd name="T66" fmla="*/ 708 w 1395"/>
                <a:gd name="T67" fmla="*/ 800 h 1394"/>
                <a:gd name="T68" fmla="*/ 937 w 1395"/>
                <a:gd name="T69" fmla="*/ 1006 h 1394"/>
                <a:gd name="T70" fmla="*/ 999 w 1395"/>
                <a:gd name="T71" fmla="*/ 999 h 1394"/>
                <a:gd name="T72" fmla="*/ 1008 w 1395"/>
                <a:gd name="T73" fmla="*/ 934 h 1394"/>
                <a:gd name="T74" fmla="*/ 799 w 1395"/>
                <a:gd name="T75" fmla="*/ 697 h 1394"/>
                <a:gd name="T76" fmla="*/ 748 w 1395"/>
                <a:gd name="T77" fmla="*/ 609 h 1394"/>
                <a:gd name="T78" fmla="*/ 737 w 1395"/>
                <a:gd name="T79" fmla="*/ 324 h 1394"/>
                <a:gd name="T80" fmla="*/ 698 w 1395"/>
                <a:gd name="T81" fmla="*/ 286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5" h="1394">
                  <a:moveTo>
                    <a:pt x="698" y="0"/>
                  </a:moveTo>
                  <a:cubicBezTo>
                    <a:pt x="313" y="0"/>
                    <a:pt x="0" y="312"/>
                    <a:pt x="0" y="697"/>
                  </a:cubicBezTo>
                  <a:cubicBezTo>
                    <a:pt x="0" y="1081"/>
                    <a:pt x="313" y="1394"/>
                    <a:pt x="698" y="1394"/>
                  </a:cubicBezTo>
                  <a:cubicBezTo>
                    <a:pt x="1082" y="1394"/>
                    <a:pt x="1395" y="1081"/>
                    <a:pt x="1395" y="697"/>
                  </a:cubicBezTo>
                  <a:cubicBezTo>
                    <a:pt x="1395" y="312"/>
                    <a:pt x="1082" y="0"/>
                    <a:pt x="698" y="0"/>
                  </a:cubicBezTo>
                  <a:close/>
                  <a:moveTo>
                    <a:pt x="642" y="154"/>
                  </a:moveTo>
                  <a:lnTo>
                    <a:pt x="648" y="154"/>
                  </a:lnTo>
                  <a:lnTo>
                    <a:pt x="648" y="181"/>
                  </a:lnTo>
                  <a:cubicBezTo>
                    <a:pt x="648" y="206"/>
                    <a:pt x="671" y="230"/>
                    <a:pt x="698" y="230"/>
                  </a:cubicBezTo>
                  <a:cubicBezTo>
                    <a:pt x="723" y="230"/>
                    <a:pt x="747" y="206"/>
                    <a:pt x="747" y="181"/>
                  </a:cubicBezTo>
                  <a:lnTo>
                    <a:pt x="747" y="154"/>
                  </a:lnTo>
                  <a:cubicBezTo>
                    <a:pt x="1010" y="177"/>
                    <a:pt x="1217" y="384"/>
                    <a:pt x="1240" y="648"/>
                  </a:cubicBezTo>
                  <a:lnTo>
                    <a:pt x="1213" y="648"/>
                  </a:lnTo>
                  <a:cubicBezTo>
                    <a:pt x="1211" y="646"/>
                    <a:pt x="1210" y="646"/>
                    <a:pt x="1208" y="648"/>
                  </a:cubicBezTo>
                  <a:cubicBezTo>
                    <a:pt x="1183" y="648"/>
                    <a:pt x="1159" y="674"/>
                    <a:pt x="1161" y="699"/>
                  </a:cubicBezTo>
                  <a:cubicBezTo>
                    <a:pt x="1162" y="725"/>
                    <a:pt x="1188" y="746"/>
                    <a:pt x="1213" y="746"/>
                  </a:cubicBezTo>
                  <a:lnTo>
                    <a:pt x="1240" y="746"/>
                  </a:lnTo>
                  <a:cubicBezTo>
                    <a:pt x="1217" y="1008"/>
                    <a:pt x="1010" y="1215"/>
                    <a:pt x="747" y="1238"/>
                  </a:cubicBezTo>
                  <a:lnTo>
                    <a:pt x="747" y="1211"/>
                  </a:lnTo>
                  <a:cubicBezTo>
                    <a:pt x="749" y="1184"/>
                    <a:pt x="721" y="1159"/>
                    <a:pt x="692" y="1163"/>
                  </a:cubicBezTo>
                  <a:cubicBezTo>
                    <a:pt x="669" y="1165"/>
                    <a:pt x="648" y="1188"/>
                    <a:pt x="648" y="1211"/>
                  </a:cubicBezTo>
                  <a:lnTo>
                    <a:pt x="648" y="1238"/>
                  </a:lnTo>
                  <a:cubicBezTo>
                    <a:pt x="388" y="1214"/>
                    <a:pt x="178" y="1008"/>
                    <a:pt x="155" y="746"/>
                  </a:cubicBezTo>
                  <a:lnTo>
                    <a:pt x="182" y="746"/>
                  </a:lnTo>
                  <a:cubicBezTo>
                    <a:pt x="207" y="746"/>
                    <a:pt x="231" y="724"/>
                    <a:pt x="231" y="697"/>
                  </a:cubicBezTo>
                  <a:cubicBezTo>
                    <a:pt x="231" y="672"/>
                    <a:pt x="207" y="648"/>
                    <a:pt x="182" y="648"/>
                  </a:cubicBezTo>
                  <a:lnTo>
                    <a:pt x="155" y="648"/>
                  </a:lnTo>
                  <a:cubicBezTo>
                    <a:pt x="178" y="389"/>
                    <a:pt x="383" y="179"/>
                    <a:pt x="642" y="154"/>
                  </a:cubicBezTo>
                  <a:close/>
                  <a:moveTo>
                    <a:pt x="698" y="286"/>
                  </a:moveTo>
                  <a:cubicBezTo>
                    <a:pt x="671" y="286"/>
                    <a:pt x="659" y="310"/>
                    <a:pt x="659" y="324"/>
                  </a:cubicBezTo>
                  <a:lnTo>
                    <a:pt x="643" y="610"/>
                  </a:lnTo>
                  <a:cubicBezTo>
                    <a:pt x="614" y="628"/>
                    <a:pt x="594" y="661"/>
                    <a:pt x="594" y="697"/>
                  </a:cubicBezTo>
                  <a:cubicBezTo>
                    <a:pt x="594" y="755"/>
                    <a:pt x="640" y="800"/>
                    <a:pt x="698" y="800"/>
                  </a:cubicBezTo>
                  <a:cubicBezTo>
                    <a:pt x="701" y="800"/>
                    <a:pt x="704" y="801"/>
                    <a:pt x="708" y="800"/>
                  </a:cubicBezTo>
                  <a:lnTo>
                    <a:pt x="937" y="1006"/>
                  </a:lnTo>
                  <a:cubicBezTo>
                    <a:pt x="948" y="1015"/>
                    <a:pt x="974" y="1024"/>
                    <a:pt x="999" y="999"/>
                  </a:cubicBezTo>
                  <a:cubicBezTo>
                    <a:pt x="1024" y="974"/>
                    <a:pt x="1018" y="944"/>
                    <a:pt x="1008" y="934"/>
                  </a:cubicBezTo>
                  <a:lnTo>
                    <a:pt x="799" y="697"/>
                  </a:lnTo>
                  <a:cubicBezTo>
                    <a:pt x="799" y="659"/>
                    <a:pt x="779" y="626"/>
                    <a:pt x="748" y="609"/>
                  </a:cubicBezTo>
                  <a:lnTo>
                    <a:pt x="737" y="324"/>
                  </a:lnTo>
                  <a:cubicBezTo>
                    <a:pt x="735" y="310"/>
                    <a:pt x="724" y="286"/>
                    <a:pt x="698" y="286"/>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14" name="사각형: 둥근 모서리 413">
              <a:extLst>
                <a:ext uri="{FF2B5EF4-FFF2-40B4-BE49-F238E27FC236}">
                  <a16:creationId xmlns:a16="http://schemas.microsoft.com/office/drawing/2014/main" id="{7D0AA895-24E3-59E4-4B2B-76ADF38EA659}"/>
                </a:ext>
              </a:extLst>
            </p:cNvPr>
            <p:cNvSpPr/>
            <p:nvPr/>
          </p:nvSpPr>
          <p:spPr>
            <a:xfrm>
              <a:off x="438539" y="4676134"/>
              <a:ext cx="2649894" cy="732408"/>
            </a:xfrm>
            <a:prstGeom prst="roundRect">
              <a:avLst>
                <a:gd name="adj" fmla="val 392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t"/>
            <a:lstStyle/>
            <a:p>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내용을 입력해 주세요</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sp>
        <p:nvSpPr>
          <p:cNvPr id="424" name="Copy">
            <a:extLst>
              <a:ext uri="{FF2B5EF4-FFF2-40B4-BE49-F238E27FC236}">
                <a16:creationId xmlns:a16="http://schemas.microsoft.com/office/drawing/2014/main" id="{D7AEBE0C-CF02-9196-346D-452BAC78954B}"/>
              </a:ext>
            </a:extLst>
          </p:cNvPr>
          <p:cNvSpPr>
            <a:spLocks noChangeAspect="1" noEditPoints="1"/>
          </p:cNvSpPr>
          <p:nvPr/>
        </p:nvSpPr>
        <p:spPr bwMode="auto">
          <a:xfrm>
            <a:off x="9094139" y="1834876"/>
            <a:ext cx="161925" cy="161925"/>
          </a:xfrm>
          <a:custGeom>
            <a:avLst/>
            <a:gdLst>
              <a:gd name="T0" fmla="*/ 0 w 1411"/>
              <a:gd name="T1" fmla="*/ 217 h 1411"/>
              <a:gd name="T2" fmla="*/ 217 w 1411"/>
              <a:gd name="T3" fmla="*/ 1139 h 1411"/>
              <a:gd name="T4" fmla="*/ 489 w 1411"/>
              <a:gd name="T5" fmla="*/ 1031 h 1411"/>
              <a:gd name="T6" fmla="*/ 109 w 1411"/>
              <a:gd name="T7" fmla="*/ 922 h 1411"/>
              <a:gd name="T8" fmla="*/ 217 w 1411"/>
              <a:gd name="T9" fmla="*/ 108 h 1411"/>
              <a:gd name="T10" fmla="*/ 489 w 1411"/>
              <a:gd name="T11" fmla="*/ 215 h 1411"/>
              <a:gd name="T12" fmla="*/ 502 w 1411"/>
              <a:gd name="T13" fmla="*/ 361 h 1411"/>
              <a:gd name="T14" fmla="*/ 709 w 1411"/>
              <a:gd name="T15" fmla="*/ 217 h 1411"/>
              <a:gd name="T16" fmla="*/ 640 w 1411"/>
              <a:gd name="T17" fmla="*/ 149 h 1411"/>
              <a:gd name="T18" fmla="*/ 217 w 1411"/>
              <a:gd name="T19" fmla="*/ 0 h 1411"/>
              <a:gd name="T20" fmla="*/ 543 w 1411"/>
              <a:gd name="T21" fmla="*/ 488 h 1411"/>
              <a:gd name="T22" fmla="*/ 760 w 1411"/>
              <a:gd name="T23" fmla="*/ 1411 h 1411"/>
              <a:gd name="T24" fmla="*/ 1411 w 1411"/>
              <a:gd name="T25" fmla="*/ 1194 h 1411"/>
              <a:gd name="T26" fmla="*/ 1264 w 1411"/>
              <a:gd name="T27" fmla="*/ 500 h 1411"/>
              <a:gd name="T28" fmla="*/ 1182 w 1411"/>
              <a:gd name="T29" fmla="*/ 420 h 1411"/>
              <a:gd name="T30" fmla="*/ 760 w 1411"/>
              <a:gd name="T31" fmla="*/ 271 h 1411"/>
              <a:gd name="T32" fmla="*/ 992 w 1411"/>
              <a:gd name="T33" fmla="*/ 379 h 1411"/>
              <a:gd name="T34" fmla="*/ 1031 w 1411"/>
              <a:gd name="T35" fmla="*/ 597 h 1411"/>
              <a:gd name="T36" fmla="*/ 1194 w 1411"/>
              <a:gd name="T37" fmla="*/ 651 h 1411"/>
              <a:gd name="T38" fmla="*/ 1303 w 1411"/>
              <a:gd name="T39" fmla="*/ 1194 h 1411"/>
              <a:gd name="T40" fmla="*/ 760 w 1411"/>
              <a:gd name="T41" fmla="*/ 1302 h 1411"/>
              <a:gd name="T42" fmla="*/ 652 w 1411"/>
              <a:gd name="T43" fmla="*/ 488 h 1411"/>
              <a:gd name="T44" fmla="*/ 217 w 1411"/>
              <a:gd name="T45" fmla="*/ 434 h 1411"/>
              <a:gd name="T46" fmla="*/ 489 w 1411"/>
              <a:gd name="T47" fmla="*/ 542 h 1411"/>
              <a:gd name="T48" fmla="*/ 217 w 1411"/>
              <a:gd name="T49" fmla="*/ 434 h 1411"/>
              <a:gd name="T50" fmla="*/ 217 w 1411"/>
              <a:gd name="T51" fmla="*/ 705 h 1411"/>
              <a:gd name="T52" fmla="*/ 489 w 1411"/>
              <a:gd name="T53" fmla="*/ 597 h 1411"/>
              <a:gd name="T54" fmla="*/ 760 w 1411"/>
              <a:gd name="T55" fmla="*/ 705 h 1411"/>
              <a:gd name="T56" fmla="*/ 1194 w 1411"/>
              <a:gd name="T57" fmla="*/ 814 h 1411"/>
              <a:gd name="T58" fmla="*/ 760 w 1411"/>
              <a:gd name="T59" fmla="*/ 705 h 1411"/>
              <a:gd name="T60" fmla="*/ 217 w 1411"/>
              <a:gd name="T61" fmla="*/ 868 h 1411"/>
              <a:gd name="T62" fmla="*/ 489 w 1411"/>
              <a:gd name="T63" fmla="*/ 759 h 1411"/>
              <a:gd name="T64" fmla="*/ 760 w 1411"/>
              <a:gd name="T65" fmla="*/ 868 h 1411"/>
              <a:gd name="T66" fmla="*/ 1086 w 1411"/>
              <a:gd name="T67" fmla="*/ 976 h 1411"/>
              <a:gd name="T68" fmla="*/ 760 w 1411"/>
              <a:gd name="T69" fmla="*/ 868 h 1411"/>
              <a:gd name="T70" fmla="*/ 760 w 1411"/>
              <a:gd name="T71" fmla="*/ 1139 h 1411"/>
              <a:gd name="T72" fmla="*/ 1194 w 1411"/>
              <a:gd name="T73" fmla="*/ 1031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11" h="1411">
                <a:moveTo>
                  <a:pt x="217" y="0"/>
                </a:moveTo>
                <a:cubicBezTo>
                  <a:pt x="98" y="0"/>
                  <a:pt x="0" y="97"/>
                  <a:pt x="0" y="217"/>
                </a:cubicBezTo>
                <a:lnTo>
                  <a:pt x="0" y="922"/>
                </a:lnTo>
                <a:cubicBezTo>
                  <a:pt x="0" y="1042"/>
                  <a:pt x="98" y="1139"/>
                  <a:pt x="217" y="1139"/>
                </a:cubicBezTo>
                <a:lnTo>
                  <a:pt x="489" y="1139"/>
                </a:lnTo>
                <a:lnTo>
                  <a:pt x="489" y="1031"/>
                </a:lnTo>
                <a:lnTo>
                  <a:pt x="217" y="1031"/>
                </a:lnTo>
                <a:cubicBezTo>
                  <a:pt x="157" y="1031"/>
                  <a:pt x="109" y="982"/>
                  <a:pt x="109" y="922"/>
                </a:cubicBezTo>
                <a:lnTo>
                  <a:pt x="109" y="217"/>
                </a:lnTo>
                <a:cubicBezTo>
                  <a:pt x="109" y="157"/>
                  <a:pt x="157" y="108"/>
                  <a:pt x="217" y="108"/>
                </a:cubicBezTo>
                <a:lnTo>
                  <a:pt x="450" y="108"/>
                </a:lnTo>
                <a:cubicBezTo>
                  <a:pt x="489" y="118"/>
                  <a:pt x="489" y="167"/>
                  <a:pt x="489" y="215"/>
                </a:cubicBezTo>
                <a:lnTo>
                  <a:pt x="489" y="325"/>
                </a:lnTo>
                <a:cubicBezTo>
                  <a:pt x="489" y="339"/>
                  <a:pt x="494" y="351"/>
                  <a:pt x="502" y="361"/>
                </a:cubicBezTo>
                <a:cubicBezTo>
                  <a:pt x="533" y="277"/>
                  <a:pt x="612" y="217"/>
                  <a:pt x="706" y="217"/>
                </a:cubicBezTo>
                <a:lnTo>
                  <a:pt x="709" y="217"/>
                </a:lnTo>
                <a:cubicBezTo>
                  <a:pt x="700" y="207"/>
                  <a:pt x="690" y="197"/>
                  <a:pt x="680" y="188"/>
                </a:cubicBezTo>
                <a:cubicBezTo>
                  <a:pt x="667" y="174"/>
                  <a:pt x="653" y="162"/>
                  <a:pt x="640" y="149"/>
                </a:cubicBezTo>
                <a:cubicBezTo>
                  <a:pt x="547" y="54"/>
                  <a:pt x="492" y="0"/>
                  <a:pt x="434" y="0"/>
                </a:cubicBezTo>
                <a:lnTo>
                  <a:pt x="217" y="0"/>
                </a:lnTo>
                <a:close/>
                <a:moveTo>
                  <a:pt x="760" y="271"/>
                </a:moveTo>
                <a:cubicBezTo>
                  <a:pt x="640" y="271"/>
                  <a:pt x="543" y="368"/>
                  <a:pt x="543" y="488"/>
                </a:cubicBezTo>
                <a:lnTo>
                  <a:pt x="543" y="1194"/>
                </a:lnTo>
                <a:cubicBezTo>
                  <a:pt x="543" y="1313"/>
                  <a:pt x="640" y="1411"/>
                  <a:pt x="760" y="1411"/>
                </a:cubicBezTo>
                <a:lnTo>
                  <a:pt x="1194" y="1411"/>
                </a:lnTo>
                <a:cubicBezTo>
                  <a:pt x="1314" y="1411"/>
                  <a:pt x="1411" y="1313"/>
                  <a:pt x="1411" y="1194"/>
                </a:cubicBezTo>
                <a:lnTo>
                  <a:pt x="1411" y="705"/>
                </a:lnTo>
                <a:cubicBezTo>
                  <a:pt x="1411" y="647"/>
                  <a:pt x="1359" y="593"/>
                  <a:pt x="1264" y="500"/>
                </a:cubicBezTo>
                <a:cubicBezTo>
                  <a:pt x="1251" y="487"/>
                  <a:pt x="1236" y="473"/>
                  <a:pt x="1223" y="459"/>
                </a:cubicBezTo>
                <a:cubicBezTo>
                  <a:pt x="1210" y="446"/>
                  <a:pt x="1195" y="433"/>
                  <a:pt x="1182" y="420"/>
                </a:cubicBezTo>
                <a:cubicBezTo>
                  <a:pt x="1090" y="325"/>
                  <a:pt x="1035" y="271"/>
                  <a:pt x="977" y="271"/>
                </a:cubicBezTo>
                <a:lnTo>
                  <a:pt x="760" y="271"/>
                </a:lnTo>
                <a:close/>
                <a:moveTo>
                  <a:pt x="760" y="379"/>
                </a:moveTo>
                <a:lnTo>
                  <a:pt x="992" y="379"/>
                </a:lnTo>
                <a:cubicBezTo>
                  <a:pt x="1032" y="389"/>
                  <a:pt x="1031" y="438"/>
                  <a:pt x="1031" y="486"/>
                </a:cubicBezTo>
                <a:lnTo>
                  <a:pt x="1031" y="597"/>
                </a:lnTo>
                <a:cubicBezTo>
                  <a:pt x="1031" y="626"/>
                  <a:pt x="1056" y="651"/>
                  <a:pt x="1086" y="651"/>
                </a:cubicBezTo>
                <a:lnTo>
                  <a:pt x="1194" y="651"/>
                </a:lnTo>
                <a:cubicBezTo>
                  <a:pt x="1248" y="651"/>
                  <a:pt x="1303" y="651"/>
                  <a:pt x="1303" y="705"/>
                </a:cubicBezTo>
                <a:lnTo>
                  <a:pt x="1303" y="1194"/>
                </a:lnTo>
                <a:cubicBezTo>
                  <a:pt x="1303" y="1253"/>
                  <a:pt x="1254" y="1302"/>
                  <a:pt x="1194" y="1302"/>
                </a:cubicBezTo>
                <a:lnTo>
                  <a:pt x="760" y="1302"/>
                </a:lnTo>
                <a:cubicBezTo>
                  <a:pt x="700" y="1302"/>
                  <a:pt x="652" y="1253"/>
                  <a:pt x="652" y="1194"/>
                </a:cubicBezTo>
                <a:lnTo>
                  <a:pt x="652" y="488"/>
                </a:lnTo>
                <a:cubicBezTo>
                  <a:pt x="652" y="428"/>
                  <a:pt x="700" y="379"/>
                  <a:pt x="760" y="379"/>
                </a:cubicBezTo>
                <a:close/>
                <a:moveTo>
                  <a:pt x="217" y="434"/>
                </a:moveTo>
                <a:lnTo>
                  <a:pt x="217" y="542"/>
                </a:lnTo>
                <a:lnTo>
                  <a:pt x="489" y="542"/>
                </a:lnTo>
                <a:lnTo>
                  <a:pt x="489" y="434"/>
                </a:lnTo>
                <a:lnTo>
                  <a:pt x="217" y="434"/>
                </a:lnTo>
                <a:close/>
                <a:moveTo>
                  <a:pt x="217" y="597"/>
                </a:moveTo>
                <a:lnTo>
                  <a:pt x="217" y="705"/>
                </a:lnTo>
                <a:lnTo>
                  <a:pt x="489" y="705"/>
                </a:lnTo>
                <a:lnTo>
                  <a:pt x="489" y="597"/>
                </a:lnTo>
                <a:lnTo>
                  <a:pt x="217" y="597"/>
                </a:lnTo>
                <a:close/>
                <a:moveTo>
                  <a:pt x="760" y="705"/>
                </a:moveTo>
                <a:lnTo>
                  <a:pt x="760" y="814"/>
                </a:lnTo>
                <a:lnTo>
                  <a:pt x="1194" y="814"/>
                </a:lnTo>
                <a:lnTo>
                  <a:pt x="1194" y="705"/>
                </a:lnTo>
                <a:lnTo>
                  <a:pt x="760" y="705"/>
                </a:lnTo>
                <a:close/>
                <a:moveTo>
                  <a:pt x="217" y="759"/>
                </a:moveTo>
                <a:lnTo>
                  <a:pt x="217" y="868"/>
                </a:lnTo>
                <a:lnTo>
                  <a:pt x="489" y="868"/>
                </a:lnTo>
                <a:lnTo>
                  <a:pt x="489" y="759"/>
                </a:lnTo>
                <a:lnTo>
                  <a:pt x="217" y="759"/>
                </a:lnTo>
                <a:close/>
                <a:moveTo>
                  <a:pt x="760" y="868"/>
                </a:moveTo>
                <a:lnTo>
                  <a:pt x="760" y="976"/>
                </a:lnTo>
                <a:lnTo>
                  <a:pt x="1086" y="976"/>
                </a:lnTo>
                <a:lnTo>
                  <a:pt x="1086" y="868"/>
                </a:lnTo>
                <a:lnTo>
                  <a:pt x="760" y="868"/>
                </a:lnTo>
                <a:close/>
                <a:moveTo>
                  <a:pt x="760" y="1031"/>
                </a:moveTo>
                <a:lnTo>
                  <a:pt x="760" y="1139"/>
                </a:lnTo>
                <a:lnTo>
                  <a:pt x="1194" y="1139"/>
                </a:lnTo>
                <a:lnTo>
                  <a:pt x="1194" y="1031"/>
                </a:lnTo>
                <a:lnTo>
                  <a:pt x="760" y="1031"/>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25" name="직사각형 424">
            <a:extLst>
              <a:ext uri="{FF2B5EF4-FFF2-40B4-BE49-F238E27FC236}">
                <a16:creationId xmlns:a16="http://schemas.microsoft.com/office/drawing/2014/main" id="{80E6588B-B1B6-9D0B-6E65-7CCBA13312B8}"/>
              </a:ext>
            </a:extLst>
          </p:cNvPr>
          <p:cNvSpPr/>
          <p:nvPr/>
        </p:nvSpPr>
        <p:spPr>
          <a:xfrm>
            <a:off x="9223242" y="177802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5</a:t>
            </a:r>
            <a:endParaRPr lang="ko-KR" altLang="en-US" sz="600"/>
          </a:p>
        </p:txBody>
      </p:sp>
      <p:sp>
        <p:nvSpPr>
          <p:cNvPr id="426" name="직사각형 425">
            <a:extLst>
              <a:ext uri="{FF2B5EF4-FFF2-40B4-BE49-F238E27FC236}">
                <a16:creationId xmlns:a16="http://schemas.microsoft.com/office/drawing/2014/main" id="{E8CAC113-FC9C-01B4-0BCB-A5B1004F6A0D}"/>
              </a:ext>
            </a:extLst>
          </p:cNvPr>
          <p:cNvSpPr/>
          <p:nvPr/>
        </p:nvSpPr>
        <p:spPr>
          <a:xfrm>
            <a:off x="2629529" y="168284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sp>
        <p:nvSpPr>
          <p:cNvPr id="7" name="Remove">
            <a:extLst>
              <a:ext uri="{FF2B5EF4-FFF2-40B4-BE49-F238E27FC236}">
                <a16:creationId xmlns:a16="http://schemas.microsoft.com/office/drawing/2014/main" id="{528E18A5-7804-35BB-237C-AA186353E2C4}"/>
              </a:ext>
            </a:extLst>
          </p:cNvPr>
          <p:cNvSpPr>
            <a:spLocks noChangeAspect="1" noEditPoints="1"/>
          </p:cNvSpPr>
          <p:nvPr/>
        </p:nvSpPr>
        <p:spPr bwMode="auto">
          <a:xfrm>
            <a:off x="402518" y="1823026"/>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 name="Remove">
            <a:extLst>
              <a:ext uri="{FF2B5EF4-FFF2-40B4-BE49-F238E27FC236}">
                <a16:creationId xmlns:a16="http://schemas.microsoft.com/office/drawing/2014/main" id="{7950357F-D773-5ED2-991D-6717A58590E4}"/>
              </a:ext>
            </a:extLst>
          </p:cNvPr>
          <p:cNvSpPr>
            <a:spLocks noChangeAspect="1" noEditPoints="1"/>
          </p:cNvSpPr>
          <p:nvPr/>
        </p:nvSpPr>
        <p:spPr bwMode="auto">
          <a:xfrm>
            <a:off x="3464837" y="1823026"/>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 name="Remove">
            <a:extLst>
              <a:ext uri="{FF2B5EF4-FFF2-40B4-BE49-F238E27FC236}">
                <a16:creationId xmlns:a16="http://schemas.microsoft.com/office/drawing/2014/main" id="{D077BFE3-4CA4-1269-4FBD-D4B9FCEE2CC1}"/>
              </a:ext>
            </a:extLst>
          </p:cNvPr>
          <p:cNvSpPr>
            <a:spLocks noChangeAspect="1" noEditPoints="1"/>
          </p:cNvSpPr>
          <p:nvPr/>
        </p:nvSpPr>
        <p:spPr bwMode="auto">
          <a:xfrm>
            <a:off x="6533293" y="1823026"/>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0" name="직사각형 9">
            <a:extLst>
              <a:ext uri="{FF2B5EF4-FFF2-40B4-BE49-F238E27FC236}">
                <a16:creationId xmlns:a16="http://schemas.microsoft.com/office/drawing/2014/main" id="{F63885AF-E3E8-5BD4-5EA3-5CF2C236CAFA}"/>
              </a:ext>
            </a:extLst>
          </p:cNvPr>
          <p:cNvSpPr/>
          <p:nvPr/>
        </p:nvSpPr>
        <p:spPr>
          <a:xfrm>
            <a:off x="233094" y="173965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7</a:t>
            </a:r>
            <a:endParaRPr lang="ko-KR" altLang="en-US" sz="600" dirty="0"/>
          </a:p>
        </p:txBody>
      </p:sp>
      <p:sp>
        <p:nvSpPr>
          <p:cNvPr id="18" name="사각형: 둥근 모서리 17">
            <a:extLst>
              <a:ext uri="{FF2B5EF4-FFF2-40B4-BE49-F238E27FC236}">
                <a16:creationId xmlns:a16="http://schemas.microsoft.com/office/drawing/2014/main" id="{D4EFB2AC-E1FA-B16E-7788-B79E2F1CD8C7}"/>
              </a:ext>
            </a:extLst>
          </p:cNvPr>
          <p:cNvSpPr/>
          <p:nvPr/>
        </p:nvSpPr>
        <p:spPr>
          <a:xfrm>
            <a:off x="338258" y="3508867"/>
            <a:ext cx="2978379" cy="2846010"/>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9" name="TextBox 18">
            <a:extLst>
              <a:ext uri="{FF2B5EF4-FFF2-40B4-BE49-F238E27FC236}">
                <a16:creationId xmlns:a16="http://schemas.microsoft.com/office/drawing/2014/main" id="{174E2AD3-56F7-A7A9-EFDB-60E0546E1DB9}"/>
              </a:ext>
            </a:extLst>
          </p:cNvPr>
          <p:cNvSpPr txBox="1"/>
          <p:nvPr/>
        </p:nvSpPr>
        <p:spPr>
          <a:xfrm>
            <a:off x="338258" y="3554655"/>
            <a:ext cx="405880" cy="246221"/>
          </a:xfrm>
          <a:prstGeom prst="rect">
            <a:avLst/>
          </a:prstGeom>
          <a:noFill/>
        </p:spPr>
        <p:txBody>
          <a:bodyPr wrap="none" rtlCol="0">
            <a:spAutoFit/>
          </a:bodyPr>
          <a:lstStyle/>
          <a:p>
            <a:r>
              <a:rPr lang="ko-KR" altLang="en-US" sz="1000"/>
              <a:t>용품</a:t>
            </a:r>
          </a:p>
        </p:txBody>
      </p:sp>
      <p:cxnSp>
        <p:nvCxnSpPr>
          <p:cNvPr id="20" name="직선 연결선 19">
            <a:extLst>
              <a:ext uri="{FF2B5EF4-FFF2-40B4-BE49-F238E27FC236}">
                <a16:creationId xmlns:a16="http://schemas.microsoft.com/office/drawing/2014/main" id="{E0FF9E09-E289-4854-9EDA-017C4268ED7C}"/>
              </a:ext>
            </a:extLst>
          </p:cNvPr>
          <p:cNvCxnSpPr>
            <a:cxnSpLocks/>
          </p:cNvCxnSpPr>
          <p:nvPr/>
        </p:nvCxnSpPr>
        <p:spPr>
          <a:xfrm>
            <a:off x="332728" y="3861215"/>
            <a:ext cx="2983909" cy="0"/>
          </a:xfrm>
          <a:prstGeom prst="line">
            <a:avLst/>
          </a:prstGeom>
        </p:spPr>
        <p:style>
          <a:lnRef idx="1">
            <a:schemeClr val="accent1"/>
          </a:lnRef>
          <a:fillRef idx="0">
            <a:schemeClr val="accent1"/>
          </a:fillRef>
          <a:effectRef idx="0">
            <a:schemeClr val="accent1"/>
          </a:effectRef>
          <a:fontRef idx="minor">
            <a:schemeClr val="tx1"/>
          </a:fontRef>
        </p:style>
      </p:cxnSp>
      <p:pic>
        <p:nvPicPr>
          <p:cNvPr id="21" name="Placeholder Photo">
            <a:extLst>
              <a:ext uri="{FF2B5EF4-FFF2-40B4-BE49-F238E27FC236}">
                <a16:creationId xmlns:a16="http://schemas.microsoft.com/office/drawing/2014/main" id="{05DC68E2-9C4F-5706-E0A0-F2EDA53D818F}"/>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35437" y="4040717"/>
            <a:ext cx="807905" cy="807905"/>
          </a:xfrm>
          <a:prstGeom prst="rect">
            <a:avLst/>
          </a:prstGeom>
        </p:spPr>
      </p:pic>
      <p:grpSp>
        <p:nvGrpSpPr>
          <p:cNvPr id="22" name="그룹 21">
            <a:extLst>
              <a:ext uri="{FF2B5EF4-FFF2-40B4-BE49-F238E27FC236}">
                <a16:creationId xmlns:a16="http://schemas.microsoft.com/office/drawing/2014/main" id="{76528B36-8474-C65A-FA75-D16302EF5FD9}"/>
              </a:ext>
            </a:extLst>
          </p:cNvPr>
          <p:cNvGrpSpPr/>
          <p:nvPr/>
        </p:nvGrpSpPr>
        <p:grpSpPr>
          <a:xfrm>
            <a:off x="1808645" y="3578742"/>
            <a:ext cx="1433265" cy="200616"/>
            <a:chOff x="6386617" y="1231057"/>
            <a:chExt cx="1907676" cy="267020"/>
          </a:xfrm>
        </p:grpSpPr>
        <p:sp>
          <p:nvSpPr>
            <p:cNvPr id="29" name="Input">
              <a:extLst>
                <a:ext uri="{FF2B5EF4-FFF2-40B4-BE49-F238E27FC236}">
                  <a16:creationId xmlns:a16="http://schemas.microsoft.com/office/drawing/2014/main" id="{A0D41FA3-A45C-2FDD-AABC-373F07EF68F0}"/>
                </a:ext>
              </a:extLst>
            </p:cNvPr>
            <p:cNvSpPr/>
            <p:nvPr/>
          </p:nvSpPr>
          <p:spPr>
            <a:xfrm>
              <a:off x="638661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30"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C4B0ADBE-D2B5-0EE0-85F0-961F0DC20D9C}"/>
                </a:ext>
              </a:extLst>
            </p:cNvPr>
            <p:cNvSpPr>
              <a:spLocks noChangeAspect="1" noEditPoints="1"/>
            </p:cNvSpPr>
            <p:nvPr>
              <p:custDataLst>
                <p:tags r:id="rId3"/>
              </p:custDataLst>
            </p:nvPr>
          </p:nvSpPr>
          <p:spPr bwMode="auto">
            <a:xfrm>
              <a:off x="807493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23" name="사각형: 둥근 모서리 22">
            <a:extLst>
              <a:ext uri="{FF2B5EF4-FFF2-40B4-BE49-F238E27FC236}">
                <a16:creationId xmlns:a16="http://schemas.microsoft.com/office/drawing/2014/main" id="{B352AD6C-5229-4F9E-8854-B2FC0A9405C0}"/>
              </a:ext>
            </a:extLst>
          </p:cNvPr>
          <p:cNvSpPr/>
          <p:nvPr/>
        </p:nvSpPr>
        <p:spPr>
          <a:xfrm>
            <a:off x="1365801" y="4035450"/>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4" name="Add">
            <a:extLst>
              <a:ext uri="{FF2B5EF4-FFF2-40B4-BE49-F238E27FC236}">
                <a16:creationId xmlns:a16="http://schemas.microsoft.com/office/drawing/2014/main" id="{0A9C80F9-4A98-1392-008E-EE259794ACCA}"/>
              </a:ext>
            </a:extLst>
          </p:cNvPr>
          <p:cNvSpPr>
            <a:spLocks noChangeAspect="1"/>
          </p:cNvSpPr>
          <p:nvPr/>
        </p:nvSpPr>
        <p:spPr bwMode="auto">
          <a:xfrm>
            <a:off x="1679556" y="4543577"/>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5" name="직사각형 24">
            <a:extLst>
              <a:ext uri="{FF2B5EF4-FFF2-40B4-BE49-F238E27FC236}">
                <a16:creationId xmlns:a16="http://schemas.microsoft.com/office/drawing/2014/main" id="{9ADA1B09-21EE-B03C-5E80-860E8DDD8688}"/>
              </a:ext>
            </a:extLst>
          </p:cNvPr>
          <p:cNvSpPr/>
          <p:nvPr/>
        </p:nvSpPr>
        <p:spPr>
          <a:xfrm>
            <a:off x="435437" y="4512851"/>
            <a:ext cx="807905" cy="334811"/>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2022.12.31 00:00</a:t>
            </a:r>
            <a:endParaRPr lang="ko-KR" altLang="en-US" sz="600"/>
          </a:p>
        </p:txBody>
      </p:sp>
      <p:sp>
        <p:nvSpPr>
          <p:cNvPr id="27" name="직사각형 26">
            <a:extLst>
              <a:ext uri="{FF2B5EF4-FFF2-40B4-BE49-F238E27FC236}">
                <a16:creationId xmlns:a16="http://schemas.microsoft.com/office/drawing/2014/main" id="{2ECA32C3-8D28-D2BF-3DA1-09EF86B2B5CA}"/>
              </a:ext>
            </a:extLst>
          </p:cNvPr>
          <p:cNvSpPr/>
          <p:nvPr/>
        </p:nvSpPr>
        <p:spPr>
          <a:xfrm>
            <a:off x="3217333" y="349410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28" name="직사각형 27">
            <a:extLst>
              <a:ext uri="{FF2B5EF4-FFF2-40B4-BE49-F238E27FC236}">
                <a16:creationId xmlns:a16="http://schemas.microsoft.com/office/drawing/2014/main" id="{AF12A9B3-CA29-36CF-88B4-5424C96AC245}"/>
              </a:ext>
            </a:extLst>
          </p:cNvPr>
          <p:cNvSpPr/>
          <p:nvPr/>
        </p:nvSpPr>
        <p:spPr>
          <a:xfrm>
            <a:off x="1119123" y="458637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6" name="사각형: 둥근 모서리 5">
            <a:extLst>
              <a:ext uri="{FF2B5EF4-FFF2-40B4-BE49-F238E27FC236}">
                <a16:creationId xmlns:a16="http://schemas.microsoft.com/office/drawing/2014/main" id="{757291A1-ECAD-C12D-7563-6686970619B9}"/>
              </a:ext>
            </a:extLst>
          </p:cNvPr>
          <p:cNvSpPr/>
          <p:nvPr/>
        </p:nvSpPr>
        <p:spPr>
          <a:xfrm>
            <a:off x="2371641" y="4035450"/>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53" name="Add">
            <a:extLst>
              <a:ext uri="{FF2B5EF4-FFF2-40B4-BE49-F238E27FC236}">
                <a16:creationId xmlns:a16="http://schemas.microsoft.com/office/drawing/2014/main" id="{EA8163F1-DD28-E156-126A-8A5C3C18E373}"/>
              </a:ext>
            </a:extLst>
          </p:cNvPr>
          <p:cNvSpPr>
            <a:spLocks noChangeAspect="1"/>
          </p:cNvSpPr>
          <p:nvPr/>
        </p:nvSpPr>
        <p:spPr bwMode="auto">
          <a:xfrm>
            <a:off x="2685396" y="4340377"/>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137" name="그룹 136">
            <a:extLst>
              <a:ext uri="{FF2B5EF4-FFF2-40B4-BE49-F238E27FC236}">
                <a16:creationId xmlns:a16="http://schemas.microsoft.com/office/drawing/2014/main" id="{AB81C80C-9006-22D1-401F-E0A95C1EDEE0}"/>
              </a:ext>
            </a:extLst>
          </p:cNvPr>
          <p:cNvGrpSpPr/>
          <p:nvPr/>
        </p:nvGrpSpPr>
        <p:grpSpPr>
          <a:xfrm>
            <a:off x="9849250" y="4542961"/>
            <a:ext cx="1633197" cy="2217324"/>
            <a:chOff x="4031473" y="1362066"/>
            <a:chExt cx="1633197" cy="2217324"/>
          </a:xfrm>
        </p:grpSpPr>
        <p:sp>
          <p:nvSpPr>
            <p:cNvPr id="59" name="TextBox 58">
              <a:extLst>
                <a:ext uri="{FF2B5EF4-FFF2-40B4-BE49-F238E27FC236}">
                  <a16:creationId xmlns:a16="http://schemas.microsoft.com/office/drawing/2014/main" id="{A1259612-BF4B-C7EC-65B5-4487F5CEC45C}"/>
                </a:ext>
              </a:extLst>
            </p:cNvPr>
            <p:cNvSpPr txBox="1"/>
            <p:nvPr/>
          </p:nvSpPr>
          <p:spPr>
            <a:xfrm>
              <a:off x="4037937" y="1362066"/>
              <a:ext cx="948978" cy="153888"/>
            </a:xfrm>
            <a:prstGeom prst="rect">
              <a:avLst/>
            </a:prstGeom>
            <a:noFill/>
          </p:spPr>
          <p:txBody>
            <a:bodyPr wrap="none" lIns="0" tIns="0" rIns="0" bIns="0" rtlCol="0" anchor="t" anchorCtr="0">
              <a:spAutoFit/>
            </a:bodyPr>
            <a:lstStyle/>
            <a:p>
              <a:r>
                <a:rPr lang="ko-KR" altLang="en-US" sz="1000" b="1" dirty="0">
                  <a:latin typeface="+mn-ea"/>
                </a:rPr>
                <a:t>행사정보 </a:t>
              </a:r>
              <a:r>
                <a:rPr lang="en-US" altLang="ko-KR" sz="1000" b="1" dirty="0">
                  <a:latin typeface="+mn-ea"/>
                </a:rPr>
                <a:t>(</a:t>
              </a:r>
              <a:r>
                <a:rPr lang="ko-KR" altLang="en-US" sz="1000" b="1" dirty="0">
                  <a:latin typeface="+mn-ea"/>
                </a:rPr>
                <a:t>진행 시</a:t>
              </a:r>
              <a:r>
                <a:rPr lang="en-US" altLang="ko-KR" sz="1000" b="1" dirty="0">
                  <a:latin typeface="+mn-ea"/>
                </a:rPr>
                <a:t>)</a:t>
              </a:r>
            </a:p>
          </p:txBody>
        </p:sp>
        <p:cxnSp>
          <p:nvCxnSpPr>
            <p:cNvPr id="60" name="직선 연결선 59">
              <a:extLst>
                <a:ext uri="{FF2B5EF4-FFF2-40B4-BE49-F238E27FC236}">
                  <a16:creationId xmlns:a16="http://schemas.microsoft.com/office/drawing/2014/main" id="{3C94C17D-976D-0D82-A69F-D6D7ADE6DD79}"/>
                </a:ext>
              </a:extLst>
            </p:cNvPr>
            <p:cNvCxnSpPr>
              <a:cxnSpLocks/>
            </p:cNvCxnSpPr>
            <p:nvPr/>
          </p:nvCxnSpPr>
          <p:spPr>
            <a:xfrm flipH="1">
              <a:off x="4031473" y="1544529"/>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직사각형 60">
              <a:extLst>
                <a:ext uri="{FF2B5EF4-FFF2-40B4-BE49-F238E27FC236}">
                  <a16:creationId xmlns:a16="http://schemas.microsoft.com/office/drawing/2014/main" id="{F9168337-8FC1-1CD5-3CCA-E7A7014C372F}"/>
                </a:ext>
              </a:extLst>
            </p:cNvPr>
            <p:cNvSpPr/>
            <p:nvPr/>
          </p:nvSpPr>
          <p:spPr>
            <a:xfrm>
              <a:off x="4079405" y="207143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회사지원서명</a:t>
              </a:r>
            </a:p>
          </p:txBody>
        </p:sp>
        <p:sp>
          <p:nvSpPr>
            <p:cNvPr id="62" name="타원 61">
              <a:extLst>
                <a:ext uri="{FF2B5EF4-FFF2-40B4-BE49-F238E27FC236}">
                  <a16:creationId xmlns:a16="http://schemas.microsoft.com/office/drawing/2014/main" id="{FDB1B6AE-7678-E775-5EFC-9447A0E1866C}"/>
                </a:ext>
              </a:extLst>
            </p:cNvPr>
            <p:cNvSpPr/>
            <p:nvPr/>
          </p:nvSpPr>
          <p:spPr>
            <a:xfrm flipH="1">
              <a:off x="4087953" y="2095627"/>
              <a:ext cx="158123" cy="13068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14</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63" name="직사각형 62">
              <a:extLst>
                <a:ext uri="{FF2B5EF4-FFF2-40B4-BE49-F238E27FC236}">
                  <a16:creationId xmlns:a16="http://schemas.microsoft.com/office/drawing/2014/main" id="{FEE3373B-F291-FAA7-21FB-1361CFAEAF30}"/>
                </a:ext>
              </a:extLst>
            </p:cNvPr>
            <p:cNvSpPr/>
            <p:nvPr/>
          </p:nvSpPr>
          <p:spPr>
            <a:xfrm>
              <a:off x="4066885" y="248839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기본정보</a:t>
              </a:r>
            </a:p>
          </p:txBody>
        </p:sp>
        <p:sp>
          <p:nvSpPr>
            <p:cNvPr id="128" name="타원 127">
              <a:extLst>
                <a:ext uri="{FF2B5EF4-FFF2-40B4-BE49-F238E27FC236}">
                  <a16:creationId xmlns:a16="http://schemas.microsoft.com/office/drawing/2014/main" id="{66F93BA8-AD86-298B-3136-3041A3E13B3F}"/>
                </a:ext>
              </a:extLst>
            </p:cNvPr>
            <p:cNvSpPr/>
            <p:nvPr/>
          </p:nvSpPr>
          <p:spPr>
            <a:xfrm flipH="1">
              <a:off x="4082620" y="2506053"/>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1</a:t>
              </a:r>
              <a:endParaRPr lang="ko-KR" altLang="en-US" sz="700">
                <a:solidFill>
                  <a:prstClr val="white"/>
                </a:solidFill>
                <a:latin typeface="맑은 고딕" panose="020B0503020000020004" pitchFamily="50" charset="-127"/>
                <a:cs typeface="Samsung Sharp Sans Medium" pitchFamily="2" charset="0"/>
              </a:endParaRPr>
            </a:p>
          </p:txBody>
        </p:sp>
        <p:sp>
          <p:nvSpPr>
            <p:cNvPr id="129" name="직사각형 128">
              <a:extLst>
                <a:ext uri="{FF2B5EF4-FFF2-40B4-BE49-F238E27FC236}">
                  <a16:creationId xmlns:a16="http://schemas.microsoft.com/office/drawing/2014/main" id="{4D91CE3C-25A5-77D6-59E3-3C6E86D511F3}"/>
                </a:ext>
              </a:extLst>
            </p:cNvPr>
            <p:cNvSpPr/>
            <p:nvPr/>
          </p:nvSpPr>
          <p:spPr>
            <a:xfrm>
              <a:off x="4066885" y="2873400"/>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고인정보</a:t>
              </a:r>
            </a:p>
          </p:txBody>
        </p:sp>
        <p:sp>
          <p:nvSpPr>
            <p:cNvPr id="130" name="타원 129">
              <a:extLst>
                <a:ext uri="{FF2B5EF4-FFF2-40B4-BE49-F238E27FC236}">
                  <a16:creationId xmlns:a16="http://schemas.microsoft.com/office/drawing/2014/main" id="{0DF72ED1-3888-D66F-6988-AC04445B67B9}"/>
                </a:ext>
              </a:extLst>
            </p:cNvPr>
            <p:cNvSpPr/>
            <p:nvPr/>
          </p:nvSpPr>
          <p:spPr>
            <a:xfrm flipH="1">
              <a:off x="4082620" y="2891063"/>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2</a:t>
              </a:r>
              <a:endParaRPr lang="ko-KR" altLang="en-US" sz="700">
                <a:solidFill>
                  <a:prstClr val="white"/>
                </a:solidFill>
                <a:latin typeface="맑은 고딕" panose="020B0503020000020004" pitchFamily="50" charset="-127"/>
                <a:cs typeface="Samsung Sharp Sans Medium" pitchFamily="2" charset="0"/>
              </a:endParaRPr>
            </a:p>
          </p:txBody>
        </p:sp>
        <p:sp>
          <p:nvSpPr>
            <p:cNvPr id="131" name="직사각형 130">
              <a:extLst>
                <a:ext uri="{FF2B5EF4-FFF2-40B4-BE49-F238E27FC236}">
                  <a16:creationId xmlns:a16="http://schemas.microsoft.com/office/drawing/2014/main" id="{8F74D8F0-F2B9-B20F-8A3D-51F63B59E9B0}"/>
                </a:ext>
              </a:extLst>
            </p:cNvPr>
            <p:cNvSpPr/>
            <p:nvPr/>
          </p:nvSpPr>
          <p:spPr>
            <a:xfrm>
              <a:off x="4066885" y="3258411"/>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기타정보</a:t>
              </a:r>
            </a:p>
          </p:txBody>
        </p:sp>
        <p:sp>
          <p:nvSpPr>
            <p:cNvPr id="133" name="타원 132">
              <a:extLst>
                <a:ext uri="{FF2B5EF4-FFF2-40B4-BE49-F238E27FC236}">
                  <a16:creationId xmlns:a16="http://schemas.microsoft.com/office/drawing/2014/main" id="{14E448F7-2A9C-25AC-C65B-5267A0ED24FB}"/>
                </a:ext>
              </a:extLst>
            </p:cNvPr>
            <p:cNvSpPr/>
            <p:nvPr/>
          </p:nvSpPr>
          <p:spPr>
            <a:xfrm flipH="1">
              <a:off x="4082620" y="3276074"/>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맑은 고딕" panose="020B0503020000020004" pitchFamily="50" charset="-127"/>
                  <a:cs typeface="Samsung Sharp Sans Medium" pitchFamily="2" charset="0"/>
                </a:rPr>
                <a:t>3</a:t>
              </a:r>
              <a:endParaRPr lang="ko-KR" altLang="en-US" sz="700">
                <a:solidFill>
                  <a:prstClr val="white"/>
                </a:solidFill>
                <a:latin typeface="맑은 고딕" panose="020B0503020000020004" pitchFamily="50" charset="-127"/>
                <a:cs typeface="Samsung Sharp Sans Medium" pitchFamily="2" charset="0"/>
              </a:endParaRPr>
            </a:p>
          </p:txBody>
        </p:sp>
        <p:sp>
          <p:nvSpPr>
            <p:cNvPr id="134" name="직사각형 133">
              <a:extLst>
                <a:ext uri="{FF2B5EF4-FFF2-40B4-BE49-F238E27FC236}">
                  <a16:creationId xmlns:a16="http://schemas.microsoft.com/office/drawing/2014/main" id="{6345CEEC-1BE9-3DA9-45ED-16C72D014A4C}"/>
                </a:ext>
              </a:extLst>
            </p:cNvPr>
            <p:cNvSpPr/>
            <p:nvPr/>
          </p:nvSpPr>
          <p:spPr>
            <a:xfrm>
              <a:off x="4066885" y="1642077"/>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근무일지</a:t>
              </a:r>
            </a:p>
          </p:txBody>
        </p:sp>
        <p:sp>
          <p:nvSpPr>
            <p:cNvPr id="135" name="타원 134">
              <a:extLst>
                <a:ext uri="{FF2B5EF4-FFF2-40B4-BE49-F238E27FC236}">
                  <a16:creationId xmlns:a16="http://schemas.microsoft.com/office/drawing/2014/main" id="{BF86E805-99A7-D97C-9CC9-91ED12169308}"/>
                </a:ext>
              </a:extLst>
            </p:cNvPr>
            <p:cNvSpPr/>
            <p:nvPr/>
          </p:nvSpPr>
          <p:spPr>
            <a:xfrm flipH="1">
              <a:off x="4082620" y="1659740"/>
              <a:ext cx="143748" cy="143748"/>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4</a:t>
              </a:r>
              <a:endParaRPr lang="ko-KR" altLang="en-US" sz="700" dirty="0">
                <a:solidFill>
                  <a:prstClr val="white"/>
                </a:solidFill>
                <a:latin typeface="맑은 고딕" panose="020B0503020000020004" pitchFamily="50" charset="-127"/>
                <a:cs typeface="Samsung Sharp Sans Medium" pitchFamily="2" charset="0"/>
              </a:endParaRPr>
            </a:p>
          </p:txBody>
        </p:sp>
      </p:grpSp>
      <p:sp>
        <p:nvSpPr>
          <p:cNvPr id="58" name="TextBox 57">
            <a:extLst>
              <a:ext uri="{FF2B5EF4-FFF2-40B4-BE49-F238E27FC236}">
                <a16:creationId xmlns:a16="http://schemas.microsoft.com/office/drawing/2014/main" id="{5986334D-C895-44A1-36A0-237A730AE5C4}"/>
              </a:ext>
            </a:extLst>
          </p:cNvPr>
          <p:cNvSpPr txBox="1"/>
          <p:nvPr/>
        </p:nvSpPr>
        <p:spPr>
          <a:xfrm>
            <a:off x="1461870" y="4220500"/>
            <a:ext cx="627095" cy="246221"/>
          </a:xfrm>
          <a:prstGeom prst="rect">
            <a:avLst/>
          </a:prstGeom>
          <a:noFill/>
        </p:spPr>
        <p:txBody>
          <a:bodyPr wrap="none" rtlCol="0">
            <a:spAutoFit/>
          </a:bodyPr>
          <a:lstStyle/>
          <a:p>
            <a:r>
              <a:rPr lang="ko-KR" altLang="en-US" sz="1000"/>
              <a:t>편의용품</a:t>
            </a:r>
          </a:p>
        </p:txBody>
      </p:sp>
      <p:sp>
        <p:nvSpPr>
          <p:cNvPr id="151" name="직사각형 150">
            <a:extLst>
              <a:ext uri="{FF2B5EF4-FFF2-40B4-BE49-F238E27FC236}">
                <a16:creationId xmlns:a16="http://schemas.microsoft.com/office/drawing/2014/main" id="{E7C976DD-A516-063E-D25C-D0953839B8F5}"/>
              </a:ext>
            </a:extLst>
          </p:cNvPr>
          <p:cNvSpPr/>
          <p:nvPr/>
        </p:nvSpPr>
        <p:spPr>
          <a:xfrm>
            <a:off x="2909369" y="4172624"/>
            <a:ext cx="214124" cy="304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cxnSp>
        <p:nvCxnSpPr>
          <p:cNvPr id="190" name="직선 연결선 189">
            <a:extLst>
              <a:ext uri="{FF2B5EF4-FFF2-40B4-BE49-F238E27FC236}">
                <a16:creationId xmlns:a16="http://schemas.microsoft.com/office/drawing/2014/main" id="{E0FF9E09-E289-4854-9EDA-017C4268ED7C}"/>
              </a:ext>
            </a:extLst>
          </p:cNvPr>
          <p:cNvCxnSpPr>
            <a:cxnSpLocks/>
          </p:cNvCxnSpPr>
          <p:nvPr/>
        </p:nvCxnSpPr>
        <p:spPr>
          <a:xfrm>
            <a:off x="335360" y="5011042"/>
            <a:ext cx="298390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91" name="그룹 190"/>
          <p:cNvGrpSpPr/>
          <p:nvPr/>
        </p:nvGrpSpPr>
        <p:grpSpPr>
          <a:xfrm>
            <a:off x="407368" y="5189755"/>
            <a:ext cx="1766338" cy="304375"/>
            <a:chOff x="423340" y="3946825"/>
            <a:chExt cx="2077060" cy="304375"/>
          </a:xfrm>
        </p:grpSpPr>
        <p:grpSp>
          <p:nvGrpSpPr>
            <p:cNvPr id="192" name="그룹 191">
              <a:extLst>
                <a:ext uri="{FF2B5EF4-FFF2-40B4-BE49-F238E27FC236}">
                  <a16:creationId xmlns:a16="http://schemas.microsoft.com/office/drawing/2014/main" id="{E8E6A1D9-42A1-DA3D-92A3-323393C31FA6}"/>
                </a:ext>
              </a:extLst>
            </p:cNvPr>
            <p:cNvGrpSpPr/>
            <p:nvPr/>
          </p:nvGrpSpPr>
          <p:grpSpPr>
            <a:xfrm>
              <a:off x="423340" y="3946825"/>
              <a:ext cx="2077060" cy="304375"/>
              <a:chOff x="924629" y="6037884"/>
              <a:chExt cx="3715260" cy="304375"/>
            </a:xfrm>
          </p:grpSpPr>
          <p:sp>
            <p:nvSpPr>
              <p:cNvPr id="194" name="직사각형 193">
                <a:extLst>
                  <a:ext uri="{FF2B5EF4-FFF2-40B4-BE49-F238E27FC236}">
                    <a16:creationId xmlns:a16="http://schemas.microsoft.com/office/drawing/2014/main" id="{DDE6B3E4-AB93-30D3-DF9D-2FB3A18FFC04}"/>
                  </a:ext>
                </a:extLst>
              </p:cNvPr>
              <p:cNvSpPr/>
              <p:nvPr/>
            </p:nvSpPr>
            <p:spPr>
              <a:xfrm>
                <a:off x="924629" y="6104243"/>
                <a:ext cx="3715260"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195" name="TextBox 194">
                <a:extLst>
                  <a:ext uri="{FF2B5EF4-FFF2-40B4-BE49-F238E27FC236}">
                    <a16:creationId xmlns:a16="http://schemas.microsoft.com/office/drawing/2014/main" id="{07D76947-3944-D952-0A83-26EFFA576965}"/>
                  </a:ext>
                </a:extLst>
              </p:cNvPr>
              <p:cNvSpPr txBox="1"/>
              <p:nvPr/>
            </p:nvSpPr>
            <p:spPr>
              <a:xfrm>
                <a:off x="982191" y="6037884"/>
                <a:ext cx="1824284" cy="123111"/>
              </a:xfrm>
              <a:prstGeom prst="rect">
                <a:avLst/>
              </a:prstGeom>
              <a:solidFill>
                <a:schemeClr val="bg1"/>
              </a:solidFill>
            </p:spPr>
            <p:txBody>
              <a:bodyPr wrap="square" lIns="36000" tIns="0" rIns="36000" bIns="0" rtlCol="0">
                <a:spAutoFit/>
              </a:bodyPr>
              <a:lstStyle/>
              <a:p>
                <a:r>
                  <a:rPr lang="ko-KR" altLang="en-US" sz="800" dirty="0" smtClean="0">
                    <a:latin typeface="+mn-ea"/>
                  </a:rPr>
                  <a:t>품목코드</a:t>
                </a:r>
                <a:r>
                  <a:rPr lang="en-US" altLang="ko-KR" sz="800" dirty="0" smtClean="0">
                    <a:latin typeface="+mn-ea"/>
                  </a:rPr>
                  <a:t>1</a:t>
                </a:r>
                <a:endParaRPr lang="en-US" altLang="ko-KR" sz="800" dirty="0">
                  <a:latin typeface="+mn-ea"/>
                </a:endParaRPr>
              </a:p>
            </p:txBody>
          </p:sp>
        </p:grpSp>
        <p:sp>
          <p:nvSpPr>
            <p:cNvPr id="193" name="직사각형 192">
              <a:extLst>
                <a:ext uri="{FF2B5EF4-FFF2-40B4-BE49-F238E27FC236}">
                  <a16:creationId xmlns:a16="http://schemas.microsoft.com/office/drawing/2014/main" id="{E7C976DD-A516-063E-D25C-D0953839B8F5}"/>
                </a:ext>
              </a:extLst>
            </p:cNvPr>
            <p:cNvSpPr/>
            <p:nvPr/>
          </p:nvSpPr>
          <p:spPr>
            <a:xfrm>
              <a:off x="2296957" y="4066338"/>
              <a:ext cx="161235" cy="161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sp>
        <p:nvSpPr>
          <p:cNvPr id="209" name="Button"/>
          <p:cNvSpPr/>
          <p:nvPr/>
        </p:nvSpPr>
        <p:spPr>
          <a:xfrm>
            <a:off x="2267336" y="5256624"/>
            <a:ext cx="460851" cy="225277"/>
          </a:xfrm>
          <a:prstGeom prst="roundRect">
            <a:avLst>
              <a:gd name="adj" fmla="val 11182"/>
            </a:avLst>
          </a:prstGeom>
          <a:solidFill>
            <a:srgbClr val="0D6EFD"/>
          </a:solidFill>
          <a:ln w="6350">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검</a:t>
            </a:r>
            <a:r>
              <a:rPr lang="ko-KR" altLang="en-US" sz="800" dirty="0">
                <a:solidFill>
                  <a:srgbClr val="FFFFFF"/>
                </a:solidFill>
                <a:latin typeface="Segoe UI" panose="020B0502040204020203" pitchFamily="34" charset="0"/>
                <a:cs typeface="Segoe UI" panose="020B0502040204020203" pitchFamily="34" charset="0"/>
              </a:rPr>
              <a:t>색</a:t>
            </a:r>
            <a:endParaRPr lang="en-US" sz="800" dirty="0" smtClean="0">
              <a:solidFill>
                <a:srgbClr val="FFFFFF"/>
              </a:solidFill>
              <a:latin typeface="Segoe UI" panose="020B0502040204020203" pitchFamily="34" charset="0"/>
              <a:cs typeface="Segoe UI" panose="020B0502040204020203" pitchFamily="34" charset="0"/>
            </a:endParaRPr>
          </a:p>
        </p:txBody>
      </p:sp>
      <p:sp>
        <p:nvSpPr>
          <p:cNvPr id="219" name="사각형: 둥근 모서리 17">
            <a:extLst>
              <a:ext uri="{FF2B5EF4-FFF2-40B4-BE49-F238E27FC236}">
                <a16:creationId xmlns:a16="http://schemas.microsoft.com/office/drawing/2014/main" id="{D4EFB2AC-E1FA-B16E-7788-B79E2F1CD8C7}"/>
              </a:ext>
            </a:extLst>
          </p:cNvPr>
          <p:cNvSpPr/>
          <p:nvPr/>
        </p:nvSpPr>
        <p:spPr>
          <a:xfrm>
            <a:off x="3434602" y="3508868"/>
            <a:ext cx="2978379" cy="2846010"/>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20" name="TextBox 219">
            <a:extLst>
              <a:ext uri="{FF2B5EF4-FFF2-40B4-BE49-F238E27FC236}">
                <a16:creationId xmlns:a16="http://schemas.microsoft.com/office/drawing/2014/main" id="{174E2AD3-56F7-A7A9-EFDB-60E0546E1DB9}"/>
              </a:ext>
            </a:extLst>
          </p:cNvPr>
          <p:cNvSpPr txBox="1"/>
          <p:nvPr/>
        </p:nvSpPr>
        <p:spPr>
          <a:xfrm>
            <a:off x="3434602" y="3554655"/>
            <a:ext cx="569387" cy="246221"/>
          </a:xfrm>
          <a:prstGeom prst="rect">
            <a:avLst/>
          </a:prstGeom>
          <a:noFill/>
        </p:spPr>
        <p:txBody>
          <a:bodyPr wrap="none" rtlCol="0">
            <a:spAutoFit/>
          </a:bodyPr>
          <a:lstStyle/>
          <a:p>
            <a:r>
              <a:rPr lang="ko-KR" altLang="en-US" sz="1000" dirty="0" smtClean="0"/>
              <a:t>근조기</a:t>
            </a:r>
            <a:endParaRPr lang="ko-KR" altLang="en-US" sz="1000" dirty="0"/>
          </a:p>
        </p:txBody>
      </p:sp>
      <p:cxnSp>
        <p:nvCxnSpPr>
          <p:cNvPr id="221" name="직선 연결선 220">
            <a:extLst>
              <a:ext uri="{FF2B5EF4-FFF2-40B4-BE49-F238E27FC236}">
                <a16:creationId xmlns:a16="http://schemas.microsoft.com/office/drawing/2014/main" id="{E0FF9E09-E289-4854-9EDA-017C4268ED7C}"/>
              </a:ext>
            </a:extLst>
          </p:cNvPr>
          <p:cNvCxnSpPr>
            <a:cxnSpLocks/>
          </p:cNvCxnSpPr>
          <p:nvPr/>
        </p:nvCxnSpPr>
        <p:spPr>
          <a:xfrm>
            <a:off x="3429072" y="3872939"/>
            <a:ext cx="2983909" cy="0"/>
          </a:xfrm>
          <a:prstGeom prst="line">
            <a:avLst/>
          </a:prstGeom>
        </p:spPr>
        <p:style>
          <a:lnRef idx="1">
            <a:schemeClr val="accent1"/>
          </a:lnRef>
          <a:fillRef idx="0">
            <a:schemeClr val="accent1"/>
          </a:fillRef>
          <a:effectRef idx="0">
            <a:schemeClr val="accent1"/>
          </a:effectRef>
          <a:fontRef idx="minor">
            <a:schemeClr val="tx1"/>
          </a:fontRef>
        </p:style>
      </p:cxnSp>
      <p:pic>
        <p:nvPicPr>
          <p:cNvPr id="222" name="Placeholder Photo">
            <a:extLst>
              <a:ext uri="{FF2B5EF4-FFF2-40B4-BE49-F238E27FC236}">
                <a16:creationId xmlns:a16="http://schemas.microsoft.com/office/drawing/2014/main" id="{05DC68E2-9C4F-5706-E0A0-F2EDA53D818F}"/>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531781" y="4040717"/>
            <a:ext cx="807905" cy="807905"/>
          </a:xfrm>
          <a:prstGeom prst="rect">
            <a:avLst/>
          </a:prstGeom>
        </p:spPr>
      </p:pic>
      <p:grpSp>
        <p:nvGrpSpPr>
          <p:cNvPr id="223" name="그룹 222">
            <a:extLst>
              <a:ext uri="{FF2B5EF4-FFF2-40B4-BE49-F238E27FC236}">
                <a16:creationId xmlns:a16="http://schemas.microsoft.com/office/drawing/2014/main" id="{76528B36-8474-C65A-FA75-D16302EF5FD9}"/>
              </a:ext>
            </a:extLst>
          </p:cNvPr>
          <p:cNvGrpSpPr/>
          <p:nvPr/>
        </p:nvGrpSpPr>
        <p:grpSpPr>
          <a:xfrm>
            <a:off x="4904989" y="3578742"/>
            <a:ext cx="1433265" cy="200616"/>
            <a:chOff x="6386617" y="1231057"/>
            <a:chExt cx="1907676" cy="267020"/>
          </a:xfrm>
        </p:grpSpPr>
        <p:sp>
          <p:nvSpPr>
            <p:cNvPr id="224" name="Input">
              <a:extLst>
                <a:ext uri="{FF2B5EF4-FFF2-40B4-BE49-F238E27FC236}">
                  <a16:creationId xmlns:a16="http://schemas.microsoft.com/office/drawing/2014/main" id="{A0D41FA3-A45C-2FDD-AABC-373F07EF68F0}"/>
                </a:ext>
              </a:extLst>
            </p:cNvPr>
            <p:cNvSpPr/>
            <p:nvPr/>
          </p:nvSpPr>
          <p:spPr>
            <a:xfrm>
              <a:off x="638661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225"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C4B0ADBE-D2B5-0EE0-85F0-961F0DC20D9C}"/>
                </a:ext>
              </a:extLst>
            </p:cNvPr>
            <p:cNvSpPr>
              <a:spLocks noChangeAspect="1" noEditPoints="1"/>
            </p:cNvSpPr>
            <p:nvPr>
              <p:custDataLst>
                <p:tags r:id="rId2"/>
              </p:custDataLst>
            </p:nvPr>
          </p:nvSpPr>
          <p:spPr bwMode="auto">
            <a:xfrm>
              <a:off x="807493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226" name="사각형: 둥근 모서리 22">
            <a:extLst>
              <a:ext uri="{FF2B5EF4-FFF2-40B4-BE49-F238E27FC236}">
                <a16:creationId xmlns:a16="http://schemas.microsoft.com/office/drawing/2014/main" id="{B352AD6C-5229-4F9E-8854-B2FC0A9405C0}"/>
              </a:ext>
            </a:extLst>
          </p:cNvPr>
          <p:cNvSpPr/>
          <p:nvPr/>
        </p:nvSpPr>
        <p:spPr>
          <a:xfrm>
            <a:off x="4462145" y="4035450"/>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27" name="Add">
            <a:extLst>
              <a:ext uri="{FF2B5EF4-FFF2-40B4-BE49-F238E27FC236}">
                <a16:creationId xmlns:a16="http://schemas.microsoft.com/office/drawing/2014/main" id="{0A9C80F9-4A98-1392-008E-EE259794ACCA}"/>
              </a:ext>
            </a:extLst>
          </p:cNvPr>
          <p:cNvSpPr>
            <a:spLocks noChangeAspect="1"/>
          </p:cNvSpPr>
          <p:nvPr/>
        </p:nvSpPr>
        <p:spPr bwMode="auto">
          <a:xfrm>
            <a:off x="4775900" y="4327235"/>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28" name="직사각형 227">
            <a:extLst>
              <a:ext uri="{FF2B5EF4-FFF2-40B4-BE49-F238E27FC236}">
                <a16:creationId xmlns:a16="http://schemas.microsoft.com/office/drawing/2014/main" id="{9ADA1B09-21EE-B03C-5E80-860E8DDD8688}"/>
              </a:ext>
            </a:extLst>
          </p:cNvPr>
          <p:cNvSpPr/>
          <p:nvPr/>
        </p:nvSpPr>
        <p:spPr>
          <a:xfrm>
            <a:off x="3531781" y="4512851"/>
            <a:ext cx="807905" cy="334811"/>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2022.12.31 00:00</a:t>
            </a:r>
            <a:endParaRPr lang="ko-KR" altLang="en-US" sz="600"/>
          </a:p>
        </p:txBody>
      </p:sp>
      <p:sp>
        <p:nvSpPr>
          <p:cNvPr id="231" name="사각형: 둥근 모서리 5">
            <a:extLst>
              <a:ext uri="{FF2B5EF4-FFF2-40B4-BE49-F238E27FC236}">
                <a16:creationId xmlns:a16="http://schemas.microsoft.com/office/drawing/2014/main" id="{757291A1-ECAD-C12D-7563-6686970619B9}"/>
              </a:ext>
            </a:extLst>
          </p:cNvPr>
          <p:cNvSpPr/>
          <p:nvPr/>
        </p:nvSpPr>
        <p:spPr>
          <a:xfrm>
            <a:off x="5467985" y="4035450"/>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32" name="Add">
            <a:extLst>
              <a:ext uri="{FF2B5EF4-FFF2-40B4-BE49-F238E27FC236}">
                <a16:creationId xmlns:a16="http://schemas.microsoft.com/office/drawing/2014/main" id="{EA8163F1-DD28-E156-126A-8A5C3C18E373}"/>
              </a:ext>
            </a:extLst>
          </p:cNvPr>
          <p:cNvSpPr>
            <a:spLocks noChangeAspect="1"/>
          </p:cNvSpPr>
          <p:nvPr/>
        </p:nvSpPr>
        <p:spPr bwMode="auto">
          <a:xfrm>
            <a:off x="5781740" y="4340377"/>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34" name="직사각형 233">
            <a:extLst>
              <a:ext uri="{FF2B5EF4-FFF2-40B4-BE49-F238E27FC236}">
                <a16:creationId xmlns:a16="http://schemas.microsoft.com/office/drawing/2014/main" id="{E7C976DD-A516-063E-D25C-D0953839B8F5}"/>
              </a:ext>
            </a:extLst>
          </p:cNvPr>
          <p:cNvSpPr/>
          <p:nvPr/>
        </p:nvSpPr>
        <p:spPr>
          <a:xfrm>
            <a:off x="6005713" y="4172624"/>
            <a:ext cx="214124" cy="304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cxnSp>
        <p:nvCxnSpPr>
          <p:cNvPr id="235" name="직선 연결선 234">
            <a:extLst>
              <a:ext uri="{FF2B5EF4-FFF2-40B4-BE49-F238E27FC236}">
                <a16:creationId xmlns:a16="http://schemas.microsoft.com/office/drawing/2014/main" id="{E0FF9E09-E289-4854-9EDA-017C4268ED7C}"/>
              </a:ext>
            </a:extLst>
          </p:cNvPr>
          <p:cNvCxnSpPr>
            <a:cxnSpLocks/>
          </p:cNvCxnSpPr>
          <p:nvPr/>
        </p:nvCxnSpPr>
        <p:spPr>
          <a:xfrm>
            <a:off x="3431704" y="5007314"/>
            <a:ext cx="298390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7" name="Repeat">
            <a:extLst>
              <a:ext uri="{FF2B5EF4-FFF2-40B4-BE49-F238E27FC236}">
                <a16:creationId xmlns:a16="http://schemas.microsoft.com/office/drawing/2014/main" id="{15BDACFA-2AC0-A68A-0099-B65E772D1C39}"/>
              </a:ext>
            </a:extLst>
          </p:cNvPr>
          <p:cNvSpPr>
            <a:spLocks noChangeAspect="1" noEditPoints="1"/>
          </p:cNvSpPr>
          <p:nvPr/>
        </p:nvSpPr>
        <p:spPr bwMode="auto">
          <a:xfrm>
            <a:off x="3826915" y="4172624"/>
            <a:ext cx="217635" cy="217635"/>
          </a:xfrm>
          <a:custGeom>
            <a:avLst/>
            <a:gdLst>
              <a:gd name="T0" fmla="*/ 877 w 1411"/>
              <a:gd name="T1" fmla="*/ 0 h 1411"/>
              <a:gd name="T2" fmla="*/ 857 w 1411"/>
              <a:gd name="T3" fmla="*/ 5 h 1411"/>
              <a:gd name="T4" fmla="*/ 626 w 1411"/>
              <a:gd name="T5" fmla="*/ 232 h 1411"/>
              <a:gd name="T6" fmla="*/ 601 w 1411"/>
              <a:gd name="T7" fmla="*/ 271 h 1411"/>
              <a:gd name="T8" fmla="*/ 626 w 1411"/>
              <a:gd name="T9" fmla="*/ 310 h 1411"/>
              <a:gd name="T10" fmla="*/ 857 w 1411"/>
              <a:gd name="T11" fmla="*/ 538 h 1411"/>
              <a:gd name="T12" fmla="*/ 901 w 1411"/>
              <a:gd name="T13" fmla="*/ 536 h 1411"/>
              <a:gd name="T14" fmla="*/ 923 w 1411"/>
              <a:gd name="T15" fmla="*/ 499 h 1411"/>
              <a:gd name="T16" fmla="*/ 923 w 1411"/>
              <a:gd name="T17" fmla="*/ 380 h 1411"/>
              <a:gd name="T18" fmla="*/ 1031 w 1411"/>
              <a:gd name="T19" fmla="*/ 380 h 1411"/>
              <a:gd name="T20" fmla="*/ 1194 w 1411"/>
              <a:gd name="T21" fmla="*/ 543 h 1411"/>
              <a:gd name="T22" fmla="*/ 1194 w 1411"/>
              <a:gd name="T23" fmla="*/ 868 h 1411"/>
              <a:gd name="T24" fmla="*/ 1031 w 1411"/>
              <a:gd name="T25" fmla="*/ 1031 h 1411"/>
              <a:gd name="T26" fmla="*/ 921 w 1411"/>
              <a:gd name="T27" fmla="*/ 1140 h 1411"/>
              <a:gd name="T28" fmla="*/ 1031 w 1411"/>
              <a:gd name="T29" fmla="*/ 1248 h 1411"/>
              <a:gd name="T30" fmla="*/ 1411 w 1411"/>
              <a:gd name="T31" fmla="*/ 868 h 1411"/>
              <a:gd name="T32" fmla="*/ 1411 w 1411"/>
              <a:gd name="T33" fmla="*/ 543 h 1411"/>
              <a:gd name="T34" fmla="*/ 1031 w 1411"/>
              <a:gd name="T35" fmla="*/ 163 h 1411"/>
              <a:gd name="T36" fmla="*/ 923 w 1411"/>
              <a:gd name="T37" fmla="*/ 163 h 1411"/>
              <a:gd name="T38" fmla="*/ 923 w 1411"/>
              <a:gd name="T39" fmla="*/ 44 h 1411"/>
              <a:gd name="T40" fmla="*/ 901 w 1411"/>
              <a:gd name="T41" fmla="*/ 7 h 1411"/>
              <a:gd name="T42" fmla="*/ 877 w 1411"/>
              <a:gd name="T43" fmla="*/ 0 h 1411"/>
              <a:gd name="T44" fmla="*/ 380 w 1411"/>
              <a:gd name="T45" fmla="*/ 163 h 1411"/>
              <a:gd name="T46" fmla="*/ 0 w 1411"/>
              <a:gd name="T47" fmla="*/ 543 h 1411"/>
              <a:gd name="T48" fmla="*/ 0 w 1411"/>
              <a:gd name="T49" fmla="*/ 868 h 1411"/>
              <a:gd name="T50" fmla="*/ 380 w 1411"/>
              <a:gd name="T51" fmla="*/ 1248 h 1411"/>
              <a:gd name="T52" fmla="*/ 489 w 1411"/>
              <a:gd name="T53" fmla="*/ 1248 h 1411"/>
              <a:gd name="T54" fmla="*/ 489 w 1411"/>
              <a:gd name="T55" fmla="*/ 1367 h 1411"/>
              <a:gd name="T56" fmla="*/ 511 w 1411"/>
              <a:gd name="T57" fmla="*/ 1404 h 1411"/>
              <a:gd name="T58" fmla="*/ 535 w 1411"/>
              <a:gd name="T59" fmla="*/ 1411 h 1411"/>
              <a:gd name="T60" fmla="*/ 555 w 1411"/>
              <a:gd name="T61" fmla="*/ 1406 h 1411"/>
              <a:gd name="T62" fmla="*/ 786 w 1411"/>
              <a:gd name="T63" fmla="*/ 1179 h 1411"/>
              <a:gd name="T64" fmla="*/ 811 w 1411"/>
              <a:gd name="T65" fmla="*/ 1140 h 1411"/>
              <a:gd name="T66" fmla="*/ 786 w 1411"/>
              <a:gd name="T67" fmla="*/ 1101 h 1411"/>
              <a:gd name="T68" fmla="*/ 555 w 1411"/>
              <a:gd name="T69" fmla="*/ 874 h 1411"/>
              <a:gd name="T70" fmla="*/ 511 w 1411"/>
              <a:gd name="T71" fmla="*/ 875 h 1411"/>
              <a:gd name="T72" fmla="*/ 489 w 1411"/>
              <a:gd name="T73" fmla="*/ 913 h 1411"/>
              <a:gd name="T74" fmla="*/ 489 w 1411"/>
              <a:gd name="T75" fmla="*/ 1031 h 1411"/>
              <a:gd name="T76" fmla="*/ 380 w 1411"/>
              <a:gd name="T77" fmla="*/ 1031 h 1411"/>
              <a:gd name="T78" fmla="*/ 217 w 1411"/>
              <a:gd name="T79" fmla="*/ 868 h 1411"/>
              <a:gd name="T80" fmla="*/ 217 w 1411"/>
              <a:gd name="T81" fmla="*/ 543 h 1411"/>
              <a:gd name="T82" fmla="*/ 380 w 1411"/>
              <a:gd name="T83" fmla="*/ 380 h 1411"/>
              <a:gd name="T84" fmla="*/ 490 w 1411"/>
              <a:gd name="T85" fmla="*/ 271 h 1411"/>
              <a:gd name="T86" fmla="*/ 380 w 1411"/>
              <a:gd name="T87" fmla="*/ 163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11" h="1411">
                <a:moveTo>
                  <a:pt x="877" y="0"/>
                </a:moveTo>
                <a:cubicBezTo>
                  <a:pt x="870" y="0"/>
                  <a:pt x="863" y="2"/>
                  <a:pt x="857" y="5"/>
                </a:cubicBezTo>
                <a:lnTo>
                  <a:pt x="626" y="232"/>
                </a:lnTo>
                <a:cubicBezTo>
                  <a:pt x="612" y="245"/>
                  <a:pt x="601" y="255"/>
                  <a:pt x="601" y="271"/>
                </a:cubicBezTo>
                <a:cubicBezTo>
                  <a:pt x="601" y="288"/>
                  <a:pt x="611" y="297"/>
                  <a:pt x="626" y="310"/>
                </a:cubicBezTo>
                <a:lnTo>
                  <a:pt x="857" y="538"/>
                </a:lnTo>
                <a:cubicBezTo>
                  <a:pt x="871" y="545"/>
                  <a:pt x="888" y="544"/>
                  <a:pt x="901" y="536"/>
                </a:cubicBezTo>
                <a:cubicBezTo>
                  <a:pt x="914" y="528"/>
                  <a:pt x="923" y="514"/>
                  <a:pt x="923" y="499"/>
                </a:cubicBezTo>
                <a:lnTo>
                  <a:pt x="923" y="380"/>
                </a:lnTo>
                <a:lnTo>
                  <a:pt x="1031" y="380"/>
                </a:lnTo>
                <a:cubicBezTo>
                  <a:pt x="1123" y="380"/>
                  <a:pt x="1194" y="452"/>
                  <a:pt x="1194" y="543"/>
                </a:cubicBezTo>
                <a:lnTo>
                  <a:pt x="1194" y="868"/>
                </a:lnTo>
                <a:cubicBezTo>
                  <a:pt x="1194" y="960"/>
                  <a:pt x="1123" y="1031"/>
                  <a:pt x="1031" y="1031"/>
                </a:cubicBezTo>
                <a:cubicBezTo>
                  <a:pt x="974" y="1030"/>
                  <a:pt x="921" y="1082"/>
                  <a:pt x="921" y="1140"/>
                </a:cubicBezTo>
                <a:cubicBezTo>
                  <a:pt x="921" y="1197"/>
                  <a:pt x="974" y="1249"/>
                  <a:pt x="1031" y="1248"/>
                </a:cubicBezTo>
                <a:cubicBezTo>
                  <a:pt x="1240" y="1248"/>
                  <a:pt x="1411" y="1077"/>
                  <a:pt x="1411" y="868"/>
                </a:cubicBezTo>
                <a:lnTo>
                  <a:pt x="1411" y="543"/>
                </a:lnTo>
                <a:cubicBezTo>
                  <a:pt x="1411" y="334"/>
                  <a:pt x="1240" y="163"/>
                  <a:pt x="1031" y="163"/>
                </a:cubicBezTo>
                <a:lnTo>
                  <a:pt x="923" y="163"/>
                </a:lnTo>
                <a:lnTo>
                  <a:pt x="923" y="44"/>
                </a:lnTo>
                <a:cubicBezTo>
                  <a:pt x="923" y="29"/>
                  <a:pt x="914" y="15"/>
                  <a:pt x="901" y="7"/>
                </a:cubicBezTo>
                <a:cubicBezTo>
                  <a:pt x="894" y="3"/>
                  <a:pt x="885" y="0"/>
                  <a:pt x="877" y="0"/>
                </a:cubicBezTo>
                <a:close/>
                <a:moveTo>
                  <a:pt x="380" y="163"/>
                </a:moveTo>
                <a:cubicBezTo>
                  <a:pt x="172" y="163"/>
                  <a:pt x="0" y="334"/>
                  <a:pt x="0" y="543"/>
                </a:cubicBezTo>
                <a:lnTo>
                  <a:pt x="0" y="868"/>
                </a:lnTo>
                <a:cubicBezTo>
                  <a:pt x="0" y="1077"/>
                  <a:pt x="172" y="1248"/>
                  <a:pt x="380" y="1248"/>
                </a:cubicBezTo>
                <a:lnTo>
                  <a:pt x="489" y="1248"/>
                </a:lnTo>
                <a:lnTo>
                  <a:pt x="489" y="1367"/>
                </a:lnTo>
                <a:cubicBezTo>
                  <a:pt x="489" y="1382"/>
                  <a:pt x="497" y="1396"/>
                  <a:pt x="511" y="1404"/>
                </a:cubicBezTo>
                <a:cubicBezTo>
                  <a:pt x="518" y="1409"/>
                  <a:pt x="526" y="1411"/>
                  <a:pt x="535" y="1411"/>
                </a:cubicBezTo>
                <a:cubicBezTo>
                  <a:pt x="541" y="1411"/>
                  <a:pt x="549" y="1409"/>
                  <a:pt x="555" y="1406"/>
                </a:cubicBezTo>
                <a:lnTo>
                  <a:pt x="786" y="1179"/>
                </a:lnTo>
                <a:cubicBezTo>
                  <a:pt x="799" y="1166"/>
                  <a:pt x="811" y="1157"/>
                  <a:pt x="811" y="1140"/>
                </a:cubicBezTo>
                <a:cubicBezTo>
                  <a:pt x="811" y="1123"/>
                  <a:pt x="801" y="1115"/>
                  <a:pt x="786" y="1101"/>
                </a:cubicBezTo>
                <a:lnTo>
                  <a:pt x="555" y="874"/>
                </a:lnTo>
                <a:cubicBezTo>
                  <a:pt x="541" y="867"/>
                  <a:pt x="524" y="867"/>
                  <a:pt x="511" y="875"/>
                </a:cubicBezTo>
                <a:cubicBezTo>
                  <a:pt x="498" y="883"/>
                  <a:pt x="489" y="897"/>
                  <a:pt x="489" y="913"/>
                </a:cubicBezTo>
                <a:lnTo>
                  <a:pt x="489" y="1031"/>
                </a:lnTo>
                <a:lnTo>
                  <a:pt x="380" y="1031"/>
                </a:lnTo>
                <a:cubicBezTo>
                  <a:pt x="289" y="1031"/>
                  <a:pt x="217" y="960"/>
                  <a:pt x="217" y="868"/>
                </a:cubicBezTo>
                <a:lnTo>
                  <a:pt x="217" y="543"/>
                </a:lnTo>
                <a:cubicBezTo>
                  <a:pt x="217" y="452"/>
                  <a:pt x="289" y="380"/>
                  <a:pt x="380" y="380"/>
                </a:cubicBezTo>
                <a:cubicBezTo>
                  <a:pt x="438" y="381"/>
                  <a:pt x="490" y="329"/>
                  <a:pt x="490" y="271"/>
                </a:cubicBezTo>
                <a:cubicBezTo>
                  <a:pt x="490" y="214"/>
                  <a:pt x="438" y="162"/>
                  <a:pt x="380" y="163"/>
                </a:cubicBez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85" name="사각형: 둥근 모서리 2">
            <a:extLst>
              <a:ext uri="{FF2B5EF4-FFF2-40B4-BE49-F238E27FC236}">
                <a16:creationId xmlns:a16="http://schemas.microsoft.com/office/drawing/2014/main" id="{A184E093-E9B5-D15A-9993-E6BD044C2624}"/>
              </a:ext>
            </a:extLst>
          </p:cNvPr>
          <p:cNvSpPr/>
          <p:nvPr/>
        </p:nvSpPr>
        <p:spPr>
          <a:xfrm>
            <a:off x="6473812" y="3510625"/>
            <a:ext cx="2910751"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87" name="TextBox 286">
            <a:extLst>
              <a:ext uri="{FF2B5EF4-FFF2-40B4-BE49-F238E27FC236}">
                <a16:creationId xmlns:a16="http://schemas.microsoft.com/office/drawing/2014/main" id="{D1127B72-7540-4A7A-DE48-7F72C355A005}"/>
              </a:ext>
            </a:extLst>
          </p:cNvPr>
          <p:cNvSpPr txBox="1"/>
          <p:nvPr/>
        </p:nvSpPr>
        <p:spPr>
          <a:xfrm>
            <a:off x="6477802" y="3556412"/>
            <a:ext cx="405880" cy="246221"/>
          </a:xfrm>
          <a:prstGeom prst="rect">
            <a:avLst/>
          </a:prstGeom>
          <a:noFill/>
        </p:spPr>
        <p:txBody>
          <a:bodyPr wrap="none" rtlCol="0">
            <a:spAutoFit/>
          </a:bodyPr>
          <a:lstStyle/>
          <a:p>
            <a:r>
              <a:rPr lang="ko-KR" altLang="en-US" sz="1000" dirty="0"/>
              <a:t>화환</a:t>
            </a:r>
          </a:p>
        </p:txBody>
      </p:sp>
      <p:cxnSp>
        <p:nvCxnSpPr>
          <p:cNvPr id="288" name="직선 연결선 287">
            <a:extLst>
              <a:ext uri="{FF2B5EF4-FFF2-40B4-BE49-F238E27FC236}">
                <a16:creationId xmlns:a16="http://schemas.microsoft.com/office/drawing/2014/main" id="{E8DFFF65-33A0-EA07-D02C-F54F7495F15E}"/>
              </a:ext>
            </a:extLst>
          </p:cNvPr>
          <p:cNvCxnSpPr>
            <a:cxnSpLocks/>
          </p:cNvCxnSpPr>
          <p:nvPr/>
        </p:nvCxnSpPr>
        <p:spPr>
          <a:xfrm>
            <a:off x="6472272" y="3880558"/>
            <a:ext cx="2928761"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90" name="그룹 289">
            <a:extLst>
              <a:ext uri="{FF2B5EF4-FFF2-40B4-BE49-F238E27FC236}">
                <a16:creationId xmlns:a16="http://schemas.microsoft.com/office/drawing/2014/main" id="{020CBFE6-05A5-C03A-654F-394AAF249444}"/>
              </a:ext>
            </a:extLst>
          </p:cNvPr>
          <p:cNvGrpSpPr/>
          <p:nvPr/>
        </p:nvGrpSpPr>
        <p:grpSpPr>
          <a:xfrm>
            <a:off x="7870218" y="3580499"/>
            <a:ext cx="1433265" cy="200616"/>
            <a:chOff x="6433237" y="1231057"/>
            <a:chExt cx="1907676" cy="267020"/>
          </a:xfrm>
        </p:grpSpPr>
        <p:sp>
          <p:nvSpPr>
            <p:cNvPr id="295" name="Input">
              <a:extLst>
                <a:ext uri="{FF2B5EF4-FFF2-40B4-BE49-F238E27FC236}">
                  <a16:creationId xmlns:a16="http://schemas.microsoft.com/office/drawing/2014/main" id="{FDEB2456-C6AA-B557-0680-95D0119EDECE}"/>
                </a:ext>
              </a:extLst>
            </p:cNvPr>
            <p:cNvSpPr/>
            <p:nvPr/>
          </p:nvSpPr>
          <p:spPr>
            <a:xfrm>
              <a:off x="6433237" y="1231057"/>
              <a:ext cx="1907676" cy="267020"/>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 00:00</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296"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7EDF06B0-ED5F-D3A7-E6F2-CB6F82752650}"/>
                </a:ext>
              </a:extLst>
            </p:cNvPr>
            <p:cNvSpPr>
              <a:spLocks noChangeAspect="1" noEditPoints="1"/>
            </p:cNvSpPr>
            <p:nvPr>
              <p:custDataLst>
                <p:tags r:id="rId1"/>
              </p:custDataLst>
            </p:nvPr>
          </p:nvSpPr>
          <p:spPr bwMode="auto">
            <a:xfrm>
              <a:off x="8121558"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291" name="그룹 290">
            <a:extLst>
              <a:ext uri="{FF2B5EF4-FFF2-40B4-BE49-F238E27FC236}">
                <a16:creationId xmlns:a16="http://schemas.microsoft.com/office/drawing/2014/main" id="{37453274-127F-8F21-31F0-AF9E7450C4B9}"/>
              </a:ext>
            </a:extLst>
          </p:cNvPr>
          <p:cNvGrpSpPr/>
          <p:nvPr/>
        </p:nvGrpSpPr>
        <p:grpSpPr>
          <a:xfrm>
            <a:off x="6613808" y="3961975"/>
            <a:ext cx="807905" cy="807905"/>
            <a:chOff x="4426242" y="2205505"/>
            <a:chExt cx="807905" cy="807905"/>
          </a:xfrm>
        </p:grpSpPr>
        <p:sp>
          <p:nvSpPr>
            <p:cNvPr id="293" name="사각형: 둥근 모서리 12">
              <a:extLst>
                <a:ext uri="{FF2B5EF4-FFF2-40B4-BE49-F238E27FC236}">
                  <a16:creationId xmlns:a16="http://schemas.microsoft.com/office/drawing/2014/main" id="{A06E0E86-1B32-49EE-8DB3-6DDA1C758C49}"/>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94" name="Add">
              <a:extLst>
                <a:ext uri="{FF2B5EF4-FFF2-40B4-BE49-F238E27FC236}">
                  <a16:creationId xmlns:a16="http://schemas.microsoft.com/office/drawing/2014/main" id="{32AF78D9-502B-59AD-DA8F-10FD7D49D547}"/>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299" name="사각형: 둥근 모서리 2">
            <a:extLst>
              <a:ext uri="{FF2B5EF4-FFF2-40B4-BE49-F238E27FC236}">
                <a16:creationId xmlns:a16="http://schemas.microsoft.com/office/drawing/2014/main" id="{A184E093-E9B5-D15A-9993-E6BD044C2624}"/>
              </a:ext>
            </a:extLst>
          </p:cNvPr>
          <p:cNvSpPr/>
          <p:nvPr/>
        </p:nvSpPr>
        <p:spPr>
          <a:xfrm>
            <a:off x="6475414" y="4964616"/>
            <a:ext cx="2910751" cy="1390261"/>
          </a:xfrm>
          <a:prstGeom prst="roundRect">
            <a:avLst>
              <a:gd name="adj" fmla="val 24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00" name="TextBox 299">
            <a:extLst>
              <a:ext uri="{FF2B5EF4-FFF2-40B4-BE49-F238E27FC236}">
                <a16:creationId xmlns:a16="http://schemas.microsoft.com/office/drawing/2014/main" id="{D1127B72-7540-4A7A-DE48-7F72C355A005}"/>
              </a:ext>
            </a:extLst>
          </p:cNvPr>
          <p:cNvSpPr txBox="1"/>
          <p:nvPr/>
        </p:nvSpPr>
        <p:spPr>
          <a:xfrm>
            <a:off x="6479404" y="5010403"/>
            <a:ext cx="697627" cy="246221"/>
          </a:xfrm>
          <a:prstGeom prst="rect">
            <a:avLst/>
          </a:prstGeom>
          <a:noFill/>
        </p:spPr>
        <p:txBody>
          <a:bodyPr wrap="none" rtlCol="0">
            <a:spAutoFit/>
          </a:bodyPr>
          <a:lstStyle/>
          <a:p>
            <a:r>
              <a:rPr lang="ko-KR" altLang="en-US" sz="1000" dirty="0" smtClean="0"/>
              <a:t>첨부파일</a:t>
            </a:r>
            <a:endParaRPr lang="ko-KR" altLang="en-US" sz="1000" dirty="0"/>
          </a:p>
        </p:txBody>
      </p:sp>
      <p:cxnSp>
        <p:nvCxnSpPr>
          <p:cNvPr id="305" name="직선 연결선 304">
            <a:extLst>
              <a:ext uri="{FF2B5EF4-FFF2-40B4-BE49-F238E27FC236}">
                <a16:creationId xmlns:a16="http://schemas.microsoft.com/office/drawing/2014/main" id="{E8DFFF65-33A0-EA07-D02C-F54F7495F15E}"/>
              </a:ext>
            </a:extLst>
          </p:cNvPr>
          <p:cNvCxnSpPr>
            <a:cxnSpLocks/>
          </p:cNvCxnSpPr>
          <p:nvPr/>
        </p:nvCxnSpPr>
        <p:spPr>
          <a:xfrm>
            <a:off x="6473874" y="5334549"/>
            <a:ext cx="2910689"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09" name="그룹 308">
            <a:extLst>
              <a:ext uri="{FF2B5EF4-FFF2-40B4-BE49-F238E27FC236}">
                <a16:creationId xmlns:a16="http://schemas.microsoft.com/office/drawing/2014/main" id="{37453274-127F-8F21-31F0-AF9E7450C4B9}"/>
              </a:ext>
            </a:extLst>
          </p:cNvPr>
          <p:cNvGrpSpPr/>
          <p:nvPr/>
        </p:nvGrpSpPr>
        <p:grpSpPr>
          <a:xfrm>
            <a:off x="6615410" y="5415966"/>
            <a:ext cx="807905" cy="807905"/>
            <a:chOff x="4426242" y="2205505"/>
            <a:chExt cx="807905" cy="807905"/>
          </a:xfrm>
        </p:grpSpPr>
        <p:sp>
          <p:nvSpPr>
            <p:cNvPr id="310" name="사각형: 둥근 모서리 12">
              <a:extLst>
                <a:ext uri="{FF2B5EF4-FFF2-40B4-BE49-F238E27FC236}">
                  <a16:creationId xmlns:a16="http://schemas.microsoft.com/office/drawing/2014/main" id="{A06E0E86-1B32-49EE-8DB3-6DDA1C758C49}"/>
                </a:ext>
              </a:extLst>
            </p:cNvPr>
            <p:cNvSpPr/>
            <p:nvPr/>
          </p:nvSpPr>
          <p:spPr>
            <a:xfrm>
              <a:off x="4426242" y="2205505"/>
              <a:ext cx="807905" cy="807905"/>
            </a:xfrm>
            <a:prstGeom prst="roundRect">
              <a:avLst/>
            </a:prstGeom>
            <a:solidFill>
              <a:schemeClr val="bg1"/>
            </a:solidFill>
            <a:ln w="285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11" name="Add">
              <a:extLst>
                <a:ext uri="{FF2B5EF4-FFF2-40B4-BE49-F238E27FC236}">
                  <a16:creationId xmlns:a16="http://schemas.microsoft.com/office/drawing/2014/main" id="{32AF78D9-502B-59AD-DA8F-10FD7D49D547}"/>
                </a:ext>
              </a:extLst>
            </p:cNvPr>
            <p:cNvSpPr>
              <a:spLocks noChangeAspect="1"/>
            </p:cNvSpPr>
            <p:nvPr/>
          </p:nvSpPr>
          <p:spPr bwMode="auto">
            <a:xfrm>
              <a:off x="4739997" y="2510432"/>
              <a:ext cx="185616" cy="18561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349" name="그룹 348">
            <a:extLst>
              <a:ext uri="{FF2B5EF4-FFF2-40B4-BE49-F238E27FC236}">
                <a16:creationId xmlns:a16="http://schemas.microsoft.com/office/drawing/2014/main" id="{9B8F5523-4596-4508-9DDF-1605190B9E11}"/>
              </a:ext>
            </a:extLst>
          </p:cNvPr>
          <p:cNvGrpSpPr/>
          <p:nvPr/>
        </p:nvGrpSpPr>
        <p:grpSpPr>
          <a:xfrm>
            <a:off x="8694230" y="6381032"/>
            <a:ext cx="811764" cy="340368"/>
            <a:chOff x="7459478" y="5988238"/>
            <a:chExt cx="811764" cy="340368"/>
          </a:xfrm>
        </p:grpSpPr>
        <p:sp>
          <p:nvSpPr>
            <p:cNvPr id="345" name="사각형: 둥근 모서리 344">
              <a:extLst>
                <a:ext uri="{FF2B5EF4-FFF2-40B4-BE49-F238E27FC236}">
                  <a16:creationId xmlns:a16="http://schemas.microsoft.com/office/drawing/2014/main" id="{0C7232B1-9992-F311-EC48-38B9FC6375D3}"/>
                </a:ext>
              </a:extLst>
            </p:cNvPr>
            <p:cNvSpPr/>
            <p:nvPr/>
          </p:nvSpPr>
          <p:spPr>
            <a:xfrm>
              <a:off x="7459478" y="598823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6" name="타원 345">
              <a:extLst>
                <a:ext uri="{FF2B5EF4-FFF2-40B4-BE49-F238E27FC236}">
                  <a16:creationId xmlns:a16="http://schemas.microsoft.com/office/drawing/2014/main" id="{9DC9E8C8-C219-BB69-C2AE-EBA9E2F0DB80}"/>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7" name="TextBox 346">
              <a:extLst>
                <a:ext uri="{FF2B5EF4-FFF2-40B4-BE49-F238E27FC236}">
                  <a16:creationId xmlns:a16="http://schemas.microsoft.com/office/drawing/2014/main" id="{91E44058-7026-BDDF-CAD5-4D05E1EF46B5}"/>
                </a:ext>
              </a:extLst>
            </p:cNvPr>
            <p:cNvSpPr txBox="1"/>
            <p:nvPr/>
          </p:nvSpPr>
          <p:spPr>
            <a:xfrm>
              <a:off x="7771366" y="6037400"/>
              <a:ext cx="485552" cy="230832"/>
            </a:xfrm>
            <a:prstGeom prst="rect">
              <a:avLst/>
            </a:prstGeom>
            <a:noFill/>
          </p:spPr>
          <p:txBody>
            <a:bodyPr wrap="square" rtlCol="0">
              <a:spAutoFit/>
            </a:bodyPr>
            <a:lstStyle/>
            <a:p>
              <a:r>
                <a:rPr lang="ko-KR" altLang="en-US" sz="900" dirty="0" smtClean="0">
                  <a:solidFill>
                    <a:schemeClr val="bg1"/>
                  </a:solidFill>
                </a:rPr>
                <a:t>반영</a:t>
              </a:r>
              <a:endParaRPr lang="ko-KR" altLang="en-US" sz="900" dirty="0">
                <a:solidFill>
                  <a:schemeClr val="bg1"/>
                </a:solidFill>
              </a:endParaRPr>
            </a:p>
          </p:txBody>
        </p:sp>
        <p:sp>
          <p:nvSpPr>
            <p:cNvPr id="348" name="Save">
              <a:extLst>
                <a:ext uri="{FF2B5EF4-FFF2-40B4-BE49-F238E27FC236}">
                  <a16:creationId xmlns:a16="http://schemas.microsoft.com/office/drawing/2014/main" id="{1F26CC28-E796-922A-5076-9B32F3EB989A}"/>
                </a:ext>
              </a:extLst>
            </p:cNvPr>
            <p:cNvSpPr>
              <a:spLocks noChangeAspect="1" noEditPoints="1"/>
            </p:cNvSpPr>
            <p:nvPr/>
          </p:nvSpPr>
          <p:spPr bwMode="auto">
            <a:xfrm>
              <a:off x="7582070" y="610055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12" name="직사각형 311">
            <a:extLst>
              <a:ext uri="{FF2B5EF4-FFF2-40B4-BE49-F238E27FC236}">
                <a16:creationId xmlns:a16="http://schemas.microsoft.com/office/drawing/2014/main" id="{DF0B5085-D665-2506-E37C-870303CA9120}"/>
              </a:ext>
            </a:extLst>
          </p:cNvPr>
          <p:cNvSpPr/>
          <p:nvPr/>
        </p:nvSpPr>
        <p:spPr>
          <a:xfrm>
            <a:off x="3034531" y="397876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14" name="직사각형 313">
            <a:extLst>
              <a:ext uri="{FF2B5EF4-FFF2-40B4-BE49-F238E27FC236}">
                <a16:creationId xmlns:a16="http://schemas.microsoft.com/office/drawing/2014/main" id="{21BCB104-B564-6EFA-1C63-6B4FEB9EC1D1}"/>
              </a:ext>
            </a:extLst>
          </p:cNvPr>
          <p:cNvSpPr/>
          <p:nvPr/>
        </p:nvSpPr>
        <p:spPr>
          <a:xfrm>
            <a:off x="235211" y="5133513"/>
            <a:ext cx="3157962" cy="1167642"/>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73" name="직사각형 172">
            <a:extLst>
              <a:ext uri="{FF2B5EF4-FFF2-40B4-BE49-F238E27FC236}">
                <a16:creationId xmlns:a16="http://schemas.microsoft.com/office/drawing/2014/main" id="{AF12A9B3-CA29-36CF-88B4-5424C96AC245}"/>
              </a:ext>
            </a:extLst>
          </p:cNvPr>
          <p:cNvSpPr/>
          <p:nvPr/>
        </p:nvSpPr>
        <p:spPr>
          <a:xfrm>
            <a:off x="114235" y="507188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3-1</a:t>
            </a:r>
            <a:endParaRPr lang="ko-KR" altLang="en-US" sz="600" dirty="0"/>
          </a:p>
        </p:txBody>
      </p:sp>
      <p:sp>
        <p:nvSpPr>
          <p:cNvPr id="315" name="Button"/>
          <p:cNvSpPr/>
          <p:nvPr/>
        </p:nvSpPr>
        <p:spPr>
          <a:xfrm>
            <a:off x="2818263" y="5260730"/>
            <a:ext cx="438484" cy="220839"/>
          </a:xfrm>
          <a:prstGeom prst="roundRect">
            <a:avLst>
              <a:gd name="adj" fmla="val 11182"/>
            </a:avLst>
          </a:prstGeom>
          <a:solidFill>
            <a:srgbClr val="C00000"/>
          </a:solidFill>
          <a:ln w="6350">
            <a:solidFill>
              <a:srgbClr val="DC354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삭</a:t>
            </a:r>
            <a:r>
              <a:rPr lang="ko-KR" altLang="en-US" sz="800" dirty="0">
                <a:solidFill>
                  <a:srgbClr val="FFFFFF"/>
                </a:solidFill>
                <a:latin typeface="Segoe UI" panose="020B0502040204020203" pitchFamily="34" charset="0"/>
                <a:cs typeface="Segoe UI" panose="020B0502040204020203" pitchFamily="34" charset="0"/>
              </a:rPr>
              <a:t>제</a:t>
            </a:r>
            <a:endParaRPr lang="en-US" sz="800" dirty="0" smtClean="0">
              <a:solidFill>
                <a:srgbClr val="FFFFFF"/>
              </a:solidFill>
              <a:latin typeface="Segoe UI" panose="020B0502040204020203" pitchFamily="34" charset="0"/>
              <a:cs typeface="Segoe UI" panose="020B0502040204020203" pitchFamily="34" charset="0"/>
            </a:endParaRPr>
          </a:p>
        </p:txBody>
      </p:sp>
      <p:grpSp>
        <p:nvGrpSpPr>
          <p:cNvPr id="316" name="그룹 315"/>
          <p:cNvGrpSpPr/>
          <p:nvPr/>
        </p:nvGrpSpPr>
        <p:grpSpPr>
          <a:xfrm>
            <a:off x="407368" y="5530620"/>
            <a:ext cx="1766338" cy="304375"/>
            <a:chOff x="423340" y="3946825"/>
            <a:chExt cx="2077060" cy="304375"/>
          </a:xfrm>
        </p:grpSpPr>
        <p:grpSp>
          <p:nvGrpSpPr>
            <p:cNvPr id="317" name="그룹 316">
              <a:extLst>
                <a:ext uri="{FF2B5EF4-FFF2-40B4-BE49-F238E27FC236}">
                  <a16:creationId xmlns:a16="http://schemas.microsoft.com/office/drawing/2014/main" id="{E8E6A1D9-42A1-DA3D-92A3-323393C31FA6}"/>
                </a:ext>
              </a:extLst>
            </p:cNvPr>
            <p:cNvGrpSpPr/>
            <p:nvPr/>
          </p:nvGrpSpPr>
          <p:grpSpPr>
            <a:xfrm>
              <a:off x="423340" y="3946825"/>
              <a:ext cx="2077060" cy="304375"/>
              <a:chOff x="924629" y="6037884"/>
              <a:chExt cx="3715260" cy="304375"/>
            </a:xfrm>
          </p:grpSpPr>
          <p:sp>
            <p:nvSpPr>
              <p:cNvPr id="319" name="직사각형 318">
                <a:extLst>
                  <a:ext uri="{FF2B5EF4-FFF2-40B4-BE49-F238E27FC236}">
                    <a16:creationId xmlns:a16="http://schemas.microsoft.com/office/drawing/2014/main" id="{DDE6B3E4-AB93-30D3-DF9D-2FB3A18FFC04}"/>
                  </a:ext>
                </a:extLst>
              </p:cNvPr>
              <p:cNvSpPr/>
              <p:nvPr/>
            </p:nvSpPr>
            <p:spPr>
              <a:xfrm>
                <a:off x="924629" y="6104243"/>
                <a:ext cx="3715260"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20" name="TextBox 319">
                <a:extLst>
                  <a:ext uri="{FF2B5EF4-FFF2-40B4-BE49-F238E27FC236}">
                    <a16:creationId xmlns:a16="http://schemas.microsoft.com/office/drawing/2014/main" id="{07D76947-3944-D952-0A83-26EFFA576965}"/>
                  </a:ext>
                </a:extLst>
              </p:cNvPr>
              <p:cNvSpPr txBox="1"/>
              <p:nvPr/>
            </p:nvSpPr>
            <p:spPr>
              <a:xfrm>
                <a:off x="982191" y="6037884"/>
                <a:ext cx="1824284" cy="123111"/>
              </a:xfrm>
              <a:prstGeom prst="rect">
                <a:avLst/>
              </a:prstGeom>
              <a:solidFill>
                <a:schemeClr val="bg1"/>
              </a:solidFill>
            </p:spPr>
            <p:txBody>
              <a:bodyPr wrap="square" lIns="36000" tIns="0" rIns="36000" bIns="0" rtlCol="0">
                <a:spAutoFit/>
              </a:bodyPr>
              <a:lstStyle/>
              <a:p>
                <a:r>
                  <a:rPr lang="ko-KR" altLang="en-US" sz="800" dirty="0" smtClean="0">
                    <a:latin typeface="+mn-ea"/>
                  </a:rPr>
                  <a:t>품목코드</a:t>
                </a:r>
                <a:r>
                  <a:rPr lang="en-US" altLang="ko-KR" sz="800" dirty="0" smtClean="0">
                    <a:latin typeface="+mn-ea"/>
                  </a:rPr>
                  <a:t>2</a:t>
                </a:r>
                <a:endParaRPr lang="en-US" altLang="ko-KR" sz="800" dirty="0">
                  <a:latin typeface="+mn-ea"/>
                </a:endParaRPr>
              </a:p>
            </p:txBody>
          </p:sp>
        </p:grpSp>
        <p:sp>
          <p:nvSpPr>
            <p:cNvPr id="318" name="직사각형 317">
              <a:extLst>
                <a:ext uri="{FF2B5EF4-FFF2-40B4-BE49-F238E27FC236}">
                  <a16:creationId xmlns:a16="http://schemas.microsoft.com/office/drawing/2014/main" id="{E7C976DD-A516-063E-D25C-D0953839B8F5}"/>
                </a:ext>
              </a:extLst>
            </p:cNvPr>
            <p:cNvSpPr/>
            <p:nvPr/>
          </p:nvSpPr>
          <p:spPr>
            <a:xfrm>
              <a:off x="2296957" y="4066338"/>
              <a:ext cx="161235" cy="161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sp>
        <p:nvSpPr>
          <p:cNvPr id="321" name="Button"/>
          <p:cNvSpPr/>
          <p:nvPr/>
        </p:nvSpPr>
        <p:spPr>
          <a:xfrm>
            <a:off x="2267336" y="5597489"/>
            <a:ext cx="460851" cy="225277"/>
          </a:xfrm>
          <a:prstGeom prst="roundRect">
            <a:avLst>
              <a:gd name="adj" fmla="val 11182"/>
            </a:avLst>
          </a:prstGeom>
          <a:solidFill>
            <a:srgbClr val="0D6EFD"/>
          </a:solidFill>
          <a:ln w="6350">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검</a:t>
            </a:r>
            <a:r>
              <a:rPr lang="ko-KR" altLang="en-US" sz="800" dirty="0">
                <a:solidFill>
                  <a:srgbClr val="FFFFFF"/>
                </a:solidFill>
                <a:latin typeface="Segoe UI" panose="020B0502040204020203" pitchFamily="34" charset="0"/>
                <a:cs typeface="Segoe UI" panose="020B0502040204020203" pitchFamily="34" charset="0"/>
              </a:rPr>
              <a:t>색</a:t>
            </a:r>
            <a:endParaRPr lang="en-US" sz="800" dirty="0" smtClean="0">
              <a:solidFill>
                <a:srgbClr val="FFFFFF"/>
              </a:solidFill>
              <a:latin typeface="Segoe UI" panose="020B0502040204020203" pitchFamily="34" charset="0"/>
              <a:cs typeface="Segoe UI" panose="020B0502040204020203" pitchFamily="34" charset="0"/>
            </a:endParaRPr>
          </a:p>
        </p:txBody>
      </p:sp>
      <p:sp>
        <p:nvSpPr>
          <p:cNvPr id="322" name="Button"/>
          <p:cNvSpPr/>
          <p:nvPr/>
        </p:nvSpPr>
        <p:spPr>
          <a:xfrm>
            <a:off x="2818263" y="5601595"/>
            <a:ext cx="438484" cy="220839"/>
          </a:xfrm>
          <a:prstGeom prst="roundRect">
            <a:avLst>
              <a:gd name="adj" fmla="val 11182"/>
            </a:avLst>
          </a:prstGeom>
          <a:solidFill>
            <a:srgbClr val="C00000"/>
          </a:solidFill>
          <a:ln w="6350">
            <a:solidFill>
              <a:srgbClr val="DC354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삭</a:t>
            </a:r>
            <a:r>
              <a:rPr lang="ko-KR" altLang="en-US" sz="800" dirty="0">
                <a:solidFill>
                  <a:srgbClr val="FFFFFF"/>
                </a:solidFill>
                <a:latin typeface="Segoe UI" panose="020B0502040204020203" pitchFamily="34" charset="0"/>
                <a:cs typeface="Segoe UI" panose="020B0502040204020203" pitchFamily="34" charset="0"/>
              </a:rPr>
              <a:t>제</a:t>
            </a:r>
            <a:endParaRPr lang="en-US" sz="800" dirty="0" smtClean="0">
              <a:solidFill>
                <a:srgbClr val="FFFFFF"/>
              </a:solidFill>
              <a:latin typeface="Segoe UI" panose="020B0502040204020203" pitchFamily="34" charset="0"/>
              <a:cs typeface="Segoe UI" panose="020B0502040204020203" pitchFamily="34" charset="0"/>
            </a:endParaRPr>
          </a:p>
        </p:txBody>
      </p:sp>
      <p:grpSp>
        <p:nvGrpSpPr>
          <p:cNvPr id="323" name="그룹 322"/>
          <p:cNvGrpSpPr/>
          <p:nvPr/>
        </p:nvGrpSpPr>
        <p:grpSpPr>
          <a:xfrm>
            <a:off x="407368" y="5890660"/>
            <a:ext cx="1766338" cy="304375"/>
            <a:chOff x="423340" y="3946825"/>
            <a:chExt cx="2077060" cy="304375"/>
          </a:xfrm>
        </p:grpSpPr>
        <p:grpSp>
          <p:nvGrpSpPr>
            <p:cNvPr id="324" name="그룹 323">
              <a:extLst>
                <a:ext uri="{FF2B5EF4-FFF2-40B4-BE49-F238E27FC236}">
                  <a16:creationId xmlns:a16="http://schemas.microsoft.com/office/drawing/2014/main" id="{E8E6A1D9-42A1-DA3D-92A3-323393C31FA6}"/>
                </a:ext>
              </a:extLst>
            </p:cNvPr>
            <p:cNvGrpSpPr/>
            <p:nvPr/>
          </p:nvGrpSpPr>
          <p:grpSpPr>
            <a:xfrm>
              <a:off x="423340" y="3946825"/>
              <a:ext cx="2077060" cy="304375"/>
              <a:chOff x="924629" y="6037884"/>
              <a:chExt cx="3715260" cy="304375"/>
            </a:xfrm>
          </p:grpSpPr>
          <p:sp>
            <p:nvSpPr>
              <p:cNvPr id="326" name="직사각형 325">
                <a:extLst>
                  <a:ext uri="{FF2B5EF4-FFF2-40B4-BE49-F238E27FC236}">
                    <a16:creationId xmlns:a16="http://schemas.microsoft.com/office/drawing/2014/main" id="{DDE6B3E4-AB93-30D3-DF9D-2FB3A18FFC04}"/>
                  </a:ext>
                </a:extLst>
              </p:cNvPr>
              <p:cNvSpPr/>
              <p:nvPr/>
            </p:nvSpPr>
            <p:spPr>
              <a:xfrm>
                <a:off x="924629" y="6104243"/>
                <a:ext cx="3715260"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27" name="TextBox 326">
                <a:extLst>
                  <a:ext uri="{FF2B5EF4-FFF2-40B4-BE49-F238E27FC236}">
                    <a16:creationId xmlns:a16="http://schemas.microsoft.com/office/drawing/2014/main" id="{07D76947-3944-D952-0A83-26EFFA576965}"/>
                  </a:ext>
                </a:extLst>
              </p:cNvPr>
              <p:cNvSpPr txBox="1"/>
              <p:nvPr/>
            </p:nvSpPr>
            <p:spPr>
              <a:xfrm>
                <a:off x="982191" y="6037884"/>
                <a:ext cx="1824284" cy="123111"/>
              </a:xfrm>
              <a:prstGeom prst="rect">
                <a:avLst/>
              </a:prstGeom>
              <a:solidFill>
                <a:schemeClr val="bg1"/>
              </a:solidFill>
            </p:spPr>
            <p:txBody>
              <a:bodyPr wrap="square" lIns="36000" tIns="0" rIns="36000" bIns="0" rtlCol="0">
                <a:spAutoFit/>
              </a:bodyPr>
              <a:lstStyle/>
              <a:p>
                <a:r>
                  <a:rPr lang="ko-KR" altLang="en-US" sz="800" dirty="0" smtClean="0">
                    <a:latin typeface="+mn-ea"/>
                  </a:rPr>
                  <a:t>품목코드</a:t>
                </a:r>
                <a:r>
                  <a:rPr lang="en-US" altLang="ko-KR" sz="800" dirty="0" smtClean="0">
                    <a:latin typeface="+mn-ea"/>
                  </a:rPr>
                  <a:t>3</a:t>
                </a:r>
                <a:endParaRPr lang="en-US" altLang="ko-KR" sz="800" dirty="0">
                  <a:latin typeface="+mn-ea"/>
                </a:endParaRPr>
              </a:p>
            </p:txBody>
          </p:sp>
        </p:grpSp>
        <p:sp>
          <p:nvSpPr>
            <p:cNvPr id="325" name="직사각형 324">
              <a:extLst>
                <a:ext uri="{FF2B5EF4-FFF2-40B4-BE49-F238E27FC236}">
                  <a16:creationId xmlns:a16="http://schemas.microsoft.com/office/drawing/2014/main" id="{E7C976DD-A516-063E-D25C-D0953839B8F5}"/>
                </a:ext>
              </a:extLst>
            </p:cNvPr>
            <p:cNvSpPr/>
            <p:nvPr/>
          </p:nvSpPr>
          <p:spPr>
            <a:xfrm>
              <a:off x="2296957" y="4066338"/>
              <a:ext cx="161235" cy="161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sp>
        <p:nvSpPr>
          <p:cNvPr id="328" name="Button"/>
          <p:cNvSpPr/>
          <p:nvPr/>
        </p:nvSpPr>
        <p:spPr>
          <a:xfrm>
            <a:off x="2267336" y="5957529"/>
            <a:ext cx="460851" cy="225277"/>
          </a:xfrm>
          <a:prstGeom prst="roundRect">
            <a:avLst>
              <a:gd name="adj" fmla="val 11182"/>
            </a:avLst>
          </a:prstGeom>
          <a:solidFill>
            <a:srgbClr val="0D6EFD"/>
          </a:solidFill>
          <a:ln w="6350">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검</a:t>
            </a:r>
            <a:r>
              <a:rPr lang="ko-KR" altLang="en-US" sz="800" dirty="0">
                <a:solidFill>
                  <a:srgbClr val="FFFFFF"/>
                </a:solidFill>
                <a:latin typeface="Segoe UI" panose="020B0502040204020203" pitchFamily="34" charset="0"/>
                <a:cs typeface="Segoe UI" panose="020B0502040204020203" pitchFamily="34" charset="0"/>
              </a:rPr>
              <a:t>색</a:t>
            </a:r>
            <a:endParaRPr lang="en-US" sz="800" dirty="0" smtClean="0">
              <a:solidFill>
                <a:srgbClr val="FFFFFF"/>
              </a:solidFill>
              <a:latin typeface="Segoe UI" panose="020B0502040204020203" pitchFamily="34" charset="0"/>
              <a:cs typeface="Segoe UI" panose="020B0502040204020203" pitchFamily="34" charset="0"/>
            </a:endParaRPr>
          </a:p>
        </p:txBody>
      </p:sp>
      <p:sp>
        <p:nvSpPr>
          <p:cNvPr id="329" name="Button"/>
          <p:cNvSpPr/>
          <p:nvPr/>
        </p:nvSpPr>
        <p:spPr>
          <a:xfrm>
            <a:off x="2818263" y="5961635"/>
            <a:ext cx="438484" cy="220839"/>
          </a:xfrm>
          <a:prstGeom prst="roundRect">
            <a:avLst>
              <a:gd name="adj" fmla="val 11182"/>
            </a:avLst>
          </a:prstGeom>
          <a:solidFill>
            <a:srgbClr val="C00000"/>
          </a:solidFill>
          <a:ln w="6350">
            <a:solidFill>
              <a:srgbClr val="DC354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삭</a:t>
            </a:r>
            <a:r>
              <a:rPr lang="ko-KR" altLang="en-US" sz="800" dirty="0">
                <a:solidFill>
                  <a:srgbClr val="FFFFFF"/>
                </a:solidFill>
                <a:latin typeface="Segoe UI" panose="020B0502040204020203" pitchFamily="34" charset="0"/>
                <a:cs typeface="Segoe UI" panose="020B0502040204020203" pitchFamily="34" charset="0"/>
              </a:rPr>
              <a:t>제</a:t>
            </a:r>
            <a:endParaRPr lang="en-US" sz="800" dirty="0" smtClean="0">
              <a:solidFill>
                <a:srgbClr val="FFFFFF"/>
              </a:solidFill>
              <a:latin typeface="Segoe UI" panose="020B0502040204020203" pitchFamily="34" charset="0"/>
              <a:cs typeface="Segoe UI" panose="020B0502040204020203" pitchFamily="34" charset="0"/>
            </a:endParaRPr>
          </a:p>
        </p:txBody>
      </p:sp>
      <p:grpSp>
        <p:nvGrpSpPr>
          <p:cNvPr id="330" name="그룹 329"/>
          <p:cNvGrpSpPr/>
          <p:nvPr/>
        </p:nvGrpSpPr>
        <p:grpSpPr>
          <a:xfrm>
            <a:off x="3497850" y="5199890"/>
            <a:ext cx="1766338" cy="304375"/>
            <a:chOff x="423340" y="3946825"/>
            <a:chExt cx="2077060" cy="304375"/>
          </a:xfrm>
        </p:grpSpPr>
        <p:grpSp>
          <p:nvGrpSpPr>
            <p:cNvPr id="331" name="그룹 330">
              <a:extLst>
                <a:ext uri="{FF2B5EF4-FFF2-40B4-BE49-F238E27FC236}">
                  <a16:creationId xmlns:a16="http://schemas.microsoft.com/office/drawing/2014/main" id="{E8E6A1D9-42A1-DA3D-92A3-323393C31FA6}"/>
                </a:ext>
              </a:extLst>
            </p:cNvPr>
            <p:cNvGrpSpPr/>
            <p:nvPr/>
          </p:nvGrpSpPr>
          <p:grpSpPr>
            <a:xfrm>
              <a:off x="423340" y="3946825"/>
              <a:ext cx="2077060" cy="304375"/>
              <a:chOff x="924629" y="6037884"/>
              <a:chExt cx="3715260" cy="304375"/>
            </a:xfrm>
          </p:grpSpPr>
          <p:sp>
            <p:nvSpPr>
              <p:cNvPr id="333" name="직사각형 332">
                <a:extLst>
                  <a:ext uri="{FF2B5EF4-FFF2-40B4-BE49-F238E27FC236}">
                    <a16:creationId xmlns:a16="http://schemas.microsoft.com/office/drawing/2014/main" id="{DDE6B3E4-AB93-30D3-DF9D-2FB3A18FFC04}"/>
                  </a:ext>
                </a:extLst>
              </p:cNvPr>
              <p:cNvSpPr/>
              <p:nvPr/>
            </p:nvSpPr>
            <p:spPr>
              <a:xfrm>
                <a:off x="924629" y="6104243"/>
                <a:ext cx="3715260"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34" name="TextBox 333">
                <a:extLst>
                  <a:ext uri="{FF2B5EF4-FFF2-40B4-BE49-F238E27FC236}">
                    <a16:creationId xmlns:a16="http://schemas.microsoft.com/office/drawing/2014/main" id="{07D76947-3944-D952-0A83-26EFFA576965}"/>
                  </a:ext>
                </a:extLst>
              </p:cNvPr>
              <p:cNvSpPr txBox="1"/>
              <p:nvPr/>
            </p:nvSpPr>
            <p:spPr>
              <a:xfrm>
                <a:off x="982191" y="6037884"/>
                <a:ext cx="1824284" cy="123111"/>
              </a:xfrm>
              <a:prstGeom prst="rect">
                <a:avLst/>
              </a:prstGeom>
              <a:solidFill>
                <a:schemeClr val="bg1"/>
              </a:solidFill>
            </p:spPr>
            <p:txBody>
              <a:bodyPr wrap="square" lIns="36000" tIns="0" rIns="36000" bIns="0" rtlCol="0">
                <a:spAutoFit/>
              </a:bodyPr>
              <a:lstStyle/>
              <a:p>
                <a:r>
                  <a:rPr lang="ko-KR" altLang="en-US" sz="800" dirty="0" smtClean="0">
                    <a:latin typeface="+mn-ea"/>
                  </a:rPr>
                  <a:t>품목코드</a:t>
                </a:r>
                <a:r>
                  <a:rPr lang="en-US" altLang="ko-KR" sz="800" dirty="0" smtClean="0">
                    <a:latin typeface="+mn-ea"/>
                  </a:rPr>
                  <a:t>1</a:t>
                </a:r>
                <a:endParaRPr lang="en-US" altLang="ko-KR" sz="800" dirty="0">
                  <a:latin typeface="+mn-ea"/>
                </a:endParaRPr>
              </a:p>
            </p:txBody>
          </p:sp>
        </p:grpSp>
        <p:sp>
          <p:nvSpPr>
            <p:cNvPr id="332" name="직사각형 331">
              <a:extLst>
                <a:ext uri="{FF2B5EF4-FFF2-40B4-BE49-F238E27FC236}">
                  <a16:creationId xmlns:a16="http://schemas.microsoft.com/office/drawing/2014/main" id="{E7C976DD-A516-063E-D25C-D0953839B8F5}"/>
                </a:ext>
              </a:extLst>
            </p:cNvPr>
            <p:cNvSpPr/>
            <p:nvPr/>
          </p:nvSpPr>
          <p:spPr>
            <a:xfrm>
              <a:off x="2296957" y="4066338"/>
              <a:ext cx="161235" cy="161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sp>
        <p:nvSpPr>
          <p:cNvPr id="335" name="Button"/>
          <p:cNvSpPr/>
          <p:nvPr/>
        </p:nvSpPr>
        <p:spPr>
          <a:xfrm>
            <a:off x="5357818" y="5266759"/>
            <a:ext cx="460851" cy="225277"/>
          </a:xfrm>
          <a:prstGeom prst="roundRect">
            <a:avLst>
              <a:gd name="adj" fmla="val 11182"/>
            </a:avLst>
          </a:prstGeom>
          <a:solidFill>
            <a:srgbClr val="0D6EFD"/>
          </a:solidFill>
          <a:ln w="6350">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검</a:t>
            </a:r>
            <a:r>
              <a:rPr lang="ko-KR" altLang="en-US" sz="800" dirty="0">
                <a:solidFill>
                  <a:srgbClr val="FFFFFF"/>
                </a:solidFill>
                <a:latin typeface="Segoe UI" panose="020B0502040204020203" pitchFamily="34" charset="0"/>
                <a:cs typeface="Segoe UI" panose="020B0502040204020203" pitchFamily="34" charset="0"/>
              </a:rPr>
              <a:t>색</a:t>
            </a:r>
            <a:endParaRPr lang="en-US" sz="800" dirty="0" smtClean="0">
              <a:solidFill>
                <a:srgbClr val="FFFFFF"/>
              </a:solidFill>
              <a:latin typeface="Segoe UI" panose="020B0502040204020203" pitchFamily="34" charset="0"/>
              <a:cs typeface="Segoe UI" panose="020B0502040204020203" pitchFamily="34" charset="0"/>
            </a:endParaRPr>
          </a:p>
        </p:txBody>
      </p:sp>
      <p:sp>
        <p:nvSpPr>
          <p:cNvPr id="336" name="Button"/>
          <p:cNvSpPr/>
          <p:nvPr/>
        </p:nvSpPr>
        <p:spPr>
          <a:xfrm>
            <a:off x="5908745" y="5270865"/>
            <a:ext cx="438484" cy="220839"/>
          </a:xfrm>
          <a:prstGeom prst="roundRect">
            <a:avLst>
              <a:gd name="adj" fmla="val 11182"/>
            </a:avLst>
          </a:prstGeom>
          <a:solidFill>
            <a:srgbClr val="C00000"/>
          </a:solidFill>
          <a:ln w="6350">
            <a:solidFill>
              <a:srgbClr val="DC354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삭</a:t>
            </a:r>
            <a:r>
              <a:rPr lang="ko-KR" altLang="en-US" sz="800" dirty="0">
                <a:solidFill>
                  <a:srgbClr val="FFFFFF"/>
                </a:solidFill>
                <a:latin typeface="Segoe UI" panose="020B0502040204020203" pitchFamily="34" charset="0"/>
                <a:cs typeface="Segoe UI" panose="020B0502040204020203" pitchFamily="34" charset="0"/>
              </a:rPr>
              <a:t>제</a:t>
            </a:r>
            <a:endParaRPr lang="en-US" sz="800" dirty="0" smtClean="0">
              <a:solidFill>
                <a:srgbClr val="FFFFFF"/>
              </a:solidFill>
              <a:latin typeface="Segoe UI" panose="020B0502040204020203" pitchFamily="34" charset="0"/>
              <a:cs typeface="Segoe UI" panose="020B0502040204020203" pitchFamily="34" charset="0"/>
            </a:endParaRPr>
          </a:p>
        </p:txBody>
      </p:sp>
      <p:grpSp>
        <p:nvGrpSpPr>
          <p:cNvPr id="337" name="그룹 336"/>
          <p:cNvGrpSpPr/>
          <p:nvPr/>
        </p:nvGrpSpPr>
        <p:grpSpPr>
          <a:xfrm>
            <a:off x="3497850" y="5540755"/>
            <a:ext cx="1766338" cy="304375"/>
            <a:chOff x="423340" y="3946825"/>
            <a:chExt cx="2077060" cy="304375"/>
          </a:xfrm>
        </p:grpSpPr>
        <p:grpSp>
          <p:nvGrpSpPr>
            <p:cNvPr id="338" name="그룹 337">
              <a:extLst>
                <a:ext uri="{FF2B5EF4-FFF2-40B4-BE49-F238E27FC236}">
                  <a16:creationId xmlns:a16="http://schemas.microsoft.com/office/drawing/2014/main" id="{E8E6A1D9-42A1-DA3D-92A3-323393C31FA6}"/>
                </a:ext>
              </a:extLst>
            </p:cNvPr>
            <p:cNvGrpSpPr/>
            <p:nvPr/>
          </p:nvGrpSpPr>
          <p:grpSpPr>
            <a:xfrm>
              <a:off x="423340" y="3946825"/>
              <a:ext cx="2077060" cy="304375"/>
              <a:chOff x="924629" y="6037884"/>
              <a:chExt cx="3715260" cy="304375"/>
            </a:xfrm>
          </p:grpSpPr>
          <p:sp>
            <p:nvSpPr>
              <p:cNvPr id="340" name="직사각형 339">
                <a:extLst>
                  <a:ext uri="{FF2B5EF4-FFF2-40B4-BE49-F238E27FC236}">
                    <a16:creationId xmlns:a16="http://schemas.microsoft.com/office/drawing/2014/main" id="{DDE6B3E4-AB93-30D3-DF9D-2FB3A18FFC04}"/>
                  </a:ext>
                </a:extLst>
              </p:cNvPr>
              <p:cNvSpPr/>
              <p:nvPr/>
            </p:nvSpPr>
            <p:spPr>
              <a:xfrm>
                <a:off x="924629" y="6104243"/>
                <a:ext cx="3715260"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41" name="TextBox 340">
                <a:extLst>
                  <a:ext uri="{FF2B5EF4-FFF2-40B4-BE49-F238E27FC236}">
                    <a16:creationId xmlns:a16="http://schemas.microsoft.com/office/drawing/2014/main" id="{07D76947-3944-D952-0A83-26EFFA576965}"/>
                  </a:ext>
                </a:extLst>
              </p:cNvPr>
              <p:cNvSpPr txBox="1"/>
              <p:nvPr/>
            </p:nvSpPr>
            <p:spPr>
              <a:xfrm>
                <a:off x="982191" y="6037884"/>
                <a:ext cx="1824284" cy="123111"/>
              </a:xfrm>
              <a:prstGeom prst="rect">
                <a:avLst/>
              </a:prstGeom>
              <a:solidFill>
                <a:schemeClr val="bg1"/>
              </a:solidFill>
            </p:spPr>
            <p:txBody>
              <a:bodyPr wrap="square" lIns="36000" tIns="0" rIns="36000" bIns="0" rtlCol="0">
                <a:spAutoFit/>
              </a:bodyPr>
              <a:lstStyle/>
              <a:p>
                <a:r>
                  <a:rPr lang="ko-KR" altLang="en-US" sz="800" dirty="0" smtClean="0">
                    <a:latin typeface="+mn-ea"/>
                  </a:rPr>
                  <a:t>품목코드</a:t>
                </a:r>
                <a:r>
                  <a:rPr lang="en-US" altLang="ko-KR" sz="800" dirty="0" smtClean="0">
                    <a:latin typeface="+mn-ea"/>
                  </a:rPr>
                  <a:t>2</a:t>
                </a:r>
                <a:endParaRPr lang="en-US" altLang="ko-KR" sz="800" dirty="0">
                  <a:latin typeface="+mn-ea"/>
                </a:endParaRPr>
              </a:p>
            </p:txBody>
          </p:sp>
        </p:grpSp>
        <p:sp>
          <p:nvSpPr>
            <p:cNvPr id="339" name="직사각형 338">
              <a:extLst>
                <a:ext uri="{FF2B5EF4-FFF2-40B4-BE49-F238E27FC236}">
                  <a16:creationId xmlns:a16="http://schemas.microsoft.com/office/drawing/2014/main" id="{E7C976DD-A516-063E-D25C-D0953839B8F5}"/>
                </a:ext>
              </a:extLst>
            </p:cNvPr>
            <p:cNvSpPr/>
            <p:nvPr/>
          </p:nvSpPr>
          <p:spPr>
            <a:xfrm>
              <a:off x="2296957" y="4066338"/>
              <a:ext cx="161235" cy="161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sp>
        <p:nvSpPr>
          <p:cNvPr id="342" name="Button"/>
          <p:cNvSpPr/>
          <p:nvPr/>
        </p:nvSpPr>
        <p:spPr>
          <a:xfrm>
            <a:off x="5357818" y="5607624"/>
            <a:ext cx="460851" cy="225277"/>
          </a:xfrm>
          <a:prstGeom prst="roundRect">
            <a:avLst>
              <a:gd name="adj" fmla="val 11182"/>
            </a:avLst>
          </a:prstGeom>
          <a:solidFill>
            <a:srgbClr val="0D6EFD"/>
          </a:solidFill>
          <a:ln w="6350">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검</a:t>
            </a:r>
            <a:r>
              <a:rPr lang="ko-KR" altLang="en-US" sz="800" dirty="0">
                <a:solidFill>
                  <a:srgbClr val="FFFFFF"/>
                </a:solidFill>
                <a:latin typeface="Segoe UI" panose="020B0502040204020203" pitchFamily="34" charset="0"/>
                <a:cs typeface="Segoe UI" panose="020B0502040204020203" pitchFamily="34" charset="0"/>
              </a:rPr>
              <a:t>색</a:t>
            </a:r>
            <a:endParaRPr lang="en-US" sz="800" dirty="0" smtClean="0">
              <a:solidFill>
                <a:srgbClr val="FFFFFF"/>
              </a:solidFill>
              <a:latin typeface="Segoe UI" panose="020B0502040204020203" pitchFamily="34" charset="0"/>
              <a:cs typeface="Segoe UI" panose="020B0502040204020203" pitchFamily="34" charset="0"/>
            </a:endParaRPr>
          </a:p>
        </p:txBody>
      </p:sp>
      <p:sp>
        <p:nvSpPr>
          <p:cNvPr id="343" name="Button"/>
          <p:cNvSpPr/>
          <p:nvPr/>
        </p:nvSpPr>
        <p:spPr>
          <a:xfrm>
            <a:off x="5908745" y="5611730"/>
            <a:ext cx="438484" cy="220839"/>
          </a:xfrm>
          <a:prstGeom prst="roundRect">
            <a:avLst>
              <a:gd name="adj" fmla="val 11182"/>
            </a:avLst>
          </a:prstGeom>
          <a:solidFill>
            <a:srgbClr val="C00000"/>
          </a:solidFill>
          <a:ln w="6350">
            <a:solidFill>
              <a:srgbClr val="DC354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삭</a:t>
            </a:r>
            <a:r>
              <a:rPr lang="ko-KR" altLang="en-US" sz="800" dirty="0">
                <a:solidFill>
                  <a:srgbClr val="FFFFFF"/>
                </a:solidFill>
                <a:latin typeface="Segoe UI" panose="020B0502040204020203" pitchFamily="34" charset="0"/>
                <a:cs typeface="Segoe UI" panose="020B0502040204020203" pitchFamily="34" charset="0"/>
              </a:rPr>
              <a:t>제</a:t>
            </a:r>
            <a:endParaRPr lang="en-US" sz="800" dirty="0" smtClean="0">
              <a:solidFill>
                <a:srgbClr val="FFFFFF"/>
              </a:solidFill>
              <a:latin typeface="Segoe UI" panose="020B0502040204020203" pitchFamily="34" charset="0"/>
              <a:cs typeface="Segoe UI" panose="020B0502040204020203" pitchFamily="34" charset="0"/>
            </a:endParaRPr>
          </a:p>
        </p:txBody>
      </p:sp>
      <p:grpSp>
        <p:nvGrpSpPr>
          <p:cNvPr id="344" name="그룹 343"/>
          <p:cNvGrpSpPr/>
          <p:nvPr/>
        </p:nvGrpSpPr>
        <p:grpSpPr>
          <a:xfrm>
            <a:off x="3497850" y="5900795"/>
            <a:ext cx="1766338" cy="304375"/>
            <a:chOff x="423340" y="3946825"/>
            <a:chExt cx="2077060" cy="304375"/>
          </a:xfrm>
        </p:grpSpPr>
        <p:grpSp>
          <p:nvGrpSpPr>
            <p:cNvPr id="350" name="그룹 349">
              <a:extLst>
                <a:ext uri="{FF2B5EF4-FFF2-40B4-BE49-F238E27FC236}">
                  <a16:creationId xmlns:a16="http://schemas.microsoft.com/office/drawing/2014/main" id="{E8E6A1D9-42A1-DA3D-92A3-323393C31FA6}"/>
                </a:ext>
              </a:extLst>
            </p:cNvPr>
            <p:cNvGrpSpPr/>
            <p:nvPr/>
          </p:nvGrpSpPr>
          <p:grpSpPr>
            <a:xfrm>
              <a:off x="423340" y="3946825"/>
              <a:ext cx="2077060" cy="304375"/>
              <a:chOff x="924629" y="6037884"/>
              <a:chExt cx="3715260" cy="304375"/>
            </a:xfrm>
          </p:grpSpPr>
          <p:sp>
            <p:nvSpPr>
              <p:cNvPr id="352" name="직사각형 351">
                <a:extLst>
                  <a:ext uri="{FF2B5EF4-FFF2-40B4-BE49-F238E27FC236}">
                    <a16:creationId xmlns:a16="http://schemas.microsoft.com/office/drawing/2014/main" id="{DDE6B3E4-AB93-30D3-DF9D-2FB3A18FFC04}"/>
                  </a:ext>
                </a:extLst>
              </p:cNvPr>
              <p:cNvSpPr/>
              <p:nvPr/>
            </p:nvSpPr>
            <p:spPr>
              <a:xfrm>
                <a:off x="924629" y="6104243"/>
                <a:ext cx="3715260" cy="238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353" name="TextBox 352">
                <a:extLst>
                  <a:ext uri="{FF2B5EF4-FFF2-40B4-BE49-F238E27FC236}">
                    <a16:creationId xmlns:a16="http://schemas.microsoft.com/office/drawing/2014/main" id="{07D76947-3944-D952-0A83-26EFFA576965}"/>
                  </a:ext>
                </a:extLst>
              </p:cNvPr>
              <p:cNvSpPr txBox="1"/>
              <p:nvPr/>
            </p:nvSpPr>
            <p:spPr>
              <a:xfrm>
                <a:off x="982191" y="6037884"/>
                <a:ext cx="1824284" cy="123111"/>
              </a:xfrm>
              <a:prstGeom prst="rect">
                <a:avLst/>
              </a:prstGeom>
              <a:solidFill>
                <a:schemeClr val="bg1"/>
              </a:solidFill>
            </p:spPr>
            <p:txBody>
              <a:bodyPr wrap="square" lIns="36000" tIns="0" rIns="36000" bIns="0" rtlCol="0">
                <a:spAutoFit/>
              </a:bodyPr>
              <a:lstStyle/>
              <a:p>
                <a:r>
                  <a:rPr lang="ko-KR" altLang="en-US" sz="800" dirty="0" smtClean="0">
                    <a:latin typeface="+mn-ea"/>
                  </a:rPr>
                  <a:t>품목코드</a:t>
                </a:r>
                <a:r>
                  <a:rPr lang="en-US" altLang="ko-KR" sz="800" dirty="0" smtClean="0">
                    <a:latin typeface="+mn-ea"/>
                  </a:rPr>
                  <a:t>3</a:t>
                </a:r>
                <a:endParaRPr lang="en-US" altLang="ko-KR" sz="800" dirty="0">
                  <a:latin typeface="+mn-ea"/>
                </a:endParaRPr>
              </a:p>
            </p:txBody>
          </p:sp>
        </p:grpSp>
        <p:sp>
          <p:nvSpPr>
            <p:cNvPr id="351" name="직사각형 350">
              <a:extLst>
                <a:ext uri="{FF2B5EF4-FFF2-40B4-BE49-F238E27FC236}">
                  <a16:creationId xmlns:a16="http://schemas.microsoft.com/office/drawing/2014/main" id="{E7C976DD-A516-063E-D25C-D0953839B8F5}"/>
                </a:ext>
              </a:extLst>
            </p:cNvPr>
            <p:cNvSpPr/>
            <p:nvPr/>
          </p:nvSpPr>
          <p:spPr>
            <a:xfrm>
              <a:off x="2296957" y="4066338"/>
              <a:ext cx="161235" cy="161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sp>
        <p:nvSpPr>
          <p:cNvPr id="354" name="Button"/>
          <p:cNvSpPr/>
          <p:nvPr/>
        </p:nvSpPr>
        <p:spPr>
          <a:xfrm>
            <a:off x="5357818" y="5967664"/>
            <a:ext cx="460851" cy="225277"/>
          </a:xfrm>
          <a:prstGeom prst="roundRect">
            <a:avLst>
              <a:gd name="adj" fmla="val 11182"/>
            </a:avLst>
          </a:prstGeom>
          <a:solidFill>
            <a:srgbClr val="0D6EFD"/>
          </a:solidFill>
          <a:ln w="6350">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검</a:t>
            </a:r>
            <a:r>
              <a:rPr lang="ko-KR" altLang="en-US" sz="800" dirty="0">
                <a:solidFill>
                  <a:srgbClr val="FFFFFF"/>
                </a:solidFill>
                <a:latin typeface="Segoe UI" panose="020B0502040204020203" pitchFamily="34" charset="0"/>
                <a:cs typeface="Segoe UI" panose="020B0502040204020203" pitchFamily="34" charset="0"/>
              </a:rPr>
              <a:t>색</a:t>
            </a:r>
            <a:endParaRPr lang="en-US" sz="800" dirty="0" smtClean="0">
              <a:solidFill>
                <a:srgbClr val="FFFFFF"/>
              </a:solidFill>
              <a:latin typeface="Segoe UI" panose="020B0502040204020203" pitchFamily="34" charset="0"/>
              <a:cs typeface="Segoe UI" panose="020B0502040204020203" pitchFamily="34" charset="0"/>
            </a:endParaRPr>
          </a:p>
        </p:txBody>
      </p:sp>
      <p:sp>
        <p:nvSpPr>
          <p:cNvPr id="355" name="Button"/>
          <p:cNvSpPr/>
          <p:nvPr/>
        </p:nvSpPr>
        <p:spPr>
          <a:xfrm>
            <a:off x="5908745" y="5971770"/>
            <a:ext cx="438484" cy="220839"/>
          </a:xfrm>
          <a:prstGeom prst="roundRect">
            <a:avLst>
              <a:gd name="adj" fmla="val 11182"/>
            </a:avLst>
          </a:prstGeom>
          <a:solidFill>
            <a:srgbClr val="C00000"/>
          </a:solidFill>
          <a:ln w="6350">
            <a:solidFill>
              <a:srgbClr val="DC354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smtClean="0">
                <a:solidFill>
                  <a:srgbClr val="FFFFFF"/>
                </a:solidFill>
                <a:latin typeface="Segoe UI" panose="020B0502040204020203" pitchFamily="34" charset="0"/>
                <a:cs typeface="Segoe UI" panose="020B0502040204020203" pitchFamily="34" charset="0"/>
              </a:rPr>
              <a:t>삭</a:t>
            </a:r>
            <a:r>
              <a:rPr lang="ko-KR" altLang="en-US" sz="800" dirty="0">
                <a:solidFill>
                  <a:srgbClr val="FFFFFF"/>
                </a:solidFill>
                <a:latin typeface="Segoe UI" panose="020B0502040204020203" pitchFamily="34" charset="0"/>
                <a:cs typeface="Segoe UI" panose="020B0502040204020203" pitchFamily="34" charset="0"/>
              </a:rPr>
              <a:t>제</a:t>
            </a:r>
            <a:endParaRPr lang="en-US" sz="800" dirty="0" smtClean="0">
              <a:solidFill>
                <a:srgbClr val="FFFFFF"/>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9949197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a:extLst>
              <a:ext uri="{FF2B5EF4-FFF2-40B4-BE49-F238E27FC236}">
                <a16:creationId xmlns:a16="http://schemas.microsoft.com/office/drawing/2014/main" id="{27016EDC-F65B-5F03-EF60-803AF77D0550}"/>
              </a:ext>
            </a:extLst>
          </p:cNvPr>
          <p:cNvSpPr>
            <a:spLocks noGrp="1"/>
          </p:cNvSpPr>
          <p:nvPr>
            <p:ph type="body" sz="quarter" idx="10"/>
          </p:nvPr>
        </p:nvSpPr>
        <p:spPr/>
        <p:txBody>
          <a:bodyPr>
            <a:normAutofit/>
          </a:bodyPr>
          <a:lstStyle/>
          <a:p>
            <a:r>
              <a:rPr lang="en-US" altLang="ko-KR" dirty="0"/>
              <a:t>RQ-MENU-1600</a:t>
            </a:r>
            <a:endParaRPr lang="ko-KR" altLang="en-US" dirty="0"/>
          </a:p>
        </p:txBody>
      </p:sp>
      <p:sp>
        <p:nvSpPr>
          <p:cNvPr id="3" name="텍스트 개체 틀 2">
            <a:extLst>
              <a:ext uri="{FF2B5EF4-FFF2-40B4-BE49-F238E27FC236}">
                <a16:creationId xmlns:a16="http://schemas.microsoft.com/office/drawing/2014/main" id="{1490CF24-BADE-6CF8-3151-9784B2820142}"/>
              </a:ext>
            </a:extLst>
          </p:cNvPr>
          <p:cNvSpPr>
            <a:spLocks noGrp="1"/>
          </p:cNvSpPr>
          <p:nvPr>
            <p:ph type="body" sz="quarter" idx="11"/>
          </p:nvPr>
        </p:nvSpPr>
        <p:spPr/>
        <p:txBody>
          <a:bodyPr/>
          <a:lstStyle/>
          <a:p>
            <a:r>
              <a:rPr lang="en-US" altLang="ko-KR" dirty="0"/>
              <a:t>-</a:t>
            </a:r>
            <a:endParaRPr lang="ko-KR" altLang="en-US" dirty="0"/>
          </a:p>
        </p:txBody>
      </p:sp>
      <p:sp>
        <p:nvSpPr>
          <p:cNvPr id="4" name="텍스트 개체 틀 3">
            <a:extLst>
              <a:ext uri="{FF2B5EF4-FFF2-40B4-BE49-F238E27FC236}">
                <a16:creationId xmlns:a16="http://schemas.microsoft.com/office/drawing/2014/main" id="{2CF73059-6897-4477-1BEC-1E98F230F32B}"/>
              </a:ext>
            </a:extLst>
          </p:cNvPr>
          <p:cNvSpPr>
            <a:spLocks noGrp="1"/>
          </p:cNvSpPr>
          <p:nvPr>
            <p:ph type="body" sz="quarter" idx="12"/>
          </p:nvPr>
        </p:nvSpPr>
        <p:spPr/>
        <p:txBody>
          <a:bodyPr/>
          <a:lstStyle/>
          <a:p>
            <a:r>
              <a:rPr lang="ko-KR" altLang="en-US" dirty="0"/>
              <a:t>행사출고 모달</a:t>
            </a:r>
          </a:p>
        </p:txBody>
      </p:sp>
      <p:sp>
        <p:nvSpPr>
          <p:cNvPr id="5" name="텍스트 개체 틀 4">
            <a:extLst>
              <a:ext uri="{FF2B5EF4-FFF2-40B4-BE49-F238E27FC236}">
                <a16:creationId xmlns:a16="http://schemas.microsoft.com/office/drawing/2014/main" id="{53F9C05D-4597-2625-9E46-80B9198C3F97}"/>
              </a:ext>
            </a:extLst>
          </p:cNvPr>
          <p:cNvSpPr>
            <a:spLocks noGrp="1"/>
          </p:cNvSpPr>
          <p:nvPr>
            <p:ph type="body" sz="quarter" idx="13"/>
          </p:nvPr>
        </p:nvSpPr>
        <p:spPr/>
        <p:txBody>
          <a:bodyPr/>
          <a:lstStyle/>
          <a:p>
            <a:r>
              <a:rPr lang="en-US" altLang="ko-KR" dirty="0"/>
              <a:t>-</a:t>
            </a:r>
            <a:endParaRPr lang="ko-KR" altLang="en-US" dirty="0"/>
          </a:p>
        </p:txBody>
      </p:sp>
      <p:grpSp>
        <p:nvGrpSpPr>
          <p:cNvPr id="6" name="Modal">
            <a:extLst>
              <a:ext uri="{FF2B5EF4-FFF2-40B4-BE49-F238E27FC236}">
                <a16:creationId xmlns:a16="http://schemas.microsoft.com/office/drawing/2014/main" id="{E1D04CA0-7697-A3C6-AAB4-3AB2764A4D12}"/>
              </a:ext>
            </a:extLst>
          </p:cNvPr>
          <p:cNvGrpSpPr/>
          <p:nvPr/>
        </p:nvGrpSpPr>
        <p:grpSpPr>
          <a:xfrm>
            <a:off x="246396" y="1158200"/>
            <a:ext cx="8871480" cy="5152024"/>
            <a:chOff x="1765662" y="2199276"/>
            <a:chExt cx="5699761" cy="4061231"/>
          </a:xfrm>
        </p:grpSpPr>
        <p:sp>
          <p:nvSpPr>
            <p:cNvPr id="7" name="Border">
              <a:extLst>
                <a:ext uri="{FF2B5EF4-FFF2-40B4-BE49-F238E27FC236}">
                  <a16:creationId xmlns:a16="http://schemas.microsoft.com/office/drawing/2014/main" id="{953D40F7-C5B7-47A9-DC99-B6EC840F294C}"/>
                </a:ext>
              </a:extLst>
            </p:cNvPr>
            <p:cNvSpPr/>
            <p:nvPr/>
          </p:nvSpPr>
          <p:spPr>
            <a:xfrm>
              <a:off x="1765663" y="2199276"/>
              <a:ext cx="5699760" cy="4061231"/>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a:solidFill>
                    <a:srgbClr val="5F5F5F"/>
                  </a:solidFill>
                  <a:latin typeface="Segoe UI" panose="020B0502040204020203" pitchFamily="34" charset="0"/>
                  <a:cs typeface="Segoe UI" panose="020B0502040204020203" pitchFamily="34" charset="0"/>
                </a:rPr>
                <a:t>행사출고</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54B88F8A-4DC1-BA6C-B8AC-ABCD7EDB6DA5}"/>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06629850-DB6A-265B-A2B7-469F76E075A4}"/>
                </a:ext>
              </a:extLst>
            </p:cNvPr>
            <p:cNvCxnSpPr/>
            <p:nvPr/>
          </p:nvCxnSpPr>
          <p:spPr>
            <a:xfrm>
              <a:off x="1765662" y="2610142"/>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79CFAACE-B9C7-BF1D-90D8-903586FA25CB}"/>
                </a:ext>
              </a:extLst>
            </p:cNvPr>
            <p:cNvCxnSpPr/>
            <p:nvPr/>
          </p:nvCxnSpPr>
          <p:spPr>
            <a:xfrm>
              <a:off x="1765663" y="5788487"/>
              <a:ext cx="569735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1" name="Close Icon">
              <a:extLst>
                <a:ext uri="{FF2B5EF4-FFF2-40B4-BE49-F238E27FC236}">
                  <a16:creationId xmlns:a16="http://schemas.microsoft.com/office/drawing/2014/main" id="{0B1AF73F-ECE3-4F0C-E8A1-A000617B72C9}"/>
                </a:ext>
              </a:extLst>
            </p:cNvPr>
            <p:cNvSpPr>
              <a:spLocks noChangeAspect="1"/>
            </p:cNvSpPr>
            <p:nvPr/>
          </p:nvSpPr>
          <p:spPr bwMode="auto">
            <a:xfrm>
              <a:off x="7234484" y="2386749"/>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2" name="Input">
            <a:extLst>
              <a:ext uri="{FF2B5EF4-FFF2-40B4-BE49-F238E27FC236}">
                <a16:creationId xmlns:a16="http://schemas.microsoft.com/office/drawing/2014/main" id="{EB3F4AAF-0B41-6A73-303F-A90FE0D74A1C}"/>
              </a:ext>
            </a:extLst>
          </p:cNvPr>
          <p:cNvSpPr/>
          <p:nvPr/>
        </p:nvSpPr>
        <p:spPr>
          <a:xfrm>
            <a:off x="8160969" y="2341583"/>
            <a:ext cx="763956"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17" name="Button">
            <a:extLst>
              <a:ext uri="{FF2B5EF4-FFF2-40B4-BE49-F238E27FC236}">
                <a16:creationId xmlns:a16="http://schemas.microsoft.com/office/drawing/2014/main" id="{3EA9F6B0-0A8E-067A-D327-4BD8F73EAAB0}"/>
              </a:ext>
            </a:extLst>
          </p:cNvPr>
          <p:cNvSpPr/>
          <p:nvPr/>
        </p:nvSpPr>
        <p:spPr>
          <a:xfrm>
            <a:off x="7532666" y="5832021"/>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nvGrpSpPr>
          <p:cNvPr id="19" name="그룹 18">
            <a:extLst>
              <a:ext uri="{FF2B5EF4-FFF2-40B4-BE49-F238E27FC236}">
                <a16:creationId xmlns:a16="http://schemas.microsoft.com/office/drawing/2014/main" id="{C52EF924-DFA6-C268-B419-53A3CB6EBFEB}"/>
              </a:ext>
            </a:extLst>
          </p:cNvPr>
          <p:cNvGrpSpPr/>
          <p:nvPr/>
        </p:nvGrpSpPr>
        <p:grpSpPr>
          <a:xfrm>
            <a:off x="458290" y="1858333"/>
            <a:ext cx="1850085" cy="344350"/>
            <a:chOff x="2594313" y="1528470"/>
            <a:chExt cx="1850085" cy="344350"/>
          </a:xfrm>
        </p:grpSpPr>
        <p:sp>
          <p:nvSpPr>
            <p:cNvPr id="20" name="Input">
              <a:extLst>
                <a:ext uri="{FF2B5EF4-FFF2-40B4-BE49-F238E27FC236}">
                  <a16:creationId xmlns:a16="http://schemas.microsoft.com/office/drawing/2014/main" id="{61879A02-4C47-13BF-0B3E-25FC9F0F284B}"/>
                </a:ext>
              </a:extLst>
            </p:cNvPr>
            <p:cNvSpPr/>
            <p:nvPr/>
          </p:nvSpPr>
          <p:spPr>
            <a:xfrm>
              <a:off x="2594313" y="1605799"/>
              <a:ext cx="1850085"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21" name="Arrow Down">
              <a:extLst>
                <a:ext uri="{FF2B5EF4-FFF2-40B4-BE49-F238E27FC236}">
                  <a16:creationId xmlns:a16="http://schemas.microsoft.com/office/drawing/2014/main" id="{1CCC417D-8081-449B-E14B-9F1708CFA019}"/>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22" name="TextBox 21">
              <a:extLst>
                <a:ext uri="{FF2B5EF4-FFF2-40B4-BE49-F238E27FC236}">
                  <a16:creationId xmlns:a16="http://schemas.microsoft.com/office/drawing/2014/main" id="{8747B40A-CE81-0C06-70E2-7E2EF135C5E5}"/>
                </a:ext>
              </a:extLst>
            </p:cNvPr>
            <p:cNvSpPr txBox="1"/>
            <p:nvPr/>
          </p:nvSpPr>
          <p:spPr>
            <a:xfrm>
              <a:off x="2620741" y="1528470"/>
              <a:ext cx="753856" cy="138499"/>
            </a:xfrm>
            <a:prstGeom prst="rect">
              <a:avLst/>
            </a:prstGeom>
            <a:solidFill>
              <a:schemeClr val="bg1"/>
            </a:solidFill>
          </p:spPr>
          <p:txBody>
            <a:bodyPr wrap="none" lIns="36000" tIns="0" bIns="0" rtlCol="0">
              <a:spAutoFit/>
            </a:bodyPr>
            <a:lstStyle/>
            <a:p>
              <a:r>
                <a:rPr lang="ko-KR" altLang="en-US" sz="900"/>
                <a:t>출고 물류센터</a:t>
              </a:r>
              <a:endParaRPr lang="ko-KR" altLang="en-US" sz="900" dirty="0"/>
            </a:p>
          </p:txBody>
        </p:sp>
      </p:grpSp>
      <p:grpSp>
        <p:nvGrpSpPr>
          <p:cNvPr id="23" name="그룹 22">
            <a:extLst>
              <a:ext uri="{FF2B5EF4-FFF2-40B4-BE49-F238E27FC236}">
                <a16:creationId xmlns:a16="http://schemas.microsoft.com/office/drawing/2014/main" id="{19BC96CB-7B3B-C501-61AB-03BB0E42B80A}"/>
              </a:ext>
            </a:extLst>
          </p:cNvPr>
          <p:cNvGrpSpPr/>
          <p:nvPr/>
        </p:nvGrpSpPr>
        <p:grpSpPr>
          <a:xfrm>
            <a:off x="2368907" y="1858333"/>
            <a:ext cx="1854178" cy="344350"/>
            <a:chOff x="2590220" y="1528470"/>
            <a:chExt cx="1854178" cy="344350"/>
          </a:xfrm>
        </p:grpSpPr>
        <p:sp>
          <p:nvSpPr>
            <p:cNvPr id="24" name="Input">
              <a:extLst>
                <a:ext uri="{FF2B5EF4-FFF2-40B4-BE49-F238E27FC236}">
                  <a16:creationId xmlns:a16="http://schemas.microsoft.com/office/drawing/2014/main" id="{23CAC6E5-0223-7582-A5A2-8810360ED21A}"/>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25" name="Arrow Down">
              <a:extLst>
                <a:ext uri="{FF2B5EF4-FFF2-40B4-BE49-F238E27FC236}">
                  <a16:creationId xmlns:a16="http://schemas.microsoft.com/office/drawing/2014/main" id="{4BF08026-FB44-F8AF-B114-3DCFD185BE37}"/>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26" name="TextBox 25">
              <a:extLst>
                <a:ext uri="{FF2B5EF4-FFF2-40B4-BE49-F238E27FC236}">
                  <a16:creationId xmlns:a16="http://schemas.microsoft.com/office/drawing/2014/main" id="{B71E503B-BA45-0006-7982-EAFBEB40BBB6}"/>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출고본부</a:t>
              </a:r>
              <a:endParaRPr lang="ko-KR" altLang="en-US" sz="900" dirty="0"/>
            </a:p>
          </p:txBody>
        </p:sp>
      </p:grpSp>
      <p:grpSp>
        <p:nvGrpSpPr>
          <p:cNvPr id="42" name="그룹 41">
            <a:extLst>
              <a:ext uri="{FF2B5EF4-FFF2-40B4-BE49-F238E27FC236}">
                <a16:creationId xmlns:a16="http://schemas.microsoft.com/office/drawing/2014/main" id="{5C801183-87BB-EFA8-166C-7B325014D8BD}"/>
              </a:ext>
            </a:extLst>
          </p:cNvPr>
          <p:cNvGrpSpPr/>
          <p:nvPr/>
        </p:nvGrpSpPr>
        <p:grpSpPr>
          <a:xfrm>
            <a:off x="4304197" y="1858333"/>
            <a:ext cx="1854178" cy="344350"/>
            <a:chOff x="2590220" y="1528470"/>
            <a:chExt cx="1854178" cy="344350"/>
          </a:xfrm>
        </p:grpSpPr>
        <p:sp>
          <p:nvSpPr>
            <p:cNvPr id="43" name="Input">
              <a:extLst>
                <a:ext uri="{FF2B5EF4-FFF2-40B4-BE49-F238E27FC236}">
                  <a16:creationId xmlns:a16="http://schemas.microsoft.com/office/drawing/2014/main" id="{4013619D-E3D9-7C6F-0DE8-DEB0D04368A7}"/>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4" name="Arrow Down">
              <a:extLst>
                <a:ext uri="{FF2B5EF4-FFF2-40B4-BE49-F238E27FC236}">
                  <a16:creationId xmlns:a16="http://schemas.microsoft.com/office/drawing/2014/main" id="{1F089357-D63D-A717-FC48-E2B17F6A298F}"/>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5" name="TextBox 44">
              <a:extLst>
                <a:ext uri="{FF2B5EF4-FFF2-40B4-BE49-F238E27FC236}">
                  <a16:creationId xmlns:a16="http://schemas.microsoft.com/office/drawing/2014/main" id="{E051709E-49B4-47A8-88EB-FD24EC906574}"/>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출고센터</a:t>
              </a:r>
              <a:endParaRPr lang="ko-KR" altLang="en-US" sz="900" dirty="0"/>
            </a:p>
          </p:txBody>
        </p:sp>
      </p:grpSp>
      <p:grpSp>
        <p:nvGrpSpPr>
          <p:cNvPr id="46" name="그룹 45">
            <a:extLst>
              <a:ext uri="{FF2B5EF4-FFF2-40B4-BE49-F238E27FC236}">
                <a16:creationId xmlns:a16="http://schemas.microsoft.com/office/drawing/2014/main" id="{B177E333-A8D1-ED14-8682-F746D01B2CF1}"/>
              </a:ext>
            </a:extLst>
          </p:cNvPr>
          <p:cNvGrpSpPr/>
          <p:nvPr/>
        </p:nvGrpSpPr>
        <p:grpSpPr>
          <a:xfrm>
            <a:off x="458290" y="2257773"/>
            <a:ext cx="1854178" cy="344350"/>
            <a:chOff x="2590220" y="1528470"/>
            <a:chExt cx="1854178" cy="344350"/>
          </a:xfrm>
        </p:grpSpPr>
        <p:sp>
          <p:nvSpPr>
            <p:cNvPr id="47" name="Input">
              <a:extLst>
                <a:ext uri="{FF2B5EF4-FFF2-40B4-BE49-F238E27FC236}">
                  <a16:creationId xmlns:a16="http://schemas.microsoft.com/office/drawing/2014/main" id="{B0B51069-7E57-A246-B438-471C0AC29C36}"/>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49" name="TextBox 48">
              <a:extLst>
                <a:ext uri="{FF2B5EF4-FFF2-40B4-BE49-F238E27FC236}">
                  <a16:creationId xmlns:a16="http://schemas.microsoft.com/office/drawing/2014/main" id="{CDEC3904-02EF-9C2D-B928-9808B86D28F2}"/>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대분류</a:t>
              </a:r>
              <a:endParaRPr lang="ko-KR" altLang="en-US" sz="900" dirty="0"/>
            </a:p>
          </p:txBody>
        </p:sp>
      </p:grpSp>
      <p:sp>
        <p:nvSpPr>
          <p:cNvPr id="50" name="Input">
            <a:extLst>
              <a:ext uri="{FF2B5EF4-FFF2-40B4-BE49-F238E27FC236}">
                <a16:creationId xmlns:a16="http://schemas.microsoft.com/office/drawing/2014/main" id="{9271110E-86CA-C4BB-D226-3885D723E85C}"/>
              </a:ext>
            </a:extLst>
          </p:cNvPr>
          <p:cNvSpPr/>
          <p:nvPr/>
        </p:nvSpPr>
        <p:spPr>
          <a:xfrm>
            <a:off x="8171498" y="1917572"/>
            <a:ext cx="753426" cy="267021"/>
          </a:xfrm>
          <a:prstGeom prst="roundRect">
            <a:avLst>
              <a:gd name="adj" fmla="val 10785"/>
            </a:avLst>
          </a:prstGeom>
          <a:solidFill>
            <a:srgbClr val="10834E"/>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ko-KR" sz="800">
                <a:solidFill>
                  <a:schemeClr val="bg1"/>
                </a:solidFill>
                <a:latin typeface="Segoe UI" panose="020B0502040204020203" pitchFamily="34" charset="0"/>
                <a:cs typeface="Segoe UI" panose="020B0502040204020203" pitchFamily="34" charset="0"/>
              </a:rPr>
              <a:t>QR</a:t>
            </a:r>
            <a:r>
              <a:rPr lang="ko-KR" altLang="en-US" sz="800">
                <a:solidFill>
                  <a:schemeClr val="bg1"/>
                </a:solidFill>
                <a:latin typeface="Segoe UI" panose="020B0502040204020203" pitchFamily="34" charset="0"/>
                <a:cs typeface="Segoe UI" panose="020B0502040204020203" pitchFamily="34" charset="0"/>
              </a:rPr>
              <a:t>코드 스캔</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51" name="그룹 50">
            <a:extLst>
              <a:ext uri="{FF2B5EF4-FFF2-40B4-BE49-F238E27FC236}">
                <a16:creationId xmlns:a16="http://schemas.microsoft.com/office/drawing/2014/main" id="{17CE7DBB-AE27-C990-E4D9-CBDB77703F63}"/>
              </a:ext>
            </a:extLst>
          </p:cNvPr>
          <p:cNvGrpSpPr/>
          <p:nvPr/>
        </p:nvGrpSpPr>
        <p:grpSpPr>
          <a:xfrm>
            <a:off x="2374176" y="2257773"/>
            <a:ext cx="1854178" cy="344350"/>
            <a:chOff x="2590220" y="1528470"/>
            <a:chExt cx="1854178" cy="344350"/>
          </a:xfrm>
        </p:grpSpPr>
        <p:sp>
          <p:nvSpPr>
            <p:cNvPr id="52" name="Input">
              <a:extLst>
                <a:ext uri="{FF2B5EF4-FFF2-40B4-BE49-F238E27FC236}">
                  <a16:creationId xmlns:a16="http://schemas.microsoft.com/office/drawing/2014/main" id="{DE2213E1-93DB-4EC3-EEF0-1F3ED1962A52}"/>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53" name="TextBox 52">
              <a:extLst>
                <a:ext uri="{FF2B5EF4-FFF2-40B4-BE49-F238E27FC236}">
                  <a16:creationId xmlns:a16="http://schemas.microsoft.com/office/drawing/2014/main" id="{3A4F963F-1641-A06A-8C15-C75D18380003}"/>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중분류</a:t>
              </a:r>
              <a:endParaRPr lang="ko-KR" altLang="en-US" sz="900" dirty="0"/>
            </a:p>
          </p:txBody>
        </p:sp>
      </p:grpSp>
      <p:grpSp>
        <p:nvGrpSpPr>
          <p:cNvPr id="54" name="그룹 53">
            <a:extLst>
              <a:ext uri="{FF2B5EF4-FFF2-40B4-BE49-F238E27FC236}">
                <a16:creationId xmlns:a16="http://schemas.microsoft.com/office/drawing/2014/main" id="{CF716CFE-E758-3130-3F33-DFF8567BDFCF}"/>
              </a:ext>
            </a:extLst>
          </p:cNvPr>
          <p:cNvGrpSpPr/>
          <p:nvPr/>
        </p:nvGrpSpPr>
        <p:grpSpPr>
          <a:xfrm>
            <a:off x="4307479" y="2257773"/>
            <a:ext cx="1854178" cy="344350"/>
            <a:chOff x="2590220" y="1528470"/>
            <a:chExt cx="1854178" cy="344350"/>
          </a:xfrm>
        </p:grpSpPr>
        <p:sp>
          <p:nvSpPr>
            <p:cNvPr id="55" name="Input">
              <a:extLst>
                <a:ext uri="{FF2B5EF4-FFF2-40B4-BE49-F238E27FC236}">
                  <a16:creationId xmlns:a16="http://schemas.microsoft.com/office/drawing/2014/main" id="{9DB3E640-DEC6-FA95-D024-19F9A42B2ACB}"/>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56" name="TextBox 55">
              <a:extLst>
                <a:ext uri="{FF2B5EF4-FFF2-40B4-BE49-F238E27FC236}">
                  <a16:creationId xmlns:a16="http://schemas.microsoft.com/office/drawing/2014/main" id="{064B4169-9739-59DB-0017-708E29B4B842}"/>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소분류</a:t>
              </a:r>
              <a:endParaRPr lang="ko-KR" altLang="en-US" sz="900" dirty="0"/>
            </a:p>
          </p:txBody>
        </p:sp>
      </p:grpSp>
      <p:grpSp>
        <p:nvGrpSpPr>
          <p:cNvPr id="60" name="그룹 59">
            <a:extLst>
              <a:ext uri="{FF2B5EF4-FFF2-40B4-BE49-F238E27FC236}">
                <a16:creationId xmlns:a16="http://schemas.microsoft.com/office/drawing/2014/main" id="{BF527126-FF6D-C3B6-9263-D10CE8CCFBE3}"/>
              </a:ext>
            </a:extLst>
          </p:cNvPr>
          <p:cNvGrpSpPr/>
          <p:nvPr/>
        </p:nvGrpSpPr>
        <p:grpSpPr>
          <a:xfrm>
            <a:off x="6223364" y="2257773"/>
            <a:ext cx="1854178" cy="344350"/>
            <a:chOff x="2590220" y="1528470"/>
            <a:chExt cx="1854178" cy="344350"/>
          </a:xfrm>
        </p:grpSpPr>
        <p:sp>
          <p:nvSpPr>
            <p:cNvPr id="61" name="Input">
              <a:extLst>
                <a:ext uri="{FF2B5EF4-FFF2-40B4-BE49-F238E27FC236}">
                  <a16:creationId xmlns:a16="http://schemas.microsoft.com/office/drawing/2014/main" id="{97845759-C718-4783-E917-40C4CD11EF2B}"/>
                </a:ext>
              </a:extLst>
            </p:cNvPr>
            <p:cNvSpPr/>
            <p:nvPr/>
          </p:nvSpPr>
          <p:spPr>
            <a:xfrm>
              <a:off x="2590220" y="1605799"/>
              <a:ext cx="1854178"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US" sz="800" dirty="0">
                <a:solidFill>
                  <a:srgbClr val="5F5F5F"/>
                </a:solidFill>
                <a:latin typeface="Segoe UI" panose="020B0502040204020203" pitchFamily="34" charset="0"/>
                <a:cs typeface="Segoe UI" panose="020B0502040204020203" pitchFamily="34" charset="0"/>
              </a:endParaRPr>
            </a:p>
          </p:txBody>
        </p:sp>
        <p:sp>
          <p:nvSpPr>
            <p:cNvPr id="62" name="TextBox 61">
              <a:extLst>
                <a:ext uri="{FF2B5EF4-FFF2-40B4-BE49-F238E27FC236}">
                  <a16:creationId xmlns:a16="http://schemas.microsoft.com/office/drawing/2014/main" id="{46BB9E03-E939-2B7F-5E86-F46CDF447191}"/>
                </a:ext>
              </a:extLst>
            </p:cNvPr>
            <p:cNvSpPr txBox="1"/>
            <p:nvPr/>
          </p:nvSpPr>
          <p:spPr>
            <a:xfrm>
              <a:off x="2650752" y="1528470"/>
              <a:ext cx="526229" cy="138499"/>
            </a:xfrm>
            <a:prstGeom prst="rect">
              <a:avLst/>
            </a:prstGeom>
            <a:solidFill>
              <a:schemeClr val="bg1"/>
            </a:solidFill>
          </p:spPr>
          <p:txBody>
            <a:bodyPr wrap="square" lIns="36000" tIns="0" bIns="0" rtlCol="0">
              <a:spAutoFit/>
            </a:bodyPr>
            <a:lstStyle/>
            <a:p>
              <a:r>
                <a:rPr lang="ko-KR" altLang="en-US" sz="900"/>
                <a:t>품목코드</a:t>
              </a:r>
              <a:endParaRPr lang="ko-KR" altLang="en-US" sz="900" dirty="0"/>
            </a:p>
          </p:txBody>
        </p:sp>
      </p:grpSp>
      <p:sp>
        <p:nvSpPr>
          <p:cNvPr id="67" name="Input">
            <a:extLst>
              <a:ext uri="{FF2B5EF4-FFF2-40B4-BE49-F238E27FC236}">
                <a16:creationId xmlns:a16="http://schemas.microsoft.com/office/drawing/2014/main" id="{13FD4EDE-7F8B-8FC0-0CD0-47A52C58AF8C}"/>
              </a:ext>
            </a:extLst>
          </p:cNvPr>
          <p:cNvSpPr/>
          <p:nvPr/>
        </p:nvSpPr>
        <p:spPr>
          <a:xfrm>
            <a:off x="4408470" y="3716837"/>
            <a:ext cx="436640" cy="230754"/>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b="1">
                <a:solidFill>
                  <a:schemeClr val="bg1"/>
                </a:solidFill>
                <a:latin typeface="Segoe UI" panose="020B0502040204020203" pitchFamily="34" charset="0"/>
                <a:cs typeface="Segoe UI" panose="020B0502040204020203" pitchFamily="34" charset="0"/>
              </a:rPr>
              <a:t>추가 </a:t>
            </a:r>
            <a:r>
              <a:rPr lang="en-US" altLang="ko-KR" sz="800" b="1">
                <a:solidFill>
                  <a:schemeClr val="bg1"/>
                </a:solidFill>
                <a:latin typeface="Segoe UI" panose="020B0502040204020203" pitchFamily="34" charset="0"/>
                <a:cs typeface="Segoe UI" panose="020B0502040204020203" pitchFamily="34" charset="0"/>
              </a:rPr>
              <a:t>&gt;</a:t>
            </a:r>
            <a:endParaRPr lang="en-US" altLang="ko-KR" sz="800" b="1" dirty="0">
              <a:solidFill>
                <a:schemeClr val="bg1"/>
              </a:solidFill>
              <a:latin typeface="Segoe UI" panose="020B0502040204020203" pitchFamily="34" charset="0"/>
              <a:cs typeface="Segoe UI" panose="020B0502040204020203" pitchFamily="34" charset="0"/>
            </a:endParaRPr>
          </a:p>
        </p:txBody>
      </p:sp>
      <p:sp>
        <p:nvSpPr>
          <p:cNvPr id="69" name="Input">
            <a:extLst>
              <a:ext uri="{FF2B5EF4-FFF2-40B4-BE49-F238E27FC236}">
                <a16:creationId xmlns:a16="http://schemas.microsoft.com/office/drawing/2014/main" id="{143B7266-F21C-2852-92E0-963E9C4424FC}"/>
              </a:ext>
            </a:extLst>
          </p:cNvPr>
          <p:cNvSpPr/>
          <p:nvPr/>
        </p:nvSpPr>
        <p:spPr>
          <a:xfrm>
            <a:off x="4408470" y="4032126"/>
            <a:ext cx="436640" cy="209776"/>
          </a:xfrm>
          <a:prstGeom prst="roundRect">
            <a:avLst>
              <a:gd name="adj" fmla="val 10785"/>
            </a:avLst>
          </a:prstGeom>
          <a:solidFill>
            <a:srgbClr val="C00000"/>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b="1">
                <a:solidFill>
                  <a:schemeClr val="bg1"/>
                </a:solidFill>
                <a:latin typeface="Segoe UI" panose="020B0502040204020203" pitchFamily="34" charset="0"/>
                <a:cs typeface="Segoe UI" panose="020B0502040204020203" pitchFamily="34" charset="0"/>
              </a:rPr>
              <a:t>초기화</a:t>
            </a:r>
            <a:endParaRPr lang="en-US" altLang="ko-KR" sz="800" b="1" dirty="0">
              <a:solidFill>
                <a:schemeClr val="bg1"/>
              </a:solidFill>
              <a:latin typeface="Segoe UI" panose="020B0502040204020203" pitchFamily="34" charset="0"/>
              <a:cs typeface="Segoe UI" panose="020B0502040204020203" pitchFamily="34" charset="0"/>
            </a:endParaRPr>
          </a:p>
        </p:txBody>
      </p:sp>
      <p:graphicFrame>
        <p:nvGraphicFramePr>
          <p:cNvPr id="70" name="표 48">
            <a:extLst>
              <a:ext uri="{FF2B5EF4-FFF2-40B4-BE49-F238E27FC236}">
                <a16:creationId xmlns:a16="http://schemas.microsoft.com/office/drawing/2014/main" id="{E56980C6-E94A-F990-9168-ACBD03E3404D}"/>
              </a:ext>
            </a:extLst>
          </p:cNvPr>
          <p:cNvGraphicFramePr>
            <a:graphicFrameLocks noGrp="1"/>
          </p:cNvGraphicFramePr>
          <p:nvPr>
            <p:extLst>
              <p:ext uri="{D42A27DB-BD31-4B8C-83A1-F6EECF244321}">
                <p14:modId xmlns:p14="http://schemas.microsoft.com/office/powerpoint/2010/main" val="946302205"/>
              </p:ext>
            </p:extLst>
          </p:nvPr>
        </p:nvGraphicFramePr>
        <p:xfrm>
          <a:off x="4989648" y="2790840"/>
          <a:ext cx="3620951" cy="2598195"/>
        </p:xfrm>
        <a:graphic>
          <a:graphicData uri="http://schemas.openxmlformats.org/drawingml/2006/table">
            <a:tbl>
              <a:tblPr firstRow="1" bandRow="1">
                <a:tableStyleId>{F2DE63D5-997A-4646-A377-4702673A728D}</a:tableStyleId>
              </a:tblPr>
              <a:tblGrid>
                <a:gridCol w="514337">
                  <a:extLst>
                    <a:ext uri="{9D8B030D-6E8A-4147-A177-3AD203B41FA5}">
                      <a16:colId xmlns:a16="http://schemas.microsoft.com/office/drawing/2014/main" val="20000"/>
                    </a:ext>
                  </a:extLst>
                </a:gridCol>
                <a:gridCol w="512713">
                  <a:extLst>
                    <a:ext uri="{9D8B030D-6E8A-4147-A177-3AD203B41FA5}">
                      <a16:colId xmlns:a16="http://schemas.microsoft.com/office/drawing/2014/main" val="20001"/>
                    </a:ext>
                  </a:extLst>
                </a:gridCol>
                <a:gridCol w="385773">
                  <a:extLst>
                    <a:ext uri="{9D8B030D-6E8A-4147-A177-3AD203B41FA5}">
                      <a16:colId xmlns:a16="http://schemas.microsoft.com/office/drawing/2014/main" val="20002"/>
                    </a:ext>
                  </a:extLst>
                </a:gridCol>
                <a:gridCol w="1745019">
                  <a:extLst>
                    <a:ext uri="{9D8B030D-6E8A-4147-A177-3AD203B41FA5}">
                      <a16:colId xmlns:a16="http://schemas.microsoft.com/office/drawing/2014/main" val="20003"/>
                    </a:ext>
                  </a:extLst>
                </a:gridCol>
                <a:gridCol w="463109">
                  <a:extLst>
                    <a:ext uri="{9D8B030D-6E8A-4147-A177-3AD203B41FA5}">
                      <a16:colId xmlns:a16="http://schemas.microsoft.com/office/drawing/2014/main" val="20004"/>
                    </a:ext>
                  </a:extLst>
                </a:gridCol>
              </a:tblGrid>
              <a:tr h="279660">
                <a:tc>
                  <a:txBody>
                    <a:bodyPr/>
                    <a:lstStyle/>
                    <a:p>
                      <a:pPr algn="ctr" latinLnBrk="1"/>
                      <a:r>
                        <a:rPr lang="ko-KR" altLang="en-US" sz="700" dirty="0" smtClean="0"/>
                        <a:t>본부</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센터</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수량</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품목</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삭제</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463707">
                <a:tc>
                  <a:txBody>
                    <a:bodyPr/>
                    <a:lstStyle/>
                    <a:p>
                      <a:pPr algn="ct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수의</a:t>
                      </a:r>
                      <a:r>
                        <a:rPr lang="en-US" altLang="ko-KR" sz="700" dirty="0" smtClean="0"/>
                        <a:t>/</a:t>
                      </a:r>
                      <a:r>
                        <a:rPr lang="ko-KR" altLang="en-US" sz="700" dirty="0" smtClean="0"/>
                        <a:t>대마</a:t>
                      </a:r>
                      <a:r>
                        <a:rPr lang="en-US" altLang="ko-KR" sz="700" baseline="0" dirty="0" smtClean="0"/>
                        <a:t> 4</a:t>
                      </a:r>
                      <a:r>
                        <a:rPr lang="ko-KR" altLang="en-US" sz="700" baseline="0" dirty="0" smtClean="0"/>
                        <a:t>호</a:t>
                      </a:r>
                      <a:r>
                        <a:rPr lang="en-US" altLang="ko-KR" sz="700" baseline="0" dirty="0" smtClean="0"/>
                        <a:t>/</a:t>
                      </a:r>
                      <a:r>
                        <a:rPr lang="ko-KR" altLang="en-US" sz="700" baseline="0" dirty="0" smtClean="0"/>
                        <a:t>남자</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46370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46370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46370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46370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grpSp>
        <p:nvGrpSpPr>
          <p:cNvPr id="71" name="Scroll Indicator">
            <a:extLst>
              <a:ext uri="{FF2B5EF4-FFF2-40B4-BE49-F238E27FC236}">
                <a16:creationId xmlns:a16="http://schemas.microsoft.com/office/drawing/2014/main" id="{044A0AD4-F698-D69D-2278-5C0C57B851F7}"/>
              </a:ext>
            </a:extLst>
          </p:cNvPr>
          <p:cNvGrpSpPr/>
          <p:nvPr/>
        </p:nvGrpSpPr>
        <p:grpSpPr>
          <a:xfrm>
            <a:off x="8758281" y="2896272"/>
            <a:ext cx="25400" cy="2492768"/>
            <a:chOff x="892175" y="1261242"/>
            <a:chExt cx="25400" cy="3016250"/>
          </a:xfrm>
        </p:grpSpPr>
        <p:cxnSp>
          <p:nvCxnSpPr>
            <p:cNvPr id="72" name="Track">
              <a:extLst>
                <a:ext uri="{FF2B5EF4-FFF2-40B4-BE49-F238E27FC236}">
                  <a16:creationId xmlns:a16="http://schemas.microsoft.com/office/drawing/2014/main" id="{2A538451-A111-8DB5-5AF5-B327A7375496}"/>
                </a:ext>
              </a:extLst>
            </p:cNvPr>
            <p:cNvCxnSpPr/>
            <p:nvPr/>
          </p:nvCxnSpPr>
          <p:spPr>
            <a:xfrm>
              <a:off x="904875" y="1261242"/>
              <a:ext cx="0" cy="3016250"/>
            </a:xfrm>
            <a:prstGeom prst="line">
              <a:avLst/>
            </a:prstGeom>
            <a:ln w="6350">
              <a:solidFill>
                <a:srgbClr val="000000">
                  <a:alpha val="12000"/>
                </a:srgbClr>
              </a:solidFill>
            </a:ln>
          </p:spPr>
          <p:style>
            <a:lnRef idx="1">
              <a:schemeClr val="accent1"/>
            </a:lnRef>
            <a:fillRef idx="0">
              <a:schemeClr val="accent1"/>
            </a:fillRef>
            <a:effectRef idx="0">
              <a:schemeClr val="accent1"/>
            </a:effectRef>
            <a:fontRef idx="minor">
              <a:schemeClr val="tx1"/>
            </a:fontRef>
          </p:style>
        </p:cxnSp>
        <p:sp>
          <p:nvSpPr>
            <p:cNvPr id="73" name="Thumb">
              <a:extLst>
                <a:ext uri="{FF2B5EF4-FFF2-40B4-BE49-F238E27FC236}">
                  <a16:creationId xmlns:a16="http://schemas.microsoft.com/office/drawing/2014/main" id="{665161A0-E78F-0412-D134-7E5DA198A401}"/>
                </a:ext>
              </a:extLst>
            </p:cNvPr>
            <p:cNvSpPr/>
            <p:nvPr/>
          </p:nvSpPr>
          <p:spPr>
            <a:xfrm>
              <a:off x="892175" y="1718869"/>
              <a:ext cx="25400" cy="508000"/>
            </a:xfrm>
            <a:prstGeom prst="roundRect">
              <a:avLst/>
            </a:prstGeom>
            <a:solidFill>
              <a:srgbClr val="4D4D4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chemeClr val="tx1"/>
                </a:solidFill>
                <a:latin typeface="Segoe UI" panose="020B0502040204020203" pitchFamily="34" charset="0"/>
                <a:cs typeface="Segoe UI" panose="020B0502040204020203" pitchFamily="34" charset="0"/>
              </a:endParaRPr>
            </a:p>
          </p:txBody>
        </p:sp>
      </p:grpSp>
      <p:sp>
        <p:nvSpPr>
          <p:cNvPr id="75" name="Remove">
            <a:extLst>
              <a:ext uri="{FF2B5EF4-FFF2-40B4-BE49-F238E27FC236}">
                <a16:creationId xmlns:a16="http://schemas.microsoft.com/office/drawing/2014/main" id="{DD79F52F-7760-B5C5-DAE9-A69174D38241}"/>
              </a:ext>
            </a:extLst>
          </p:cNvPr>
          <p:cNvSpPr>
            <a:spLocks noChangeAspect="1" noEditPoints="1"/>
          </p:cNvSpPr>
          <p:nvPr/>
        </p:nvSpPr>
        <p:spPr bwMode="auto">
          <a:xfrm>
            <a:off x="8277707" y="320786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6" name="Remove">
            <a:extLst>
              <a:ext uri="{FF2B5EF4-FFF2-40B4-BE49-F238E27FC236}">
                <a16:creationId xmlns:a16="http://schemas.microsoft.com/office/drawing/2014/main" id="{260D9E01-541F-049B-6D43-C739A8614E45}"/>
              </a:ext>
            </a:extLst>
          </p:cNvPr>
          <p:cNvSpPr>
            <a:spLocks noChangeAspect="1" noEditPoints="1"/>
          </p:cNvSpPr>
          <p:nvPr/>
        </p:nvSpPr>
        <p:spPr bwMode="auto">
          <a:xfrm>
            <a:off x="8277707" y="371586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7" name="Remove">
            <a:extLst>
              <a:ext uri="{FF2B5EF4-FFF2-40B4-BE49-F238E27FC236}">
                <a16:creationId xmlns:a16="http://schemas.microsoft.com/office/drawing/2014/main" id="{0B2E78C5-EFCB-E526-02E9-046DCB14BC66}"/>
              </a:ext>
            </a:extLst>
          </p:cNvPr>
          <p:cNvSpPr>
            <a:spLocks noChangeAspect="1" noEditPoints="1"/>
          </p:cNvSpPr>
          <p:nvPr/>
        </p:nvSpPr>
        <p:spPr bwMode="auto">
          <a:xfrm>
            <a:off x="8277707" y="415274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8" name="Remove">
            <a:extLst>
              <a:ext uri="{FF2B5EF4-FFF2-40B4-BE49-F238E27FC236}">
                <a16:creationId xmlns:a16="http://schemas.microsoft.com/office/drawing/2014/main" id="{C6A3528C-A34C-0DD1-38D4-76E1AEA6D2DC}"/>
              </a:ext>
            </a:extLst>
          </p:cNvPr>
          <p:cNvSpPr>
            <a:spLocks noChangeAspect="1" noEditPoints="1"/>
          </p:cNvSpPr>
          <p:nvPr/>
        </p:nvSpPr>
        <p:spPr bwMode="auto">
          <a:xfrm>
            <a:off x="8277707" y="459978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9" name="Remove">
            <a:extLst>
              <a:ext uri="{FF2B5EF4-FFF2-40B4-BE49-F238E27FC236}">
                <a16:creationId xmlns:a16="http://schemas.microsoft.com/office/drawing/2014/main" id="{BC00EE63-885B-DB00-9BE3-570C7DE34E59}"/>
              </a:ext>
            </a:extLst>
          </p:cNvPr>
          <p:cNvSpPr>
            <a:spLocks noChangeAspect="1" noEditPoints="1"/>
          </p:cNvSpPr>
          <p:nvPr/>
        </p:nvSpPr>
        <p:spPr bwMode="auto">
          <a:xfrm>
            <a:off x="8277707" y="5046827"/>
            <a:ext cx="188266" cy="188265"/>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80" name="Button">
            <a:extLst>
              <a:ext uri="{FF2B5EF4-FFF2-40B4-BE49-F238E27FC236}">
                <a16:creationId xmlns:a16="http://schemas.microsoft.com/office/drawing/2014/main" id="{E009B599-95B3-5DB5-2AC0-B3A0A27545FF}"/>
              </a:ext>
            </a:extLst>
          </p:cNvPr>
          <p:cNvSpPr/>
          <p:nvPr/>
        </p:nvSpPr>
        <p:spPr>
          <a:xfrm>
            <a:off x="8070724" y="5832021"/>
            <a:ext cx="671681"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a:solidFill>
                  <a:schemeClr val="bg1"/>
                </a:solidFill>
                <a:latin typeface="Segoe UI" panose="020B0502040204020203" pitchFamily="34" charset="0"/>
                <a:cs typeface="Segoe UI" panose="020B0502040204020203" pitchFamily="34" charset="0"/>
              </a:rPr>
              <a:t>출고하기</a:t>
            </a:r>
            <a:endParaRPr lang="en-US" sz="1050" dirty="0">
              <a:solidFill>
                <a:schemeClr val="bg1"/>
              </a:solidFill>
              <a:latin typeface="Segoe UI" panose="020B0502040204020203" pitchFamily="34" charset="0"/>
              <a:cs typeface="Segoe UI" panose="020B0502040204020203" pitchFamily="34" charset="0"/>
            </a:endParaRPr>
          </a:p>
        </p:txBody>
      </p:sp>
      <p:sp>
        <p:nvSpPr>
          <p:cNvPr id="81" name="TextBox 80">
            <a:extLst>
              <a:ext uri="{FF2B5EF4-FFF2-40B4-BE49-F238E27FC236}">
                <a16:creationId xmlns:a16="http://schemas.microsoft.com/office/drawing/2014/main" id="{F0A1F6F2-6D29-FD9C-67FE-5CD86D8FCDBB}"/>
              </a:ext>
            </a:extLst>
          </p:cNvPr>
          <p:cNvSpPr txBox="1"/>
          <p:nvPr/>
        </p:nvSpPr>
        <p:spPr>
          <a:xfrm>
            <a:off x="10017760" y="1662044"/>
            <a:ext cx="1717137" cy="938719"/>
          </a:xfrm>
          <a:prstGeom prst="rect">
            <a:avLst/>
          </a:prstGeom>
          <a:noFill/>
        </p:spPr>
        <p:txBody>
          <a:bodyPr wrap="none" rtlCol="0">
            <a:spAutoFit/>
          </a:bodyPr>
          <a:lstStyle/>
          <a:p>
            <a:r>
              <a:rPr lang="ko-KR" altLang="en-US" sz="1100" dirty="0">
                <a:solidFill>
                  <a:srgbClr val="FF0000"/>
                </a:solidFill>
              </a:rPr>
              <a:t>용품 사진 추가 시</a:t>
            </a:r>
            <a:endParaRPr lang="en-US" altLang="ko-KR" sz="1100" dirty="0">
              <a:solidFill>
                <a:srgbClr val="FF0000"/>
              </a:solidFill>
            </a:endParaRPr>
          </a:p>
          <a:p>
            <a:r>
              <a:rPr lang="ko-KR" altLang="en-US" sz="1100" dirty="0">
                <a:solidFill>
                  <a:srgbClr val="FF0000"/>
                </a:solidFill>
              </a:rPr>
              <a:t>모달에서 품목 선택</a:t>
            </a:r>
            <a:endParaRPr lang="en-US" altLang="ko-KR" sz="1100" dirty="0">
              <a:solidFill>
                <a:srgbClr val="FF0000"/>
              </a:solidFill>
            </a:endParaRPr>
          </a:p>
          <a:p>
            <a:r>
              <a:rPr lang="ko-KR" altLang="en-US" sz="1100" dirty="0">
                <a:solidFill>
                  <a:srgbClr val="FF0000"/>
                </a:solidFill>
              </a:rPr>
              <a:t>재고관리 대상여부 체크</a:t>
            </a:r>
            <a:endParaRPr lang="en-US" altLang="ko-KR" sz="1100" dirty="0">
              <a:solidFill>
                <a:srgbClr val="FF0000"/>
              </a:solidFill>
            </a:endParaRPr>
          </a:p>
          <a:p>
            <a:r>
              <a:rPr lang="ko-KR" altLang="en-US" sz="1100" dirty="0">
                <a:solidFill>
                  <a:srgbClr val="FF0000"/>
                </a:solidFill>
              </a:rPr>
              <a:t>재고관리 대상일 경우 </a:t>
            </a:r>
            <a:endParaRPr lang="en-US" altLang="ko-KR" sz="1100" dirty="0">
              <a:solidFill>
                <a:srgbClr val="FF0000"/>
              </a:solidFill>
            </a:endParaRPr>
          </a:p>
          <a:p>
            <a:r>
              <a:rPr lang="ko-KR" altLang="en-US" sz="1100" dirty="0">
                <a:solidFill>
                  <a:srgbClr val="FF0000"/>
                </a:solidFill>
              </a:rPr>
              <a:t>행사출고</a:t>
            </a:r>
            <a:r>
              <a:rPr lang="en-US" altLang="ko-KR" sz="1100" dirty="0">
                <a:solidFill>
                  <a:srgbClr val="FF0000"/>
                </a:solidFill>
              </a:rPr>
              <a:t> </a:t>
            </a:r>
            <a:r>
              <a:rPr lang="ko-KR" altLang="en-US" sz="1100" dirty="0">
                <a:solidFill>
                  <a:srgbClr val="FF0000"/>
                </a:solidFill>
              </a:rPr>
              <a:t>프로세스 진행해야</a:t>
            </a:r>
          </a:p>
        </p:txBody>
      </p:sp>
      <p:grpSp>
        <p:nvGrpSpPr>
          <p:cNvPr id="68" name="Scroll Indicator">
            <a:extLst>
              <a:ext uri="{FF2B5EF4-FFF2-40B4-BE49-F238E27FC236}">
                <a16:creationId xmlns:a16="http://schemas.microsoft.com/office/drawing/2014/main" id="{63EE010D-AC27-A02A-67FD-518196B9C8E8}"/>
              </a:ext>
            </a:extLst>
          </p:cNvPr>
          <p:cNvGrpSpPr/>
          <p:nvPr/>
        </p:nvGrpSpPr>
        <p:grpSpPr>
          <a:xfrm>
            <a:off x="4237081" y="2896272"/>
            <a:ext cx="25400" cy="2492768"/>
            <a:chOff x="892175" y="1261242"/>
            <a:chExt cx="25400" cy="3016250"/>
          </a:xfrm>
        </p:grpSpPr>
        <p:cxnSp>
          <p:nvCxnSpPr>
            <p:cNvPr id="74" name="Track">
              <a:extLst>
                <a:ext uri="{FF2B5EF4-FFF2-40B4-BE49-F238E27FC236}">
                  <a16:creationId xmlns:a16="http://schemas.microsoft.com/office/drawing/2014/main" id="{9FEC8749-36AF-98F6-3C3A-1C1CC60EEDD0}"/>
                </a:ext>
              </a:extLst>
            </p:cNvPr>
            <p:cNvCxnSpPr/>
            <p:nvPr/>
          </p:nvCxnSpPr>
          <p:spPr>
            <a:xfrm>
              <a:off x="904875" y="1261242"/>
              <a:ext cx="0" cy="3016250"/>
            </a:xfrm>
            <a:prstGeom prst="line">
              <a:avLst/>
            </a:prstGeom>
            <a:ln w="6350">
              <a:solidFill>
                <a:srgbClr val="000000">
                  <a:alpha val="12000"/>
                </a:srgbClr>
              </a:solidFill>
            </a:ln>
          </p:spPr>
          <p:style>
            <a:lnRef idx="1">
              <a:schemeClr val="accent1"/>
            </a:lnRef>
            <a:fillRef idx="0">
              <a:schemeClr val="accent1"/>
            </a:fillRef>
            <a:effectRef idx="0">
              <a:schemeClr val="accent1"/>
            </a:effectRef>
            <a:fontRef idx="minor">
              <a:schemeClr val="tx1"/>
            </a:fontRef>
          </p:style>
        </p:cxnSp>
        <p:sp>
          <p:nvSpPr>
            <p:cNvPr id="82" name="Thumb">
              <a:extLst>
                <a:ext uri="{FF2B5EF4-FFF2-40B4-BE49-F238E27FC236}">
                  <a16:creationId xmlns:a16="http://schemas.microsoft.com/office/drawing/2014/main" id="{F6B1462C-CF5C-0882-748F-7846BE8B3FD0}"/>
                </a:ext>
              </a:extLst>
            </p:cNvPr>
            <p:cNvSpPr/>
            <p:nvPr/>
          </p:nvSpPr>
          <p:spPr>
            <a:xfrm>
              <a:off x="892175" y="1718869"/>
              <a:ext cx="25400" cy="508000"/>
            </a:xfrm>
            <a:prstGeom prst="roundRect">
              <a:avLst/>
            </a:prstGeom>
            <a:solidFill>
              <a:srgbClr val="4D4D4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dirty="0">
                <a:solidFill>
                  <a:schemeClr val="tx1"/>
                </a:solidFill>
                <a:latin typeface="Segoe UI" panose="020B0502040204020203" pitchFamily="34" charset="0"/>
                <a:cs typeface="Segoe UI" panose="020B0502040204020203" pitchFamily="34" charset="0"/>
              </a:endParaRPr>
            </a:p>
          </p:txBody>
        </p:sp>
      </p:grpSp>
      <p:graphicFrame>
        <p:nvGraphicFramePr>
          <p:cNvPr id="84" name="표 48">
            <a:extLst>
              <a:ext uri="{FF2B5EF4-FFF2-40B4-BE49-F238E27FC236}">
                <a16:creationId xmlns:a16="http://schemas.microsoft.com/office/drawing/2014/main" id="{E56980C6-E94A-F990-9168-ACBD03E3404D}"/>
              </a:ext>
            </a:extLst>
          </p:cNvPr>
          <p:cNvGraphicFramePr>
            <a:graphicFrameLocks noGrp="1"/>
          </p:cNvGraphicFramePr>
          <p:nvPr>
            <p:extLst>
              <p:ext uri="{D42A27DB-BD31-4B8C-83A1-F6EECF244321}">
                <p14:modId xmlns:p14="http://schemas.microsoft.com/office/powerpoint/2010/main" val="691494116"/>
              </p:ext>
            </p:extLst>
          </p:nvPr>
        </p:nvGraphicFramePr>
        <p:xfrm>
          <a:off x="458290" y="2784233"/>
          <a:ext cx="3641925" cy="2604807"/>
        </p:xfrm>
        <a:graphic>
          <a:graphicData uri="http://schemas.openxmlformats.org/drawingml/2006/table">
            <a:tbl>
              <a:tblPr firstRow="1" bandRow="1">
                <a:tableStyleId>{F2DE63D5-997A-4646-A377-4702673A728D}</a:tableStyleId>
              </a:tblPr>
              <a:tblGrid>
                <a:gridCol w="1610833">
                  <a:extLst>
                    <a:ext uri="{9D8B030D-6E8A-4147-A177-3AD203B41FA5}">
                      <a16:colId xmlns:a16="http://schemas.microsoft.com/office/drawing/2014/main" val="20000"/>
                    </a:ext>
                  </a:extLst>
                </a:gridCol>
                <a:gridCol w="2031092">
                  <a:extLst>
                    <a:ext uri="{9D8B030D-6E8A-4147-A177-3AD203B41FA5}">
                      <a16:colId xmlns:a16="http://schemas.microsoft.com/office/drawing/2014/main" val="20003"/>
                    </a:ext>
                  </a:extLst>
                </a:gridCol>
              </a:tblGrid>
              <a:tr h="280372">
                <a:tc>
                  <a:txBody>
                    <a:bodyPr/>
                    <a:lstStyle/>
                    <a:p>
                      <a:pPr algn="ctr" latinLnBrk="1"/>
                      <a:r>
                        <a:rPr lang="ko-KR" altLang="en-US" sz="700" dirty="0" smtClean="0"/>
                        <a:t>품목코드</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품목</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464887">
                <a:tc>
                  <a:txBody>
                    <a:bodyPr/>
                    <a:lstStyle/>
                    <a:p>
                      <a:pPr algn="ct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수의</a:t>
                      </a:r>
                      <a:r>
                        <a:rPr lang="en-US" altLang="ko-KR" sz="700" dirty="0" smtClean="0"/>
                        <a:t>/</a:t>
                      </a:r>
                      <a:r>
                        <a:rPr lang="ko-KR" altLang="en-US" sz="700" dirty="0" smtClean="0"/>
                        <a:t>대마</a:t>
                      </a:r>
                      <a:r>
                        <a:rPr lang="en-US" altLang="ko-KR" sz="700" baseline="0" dirty="0" smtClean="0"/>
                        <a:t> 4</a:t>
                      </a:r>
                      <a:r>
                        <a:rPr lang="ko-KR" altLang="en-US" sz="700" baseline="0" dirty="0" smtClean="0"/>
                        <a:t>호</a:t>
                      </a:r>
                      <a:r>
                        <a:rPr lang="en-US" altLang="ko-KR" sz="700" baseline="0" dirty="0" smtClean="0"/>
                        <a:t>/</a:t>
                      </a:r>
                      <a:r>
                        <a:rPr lang="ko-KR" altLang="en-US" sz="700" baseline="0" dirty="0" smtClean="0"/>
                        <a:t>남자</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46488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46488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46488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464887">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grpSp>
        <p:nvGrpSpPr>
          <p:cNvPr id="18" name="그룹 17"/>
          <p:cNvGrpSpPr/>
          <p:nvPr/>
        </p:nvGrpSpPr>
        <p:grpSpPr>
          <a:xfrm>
            <a:off x="1045051" y="3279725"/>
            <a:ext cx="2782443" cy="690867"/>
            <a:chOff x="306835" y="3302969"/>
            <a:chExt cx="2782443" cy="690867"/>
          </a:xfrm>
        </p:grpSpPr>
        <p:sp>
          <p:nvSpPr>
            <p:cNvPr id="14" name="TextBox 13"/>
            <p:cNvSpPr txBox="1"/>
            <p:nvPr/>
          </p:nvSpPr>
          <p:spPr>
            <a:xfrm>
              <a:off x="306835" y="3716837"/>
              <a:ext cx="2782443" cy="276999"/>
            </a:xfrm>
            <a:prstGeom prst="rect">
              <a:avLst/>
            </a:prstGeom>
            <a:solidFill>
              <a:schemeClr val="bg1"/>
            </a:solidFill>
            <a:ln>
              <a:solidFill>
                <a:srgbClr val="FF0000"/>
              </a:solidFill>
            </a:ln>
          </p:spPr>
          <p:txBody>
            <a:bodyPr wrap="square" rtlCol="0">
              <a:spAutoFit/>
            </a:bodyPr>
            <a:lstStyle/>
            <a:p>
              <a:r>
                <a:rPr lang="ko-KR" altLang="en-US" sz="1200" dirty="0" smtClean="0">
                  <a:solidFill>
                    <a:srgbClr val="FF0000"/>
                  </a:solidFill>
                </a:rPr>
                <a:t>대분류</a:t>
              </a:r>
              <a:r>
                <a:rPr lang="en-US" altLang="ko-KR" sz="1200" dirty="0" smtClean="0">
                  <a:solidFill>
                    <a:srgbClr val="FF0000"/>
                  </a:solidFill>
                </a:rPr>
                <a:t>+</a:t>
              </a:r>
              <a:r>
                <a:rPr lang="ko-KR" altLang="en-US" sz="1200" dirty="0" smtClean="0">
                  <a:solidFill>
                    <a:srgbClr val="FF0000"/>
                  </a:solidFill>
                </a:rPr>
                <a:t>중분류</a:t>
              </a:r>
              <a:r>
                <a:rPr lang="en-US" altLang="ko-KR" sz="1200" dirty="0" smtClean="0">
                  <a:solidFill>
                    <a:srgbClr val="FF0000"/>
                  </a:solidFill>
                </a:rPr>
                <a:t>+</a:t>
              </a:r>
              <a:r>
                <a:rPr lang="ko-KR" altLang="en-US" sz="1200" dirty="0" smtClean="0">
                  <a:solidFill>
                    <a:srgbClr val="FF0000"/>
                  </a:solidFill>
                </a:rPr>
                <a:t>소분류 합쳐서 노출</a:t>
              </a:r>
              <a:endParaRPr lang="ko-KR" altLang="en-US" sz="1200" dirty="0">
                <a:solidFill>
                  <a:srgbClr val="FF0000"/>
                </a:solidFill>
              </a:endParaRPr>
            </a:p>
          </p:txBody>
        </p:sp>
        <p:cxnSp>
          <p:nvCxnSpPr>
            <p:cNvPr id="16" name="꺾인 연결선 15"/>
            <p:cNvCxnSpPr/>
            <p:nvPr/>
          </p:nvCxnSpPr>
          <p:spPr>
            <a:xfrm flipV="1">
              <a:off x="1295040" y="3302969"/>
              <a:ext cx="582822" cy="413868"/>
            </a:xfrm>
            <a:prstGeom prst="bentConnector3">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27" name="TextBox 26"/>
          <p:cNvSpPr txBox="1"/>
          <p:nvPr/>
        </p:nvSpPr>
        <p:spPr>
          <a:xfrm>
            <a:off x="9976339" y="3010937"/>
            <a:ext cx="2028092" cy="1446550"/>
          </a:xfrm>
          <a:prstGeom prst="rect">
            <a:avLst/>
          </a:prstGeom>
          <a:noFill/>
        </p:spPr>
        <p:txBody>
          <a:bodyPr wrap="square" rtlCol="0">
            <a:spAutoFit/>
          </a:bodyPr>
          <a:lstStyle/>
          <a:p>
            <a:r>
              <a:rPr lang="en-US" altLang="ko-KR" sz="1100" dirty="0" smtClean="0">
                <a:solidFill>
                  <a:srgbClr val="3272DD"/>
                </a:solidFill>
              </a:rPr>
              <a:t>** </a:t>
            </a:r>
            <a:r>
              <a:rPr lang="ko-KR" altLang="en-US" sz="1100" dirty="0" smtClean="0">
                <a:solidFill>
                  <a:srgbClr val="3272DD"/>
                </a:solidFill>
              </a:rPr>
              <a:t>본부장은 </a:t>
            </a:r>
            <a:r>
              <a:rPr lang="ko-KR" altLang="en-US" sz="1100" dirty="0">
                <a:solidFill>
                  <a:srgbClr val="3272DD"/>
                </a:solidFill>
              </a:rPr>
              <a:t>소속된 </a:t>
            </a:r>
            <a:r>
              <a:rPr lang="ko-KR" altLang="en-US" sz="1100" dirty="0" smtClean="0">
                <a:solidFill>
                  <a:srgbClr val="3272DD"/>
                </a:solidFill>
              </a:rPr>
              <a:t>본부만 </a:t>
            </a:r>
            <a:endParaRPr lang="en-US" altLang="ko-KR" sz="1100" dirty="0" smtClean="0">
              <a:solidFill>
                <a:srgbClr val="3272DD"/>
              </a:solidFill>
            </a:endParaRPr>
          </a:p>
          <a:p>
            <a:r>
              <a:rPr lang="ko-KR" altLang="en-US" sz="1100" dirty="0" smtClean="0">
                <a:solidFill>
                  <a:srgbClr val="3272DD"/>
                </a:solidFill>
              </a:rPr>
              <a:t>출고 가능</a:t>
            </a:r>
            <a:r>
              <a:rPr lang="en-US" altLang="ko-KR" sz="1100" dirty="0" smtClean="0">
                <a:solidFill>
                  <a:srgbClr val="3272DD"/>
                </a:solidFill>
              </a:rPr>
              <a:t>, </a:t>
            </a:r>
            <a:r>
              <a:rPr lang="ko-KR" altLang="en-US" sz="1100" dirty="0" smtClean="0">
                <a:solidFill>
                  <a:srgbClr val="3272DD"/>
                </a:solidFill>
              </a:rPr>
              <a:t>의전팀장은 각</a:t>
            </a:r>
            <a:endParaRPr lang="en-US" altLang="ko-KR" sz="1100" dirty="0" smtClean="0">
              <a:solidFill>
                <a:srgbClr val="3272DD"/>
              </a:solidFill>
            </a:endParaRPr>
          </a:p>
          <a:p>
            <a:r>
              <a:rPr lang="ko-KR" altLang="en-US" sz="1100" dirty="0" smtClean="0">
                <a:solidFill>
                  <a:srgbClr val="3272DD"/>
                </a:solidFill>
              </a:rPr>
              <a:t>소속된 센터에서만 </a:t>
            </a:r>
            <a:r>
              <a:rPr lang="ko-KR" altLang="en-US" sz="1100" dirty="0">
                <a:solidFill>
                  <a:srgbClr val="3272DD"/>
                </a:solidFill>
              </a:rPr>
              <a:t>출고가 </a:t>
            </a:r>
            <a:endParaRPr lang="en-US" altLang="ko-KR" sz="1100" dirty="0" smtClean="0">
              <a:solidFill>
                <a:srgbClr val="3272DD"/>
              </a:solidFill>
            </a:endParaRPr>
          </a:p>
          <a:p>
            <a:r>
              <a:rPr lang="ko-KR" altLang="en-US" sz="1100" dirty="0" smtClean="0">
                <a:solidFill>
                  <a:srgbClr val="3272DD"/>
                </a:solidFill>
              </a:rPr>
              <a:t>가능</a:t>
            </a:r>
            <a:r>
              <a:rPr lang="en-US" altLang="ko-KR" sz="1100" dirty="0" smtClean="0">
                <a:solidFill>
                  <a:srgbClr val="3272DD"/>
                </a:solidFill>
              </a:rPr>
              <a:t>. </a:t>
            </a:r>
          </a:p>
          <a:p>
            <a:endParaRPr lang="en-US" altLang="ko-KR" sz="1100" dirty="0">
              <a:solidFill>
                <a:srgbClr val="3272DD"/>
              </a:solidFill>
            </a:endParaRPr>
          </a:p>
          <a:p>
            <a:r>
              <a:rPr lang="ko-KR" altLang="en-US" sz="1100" dirty="0" smtClean="0">
                <a:solidFill>
                  <a:srgbClr val="3272DD"/>
                </a:solidFill>
              </a:rPr>
              <a:t>임직원은 </a:t>
            </a:r>
            <a:r>
              <a:rPr lang="ko-KR" altLang="en-US" sz="1100" dirty="0">
                <a:solidFill>
                  <a:srgbClr val="3272DD"/>
                </a:solidFill>
              </a:rPr>
              <a:t>전국에 </a:t>
            </a:r>
            <a:r>
              <a:rPr lang="ko-KR" altLang="en-US" sz="1100" dirty="0" smtClean="0">
                <a:solidFill>
                  <a:srgbClr val="3272DD"/>
                </a:solidFill>
              </a:rPr>
              <a:t>출고를 </a:t>
            </a:r>
            <a:endParaRPr lang="en-US" altLang="ko-KR" sz="1100" dirty="0" smtClean="0">
              <a:solidFill>
                <a:srgbClr val="3272DD"/>
              </a:solidFill>
            </a:endParaRPr>
          </a:p>
          <a:p>
            <a:r>
              <a:rPr lang="ko-KR" altLang="en-US" sz="1100" dirty="0" smtClean="0">
                <a:solidFill>
                  <a:srgbClr val="3272DD"/>
                </a:solidFill>
              </a:rPr>
              <a:t>지정할 수 있도록 출고본부와 출고센터 선택 가능</a:t>
            </a:r>
            <a:endParaRPr lang="ko-KR" altLang="en-US" sz="1100" dirty="0">
              <a:solidFill>
                <a:srgbClr val="3272DD"/>
              </a:solidFill>
            </a:endParaRPr>
          </a:p>
        </p:txBody>
      </p:sp>
    </p:spTree>
    <p:extLst>
      <p:ext uri="{BB962C8B-B14F-4D97-AF65-F5344CB8AC3E}">
        <p14:creationId xmlns:p14="http://schemas.microsoft.com/office/powerpoint/2010/main" val="299346773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사각형: 둥근 모서리 16">
            <a:extLst>
              <a:ext uri="{FF2B5EF4-FFF2-40B4-BE49-F238E27FC236}">
                <a16:creationId xmlns:a16="http://schemas.microsoft.com/office/drawing/2014/main" id="{B5A319B2-9DB9-8886-16BA-F1ED14BD4345}"/>
              </a:ext>
            </a:extLst>
          </p:cNvPr>
          <p:cNvSpPr/>
          <p:nvPr/>
        </p:nvSpPr>
        <p:spPr>
          <a:xfrm>
            <a:off x="153993" y="1174148"/>
            <a:ext cx="9390785"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RQ-MENU-2600, RQ-MENU-2700, RQ-MENU-2804</a:t>
            </a:r>
          </a:p>
          <a:p>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회원정산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AG05020301000, AG05020302000, AG05020303000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회원정산</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2"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54" name="사각형: 둥근 모서리 13">
            <a:extLst>
              <a:ext uri="{FF2B5EF4-FFF2-40B4-BE49-F238E27FC236}">
                <a16:creationId xmlns:a16="http://schemas.microsoft.com/office/drawing/2014/main" id="{BA59AD2F-E854-B20D-21E3-C2937BCA7451}"/>
              </a:ext>
            </a:extLst>
          </p:cNvPr>
          <p:cNvSpPr/>
          <p:nvPr/>
        </p:nvSpPr>
        <p:spPr>
          <a:xfrm>
            <a:off x="153993" y="1699845"/>
            <a:ext cx="9390786" cy="256735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8" name="TextBox 167">
            <a:extLst>
              <a:ext uri="{FF2B5EF4-FFF2-40B4-BE49-F238E27FC236}">
                <a16:creationId xmlns:a16="http://schemas.microsoft.com/office/drawing/2014/main" id="{F478A53F-C140-0A43-F86D-FAA23A328544}"/>
              </a:ext>
            </a:extLst>
          </p:cNvPr>
          <p:cNvSpPr txBox="1"/>
          <p:nvPr/>
        </p:nvSpPr>
        <p:spPr>
          <a:xfrm>
            <a:off x="297524" y="1804098"/>
            <a:ext cx="1031051" cy="261610"/>
          </a:xfrm>
          <a:prstGeom prst="rect">
            <a:avLst/>
          </a:prstGeom>
          <a:noFill/>
        </p:spPr>
        <p:txBody>
          <a:bodyPr wrap="none" rtlCol="0">
            <a:spAutoFit/>
          </a:bodyPr>
          <a:lstStyle/>
          <a:p>
            <a:r>
              <a:rPr lang="ko-KR" altLang="en-US" sz="1100" dirty="0" smtClean="0">
                <a:solidFill>
                  <a:srgbClr val="0D6EFD"/>
                </a:solidFill>
              </a:rPr>
              <a:t>회원정산정보</a:t>
            </a:r>
            <a:endParaRPr lang="ko-KR" altLang="en-US" sz="1100" dirty="0">
              <a:solidFill>
                <a:srgbClr val="0D6EFD"/>
              </a:solidFill>
            </a:endParaRPr>
          </a:p>
        </p:txBody>
      </p:sp>
      <p:grpSp>
        <p:nvGrpSpPr>
          <p:cNvPr id="3" name="그룹 2"/>
          <p:cNvGrpSpPr/>
          <p:nvPr/>
        </p:nvGrpSpPr>
        <p:grpSpPr>
          <a:xfrm>
            <a:off x="399130" y="2261144"/>
            <a:ext cx="2147293" cy="389947"/>
            <a:chOff x="399130" y="2261144"/>
            <a:chExt cx="2147293" cy="389947"/>
          </a:xfrm>
        </p:grpSpPr>
        <p:sp>
          <p:nvSpPr>
            <p:cNvPr id="215" name="직사각형 214">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16" name="TextBox 215">
              <a:extLst>
                <a:ext uri="{FF2B5EF4-FFF2-40B4-BE49-F238E27FC236}">
                  <a16:creationId xmlns:a16="http://schemas.microsoft.com/office/drawing/2014/main" id="{DF7BE9B7-0EC9-9462-561B-D8BD38A0AE78}"/>
                </a:ext>
              </a:extLst>
            </p:cNvPr>
            <p:cNvSpPr txBox="1"/>
            <p:nvPr/>
          </p:nvSpPr>
          <p:spPr>
            <a:xfrm>
              <a:off x="440864" y="2261144"/>
              <a:ext cx="453183" cy="123111"/>
            </a:xfrm>
            <a:prstGeom prst="rect">
              <a:avLst/>
            </a:prstGeom>
            <a:solidFill>
              <a:schemeClr val="bg1"/>
            </a:solidFill>
          </p:spPr>
          <p:txBody>
            <a:bodyPr wrap="none" lIns="72000" tIns="0" rIns="72000" bIns="0" rtlCol="0">
              <a:spAutoFit/>
            </a:bodyPr>
            <a:lstStyle/>
            <a:p>
              <a:r>
                <a:rPr lang="ko-KR" altLang="en-US" sz="800" dirty="0">
                  <a:latin typeface="+mn-ea"/>
                </a:rPr>
                <a:t>휴대폰</a:t>
              </a:r>
              <a:endParaRPr lang="en-US" altLang="ko-KR" sz="800" dirty="0">
                <a:latin typeface="+mn-ea"/>
              </a:endParaRPr>
            </a:p>
          </p:txBody>
        </p:sp>
      </p:grpSp>
      <p:sp>
        <p:nvSpPr>
          <p:cNvPr id="217" name="직사각형 216">
            <a:extLst>
              <a:ext uri="{FF2B5EF4-FFF2-40B4-BE49-F238E27FC236}">
                <a16:creationId xmlns:a16="http://schemas.microsoft.com/office/drawing/2014/main" id="{F2DACA96-47AA-C814-56F5-E80117E03E0C}"/>
              </a:ext>
            </a:extLst>
          </p:cNvPr>
          <p:cNvSpPr/>
          <p:nvPr/>
        </p:nvSpPr>
        <p:spPr>
          <a:xfrm>
            <a:off x="2675799"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18" name="TextBox 217">
            <a:extLst>
              <a:ext uri="{FF2B5EF4-FFF2-40B4-BE49-F238E27FC236}">
                <a16:creationId xmlns:a16="http://schemas.microsoft.com/office/drawing/2014/main" id="{72A21F0C-91CA-4EA6-5489-D89E9BD037F5}"/>
              </a:ext>
            </a:extLst>
          </p:cNvPr>
          <p:cNvSpPr txBox="1"/>
          <p:nvPr/>
        </p:nvSpPr>
        <p:spPr>
          <a:xfrm>
            <a:off x="2717533" y="2261144"/>
            <a:ext cx="555775" cy="123111"/>
          </a:xfrm>
          <a:prstGeom prst="rect">
            <a:avLst/>
          </a:prstGeom>
          <a:solidFill>
            <a:schemeClr val="bg1"/>
          </a:solidFill>
        </p:spPr>
        <p:txBody>
          <a:bodyPr wrap="none" lIns="72000" tIns="0" rIns="72000" bIns="0" rtlCol="0">
            <a:spAutoFit/>
          </a:bodyPr>
          <a:lstStyle/>
          <a:p>
            <a:r>
              <a:rPr lang="ko-KR" altLang="en-US" sz="800">
                <a:latin typeface="+mn-ea"/>
              </a:rPr>
              <a:t>매출구분</a:t>
            </a:r>
            <a:endParaRPr lang="en-US" altLang="ko-KR" sz="800">
              <a:latin typeface="+mn-ea"/>
            </a:endParaRPr>
          </a:p>
        </p:txBody>
      </p:sp>
      <p:sp>
        <p:nvSpPr>
          <p:cNvPr id="220" name="직사각형 219">
            <a:extLst>
              <a:ext uri="{FF2B5EF4-FFF2-40B4-BE49-F238E27FC236}">
                <a16:creationId xmlns:a16="http://schemas.microsoft.com/office/drawing/2014/main" id="{B143E379-BDD8-A483-036C-3497B97858D0}"/>
              </a:ext>
            </a:extLst>
          </p:cNvPr>
          <p:cNvSpPr/>
          <p:nvPr/>
        </p:nvSpPr>
        <p:spPr>
          <a:xfrm>
            <a:off x="4525539" y="224012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36" name="직사각형 235">
            <a:extLst>
              <a:ext uri="{FF2B5EF4-FFF2-40B4-BE49-F238E27FC236}">
                <a16:creationId xmlns:a16="http://schemas.microsoft.com/office/drawing/2014/main" id="{C5338959-808B-18C3-1540-AC31C4379720}"/>
              </a:ext>
            </a:extLst>
          </p:cNvPr>
          <p:cNvSpPr/>
          <p:nvPr/>
        </p:nvSpPr>
        <p:spPr>
          <a:xfrm>
            <a:off x="4973212" y="2330940"/>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37" name="TextBox 236">
            <a:extLst>
              <a:ext uri="{FF2B5EF4-FFF2-40B4-BE49-F238E27FC236}">
                <a16:creationId xmlns:a16="http://schemas.microsoft.com/office/drawing/2014/main" id="{46476E39-BA40-2B6D-F77A-642CBBF3E1E3}"/>
              </a:ext>
            </a:extLst>
          </p:cNvPr>
          <p:cNvSpPr txBox="1"/>
          <p:nvPr/>
        </p:nvSpPr>
        <p:spPr>
          <a:xfrm>
            <a:off x="5014946" y="2257793"/>
            <a:ext cx="555775" cy="123111"/>
          </a:xfrm>
          <a:prstGeom prst="rect">
            <a:avLst/>
          </a:prstGeom>
          <a:solidFill>
            <a:schemeClr val="bg1"/>
          </a:solidFill>
        </p:spPr>
        <p:txBody>
          <a:bodyPr wrap="none" lIns="72000" tIns="0" rIns="72000" bIns="0" rtlCol="0">
            <a:spAutoFit/>
          </a:bodyPr>
          <a:lstStyle/>
          <a:p>
            <a:r>
              <a:rPr lang="ko-KR" altLang="en-US" sz="800">
                <a:latin typeface="+mn-ea"/>
              </a:rPr>
              <a:t>과세방법</a:t>
            </a:r>
            <a:endParaRPr lang="en-US" altLang="ko-KR" sz="800">
              <a:latin typeface="+mn-ea"/>
            </a:endParaRPr>
          </a:p>
        </p:txBody>
      </p:sp>
      <p:sp>
        <p:nvSpPr>
          <p:cNvPr id="238"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B5BE7C7A-2AC5-ABF2-B3BA-60533DC3208E}"/>
              </a:ext>
            </a:extLst>
          </p:cNvPr>
          <p:cNvSpPr>
            <a:spLocks/>
          </p:cNvSpPr>
          <p:nvPr>
            <p:custDataLst>
              <p:tags r:id="rId1"/>
            </p:custDataLst>
          </p:nvPr>
        </p:nvSpPr>
        <p:spPr bwMode="auto">
          <a:xfrm>
            <a:off x="6901173" y="2448759"/>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39" name="직사각형 238">
            <a:extLst>
              <a:ext uri="{FF2B5EF4-FFF2-40B4-BE49-F238E27FC236}">
                <a16:creationId xmlns:a16="http://schemas.microsoft.com/office/drawing/2014/main" id="{A91D346A-9CCF-ACC6-62C7-4C103CC4012F}"/>
              </a:ext>
            </a:extLst>
          </p:cNvPr>
          <p:cNvSpPr/>
          <p:nvPr/>
        </p:nvSpPr>
        <p:spPr>
          <a:xfrm>
            <a:off x="7259967" y="2330940"/>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40" name="TextBox 239">
            <a:extLst>
              <a:ext uri="{FF2B5EF4-FFF2-40B4-BE49-F238E27FC236}">
                <a16:creationId xmlns:a16="http://schemas.microsoft.com/office/drawing/2014/main" id="{F42CDA8B-3080-24AD-083D-EE11F81A9B65}"/>
              </a:ext>
            </a:extLst>
          </p:cNvPr>
          <p:cNvSpPr txBox="1"/>
          <p:nvPr/>
        </p:nvSpPr>
        <p:spPr>
          <a:xfrm>
            <a:off x="7301701" y="2257793"/>
            <a:ext cx="555775" cy="123111"/>
          </a:xfrm>
          <a:prstGeom prst="rect">
            <a:avLst/>
          </a:prstGeom>
          <a:solidFill>
            <a:schemeClr val="bg1"/>
          </a:solidFill>
        </p:spPr>
        <p:txBody>
          <a:bodyPr wrap="none" lIns="72000" tIns="0" rIns="72000" bIns="0" rtlCol="0">
            <a:spAutoFit/>
          </a:bodyPr>
          <a:lstStyle/>
          <a:p>
            <a:r>
              <a:rPr lang="ko-KR" altLang="en-US" sz="800">
                <a:latin typeface="+mn-ea"/>
              </a:rPr>
              <a:t>카드구분</a:t>
            </a:r>
            <a:endParaRPr lang="en-US" altLang="ko-KR" sz="800">
              <a:latin typeface="+mn-ea"/>
            </a:endParaRPr>
          </a:p>
        </p:txBody>
      </p:sp>
      <p:sp>
        <p:nvSpPr>
          <p:cNvPr id="241"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57238EA5-8651-3131-459F-A093E6024AB2}"/>
              </a:ext>
            </a:extLst>
          </p:cNvPr>
          <p:cNvSpPr>
            <a:spLocks/>
          </p:cNvSpPr>
          <p:nvPr>
            <p:custDataLst>
              <p:tags r:id="rId2"/>
            </p:custDataLst>
          </p:nvPr>
        </p:nvSpPr>
        <p:spPr bwMode="auto">
          <a:xfrm>
            <a:off x="9187928" y="2448759"/>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42" name="직사각형 241">
            <a:extLst>
              <a:ext uri="{FF2B5EF4-FFF2-40B4-BE49-F238E27FC236}">
                <a16:creationId xmlns:a16="http://schemas.microsoft.com/office/drawing/2014/main" id="{07DC306B-A9A0-A42B-4A71-59C5DF9860D3}"/>
              </a:ext>
            </a:extLst>
          </p:cNvPr>
          <p:cNvSpPr/>
          <p:nvPr/>
        </p:nvSpPr>
        <p:spPr>
          <a:xfrm>
            <a:off x="6736255" y="223676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243" name="직사각형 242">
            <a:extLst>
              <a:ext uri="{FF2B5EF4-FFF2-40B4-BE49-F238E27FC236}">
                <a16:creationId xmlns:a16="http://schemas.microsoft.com/office/drawing/2014/main" id="{82A77ABD-1005-B528-5F56-55A37A5453FE}"/>
              </a:ext>
            </a:extLst>
          </p:cNvPr>
          <p:cNvSpPr/>
          <p:nvPr/>
        </p:nvSpPr>
        <p:spPr>
          <a:xfrm>
            <a:off x="9072190" y="223676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grpSp>
        <p:nvGrpSpPr>
          <p:cNvPr id="244" name="그룹 243">
            <a:extLst>
              <a:ext uri="{FF2B5EF4-FFF2-40B4-BE49-F238E27FC236}">
                <a16:creationId xmlns:a16="http://schemas.microsoft.com/office/drawing/2014/main" id="{A0CFE614-C2A0-A9DE-4355-A20D68078F48}"/>
              </a:ext>
            </a:extLst>
          </p:cNvPr>
          <p:cNvGrpSpPr/>
          <p:nvPr/>
        </p:nvGrpSpPr>
        <p:grpSpPr>
          <a:xfrm>
            <a:off x="399130" y="2849907"/>
            <a:ext cx="975764" cy="389947"/>
            <a:chOff x="317327" y="2691657"/>
            <a:chExt cx="975764" cy="389947"/>
          </a:xfrm>
        </p:grpSpPr>
        <p:sp>
          <p:nvSpPr>
            <p:cNvPr id="245" name="직사각형 244">
              <a:extLst>
                <a:ext uri="{FF2B5EF4-FFF2-40B4-BE49-F238E27FC236}">
                  <a16:creationId xmlns:a16="http://schemas.microsoft.com/office/drawing/2014/main" id="{2E612420-F17F-1A18-D89A-9360A07F66BF}"/>
                </a:ext>
              </a:extLst>
            </p:cNvPr>
            <p:cNvSpPr/>
            <p:nvPr/>
          </p:nvSpPr>
          <p:spPr>
            <a:xfrm>
              <a:off x="317327" y="2764804"/>
              <a:ext cx="975764"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46" name="TextBox 245">
              <a:extLst>
                <a:ext uri="{FF2B5EF4-FFF2-40B4-BE49-F238E27FC236}">
                  <a16:creationId xmlns:a16="http://schemas.microsoft.com/office/drawing/2014/main" id="{849ABE4C-94B5-E51C-7F5A-E3EEBCECA347}"/>
                </a:ext>
              </a:extLst>
            </p:cNvPr>
            <p:cNvSpPr txBox="1"/>
            <p:nvPr/>
          </p:nvSpPr>
          <p:spPr>
            <a:xfrm>
              <a:off x="359061" y="2691657"/>
              <a:ext cx="570203" cy="123111"/>
            </a:xfrm>
            <a:prstGeom prst="rect">
              <a:avLst/>
            </a:prstGeom>
            <a:solidFill>
              <a:schemeClr val="bg1"/>
            </a:solidFill>
          </p:spPr>
          <p:txBody>
            <a:bodyPr wrap="none" lIns="72000" tIns="0" rIns="72000" bIns="0" rtlCol="0">
              <a:spAutoFit/>
            </a:bodyPr>
            <a:lstStyle/>
            <a:p>
              <a:r>
                <a:rPr lang="ko-KR" altLang="en-US" sz="800" dirty="0">
                  <a:latin typeface="+mn-ea"/>
                </a:rPr>
                <a:t>카드번호 </a:t>
              </a:r>
              <a:r>
                <a:rPr lang="en-US" altLang="ko-KR" sz="800" dirty="0">
                  <a:latin typeface="+mn-ea"/>
                </a:rPr>
                <a:t>1</a:t>
              </a:r>
            </a:p>
          </p:txBody>
        </p:sp>
      </p:grpSp>
      <p:grpSp>
        <p:nvGrpSpPr>
          <p:cNvPr id="247" name="그룹 246">
            <a:extLst>
              <a:ext uri="{FF2B5EF4-FFF2-40B4-BE49-F238E27FC236}">
                <a16:creationId xmlns:a16="http://schemas.microsoft.com/office/drawing/2014/main" id="{B8030142-FA95-A00E-E966-D07B49D5926C}"/>
              </a:ext>
            </a:extLst>
          </p:cNvPr>
          <p:cNvGrpSpPr/>
          <p:nvPr/>
        </p:nvGrpSpPr>
        <p:grpSpPr>
          <a:xfrm>
            <a:off x="1553675" y="2849907"/>
            <a:ext cx="975764" cy="389947"/>
            <a:chOff x="317327" y="2691657"/>
            <a:chExt cx="975764" cy="389947"/>
          </a:xfrm>
        </p:grpSpPr>
        <p:sp>
          <p:nvSpPr>
            <p:cNvPr id="248" name="직사각형 247">
              <a:extLst>
                <a:ext uri="{FF2B5EF4-FFF2-40B4-BE49-F238E27FC236}">
                  <a16:creationId xmlns:a16="http://schemas.microsoft.com/office/drawing/2014/main" id="{47B9C2A5-DBA9-4D45-7243-90661E75D62C}"/>
                </a:ext>
              </a:extLst>
            </p:cNvPr>
            <p:cNvSpPr/>
            <p:nvPr/>
          </p:nvSpPr>
          <p:spPr>
            <a:xfrm>
              <a:off x="317327" y="2764804"/>
              <a:ext cx="975764"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49" name="TextBox 248">
              <a:extLst>
                <a:ext uri="{FF2B5EF4-FFF2-40B4-BE49-F238E27FC236}">
                  <a16:creationId xmlns:a16="http://schemas.microsoft.com/office/drawing/2014/main" id="{169F8CB5-5731-9FDE-F2BB-282B886CA1CE}"/>
                </a:ext>
              </a:extLst>
            </p:cNvPr>
            <p:cNvSpPr txBox="1"/>
            <p:nvPr/>
          </p:nvSpPr>
          <p:spPr>
            <a:xfrm>
              <a:off x="359061" y="2691657"/>
              <a:ext cx="584629" cy="123111"/>
            </a:xfrm>
            <a:prstGeom prst="rect">
              <a:avLst/>
            </a:prstGeom>
            <a:solidFill>
              <a:schemeClr val="bg1"/>
            </a:solidFill>
          </p:spPr>
          <p:txBody>
            <a:bodyPr wrap="none" lIns="72000" tIns="0" rIns="72000" bIns="0" rtlCol="0">
              <a:spAutoFit/>
            </a:bodyPr>
            <a:lstStyle/>
            <a:p>
              <a:r>
                <a:rPr lang="ko-KR" altLang="en-US" sz="800" dirty="0">
                  <a:latin typeface="+mn-ea"/>
                </a:rPr>
                <a:t>카드번호 </a:t>
              </a:r>
              <a:r>
                <a:rPr lang="en-US" altLang="ko-KR" sz="800" dirty="0">
                  <a:latin typeface="+mn-ea"/>
                </a:rPr>
                <a:t>2</a:t>
              </a:r>
            </a:p>
          </p:txBody>
        </p:sp>
      </p:grpSp>
      <p:grpSp>
        <p:nvGrpSpPr>
          <p:cNvPr id="250" name="그룹 249">
            <a:extLst>
              <a:ext uri="{FF2B5EF4-FFF2-40B4-BE49-F238E27FC236}">
                <a16:creationId xmlns:a16="http://schemas.microsoft.com/office/drawing/2014/main" id="{1188E900-B7CF-0A42-EAA7-C5817B3AEC3C}"/>
              </a:ext>
            </a:extLst>
          </p:cNvPr>
          <p:cNvGrpSpPr/>
          <p:nvPr/>
        </p:nvGrpSpPr>
        <p:grpSpPr>
          <a:xfrm>
            <a:off x="2662039" y="2849907"/>
            <a:ext cx="975764" cy="389947"/>
            <a:chOff x="317327" y="2691657"/>
            <a:chExt cx="975764" cy="389947"/>
          </a:xfrm>
        </p:grpSpPr>
        <p:sp>
          <p:nvSpPr>
            <p:cNvPr id="251" name="직사각형 250">
              <a:extLst>
                <a:ext uri="{FF2B5EF4-FFF2-40B4-BE49-F238E27FC236}">
                  <a16:creationId xmlns:a16="http://schemas.microsoft.com/office/drawing/2014/main" id="{5647446A-11FC-8580-E80C-0B41591EB105}"/>
                </a:ext>
              </a:extLst>
            </p:cNvPr>
            <p:cNvSpPr/>
            <p:nvPr/>
          </p:nvSpPr>
          <p:spPr>
            <a:xfrm>
              <a:off x="317327" y="2764804"/>
              <a:ext cx="975764"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52" name="TextBox 251">
              <a:extLst>
                <a:ext uri="{FF2B5EF4-FFF2-40B4-BE49-F238E27FC236}">
                  <a16:creationId xmlns:a16="http://schemas.microsoft.com/office/drawing/2014/main" id="{01178B97-9BC0-3F4A-40FE-DAB7930A4B86}"/>
                </a:ext>
              </a:extLst>
            </p:cNvPr>
            <p:cNvSpPr txBox="1"/>
            <p:nvPr/>
          </p:nvSpPr>
          <p:spPr>
            <a:xfrm>
              <a:off x="359061" y="2691657"/>
              <a:ext cx="587835" cy="123111"/>
            </a:xfrm>
            <a:prstGeom prst="rect">
              <a:avLst/>
            </a:prstGeom>
            <a:solidFill>
              <a:schemeClr val="bg1"/>
            </a:solidFill>
          </p:spPr>
          <p:txBody>
            <a:bodyPr wrap="none" lIns="72000" tIns="0" rIns="72000" bIns="0" rtlCol="0">
              <a:spAutoFit/>
            </a:bodyPr>
            <a:lstStyle/>
            <a:p>
              <a:r>
                <a:rPr lang="ko-KR" altLang="en-US" sz="800" dirty="0">
                  <a:latin typeface="+mn-ea"/>
                </a:rPr>
                <a:t>카드번호 </a:t>
              </a:r>
              <a:r>
                <a:rPr lang="en-US" altLang="ko-KR" sz="800" dirty="0">
                  <a:latin typeface="+mn-ea"/>
                </a:rPr>
                <a:t>3</a:t>
              </a:r>
            </a:p>
          </p:txBody>
        </p:sp>
      </p:grpSp>
      <p:grpSp>
        <p:nvGrpSpPr>
          <p:cNvPr id="253" name="그룹 252">
            <a:extLst>
              <a:ext uri="{FF2B5EF4-FFF2-40B4-BE49-F238E27FC236}">
                <a16:creationId xmlns:a16="http://schemas.microsoft.com/office/drawing/2014/main" id="{4E9DDFC9-EAA9-0CE6-C317-B3894E8F875B}"/>
              </a:ext>
            </a:extLst>
          </p:cNvPr>
          <p:cNvGrpSpPr/>
          <p:nvPr/>
        </p:nvGrpSpPr>
        <p:grpSpPr>
          <a:xfrm>
            <a:off x="3825821" y="2849907"/>
            <a:ext cx="975764" cy="389947"/>
            <a:chOff x="317327" y="2691657"/>
            <a:chExt cx="975764" cy="389947"/>
          </a:xfrm>
        </p:grpSpPr>
        <p:sp>
          <p:nvSpPr>
            <p:cNvPr id="254" name="직사각형 253">
              <a:extLst>
                <a:ext uri="{FF2B5EF4-FFF2-40B4-BE49-F238E27FC236}">
                  <a16:creationId xmlns:a16="http://schemas.microsoft.com/office/drawing/2014/main" id="{777095A3-ED16-1E8D-587E-182CFE081BA5}"/>
                </a:ext>
              </a:extLst>
            </p:cNvPr>
            <p:cNvSpPr/>
            <p:nvPr/>
          </p:nvSpPr>
          <p:spPr>
            <a:xfrm>
              <a:off x="317327" y="2764804"/>
              <a:ext cx="975764"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55" name="TextBox 254">
              <a:extLst>
                <a:ext uri="{FF2B5EF4-FFF2-40B4-BE49-F238E27FC236}">
                  <a16:creationId xmlns:a16="http://schemas.microsoft.com/office/drawing/2014/main" id="{E9B39931-F1ED-4575-BD10-1D43BC46E236}"/>
                </a:ext>
              </a:extLst>
            </p:cNvPr>
            <p:cNvSpPr txBox="1"/>
            <p:nvPr/>
          </p:nvSpPr>
          <p:spPr>
            <a:xfrm>
              <a:off x="359061" y="2691657"/>
              <a:ext cx="589439" cy="123111"/>
            </a:xfrm>
            <a:prstGeom prst="rect">
              <a:avLst/>
            </a:prstGeom>
            <a:solidFill>
              <a:schemeClr val="bg1"/>
            </a:solidFill>
          </p:spPr>
          <p:txBody>
            <a:bodyPr wrap="none" lIns="72000" tIns="0" rIns="72000" bIns="0" rtlCol="0">
              <a:spAutoFit/>
            </a:bodyPr>
            <a:lstStyle/>
            <a:p>
              <a:r>
                <a:rPr lang="ko-KR" altLang="en-US" sz="800" dirty="0">
                  <a:latin typeface="+mn-ea"/>
                </a:rPr>
                <a:t>카드번호 </a:t>
              </a:r>
              <a:r>
                <a:rPr lang="en-US" altLang="ko-KR" sz="800" dirty="0">
                  <a:latin typeface="+mn-ea"/>
                </a:rPr>
                <a:t>4</a:t>
              </a:r>
            </a:p>
          </p:txBody>
        </p:sp>
      </p:grpSp>
      <p:sp>
        <p:nvSpPr>
          <p:cNvPr id="256" name="직사각형 255">
            <a:extLst>
              <a:ext uri="{FF2B5EF4-FFF2-40B4-BE49-F238E27FC236}">
                <a16:creationId xmlns:a16="http://schemas.microsoft.com/office/drawing/2014/main" id="{0BC0EDE7-E1A6-590E-2616-DBBB66487D2B}"/>
              </a:ext>
            </a:extLst>
          </p:cNvPr>
          <p:cNvSpPr/>
          <p:nvPr/>
        </p:nvSpPr>
        <p:spPr>
          <a:xfrm>
            <a:off x="4976884" y="2924055"/>
            <a:ext cx="1406676"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57" name="TextBox 256">
            <a:extLst>
              <a:ext uri="{FF2B5EF4-FFF2-40B4-BE49-F238E27FC236}">
                <a16:creationId xmlns:a16="http://schemas.microsoft.com/office/drawing/2014/main" id="{524CA9BF-605A-EE39-1087-9BBDA6F48C26}"/>
              </a:ext>
            </a:extLst>
          </p:cNvPr>
          <p:cNvSpPr txBox="1"/>
          <p:nvPr/>
        </p:nvSpPr>
        <p:spPr>
          <a:xfrm>
            <a:off x="5018617" y="2850908"/>
            <a:ext cx="350591" cy="123111"/>
          </a:xfrm>
          <a:prstGeom prst="rect">
            <a:avLst/>
          </a:prstGeom>
          <a:solidFill>
            <a:schemeClr val="bg1"/>
          </a:solidFill>
        </p:spPr>
        <p:txBody>
          <a:bodyPr wrap="none" lIns="72000" tIns="0" rIns="72000" bIns="0" rtlCol="0">
            <a:spAutoFit/>
          </a:bodyPr>
          <a:lstStyle/>
          <a:p>
            <a:r>
              <a:rPr lang="ko-KR" altLang="en-US" sz="800">
                <a:latin typeface="+mn-ea"/>
              </a:rPr>
              <a:t>할부</a:t>
            </a:r>
            <a:endParaRPr lang="en-US" altLang="ko-KR" sz="800">
              <a:latin typeface="+mn-ea"/>
            </a:endParaRPr>
          </a:p>
        </p:txBody>
      </p:sp>
      <p:sp>
        <p:nvSpPr>
          <p:cNvPr id="258"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3E5528C6-0DCD-F17B-BECA-B317FC3C500D}"/>
              </a:ext>
            </a:extLst>
          </p:cNvPr>
          <p:cNvSpPr>
            <a:spLocks/>
          </p:cNvSpPr>
          <p:nvPr>
            <p:custDataLst>
              <p:tags r:id="rId3"/>
            </p:custDataLst>
          </p:nvPr>
        </p:nvSpPr>
        <p:spPr bwMode="auto">
          <a:xfrm>
            <a:off x="6182863" y="3041874"/>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59" name="직사각형 258">
            <a:extLst>
              <a:ext uri="{FF2B5EF4-FFF2-40B4-BE49-F238E27FC236}">
                <a16:creationId xmlns:a16="http://schemas.microsoft.com/office/drawing/2014/main" id="{F65B8A48-C4A8-C406-C9A6-41E1F7E9462D}"/>
              </a:ext>
            </a:extLst>
          </p:cNvPr>
          <p:cNvSpPr/>
          <p:nvPr/>
        </p:nvSpPr>
        <p:spPr>
          <a:xfrm>
            <a:off x="6433980" y="2934778"/>
            <a:ext cx="1406676"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60" name="TextBox 259">
            <a:extLst>
              <a:ext uri="{FF2B5EF4-FFF2-40B4-BE49-F238E27FC236}">
                <a16:creationId xmlns:a16="http://schemas.microsoft.com/office/drawing/2014/main" id="{70D7B710-9AEA-D34D-0336-5C1DBEC58058}"/>
              </a:ext>
            </a:extLst>
          </p:cNvPr>
          <p:cNvSpPr txBox="1"/>
          <p:nvPr/>
        </p:nvSpPr>
        <p:spPr>
          <a:xfrm>
            <a:off x="6475713" y="2861631"/>
            <a:ext cx="735311" cy="123111"/>
          </a:xfrm>
          <a:prstGeom prst="rect">
            <a:avLst/>
          </a:prstGeom>
          <a:solidFill>
            <a:schemeClr val="bg1"/>
          </a:solidFill>
        </p:spPr>
        <p:txBody>
          <a:bodyPr wrap="none" lIns="72000" tIns="0" rIns="72000" bIns="0" rtlCol="0">
            <a:spAutoFit/>
          </a:bodyPr>
          <a:lstStyle/>
          <a:p>
            <a:r>
              <a:rPr lang="ko-KR" altLang="en-US" sz="800">
                <a:latin typeface="+mn-ea"/>
              </a:rPr>
              <a:t>유효기간</a:t>
            </a:r>
            <a:r>
              <a:rPr lang="en-US" altLang="ko-KR" sz="800">
                <a:latin typeface="+mn-ea"/>
              </a:rPr>
              <a:t>(</a:t>
            </a:r>
            <a:r>
              <a:rPr lang="ko-KR" altLang="en-US" sz="800">
                <a:latin typeface="+mn-ea"/>
              </a:rPr>
              <a:t>년</a:t>
            </a:r>
            <a:r>
              <a:rPr lang="en-US" altLang="ko-KR" sz="800">
                <a:latin typeface="+mn-ea"/>
              </a:rPr>
              <a:t>)</a:t>
            </a:r>
          </a:p>
        </p:txBody>
      </p:sp>
      <p:sp>
        <p:nvSpPr>
          <p:cNvPr id="261"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A71A3C5D-D977-5347-A2CF-56E03653EE7D}"/>
              </a:ext>
            </a:extLst>
          </p:cNvPr>
          <p:cNvSpPr>
            <a:spLocks/>
          </p:cNvSpPr>
          <p:nvPr>
            <p:custDataLst>
              <p:tags r:id="rId4"/>
            </p:custDataLst>
          </p:nvPr>
        </p:nvSpPr>
        <p:spPr bwMode="auto">
          <a:xfrm>
            <a:off x="7639959" y="3052597"/>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62" name="직사각형 261">
            <a:extLst>
              <a:ext uri="{FF2B5EF4-FFF2-40B4-BE49-F238E27FC236}">
                <a16:creationId xmlns:a16="http://schemas.microsoft.com/office/drawing/2014/main" id="{434A015A-B310-7993-B7AB-A73ACF8130A5}"/>
              </a:ext>
            </a:extLst>
          </p:cNvPr>
          <p:cNvSpPr/>
          <p:nvPr/>
        </p:nvSpPr>
        <p:spPr>
          <a:xfrm>
            <a:off x="7982862" y="2934778"/>
            <a:ext cx="1406676"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63" name="TextBox 262">
            <a:extLst>
              <a:ext uri="{FF2B5EF4-FFF2-40B4-BE49-F238E27FC236}">
                <a16:creationId xmlns:a16="http://schemas.microsoft.com/office/drawing/2014/main" id="{4702FCA2-31F8-B69A-3187-B25867488B59}"/>
              </a:ext>
            </a:extLst>
          </p:cNvPr>
          <p:cNvSpPr txBox="1"/>
          <p:nvPr/>
        </p:nvSpPr>
        <p:spPr>
          <a:xfrm>
            <a:off x="8024595" y="2861631"/>
            <a:ext cx="735311" cy="123111"/>
          </a:xfrm>
          <a:prstGeom prst="rect">
            <a:avLst/>
          </a:prstGeom>
          <a:solidFill>
            <a:schemeClr val="bg1"/>
          </a:solidFill>
        </p:spPr>
        <p:txBody>
          <a:bodyPr wrap="none" lIns="72000" tIns="0" rIns="72000" bIns="0" rtlCol="0">
            <a:spAutoFit/>
          </a:bodyPr>
          <a:lstStyle/>
          <a:p>
            <a:r>
              <a:rPr lang="ko-KR" altLang="en-US" sz="800">
                <a:latin typeface="+mn-ea"/>
              </a:rPr>
              <a:t>유효기간</a:t>
            </a:r>
            <a:r>
              <a:rPr lang="en-US" altLang="ko-KR" sz="800">
                <a:latin typeface="+mn-ea"/>
              </a:rPr>
              <a:t>(</a:t>
            </a:r>
            <a:r>
              <a:rPr lang="ko-KR" altLang="en-US" sz="800">
                <a:latin typeface="+mn-ea"/>
              </a:rPr>
              <a:t>월</a:t>
            </a:r>
            <a:r>
              <a:rPr lang="en-US" altLang="ko-KR" sz="800">
                <a:latin typeface="+mn-ea"/>
              </a:rPr>
              <a:t>)</a:t>
            </a:r>
          </a:p>
        </p:txBody>
      </p:sp>
      <p:sp>
        <p:nvSpPr>
          <p:cNvPr id="264"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57820BAF-DB13-5EB8-01D3-3D97B4018F43}"/>
              </a:ext>
            </a:extLst>
          </p:cNvPr>
          <p:cNvSpPr>
            <a:spLocks/>
          </p:cNvSpPr>
          <p:nvPr>
            <p:custDataLst>
              <p:tags r:id="rId5"/>
            </p:custDataLst>
          </p:nvPr>
        </p:nvSpPr>
        <p:spPr bwMode="auto">
          <a:xfrm>
            <a:off x="9188841" y="3052597"/>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65" name="직사각형 264">
            <a:extLst>
              <a:ext uri="{FF2B5EF4-FFF2-40B4-BE49-F238E27FC236}">
                <a16:creationId xmlns:a16="http://schemas.microsoft.com/office/drawing/2014/main" id="{12989075-9BA6-D682-26C6-0D8DE0B534B0}"/>
              </a:ext>
            </a:extLst>
          </p:cNvPr>
          <p:cNvSpPr/>
          <p:nvPr/>
        </p:nvSpPr>
        <p:spPr>
          <a:xfrm>
            <a:off x="6188448" y="282988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sp>
        <p:nvSpPr>
          <p:cNvPr id="266" name="직사각형 265">
            <a:extLst>
              <a:ext uri="{FF2B5EF4-FFF2-40B4-BE49-F238E27FC236}">
                <a16:creationId xmlns:a16="http://schemas.microsoft.com/office/drawing/2014/main" id="{32123F42-AC7E-D2CF-F203-516BE198E302}"/>
              </a:ext>
            </a:extLst>
          </p:cNvPr>
          <p:cNvSpPr/>
          <p:nvPr/>
        </p:nvSpPr>
        <p:spPr>
          <a:xfrm>
            <a:off x="7648265" y="286918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5</a:t>
            </a:r>
            <a:endParaRPr lang="ko-KR" altLang="en-US" sz="600"/>
          </a:p>
        </p:txBody>
      </p:sp>
      <p:sp>
        <p:nvSpPr>
          <p:cNvPr id="267" name="직사각형 266">
            <a:extLst>
              <a:ext uri="{FF2B5EF4-FFF2-40B4-BE49-F238E27FC236}">
                <a16:creationId xmlns:a16="http://schemas.microsoft.com/office/drawing/2014/main" id="{05C51C4D-9D50-EB49-0230-DC922772FA04}"/>
              </a:ext>
            </a:extLst>
          </p:cNvPr>
          <p:cNvSpPr/>
          <p:nvPr/>
        </p:nvSpPr>
        <p:spPr>
          <a:xfrm>
            <a:off x="9257990" y="286918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6</a:t>
            </a:r>
            <a:endParaRPr lang="ko-KR" altLang="en-US" sz="600"/>
          </a:p>
        </p:txBody>
      </p:sp>
      <p:sp>
        <p:nvSpPr>
          <p:cNvPr id="279" name="직사각형 278">
            <a:extLst>
              <a:ext uri="{FF2B5EF4-FFF2-40B4-BE49-F238E27FC236}">
                <a16:creationId xmlns:a16="http://schemas.microsoft.com/office/drawing/2014/main" id="{561A5F03-84B9-EB06-E380-1BDBD9745A0E}"/>
              </a:ext>
            </a:extLst>
          </p:cNvPr>
          <p:cNvSpPr/>
          <p:nvPr/>
        </p:nvSpPr>
        <p:spPr>
          <a:xfrm>
            <a:off x="398707" y="3570508"/>
            <a:ext cx="2105919"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82" name="TextBox 281">
            <a:extLst>
              <a:ext uri="{FF2B5EF4-FFF2-40B4-BE49-F238E27FC236}">
                <a16:creationId xmlns:a16="http://schemas.microsoft.com/office/drawing/2014/main" id="{822DE8A6-42C9-E135-FD26-D61D3EDFEB62}"/>
              </a:ext>
            </a:extLst>
          </p:cNvPr>
          <p:cNvSpPr txBox="1"/>
          <p:nvPr/>
        </p:nvSpPr>
        <p:spPr>
          <a:xfrm>
            <a:off x="399067" y="3497361"/>
            <a:ext cx="1453457" cy="123111"/>
          </a:xfrm>
          <a:prstGeom prst="rect">
            <a:avLst/>
          </a:prstGeom>
          <a:solidFill>
            <a:schemeClr val="bg1"/>
          </a:solidFill>
        </p:spPr>
        <p:txBody>
          <a:bodyPr wrap="none" lIns="72000" tIns="0" rIns="72000" bIns="0" rtlCol="0">
            <a:spAutoFit/>
          </a:bodyPr>
          <a:lstStyle/>
          <a:p>
            <a:r>
              <a:rPr lang="ko-KR" altLang="en-US" sz="800">
                <a:latin typeface="+mn-ea"/>
              </a:rPr>
              <a:t>소유주확인</a:t>
            </a:r>
            <a:r>
              <a:rPr lang="en-US" altLang="ko-KR" sz="800">
                <a:latin typeface="+mn-ea"/>
              </a:rPr>
              <a:t>(</a:t>
            </a:r>
            <a:r>
              <a:rPr lang="ko-KR" altLang="en-US" sz="800">
                <a:latin typeface="+mn-ea"/>
              </a:rPr>
              <a:t>주민번호앞자리</a:t>
            </a:r>
            <a:r>
              <a:rPr lang="en-US" altLang="ko-KR" sz="800">
                <a:latin typeface="+mn-ea"/>
              </a:rPr>
              <a:t>)</a:t>
            </a:r>
          </a:p>
        </p:txBody>
      </p:sp>
      <p:sp>
        <p:nvSpPr>
          <p:cNvPr id="283" name="직사각형 282">
            <a:extLst>
              <a:ext uri="{FF2B5EF4-FFF2-40B4-BE49-F238E27FC236}">
                <a16:creationId xmlns:a16="http://schemas.microsoft.com/office/drawing/2014/main" id="{3709FE25-4389-4D57-BB61-3A234468ED7B}"/>
              </a:ext>
            </a:extLst>
          </p:cNvPr>
          <p:cNvSpPr/>
          <p:nvPr/>
        </p:nvSpPr>
        <p:spPr>
          <a:xfrm>
            <a:off x="2652825" y="3561177"/>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84" name="TextBox 283">
            <a:extLst>
              <a:ext uri="{FF2B5EF4-FFF2-40B4-BE49-F238E27FC236}">
                <a16:creationId xmlns:a16="http://schemas.microsoft.com/office/drawing/2014/main" id="{06650B76-D2F5-076B-7DB7-E2C63F41D036}"/>
              </a:ext>
            </a:extLst>
          </p:cNvPr>
          <p:cNvSpPr txBox="1"/>
          <p:nvPr/>
        </p:nvSpPr>
        <p:spPr>
          <a:xfrm>
            <a:off x="2694559" y="3488030"/>
            <a:ext cx="498067" cy="123111"/>
          </a:xfrm>
          <a:prstGeom prst="rect">
            <a:avLst/>
          </a:prstGeom>
          <a:solidFill>
            <a:schemeClr val="bg1"/>
          </a:solidFill>
          <a:ln>
            <a:noFill/>
          </a:ln>
        </p:spPr>
        <p:txBody>
          <a:bodyPr wrap="none" lIns="72000" tIns="0" rIns="72000" bIns="0" rtlCol="0">
            <a:spAutoFit/>
          </a:bodyPr>
          <a:lstStyle/>
          <a:p>
            <a:r>
              <a:rPr lang="ko-KR" altLang="en-US" sz="800">
                <a:solidFill>
                  <a:schemeClr val="bg1">
                    <a:lumMod val="50000"/>
                  </a:schemeClr>
                </a:solidFill>
                <a:latin typeface="+mn-ea"/>
              </a:rPr>
              <a:t>과세금액</a:t>
            </a:r>
            <a:endParaRPr lang="en-US" altLang="ko-KR" sz="800">
              <a:solidFill>
                <a:schemeClr val="bg1">
                  <a:lumMod val="50000"/>
                </a:schemeClr>
              </a:solidFill>
              <a:latin typeface="+mn-ea"/>
            </a:endParaRPr>
          </a:p>
        </p:txBody>
      </p:sp>
      <p:sp>
        <p:nvSpPr>
          <p:cNvPr id="285" name="직사각형 284">
            <a:extLst>
              <a:ext uri="{FF2B5EF4-FFF2-40B4-BE49-F238E27FC236}">
                <a16:creationId xmlns:a16="http://schemas.microsoft.com/office/drawing/2014/main" id="{C7A256F4-3149-3AA2-AE9F-BF1A111548EF}"/>
              </a:ext>
            </a:extLst>
          </p:cNvPr>
          <p:cNvSpPr/>
          <p:nvPr/>
        </p:nvSpPr>
        <p:spPr>
          <a:xfrm>
            <a:off x="2331092" y="347672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7</a:t>
            </a:r>
            <a:endParaRPr lang="ko-KR" altLang="en-US" sz="600"/>
          </a:p>
        </p:txBody>
      </p:sp>
      <p:sp>
        <p:nvSpPr>
          <p:cNvPr id="287" name="직사각형 286">
            <a:extLst>
              <a:ext uri="{FF2B5EF4-FFF2-40B4-BE49-F238E27FC236}">
                <a16:creationId xmlns:a16="http://schemas.microsoft.com/office/drawing/2014/main" id="{FF7BD7C6-CA58-B4D1-84D2-7EE1D2C48BB5}"/>
              </a:ext>
            </a:extLst>
          </p:cNvPr>
          <p:cNvSpPr/>
          <p:nvPr/>
        </p:nvSpPr>
        <p:spPr>
          <a:xfrm>
            <a:off x="4987972" y="3561177"/>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88" name="TextBox 287">
            <a:extLst>
              <a:ext uri="{FF2B5EF4-FFF2-40B4-BE49-F238E27FC236}">
                <a16:creationId xmlns:a16="http://schemas.microsoft.com/office/drawing/2014/main" id="{FDFBCBC0-321F-31BD-A87C-CF1B982DBB68}"/>
              </a:ext>
            </a:extLst>
          </p:cNvPr>
          <p:cNvSpPr txBox="1"/>
          <p:nvPr/>
        </p:nvSpPr>
        <p:spPr>
          <a:xfrm>
            <a:off x="5029706" y="3488030"/>
            <a:ext cx="586233" cy="123111"/>
          </a:xfrm>
          <a:prstGeom prst="rect">
            <a:avLst/>
          </a:prstGeom>
          <a:solidFill>
            <a:schemeClr val="bg1"/>
          </a:solidFill>
          <a:ln>
            <a:noFill/>
          </a:ln>
        </p:spPr>
        <p:txBody>
          <a:bodyPr wrap="none" lIns="72000" tIns="0" rIns="72000" bIns="0" rtlCol="0">
            <a:spAutoFit/>
          </a:bodyPr>
          <a:lstStyle/>
          <a:p>
            <a:r>
              <a:rPr lang="ko-KR" altLang="en-US" sz="800">
                <a:solidFill>
                  <a:schemeClr val="bg1">
                    <a:lumMod val="50000"/>
                  </a:schemeClr>
                </a:solidFill>
                <a:latin typeface="+mn-ea"/>
              </a:rPr>
              <a:t>비과세금액</a:t>
            </a:r>
            <a:endParaRPr lang="en-US" altLang="ko-KR" sz="800">
              <a:solidFill>
                <a:schemeClr val="bg1">
                  <a:lumMod val="50000"/>
                </a:schemeClr>
              </a:solidFill>
              <a:latin typeface="+mn-ea"/>
            </a:endParaRPr>
          </a:p>
        </p:txBody>
      </p:sp>
      <p:sp>
        <p:nvSpPr>
          <p:cNvPr id="290" name="직사각형 289">
            <a:extLst>
              <a:ext uri="{FF2B5EF4-FFF2-40B4-BE49-F238E27FC236}">
                <a16:creationId xmlns:a16="http://schemas.microsoft.com/office/drawing/2014/main" id="{15CF953A-0245-F85C-3452-DFC6FD23E2FA}"/>
              </a:ext>
            </a:extLst>
          </p:cNvPr>
          <p:cNvSpPr/>
          <p:nvPr/>
        </p:nvSpPr>
        <p:spPr>
          <a:xfrm>
            <a:off x="7235974" y="3561177"/>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91" name="TextBox 290">
            <a:extLst>
              <a:ext uri="{FF2B5EF4-FFF2-40B4-BE49-F238E27FC236}">
                <a16:creationId xmlns:a16="http://schemas.microsoft.com/office/drawing/2014/main" id="{97520E3A-70E7-0BE4-DD5E-12B4BAC5404F}"/>
              </a:ext>
            </a:extLst>
          </p:cNvPr>
          <p:cNvSpPr txBox="1"/>
          <p:nvPr/>
        </p:nvSpPr>
        <p:spPr>
          <a:xfrm>
            <a:off x="7277708" y="3488030"/>
            <a:ext cx="555775" cy="123111"/>
          </a:xfrm>
          <a:prstGeom prst="rect">
            <a:avLst/>
          </a:prstGeom>
          <a:solidFill>
            <a:schemeClr val="bg1"/>
          </a:solidFill>
        </p:spPr>
        <p:txBody>
          <a:bodyPr wrap="none" lIns="72000" tIns="0" rIns="72000" bIns="0" rtlCol="0">
            <a:spAutoFit/>
          </a:bodyPr>
          <a:lstStyle/>
          <a:p>
            <a:r>
              <a:rPr lang="ko-KR" altLang="en-US" sz="800" dirty="0">
                <a:latin typeface="+mn-ea"/>
              </a:rPr>
              <a:t>결제금액</a:t>
            </a:r>
            <a:endParaRPr lang="en-US" altLang="ko-KR" sz="800" dirty="0">
              <a:latin typeface="+mn-ea"/>
            </a:endParaRPr>
          </a:p>
        </p:txBody>
      </p:sp>
      <p:grpSp>
        <p:nvGrpSpPr>
          <p:cNvPr id="312" name="그룹 311">
            <a:extLst>
              <a:ext uri="{FF2B5EF4-FFF2-40B4-BE49-F238E27FC236}">
                <a16:creationId xmlns:a16="http://schemas.microsoft.com/office/drawing/2014/main" id="{9B8F5523-4596-4508-9DDF-1605190B9E11}"/>
              </a:ext>
            </a:extLst>
          </p:cNvPr>
          <p:cNvGrpSpPr/>
          <p:nvPr/>
        </p:nvGrpSpPr>
        <p:grpSpPr>
          <a:xfrm>
            <a:off x="7658493" y="4454958"/>
            <a:ext cx="811764" cy="340368"/>
            <a:chOff x="7459478" y="5988238"/>
            <a:chExt cx="811764" cy="340368"/>
          </a:xfrm>
        </p:grpSpPr>
        <p:sp>
          <p:nvSpPr>
            <p:cNvPr id="313" name="사각형: 둥근 모서리 344">
              <a:extLst>
                <a:ext uri="{FF2B5EF4-FFF2-40B4-BE49-F238E27FC236}">
                  <a16:creationId xmlns:a16="http://schemas.microsoft.com/office/drawing/2014/main" id="{0C7232B1-9992-F311-EC48-38B9FC6375D3}"/>
                </a:ext>
              </a:extLst>
            </p:cNvPr>
            <p:cNvSpPr/>
            <p:nvPr/>
          </p:nvSpPr>
          <p:spPr>
            <a:xfrm>
              <a:off x="7459478" y="598823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4" name="타원 313">
              <a:extLst>
                <a:ext uri="{FF2B5EF4-FFF2-40B4-BE49-F238E27FC236}">
                  <a16:creationId xmlns:a16="http://schemas.microsoft.com/office/drawing/2014/main" id="{9DC9E8C8-C219-BB69-C2AE-EBA9E2F0DB80}"/>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5" name="TextBox 314">
              <a:extLst>
                <a:ext uri="{FF2B5EF4-FFF2-40B4-BE49-F238E27FC236}">
                  <a16:creationId xmlns:a16="http://schemas.microsoft.com/office/drawing/2014/main" id="{91E44058-7026-BDDF-CAD5-4D05E1EF46B5}"/>
                </a:ext>
              </a:extLst>
            </p:cNvPr>
            <p:cNvSpPr txBox="1"/>
            <p:nvPr/>
          </p:nvSpPr>
          <p:spPr>
            <a:xfrm>
              <a:off x="7771365" y="6037400"/>
              <a:ext cx="486835" cy="230832"/>
            </a:xfrm>
            <a:prstGeom prst="rect">
              <a:avLst/>
            </a:prstGeom>
            <a:noFill/>
          </p:spPr>
          <p:txBody>
            <a:bodyPr wrap="square" rtlCol="0">
              <a:spAutoFit/>
            </a:bodyPr>
            <a:lstStyle/>
            <a:p>
              <a:r>
                <a:rPr lang="ko-KR" altLang="en-US" sz="900" dirty="0" smtClean="0">
                  <a:solidFill>
                    <a:schemeClr val="bg1"/>
                  </a:solidFill>
                </a:rPr>
                <a:t>반영</a:t>
              </a:r>
              <a:endParaRPr lang="ko-KR" altLang="en-US" sz="900" dirty="0">
                <a:solidFill>
                  <a:schemeClr val="bg1"/>
                </a:solidFill>
              </a:endParaRPr>
            </a:p>
          </p:txBody>
        </p:sp>
        <p:sp>
          <p:nvSpPr>
            <p:cNvPr id="316" name="Save">
              <a:extLst>
                <a:ext uri="{FF2B5EF4-FFF2-40B4-BE49-F238E27FC236}">
                  <a16:creationId xmlns:a16="http://schemas.microsoft.com/office/drawing/2014/main" id="{1F26CC28-E796-922A-5076-9B32F3EB989A}"/>
                </a:ext>
              </a:extLst>
            </p:cNvPr>
            <p:cNvSpPr>
              <a:spLocks noChangeAspect="1" noEditPoints="1"/>
            </p:cNvSpPr>
            <p:nvPr/>
          </p:nvSpPr>
          <p:spPr bwMode="auto">
            <a:xfrm>
              <a:off x="7582070" y="610055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328" name="그룹 327"/>
          <p:cNvGrpSpPr/>
          <p:nvPr/>
        </p:nvGrpSpPr>
        <p:grpSpPr>
          <a:xfrm>
            <a:off x="8573884" y="4453679"/>
            <a:ext cx="982234" cy="340368"/>
            <a:chOff x="3765029" y="5135180"/>
            <a:chExt cx="982234" cy="340368"/>
          </a:xfrm>
        </p:grpSpPr>
        <p:sp>
          <p:nvSpPr>
            <p:cNvPr id="329" name="사각형: 둥근 모서리 35">
              <a:extLst>
                <a:ext uri="{FF2B5EF4-FFF2-40B4-BE49-F238E27FC236}">
                  <a16:creationId xmlns:a16="http://schemas.microsoft.com/office/drawing/2014/main" id="{327488EB-0C8D-7176-DDE6-E7A02EF7AB99}"/>
                </a:ext>
              </a:extLst>
            </p:cNvPr>
            <p:cNvSpPr/>
            <p:nvPr/>
          </p:nvSpPr>
          <p:spPr>
            <a:xfrm>
              <a:off x="3765029" y="5135180"/>
              <a:ext cx="98223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0" name="타원 329">
              <a:extLst>
                <a:ext uri="{FF2B5EF4-FFF2-40B4-BE49-F238E27FC236}">
                  <a16:creationId xmlns:a16="http://schemas.microsoft.com/office/drawing/2014/main" id="{3637D538-D9B5-8C88-18DD-2A133C8F80D3}"/>
                </a:ext>
              </a:extLst>
            </p:cNvPr>
            <p:cNvSpPr/>
            <p:nvPr/>
          </p:nvSpPr>
          <p:spPr>
            <a:xfrm>
              <a:off x="3872405" y="5183564"/>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1" name="TextBox 330">
              <a:extLst>
                <a:ext uri="{FF2B5EF4-FFF2-40B4-BE49-F238E27FC236}">
                  <a16:creationId xmlns:a16="http://schemas.microsoft.com/office/drawing/2014/main" id="{7817B375-8F86-0253-89C8-74A2198A65A5}"/>
                </a:ext>
              </a:extLst>
            </p:cNvPr>
            <p:cNvSpPr txBox="1"/>
            <p:nvPr/>
          </p:nvSpPr>
          <p:spPr>
            <a:xfrm>
              <a:off x="4078173" y="5184342"/>
              <a:ext cx="655946" cy="230832"/>
            </a:xfrm>
            <a:prstGeom prst="rect">
              <a:avLst/>
            </a:prstGeom>
            <a:noFill/>
          </p:spPr>
          <p:txBody>
            <a:bodyPr wrap="square" rtlCol="0">
              <a:spAutoFit/>
            </a:bodyPr>
            <a:lstStyle/>
            <a:p>
              <a:r>
                <a:rPr lang="ko-KR" altLang="en-US" sz="900" dirty="0">
                  <a:solidFill>
                    <a:schemeClr val="bg1"/>
                  </a:solidFill>
                </a:rPr>
                <a:t>결제요청</a:t>
              </a:r>
            </a:p>
          </p:txBody>
        </p:sp>
        <p:sp>
          <p:nvSpPr>
            <p:cNvPr id="332" name="Accept">
              <a:extLst>
                <a:ext uri="{FF2B5EF4-FFF2-40B4-BE49-F238E27FC236}">
                  <a16:creationId xmlns:a16="http://schemas.microsoft.com/office/drawing/2014/main" id="{B4C26B16-72E4-0ADF-1FA3-F79B465B1914}"/>
                </a:ext>
              </a:extLst>
            </p:cNvPr>
            <p:cNvSpPr>
              <a:spLocks noChangeAspect="1"/>
            </p:cNvSpPr>
            <p:nvPr/>
          </p:nvSpPr>
          <p:spPr bwMode="auto">
            <a:xfrm>
              <a:off x="3925239" y="5224538"/>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aphicFrame>
        <p:nvGraphicFramePr>
          <p:cNvPr id="334" name="표 33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684367132"/>
              </p:ext>
            </p:extLst>
          </p:nvPr>
        </p:nvGraphicFramePr>
        <p:xfrm>
          <a:off x="9697979" y="526664"/>
          <a:ext cx="2486401" cy="3375723"/>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행사매출</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기본값</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용품매출</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화환매출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비과세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기본값</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단독</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개인</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기본값</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법인</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일시불</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기본값</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2~12</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개월</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현재년도</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기본값</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+ 10</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년</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현재월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기본값</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 01~12</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월</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법인선택 시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r>
                      <a:b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br>
                      <a:r>
                        <a:rPr kumimoji="1" lang="ko-KR" altLang="en-US" sz="800" b="0" i="0" u="none" strike="noStrike" kern="1200" cap="none" normalizeH="0" baseline="0" dirty="0" err="1">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rPr>
                        <a:t>주민번호앞자리</a:t>
                      </a:r>
                      <a:r>
                        <a:rPr kumimoji="1" lang="ko-KR" altLang="en-US"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rPr>
                        <a:t>- &gt; </a:t>
                      </a:r>
                      <a:r>
                        <a:rPr kumimoji="1" lang="ko-KR" altLang="en-US"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rPr>
                        <a:t>사업자번호 </a:t>
                      </a:r>
                      <a:r>
                        <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rPr>
                        <a:t>10</a:t>
                      </a:r>
                      <a:r>
                        <a:rPr kumimoji="1" lang="ko-KR" altLang="en-US"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rPr>
                        <a:t>자리</a:t>
                      </a: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8</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 미리보기 화면으로 이동</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487231473"/>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9</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 송부 후 결제 취소 및 재결제가 있을 경우 버튼이 빨간색으로 변경</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정산서를 재송부 해야 함</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다음 슬라이드 참고</a:t>
                      </a:r>
                      <a:endPar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bl>
          </a:graphicData>
        </a:graphic>
      </p:graphicFrame>
      <p:cxnSp>
        <p:nvCxnSpPr>
          <p:cNvPr id="340" name="직선 연결선 339">
            <a:extLst>
              <a:ext uri="{FF2B5EF4-FFF2-40B4-BE49-F238E27FC236}">
                <a16:creationId xmlns:a16="http://schemas.microsoft.com/office/drawing/2014/main" id="{12A22D11-B4BE-814C-14B1-D490D2FEC285}"/>
              </a:ext>
            </a:extLst>
          </p:cNvPr>
          <p:cNvCxnSpPr>
            <a:cxnSpLocks/>
          </p:cNvCxnSpPr>
          <p:nvPr/>
        </p:nvCxnSpPr>
        <p:spPr>
          <a:xfrm>
            <a:off x="359626" y="2136553"/>
            <a:ext cx="8987247"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pic>
        <p:nvPicPr>
          <p:cNvPr id="341" name="그림 340">
            <a:extLst>
              <a:ext uri="{FF2B5EF4-FFF2-40B4-BE49-F238E27FC236}">
                <a16:creationId xmlns:a16="http://schemas.microsoft.com/office/drawing/2014/main" id="{155DE4F8-2539-9501-6F4A-61128E777D96}"/>
              </a:ext>
            </a:extLst>
          </p:cNvPr>
          <p:cNvPicPr>
            <a:picLocks noChangeAspect="1"/>
          </p:cNvPicPr>
          <p:nvPr/>
        </p:nvPicPr>
        <p:blipFill rotWithShape="1">
          <a:blip r:embed="rId7"/>
          <a:srcRect t="55145" r="88181"/>
          <a:stretch/>
        </p:blipFill>
        <p:spPr>
          <a:xfrm>
            <a:off x="7674251" y="1793667"/>
            <a:ext cx="219523" cy="239256"/>
          </a:xfrm>
          <a:prstGeom prst="rect">
            <a:avLst/>
          </a:prstGeom>
        </p:spPr>
      </p:pic>
      <p:sp>
        <p:nvSpPr>
          <p:cNvPr id="342" name="TextBox 341">
            <a:extLst>
              <a:ext uri="{FF2B5EF4-FFF2-40B4-BE49-F238E27FC236}">
                <a16:creationId xmlns:a16="http://schemas.microsoft.com/office/drawing/2014/main" id="{F4E35A61-3B88-F290-2F76-6482C3A88659}"/>
              </a:ext>
            </a:extLst>
          </p:cNvPr>
          <p:cNvSpPr txBox="1"/>
          <p:nvPr/>
        </p:nvSpPr>
        <p:spPr>
          <a:xfrm>
            <a:off x="7821336" y="1760818"/>
            <a:ext cx="723275" cy="253916"/>
          </a:xfrm>
          <a:prstGeom prst="rect">
            <a:avLst/>
          </a:prstGeom>
          <a:noFill/>
        </p:spPr>
        <p:txBody>
          <a:bodyPr wrap="none" rtlCol="0">
            <a:spAutoFit/>
          </a:bodyPr>
          <a:lstStyle/>
          <a:p>
            <a:r>
              <a:rPr lang="ko-KR" altLang="en-US" sz="1050" dirty="0" smtClean="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정산정보</a:t>
            </a:r>
            <a:endPar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pic>
        <p:nvPicPr>
          <p:cNvPr id="343" name="그림 342">
            <a:extLst>
              <a:ext uri="{FF2B5EF4-FFF2-40B4-BE49-F238E27FC236}">
                <a16:creationId xmlns:a16="http://schemas.microsoft.com/office/drawing/2014/main" id="{11F71CF7-2E0F-3DB1-D980-5E3F916ECD7C}"/>
              </a:ext>
            </a:extLst>
          </p:cNvPr>
          <p:cNvPicPr>
            <a:picLocks noChangeAspect="1"/>
          </p:cNvPicPr>
          <p:nvPr/>
        </p:nvPicPr>
        <p:blipFill rotWithShape="1">
          <a:blip r:embed="rId7"/>
          <a:srcRect t="6159" r="88181" b="48986"/>
          <a:stretch/>
        </p:blipFill>
        <p:spPr>
          <a:xfrm>
            <a:off x="8430025" y="1775005"/>
            <a:ext cx="219523" cy="239256"/>
          </a:xfrm>
          <a:prstGeom prst="rect">
            <a:avLst/>
          </a:prstGeom>
        </p:spPr>
      </p:pic>
      <p:sp>
        <p:nvSpPr>
          <p:cNvPr id="344" name="TextBox 343">
            <a:extLst>
              <a:ext uri="{FF2B5EF4-FFF2-40B4-BE49-F238E27FC236}">
                <a16:creationId xmlns:a16="http://schemas.microsoft.com/office/drawing/2014/main" id="{09FAC57C-548F-AFC5-6EA4-0060850B6F5B}"/>
              </a:ext>
            </a:extLst>
          </p:cNvPr>
          <p:cNvSpPr txBox="1"/>
          <p:nvPr/>
        </p:nvSpPr>
        <p:spPr>
          <a:xfrm>
            <a:off x="8577110" y="1760818"/>
            <a:ext cx="723275" cy="253916"/>
          </a:xfrm>
          <a:prstGeom prst="rect">
            <a:avLst/>
          </a:prstGeom>
          <a:noFill/>
        </p:spPr>
        <p:txBody>
          <a:bodyPr wrap="none" rtlCol="0">
            <a:spAutoFit/>
          </a:bodyPr>
          <a:lstStyle/>
          <a:p>
            <a:r>
              <a:rPr lang="ko-KR" altLang="en-US" sz="1050" dirty="0" smtClean="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결제내역</a:t>
            </a:r>
            <a:endPar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37" name="TextBox 136">
            <a:extLst>
              <a:ext uri="{FF2B5EF4-FFF2-40B4-BE49-F238E27FC236}">
                <a16:creationId xmlns:a16="http://schemas.microsoft.com/office/drawing/2014/main" id="{FDDA8914-A4BF-FCA6-4C82-EA3C1838E7F4}"/>
              </a:ext>
            </a:extLst>
          </p:cNvPr>
          <p:cNvSpPr txBox="1"/>
          <p:nvPr/>
        </p:nvSpPr>
        <p:spPr>
          <a:xfrm>
            <a:off x="3167013"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현금영수증</a:t>
            </a:r>
            <a:endParaRPr lang="ko-KR" altLang="en-US" sz="1200" dirty="0">
              <a:solidFill>
                <a:schemeClr val="bg1">
                  <a:lumMod val="50000"/>
                </a:schemeClr>
              </a:solidFill>
            </a:endParaRPr>
          </a:p>
        </p:txBody>
      </p:sp>
      <p:sp>
        <p:nvSpPr>
          <p:cNvPr id="138" name="TextBox 137">
            <a:extLst>
              <a:ext uri="{FF2B5EF4-FFF2-40B4-BE49-F238E27FC236}">
                <a16:creationId xmlns:a16="http://schemas.microsoft.com/office/drawing/2014/main" id="{9D3EE38A-0871-7A68-6A10-C4A122FA2683}"/>
              </a:ext>
            </a:extLst>
          </p:cNvPr>
          <p:cNvSpPr txBox="1"/>
          <p:nvPr/>
        </p:nvSpPr>
        <p:spPr>
          <a:xfrm>
            <a:off x="1903419" y="1232973"/>
            <a:ext cx="863801" cy="276999"/>
          </a:xfrm>
          <a:prstGeom prst="rect">
            <a:avLst/>
          </a:prstGeom>
          <a:noFill/>
        </p:spPr>
        <p:txBody>
          <a:bodyPr wrap="square" rtlCol="0">
            <a:spAutoFit/>
          </a:bodyPr>
          <a:lstStyle/>
          <a:p>
            <a:pPr algn="ctr"/>
            <a:r>
              <a:rPr lang="ko-KR" altLang="en-US" sz="1200" dirty="0" smtClean="0">
                <a:solidFill>
                  <a:srgbClr val="0D6EFD"/>
                </a:solidFill>
              </a:rPr>
              <a:t>카드결제</a:t>
            </a:r>
            <a:endParaRPr lang="ko-KR" altLang="en-US" sz="1200" dirty="0">
              <a:solidFill>
                <a:srgbClr val="0D6EFD"/>
              </a:solidFill>
            </a:endParaRPr>
          </a:p>
        </p:txBody>
      </p:sp>
      <p:cxnSp>
        <p:nvCxnSpPr>
          <p:cNvPr id="139" name="직선 연결선 138">
            <a:extLst>
              <a:ext uri="{FF2B5EF4-FFF2-40B4-BE49-F238E27FC236}">
                <a16:creationId xmlns:a16="http://schemas.microsoft.com/office/drawing/2014/main" id="{06190622-11D5-6E69-9257-A97B632C1AEA}"/>
              </a:ext>
            </a:extLst>
          </p:cNvPr>
          <p:cNvCxnSpPr>
            <a:cxnSpLocks/>
          </p:cNvCxnSpPr>
          <p:nvPr/>
        </p:nvCxnSpPr>
        <p:spPr>
          <a:xfrm>
            <a:off x="1723407" y="1564647"/>
            <a:ext cx="6030628"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40" name="직선 연결선 139">
            <a:extLst>
              <a:ext uri="{FF2B5EF4-FFF2-40B4-BE49-F238E27FC236}">
                <a16:creationId xmlns:a16="http://schemas.microsoft.com/office/drawing/2014/main" id="{65308393-1684-D8E4-8CDE-060B5A75B843}"/>
              </a:ext>
            </a:extLst>
          </p:cNvPr>
          <p:cNvCxnSpPr>
            <a:cxnSpLocks/>
          </p:cNvCxnSpPr>
          <p:nvPr/>
        </p:nvCxnSpPr>
        <p:spPr>
          <a:xfrm flipV="1">
            <a:off x="1723407" y="1561611"/>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43" name="TextBox 142">
            <a:extLst>
              <a:ext uri="{FF2B5EF4-FFF2-40B4-BE49-F238E27FC236}">
                <a16:creationId xmlns:a16="http://schemas.microsoft.com/office/drawing/2014/main" id="{FDDA8914-A4BF-FCA6-4C82-EA3C1838E7F4}"/>
              </a:ext>
            </a:extLst>
          </p:cNvPr>
          <p:cNvSpPr txBox="1"/>
          <p:nvPr/>
        </p:nvSpPr>
        <p:spPr>
          <a:xfrm>
            <a:off x="4795404"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가상계좌</a:t>
            </a:r>
            <a:endParaRPr lang="ko-KR" altLang="en-US" sz="1200" dirty="0">
              <a:solidFill>
                <a:schemeClr val="bg1">
                  <a:lumMod val="50000"/>
                </a:schemeClr>
              </a:solidFill>
            </a:endParaRPr>
          </a:p>
        </p:txBody>
      </p:sp>
      <p:sp>
        <p:nvSpPr>
          <p:cNvPr id="144" name="TextBox 143">
            <a:extLst>
              <a:ext uri="{FF2B5EF4-FFF2-40B4-BE49-F238E27FC236}">
                <a16:creationId xmlns:a16="http://schemas.microsoft.com/office/drawing/2014/main" id="{FDDA8914-A4BF-FCA6-4C82-EA3C1838E7F4}"/>
              </a:ext>
            </a:extLst>
          </p:cNvPr>
          <p:cNvSpPr txBox="1"/>
          <p:nvPr/>
        </p:nvSpPr>
        <p:spPr>
          <a:xfrm>
            <a:off x="6376735" y="1230458"/>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정산</a:t>
            </a:r>
            <a:r>
              <a:rPr lang="ko-KR" altLang="en-US" sz="1200" dirty="0">
                <a:solidFill>
                  <a:schemeClr val="bg1">
                    <a:lumMod val="50000"/>
                  </a:schemeClr>
                </a:solidFill>
              </a:rPr>
              <a:t>서</a:t>
            </a:r>
          </a:p>
        </p:txBody>
      </p:sp>
    </p:spTree>
    <p:extLst>
      <p:ext uri="{BB962C8B-B14F-4D97-AF65-F5344CB8AC3E}">
        <p14:creationId xmlns:p14="http://schemas.microsoft.com/office/powerpoint/2010/main" val="4041739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1974014505"/>
              </p:ext>
            </p:extLst>
          </p:nvPr>
        </p:nvGraphicFramePr>
        <p:xfrm>
          <a:off x="9704070" y="526664"/>
          <a:ext cx="2465070" cy="5846386"/>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r>
                        <a:rPr lang="en-US" altLang="ko-KR" sz="800" b="1">
                          <a:latin typeface="Pretendard" panose="02000503000000020004" pitchFamily="50" charset="-127"/>
                          <a:ea typeface="Pretendard" panose="02000503000000020004" pitchFamily="50" charset="-127"/>
                          <a:cs typeface="Pretendard" panose="02000503000000020004" pitchFamily="50" charset="-127"/>
                        </a:rPr>
                        <a:t>Max-width : 1280</a:t>
                      </a:r>
                      <a:r>
                        <a:rPr lang="ko-KR" altLang="en-US" sz="800" b="1">
                          <a:latin typeface="Pretendard" panose="02000503000000020004" pitchFamily="50" charset="-127"/>
                          <a:ea typeface="Pretendard" panose="02000503000000020004" pitchFamily="50" charset="-127"/>
                          <a:cs typeface="Pretendard" panose="02000503000000020004" pitchFamily="50" charset="-127"/>
                        </a:rPr>
                        <a:t>기준</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아래로 스크롤 시 옵션으로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Hidden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활성화 여부 체크</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푸터 있을 경우에 한함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grpSp>
        <p:nvGrpSpPr>
          <p:cNvPr id="73" name="그룹 72">
            <a:extLst>
              <a:ext uri="{FF2B5EF4-FFF2-40B4-BE49-F238E27FC236}">
                <a16:creationId xmlns:a16="http://schemas.microsoft.com/office/drawing/2014/main" id="{26F848FA-FCC9-331D-902D-300FD0550D58}"/>
              </a:ext>
            </a:extLst>
          </p:cNvPr>
          <p:cNvGrpSpPr/>
          <p:nvPr/>
        </p:nvGrpSpPr>
        <p:grpSpPr>
          <a:xfrm>
            <a:off x="193640" y="724151"/>
            <a:ext cx="5097676" cy="5492203"/>
            <a:chOff x="385636" y="719803"/>
            <a:chExt cx="5097676" cy="5492203"/>
          </a:xfrm>
        </p:grpSpPr>
        <p:sp>
          <p:nvSpPr>
            <p:cNvPr id="4" name="직사각형 3">
              <a:extLst>
                <a:ext uri="{FF2B5EF4-FFF2-40B4-BE49-F238E27FC236}">
                  <a16:creationId xmlns:a16="http://schemas.microsoft.com/office/drawing/2014/main" id="{1E71CFAB-9CA6-7D3D-A175-116C7DFEED1E}"/>
                </a:ext>
              </a:extLst>
            </p:cNvPr>
            <p:cNvSpPr/>
            <p:nvPr/>
          </p:nvSpPr>
          <p:spPr>
            <a:xfrm>
              <a:off x="853265" y="1430344"/>
              <a:ext cx="3632203" cy="4143945"/>
            </a:xfrm>
            <a:prstGeom prst="rect">
              <a:avLst/>
            </a:prstGeom>
            <a:solidFill>
              <a:srgbClr val="3272DE">
                <a:alpha val="30000"/>
              </a:srgbClr>
            </a:solid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ko-KR" altLang="en-US" sz="1050" b="1" i="1">
                <a:solidFill>
                  <a:schemeClr val="tx1"/>
                </a:solidFill>
                <a:latin typeface="+mn-ea"/>
              </a:endParaRPr>
            </a:p>
          </p:txBody>
        </p:sp>
        <p:grpSp>
          <p:nvGrpSpPr>
            <p:cNvPr id="5" name="그룹 4">
              <a:extLst>
                <a:ext uri="{FF2B5EF4-FFF2-40B4-BE49-F238E27FC236}">
                  <a16:creationId xmlns:a16="http://schemas.microsoft.com/office/drawing/2014/main" id="{C026C799-91CB-3B3A-0822-BDED368CCC22}"/>
                </a:ext>
              </a:extLst>
            </p:cNvPr>
            <p:cNvGrpSpPr/>
            <p:nvPr/>
          </p:nvGrpSpPr>
          <p:grpSpPr>
            <a:xfrm rot="16200000">
              <a:off x="2534774" y="-1385117"/>
              <a:ext cx="263943" cy="4562218"/>
              <a:chOff x="3693910" y="-6063213"/>
              <a:chExt cx="514350" cy="9029555"/>
            </a:xfrm>
          </p:grpSpPr>
          <p:cxnSp>
            <p:nvCxnSpPr>
              <p:cNvPr id="6" name="직선 연결선 8">
                <a:extLst>
                  <a:ext uri="{FF2B5EF4-FFF2-40B4-BE49-F238E27FC236}">
                    <a16:creationId xmlns:a16="http://schemas.microsoft.com/office/drawing/2014/main" id="{2A51E641-7091-5B0E-7789-E5BCDE2252D0}"/>
                  </a:ext>
                </a:extLst>
              </p:cNvPr>
              <p:cNvCxnSpPr>
                <a:cxnSpLocks/>
              </p:cNvCxnSpPr>
              <p:nvPr/>
            </p:nvCxnSpPr>
            <p:spPr>
              <a:xfrm>
                <a:off x="3693910" y="-6063213"/>
                <a:ext cx="514350"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cxnSp>
            <p:nvCxnSpPr>
              <p:cNvPr id="7" name="직선 연결선 9">
                <a:extLst>
                  <a:ext uri="{FF2B5EF4-FFF2-40B4-BE49-F238E27FC236}">
                    <a16:creationId xmlns:a16="http://schemas.microsoft.com/office/drawing/2014/main" id="{D6E4D02F-4A6C-3179-C560-A3F2ECAD2B8E}"/>
                  </a:ext>
                </a:extLst>
              </p:cNvPr>
              <p:cNvCxnSpPr>
                <a:cxnSpLocks/>
              </p:cNvCxnSpPr>
              <p:nvPr/>
            </p:nvCxnSpPr>
            <p:spPr>
              <a:xfrm>
                <a:off x="3693910" y="2966342"/>
                <a:ext cx="514350"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cxnSp>
            <p:nvCxnSpPr>
              <p:cNvPr id="8" name="직선 연결선 10">
                <a:extLst>
                  <a:ext uri="{FF2B5EF4-FFF2-40B4-BE49-F238E27FC236}">
                    <a16:creationId xmlns:a16="http://schemas.microsoft.com/office/drawing/2014/main" id="{BECEF2C7-0104-E2EF-018E-35AEF9E0A825}"/>
                  </a:ext>
                </a:extLst>
              </p:cNvPr>
              <p:cNvCxnSpPr>
                <a:cxnSpLocks/>
              </p:cNvCxnSpPr>
              <p:nvPr/>
            </p:nvCxnSpPr>
            <p:spPr>
              <a:xfrm rot="10800000" flipV="1">
                <a:off x="4084435" y="-6063213"/>
                <a:ext cx="0" cy="9024368"/>
              </a:xfrm>
              <a:prstGeom prst="line">
                <a:avLst/>
              </a:prstGeom>
              <a:ln>
                <a:solidFill>
                  <a:srgbClr val="3272DE"/>
                </a:solidFill>
                <a:prstDash val="dash"/>
              </a:ln>
            </p:spPr>
            <p:style>
              <a:lnRef idx="1">
                <a:schemeClr val="accent1"/>
              </a:lnRef>
              <a:fillRef idx="0">
                <a:schemeClr val="accent1"/>
              </a:fillRef>
              <a:effectRef idx="0">
                <a:schemeClr val="accent1"/>
              </a:effectRef>
              <a:fontRef idx="minor">
                <a:schemeClr val="tx1"/>
              </a:fontRef>
            </p:style>
          </p:cxnSp>
        </p:grpSp>
        <p:sp>
          <p:nvSpPr>
            <p:cNvPr id="9" name="직사각형 8">
              <a:extLst>
                <a:ext uri="{FF2B5EF4-FFF2-40B4-BE49-F238E27FC236}">
                  <a16:creationId xmlns:a16="http://schemas.microsoft.com/office/drawing/2014/main" id="{5E8071AC-27E6-C3A4-F57D-D47124415F3C}"/>
                </a:ext>
              </a:extLst>
            </p:cNvPr>
            <p:cNvSpPr/>
            <p:nvPr/>
          </p:nvSpPr>
          <p:spPr>
            <a:xfrm>
              <a:off x="2337301" y="719803"/>
              <a:ext cx="674846" cy="153888"/>
            </a:xfrm>
            <a:prstGeom prst="rect">
              <a:avLst/>
            </a:prstGeom>
            <a:solidFill>
              <a:schemeClr val="bg1"/>
            </a:solidFill>
          </p:spPr>
          <p:txBody>
            <a:bodyPr wrap="square" lIns="0" tIns="0" rIns="0" bIns="0" anchor="ctr" anchorCtr="0">
              <a:spAutoFit/>
            </a:bodyPr>
            <a:lstStyle/>
            <a:p>
              <a:pPr algn="ctr" latinLnBrk="0"/>
              <a:r>
                <a:rPr lang="en-US" altLang="ko-KR" sz="1000" b="1" noProof="1">
                  <a:solidFill>
                    <a:srgbClr val="3272DE"/>
                  </a:solidFill>
                  <a:latin typeface="+mj-ea"/>
                </a:rPr>
                <a:t>1280 px</a:t>
              </a:r>
              <a:endParaRPr lang="en-US" altLang="ko-KR" sz="1000" noProof="1">
                <a:solidFill>
                  <a:srgbClr val="3272DE"/>
                </a:solidFill>
                <a:latin typeface="+mj-ea"/>
              </a:endParaRPr>
            </a:p>
          </p:txBody>
        </p:sp>
        <p:cxnSp>
          <p:nvCxnSpPr>
            <p:cNvPr id="10" name="직선 연결선 19">
              <a:extLst>
                <a:ext uri="{FF2B5EF4-FFF2-40B4-BE49-F238E27FC236}">
                  <a16:creationId xmlns:a16="http://schemas.microsoft.com/office/drawing/2014/main" id="{53B4E0F2-FCBB-7914-7C84-BF52058B37B5}"/>
                </a:ext>
              </a:extLst>
            </p:cNvPr>
            <p:cNvCxnSpPr>
              <a:cxnSpLocks/>
            </p:cNvCxnSpPr>
            <p:nvPr/>
          </p:nvCxnSpPr>
          <p:spPr>
            <a:xfrm>
              <a:off x="4870154" y="6212006"/>
              <a:ext cx="263943"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cxnSp>
          <p:nvCxnSpPr>
            <p:cNvPr id="11" name="직선 연결선 19">
              <a:extLst>
                <a:ext uri="{FF2B5EF4-FFF2-40B4-BE49-F238E27FC236}">
                  <a16:creationId xmlns:a16="http://schemas.microsoft.com/office/drawing/2014/main" id="{2C068FAD-BD8B-CC82-5DD2-32B36234FCD3}"/>
                </a:ext>
              </a:extLst>
            </p:cNvPr>
            <p:cNvCxnSpPr>
              <a:cxnSpLocks/>
            </p:cNvCxnSpPr>
            <p:nvPr/>
          </p:nvCxnSpPr>
          <p:spPr>
            <a:xfrm>
              <a:off x="4870154" y="5570983"/>
              <a:ext cx="263943"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cxnSp>
          <p:nvCxnSpPr>
            <p:cNvPr id="12" name="직선 연결선 19">
              <a:extLst>
                <a:ext uri="{FF2B5EF4-FFF2-40B4-BE49-F238E27FC236}">
                  <a16:creationId xmlns:a16="http://schemas.microsoft.com/office/drawing/2014/main" id="{24941064-D8DF-AF22-E517-44AAEECFF1F4}"/>
                </a:ext>
              </a:extLst>
            </p:cNvPr>
            <p:cNvCxnSpPr>
              <a:cxnSpLocks/>
            </p:cNvCxnSpPr>
            <p:nvPr/>
          </p:nvCxnSpPr>
          <p:spPr>
            <a:xfrm>
              <a:off x="4870154" y="5608690"/>
              <a:ext cx="263943"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cxnSp>
          <p:nvCxnSpPr>
            <p:cNvPr id="14" name="직선 연결선 18">
              <a:extLst>
                <a:ext uri="{FF2B5EF4-FFF2-40B4-BE49-F238E27FC236}">
                  <a16:creationId xmlns:a16="http://schemas.microsoft.com/office/drawing/2014/main" id="{9A1DB4F5-1FAF-E676-A5FB-7B831738ED4B}"/>
                </a:ext>
              </a:extLst>
            </p:cNvPr>
            <p:cNvCxnSpPr>
              <a:cxnSpLocks/>
            </p:cNvCxnSpPr>
            <p:nvPr/>
          </p:nvCxnSpPr>
          <p:spPr>
            <a:xfrm>
              <a:off x="4870154" y="1378447"/>
              <a:ext cx="263943"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cxnSp>
          <p:nvCxnSpPr>
            <p:cNvPr id="15" name="직선 연결선 20">
              <a:extLst>
                <a:ext uri="{FF2B5EF4-FFF2-40B4-BE49-F238E27FC236}">
                  <a16:creationId xmlns:a16="http://schemas.microsoft.com/office/drawing/2014/main" id="{76A53F58-98F0-1977-5862-B42079F65F12}"/>
                </a:ext>
              </a:extLst>
            </p:cNvPr>
            <p:cNvCxnSpPr>
              <a:cxnSpLocks/>
            </p:cNvCxnSpPr>
            <p:nvPr/>
          </p:nvCxnSpPr>
          <p:spPr>
            <a:xfrm>
              <a:off x="5070555" y="1430344"/>
              <a:ext cx="0" cy="4140639"/>
            </a:xfrm>
            <a:prstGeom prst="line">
              <a:avLst/>
            </a:prstGeom>
            <a:ln>
              <a:solidFill>
                <a:srgbClr val="3272DE"/>
              </a:solidFill>
              <a:prstDash val="dash"/>
            </a:ln>
          </p:spPr>
          <p:style>
            <a:lnRef idx="1">
              <a:schemeClr val="accent1"/>
            </a:lnRef>
            <a:fillRef idx="0">
              <a:schemeClr val="accent1"/>
            </a:fillRef>
            <a:effectRef idx="0">
              <a:schemeClr val="accent1"/>
            </a:effectRef>
            <a:fontRef idx="minor">
              <a:schemeClr val="tx1"/>
            </a:fontRef>
          </p:style>
        </p:cxnSp>
        <p:cxnSp>
          <p:nvCxnSpPr>
            <p:cNvPr id="18" name="직선 연결선 18">
              <a:extLst>
                <a:ext uri="{FF2B5EF4-FFF2-40B4-BE49-F238E27FC236}">
                  <a16:creationId xmlns:a16="http://schemas.microsoft.com/office/drawing/2014/main" id="{2B9870EF-CE8D-09BC-9C40-6B0DD8684DF1}"/>
                </a:ext>
              </a:extLst>
            </p:cNvPr>
            <p:cNvCxnSpPr>
              <a:cxnSpLocks/>
            </p:cNvCxnSpPr>
            <p:nvPr/>
          </p:nvCxnSpPr>
          <p:spPr>
            <a:xfrm>
              <a:off x="4870154" y="1435007"/>
              <a:ext cx="263943"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cxnSp>
          <p:nvCxnSpPr>
            <p:cNvPr id="19" name="직선 연결선 20">
              <a:extLst>
                <a:ext uri="{FF2B5EF4-FFF2-40B4-BE49-F238E27FC236}">
                  <a16:creationId xmlns:a16="http://schemas.microsoft.com/office/drawing/2014/main" id="{11C10B94-6295-F2AB-3108-B71B4028A55A}"/>
                </a:ext>
              </a:extLst>
            </p:cNvPr>
            <p:cNvCxnSpPr>
              <a:cxnSpLocks/>
            </p:cNvCxnSpPr>
            <p:nvPr/>
          </p:nvCxnSpPr>
          <p:spPr>
            <a:xfrm>
              <a:off x="5070555" y="930724"/>
              <a:ext cx="0" cy="443881"/>
            </a:xfrm>
            <a:prstGeom prst="line">
              <a:avLst/>
            </a:prstGeom>
            <a:ln>
              <a:solidFill>
                <a:srgbClr val="3272DE"/>
              </a:solidFill>
              <a:prstDash val="dash"/>
            </a:ln>
          </p:spPr>
          <p:style>
            <a:lnRef idx="1">
              <a:schemeClr val="accent1"/>
            </a:lnRef>
            <a:fillRef idx="0">
              <a:schemeClr val="accent1"/>
            </a:fillRef>
            <a:effectRef idx="0">
              <a:schemeClr val="accent1"/>
            </a:effectRef>
            <a:fontRef idx="minor">
              <a:schemeClr val="tx1"/>
            </a:fontRef>
          </p:style>
        </p:cxnSp>
        <p:sp>
          <p:nvSpPr>
            <p:cNvPr id="20" name="직사각형 19">
              <a:extLst>
                <a:ext uri="{FF2B5EF4-FFF2-40B4-BE49-F238E27FC236}">
                  <a16:creationId xmlns:a16="http://schemas.microsoft.com/office/drawing/2014/main" id="{F9BB46E0-3193-4FFB-050E-4C209BA38C3F}"/>
                </a:ext>
              </a:extLst>
            </p:cNvPr>
            <p:cNvSpPr/>
            <p:nvPr/>
          </p:nvSpPr>
          <p:spPr>
            <a:xfrm>
              <a:off x="4982988" y="1088902"/>
              <a:ext cx="500324" cy="153888"/>
            </a:xfrm>
            <a:prstGeom prst="rect">
              <a:avLst/>
            </a:prstGeom>
            <a:solidFill>
              <a:schemeClr val="bg1"/>
            </a:solidFill>
          </p:spPr>
          <p:txBody>
            <a:bodyPr wrap="square" lIns="0" tIns="0" rIns="0" bIns="0" anchor="ctr" anchorCtr="0">
              <a:spAutoFit/>
            </a:bodyPr>
            <a:lstStyle/>
            <a:p>
              <a:pPr latinLnBrk="0"/>
              <a:r>
                <a:rPr lang="en-US" altLang="ko-KR" sz="1000" b="1" noProof="1">
                  <a:solidFill>
                    <a:srgbClr val="3272DE"/>
                  </a:solidFill>
                  <a:latin typeface="+mj-ea"/>
                </a:rPr>
                <a:t>Fixed</a:t>
              </a:r>
              <a:endParaRPr lang="en-US" altLang="ko-KR" sz="1000" noProof="1">
                <a:solidFill>
                  <a:srgbClr val="3272DE"/>
                </a:solidFill>
                <a:latin typeface="+mj-ea"/>
              </a:endParaRPr>
            </a:p>
          </p:txBody>
        </p:sp>
        <p:cxnSp>
          <p:nvCxnSpPr>
            <p:cNvPr id="21" name="직선 연결선 20">
              <a:extLst>
                <a:ext uri="{FF2B5EF4-FFF2-40B4-BE49-F238E27FC236}">
                  <a16:creationId xmlns:a16="http://schemas.microsoft.com/office/drawing/2014/main" id="{167CF731-5E66-B547-8FDE-185D289CE286}"/>
                </a:ext>
              </a:extLst>
            </p:cNvPr>
            <p:cNvCxnSpPr>
              <a:cxnSpLocks/>
            </p:cNvCxnSpPr>
            <p:nvPr/>
          </p:nvCxnSpPr>
          <p:spPr>
            <a:xfrm>
              <a:off x="5070555" y="5634699"/>
              <a:ext cx="0" cy="571161"/>
            </a:xfrm>
            <a:prstGeom prst="line">
              <a:avLst/>
            </a:prstGeom>
            <a:ln>
              <a:solidFill>
                <a:srgbClr val="3272DE"/>
              </a:solidFill>
              <a:prstDash val="dash"/>
            </a:ln>
          </p:spPr>
          <p:style>
            <a:lnRef idx="1">
              <a:schemeClr val="accent1"/>
            </a:lnRef>
            <a:fillRef idx="0">
              <a:schemeClr val="accent1"/>
            </a:fillRef>
            <a:effectRef idx="0">
              <a:schemeClr val="accent1"/>
            </a:effectRef>
            <a:fontRef idx="minor">
              <a:schemeClr val="tx1"/>
            </a:fontRef>
          </p:style>
        </p:cxnSp>
        <p:sp>
          <p:nvSpPr>
            <p:cNvPr id="22" name="직사각형 21">
              <a:extLst>
                <a:ext uri="{FF2B5EF4-FFF2-40B4-BE49-F238E27FC236}">
                  <a16:creationId xmlns:a16="http://schemas.microsoft.com/office/drawing/2014/main" id="{6C04A06F-FA0E-BFFE-67A5-7A6129DF8DBC}"/>
                </a:ext>
              </a:extLst>
            </p:cNvPr>
            <p:cNvSpPr/>
            <p:nvPr/>
          </p:nvSpPr>
          <p:spPr>
            <a:xfrm>
              <a:off x="4982988" y="5843335"/>
              <a:ext cx="500324" cy="153888"/>
            </a:xfrm>
            <a:prstGeom prst="rect">
              <a:avLst/>
            </a:prstGeom>
            <a:solidFill>
              <a:schemeClr val="bg1"/>
            </a:solidFill>
          </p:spPr>
          <p:txBody>
            <a:bodyPr wrap="square" lIns="0" tIns="0" rIns="0" bIns="0" anchor="ctr" anchorCtr="0">
              <a:spAutoFit/>
            </a:bodyPr>
            <a:lstStyle/>
            <a:p>
              <a:pPr latinLnBrk="0"/>
              <a:r>
                <a:rPr lang="en-US" altLang="ko-KR" sz="1000" b="1" noProof="1">
                  <a:solidFill>
                    <a:srgbClr val="3272DE"/>
                  </a:solidFill>
                  <a:latin typeface="+mj-ea"/>
                </a:rPr>
                <a:t>Fixed</a:t>
              </a:r>
              <a:endParaRPr lang="en-US" altLang="ko-KR" sz="1000" noProof="1">
                <a:solidFill>
                  <a:srgbClr val="3272DE"/>
                </a:solidFill>
                <a:latin typeface="+mj-ea"/>
              </a:endParaRPr>
            </a:p>
          </p:txBody>
        </p:sp>
        <p:sp>
          <p:nvSpPr>
            <p:cNvPr id="27" name="직사각형 26">
              <a:extLst>
                <a:ext uri="{FF2B5EF4-FFF2-40B4-BE49-F238E27FC236}">
                  <a16:creationId xmlns:a16="http://schemas.microsoft.com/office/drawing/2014/main" id="{B8B00C65-F362-8B0E-4225-F4F37CCE7436}"/>
                </a:ext>
              </a:extLst>
            </p:cNvPr>
            <p:cNvSpPr/>
            <p:nvPr/>
          </p:nvSpPr>
          <p:spPr>
            <a:xfrm>
              <a:off x="388257" y="919815"/>
              <a:ext cx="4562218" cy="5286046"/>
            </a:xfrm>
            <a:prstGeom prst="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955">
                <a:latin typeface="+mn-ea"/>
              </a:endParaRPr>
            </a:p>
          </p:txBody>
        </p:sp>
        <p:sp>
          <p:nvSpPr>
            <p:cNvPr id="28" name="직사각형 27">
              <a:extLst>
                <a:ext uri="{FF2B5EF4-FFF2-40B4-BE49-F238E27FC236}">
                  <a16:creationId xmlns:a16="http://schemas.microsoft.com/office/drawing/2014/main" id="{FBB323D9-04C8-14CA-9009-9055FC7DB83C}"/>
                </a:ext>
              </a:extLst>
            </p:cNvPr>
            <p:cNvSpPr/>
            <p:nvPr/>
          </p:nvSpPr>
          <p:spPr>
            <a:xfrm>
              <a:off x="385636" y="925490"/>
              <a:ext cx="4562218" cy="458730"/>
            </a:xfrm>
            <a:prstGeom prst="rect">
              <a:avLst/>
            </a:prstGeom>
            <a:solidFill>
              <a:srgbClr val="3272DE">
                <a:alpha val="30000"/>
              </a:srgbClr>
            </a:solid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ko-KR" sz="1050" b="1" i="1">
                  <a:solidFill>
                    <a:schemeClr val="tx1"/>
                  </a:solidFill>
                  <a:latin typeface="+mn-ea"/>
                </a:rPr>
                <a:t>Header</a:t>
              </a:r>
              <a:endParaRPr lang="ko-KR" altLang="en-US" sz="1050" b="1" i="1">
                <a:solidFill>
                  <a:schemeClr val="tx1"/>
                </a:solidFill>
                <a:latin typeface="+mn-ea"/>
              </a:endParaRPr>
            </a:p>
          </p:txBody>
        </p:sp>
        <p:sp>
          <p:nvSpPr>
            <p:cNvPr id="29" name="직사각형 28">
              <a:extLst>
                <a:ext uri="{FF2B5EF4-FFF2-40B4-BE49-F238E27FC236}">
                  <a16:creationId xmlns:a16="http://schemas.microsoft.com/office/drawing/2014/main" id="{F73E4E8E-E635-F7C2-636E-5FD3BA7820C3}"/>
                </a:ext>
              </a:extLst>
            </p:cNvPr>
            <p:cNvSpPr/>
            <p:nvPr/>
          </p:nvSpPr>
          <p:spPr>
            <a:xfrm>
              <a:off x="388257" y="1430344"/>
              <a:ext cx="4562218" cy="4143945"/>
            </a:xfrm>
            <a:prstGeom prst="rect">
              <a:avLst/>
            </a:prstGeom>
            <a:solidFill>
              <a:srgbClr val="3272DE">
                <a:alpha val="15000"/>
              </a:srgbClr>
            </a:solid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ko-KR" sz="1050" b="1" i="1">
                  <a:solidFill>
                    <a:schemeClr val="tx1"/>
                  </a:solidFill>
                  <a:latin typeface="+mn-ea"/>
                </a:rPr>
                <a:t>Contents Body</a:t>
              </a:r>
              <a:endParaRPr lang="ko-KR" altLang="en-US" sz="1050" b="1" i="1">
                <a:solidFill>
                  <a:schemeClr val="tx1"/>
                </a:solidFill>
                <a:latin typeface="+mn-ea"/>
              </a:endParaRPr>
            </a:p>
          </p:txBody>
        </p:sp>
        <p:sp>
          <p:nvSpPr>
            <p:cNvPr id="30" name="직사각형 29">
              <a:extLst>
                <a:ext uri="{FF2B5EF4-FFF2-40B4-BE49-F238E27FC236}">
                  <a16:creationId xmlns:a16="http://schemas.microsoft.com/office/drawing/2014/main" id="{514F22D0-2EFD-533C-BEEE-D3F89266DD10}"/>
                </a:ext>
              </a:extLst>
            </p:cNvPr>
            <p:cNvSpPr/>
            <p:nvPr/>
          </p:nvSpPr>
          <p:spPr>
            <a:xfrm>
              <a:off x="388257" y="5619600"/>
              <a:ext cx="4562218" cy="586732"/>
            </a:xfrm>
            <a:prstGeom prst="rect">
              <a:avLst/>
            </a:prstGeom>
            <a:solidFill>
              <a:srgbClr val="3272DE">
                <a:alpha val="30000"/>
              </a:srgbClr>
            </a:solidFill>
            <a:ln w="635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ko-KR" sz="1050" b="1" i="1">
                  <a:solidFill>
                    <a:schemeClr val="tx1"/>
                  </a:solidFill>
                  <a:latin typeface="+mn-ea"/>
                </a:rPr>
                <a:t>Footer</a:t>
              </a:r>
              <a:endParaRPr lang="ko-KR" altLang="en-US" sz="1050" b="1" i="1">
                <a:solidFill>
                  <a:schemeClr val="tx1"/>
                </a:solidFill>
                <a:latin typeface="+mn-ea"/>
              </a:endParaRPr>
            </a:p>
          </p:txBody>
        </p:sp>
        <p:sp>
          <p:nvSpPr>
            <p:cNvPr id="31" name="직사각형 38">
              <a:extLst>
                <a:ext uri="{FF2B5EF4-FFF2-40B4-BE49-F238E27FC236}">
                  <a16:creationId xmlns:a16="http://schemas.microsoft.com/office/drawing/2014/main" id="{9697D3AE-2072-A5D8-1F87-96E647D6B071}"/>
                </a:ext>
              </a:extLst>
            </p:cNvPr>
            <p:cNvSpPr>
              <a:spLocks noChangeAspect="1" noChangeArrowheads="1"/>
            </p:cNvSpPr>
            <p:nvPr/>
          </p:nvSpPr>
          <p:spPr bwMode="auto">
            <a:xfrm>
              <a:off x="1948710" y="3428414"/>
              <a:ext cx="179999" cy="180000"/>
            </a:xfrm>
            <a:prstGeom prst="ellipse">
              <a:avLst/>
            </a:prstGeom>
            <a:solidFill>
              <a:srgbClr val="FF0000"/>
            </a:solidFill>
            <a:ln w="9525" algn="ctr">
              <a:noFill/>
              <a:round/>
              <a:headEnd/>
              <a:tailEnd/>
            </a:ln>
          </p:spPr>
          <p:txBody>
            <a:bodyPr wrap="none" lIns="0" tIns="0" rIns="0" bIns="0" anchor="ctr"/>
            <a:lstStyle/>
            <a:p>
              <a:pPr lvl="0" algn="ctr">
                <a:spcAft>
                  <a:spcPts val="100"/>
                </a:spcAft>
                <a:defRPr/>
              </a:pPr>
              <a:r>
                <a:rPr kumimoji="1" lang="en-US" altLang="ko-KR" sz="800" b="1">
                  <a:ln>
                    <a:solidFill>
                      <a:prstClr val="white">
                        <a:alpha val="0"/>
                      </a:prstClr>
                    </a:solidFill>
                  </a:ln>
                  <a:gradFill>
                    <a:gsLst>
                      <a:gs pos="0">
                        <a:prstClr val="white"/>
                      </a:gs>
                      <a:gs pos="100000">
                        <a:prstClr val="white"/>
                      </a:gs>
                    </a:gsLst>
                    <a:lin ang="5400000" scaled="1"/>
                  </a:gradFill>
                  <a:latin typeface="맑은 고딕" panose="020B0503020000020004" pitchFamily="50" charset="-127"/>
                  <a:ea typeface="맑은 고딕" panose="020B0503020000020004" pitchFamily="50" charset="-127"/>
                  <a:cs typeface="NanumGothic" charset="-127"/>
                </a:rPr>
                <a:t>2</a:t>
              </a:r>
            </a:p>
          </p:txBody>
        </p:sp>
        <p:sp>
          <p:nvSpPr>
            <p:cNvPr id="32" name="직사각형 38">
              <a:extLst>
                <a:ext uri="{FF2B5EF4-FFF2-40B4-BE49-F238E27FC236}">
                  <a16:creationId xmlns:a16="http://schemas.microsoft.com/office/drawing/2014/main" id="{08F89914-3AE6-C690-59F3-9747EADAC63E}"/>
                </a:ext>
              </a:extLst>
            </p:cNvPr>
            <p:cNvSpPr>
              <a:spLocks noChangeAspect="1" noChangeArrowheads="1"/>
            </p:cNvSpPr>
            <p:nvPr/>
          </p:nvSpPr>
          <p:spPr bwMode="auto">
            <a:xfrm>
              <a:off x="470318" y="5831717"/>
              <a:ext cx="179999" cy="180000"/>
            </a:xfrm>
            <a:prstGeom prst="ellipse">
              <a:avLst/>
            </a:prstGeom>
            <a:solidFill>
              <a:srgbClr val="FF0000"/>
            </a:solidFill>
            <a:ln w="9525" algn="ctr">
              <a:noFill/>
              <a:round/>
              <a:headEnd/>
              <a:tailEnd/>
            </a:ln>
          </p:spPr>
          <p:txBody>
            <a:bodyPr wrap="none" lIns="0" tIns="0" rIns="0" bIns="0" anchor="ctr"/>
            <a:lstStyle/>
            <a:p>
              <a:pPr lvl="0" algn="ctr">
                <a:spcAft>
                  <a:spcPts val="100"/>
                </a:spcAft>
                <a:defRPr/>
              </a:pPr>
              <a:r>
                <a:rPr kumimoji="1" lang="en-US" altLang="ko-KR" sz="800" b="1">
                  <a:ln>
                    <a:solidFill>
                      <a:prstClr val="white">
                        <a:alpha val="0"/>
                      </a:prstClr>
                    </a:solidFill>
                  </a:ln>
                  <a:gradFill>
                    <a:gsLst>
                      <a:gs pos="0">
                        <a:prstClr val="white"/>
                      </a:gs>
                      <a:gs pos="100000">
                        <a:prstClr val="white"/>
                      </a:gs>
                    </a:gsLst>
                    <a:lin ang="5400000" scaled="1"/>
                  </a:gradFill>
                  <a:latin typeface="맑은 고딕" panose="020B0503020000020004" pitchFamily="50" charset="-127"/>
                  <a:ea typeface="맑은 고딕" panose="020B0503020000020004" pitchFamily="50" charset="-127"/>
                  <a:cs typeface="NanumGothic" charset="-127"/>
                </a:rPr>
                <a:t>3</a:t>
              </a:r>
            </a:p>
          </p:txBody>
        </p:sp>
        <p:sp>
          <p:nvSpPr>
            <p:cNvPr id="33" name="직사각형 38">
              <a:extLst>
                <a:ext uri="{FF2B5EF4-FFF2-40B4-BE49-F238E27FC236}">
                  <a16:creationId xmlns:a16="http://schemas.microsoft.com/office/drawing/2014/main" id="{3608427B-AE5F-6680-7662-53500491985B}"/>
                </a:ext>
              </a:extLst>
            </p:cNvPr>
            <p:cNvSpPr>
              <a:spLocks noChangeAspect="1" noChangeArrowheads="1"/>
            </p:cNvSpPr>
            <p:nvPr/>
          </p:nvSpPr>
          <p:spPr bwMode="auto">
            <a:xfrm>
              <a:off x="470318" y="1045853"/>
              <a:ext cx="179999" cy="180000"/>
            </a:xfrm>
            <a:prstGeom prst="ellipse">
              <a:avLst/>
            </a:prstGeom>
            <a:solidFill>
              <a:srgbClr val="FF0000"/>
            </a:solidFill>
            <a:ln w="9525" algn="ctr">
              <a:noFill/>
              <a:round/>
              <a:headEnd/>
              <a:tailEnd/>
            </a:ln>
          </p:spPr>
          <p:txBody>
            <a:bodyPr wrap="none" lIns="0" tIns="0" rIns="0" bIns="0" anchor="ctr"/>
            <a:lstStyle/>
            <a:p>
              <a:pPr lvl="0" algn="ctr">
                <a:spcAft>
                  <a:spcPts val="100"/>
                </a:spcAft>
                <a:defRPr/>
              </a:pPr>
              <a:r>
                <a:rPr kumimoji="1" lang="en-US" altLang="ko-KR" sz="800" b="1">
                  <a:ln>
                    <a:solidFill>
                      <a:prstClr val="white">
                        <a:alpha val="0"/>
                      </a:prstClr>
                    </a:solidFill>
                  </a:ln>
                  <a:gradFill>
                    <a:gsLst>
                      <a:gs pos="0">
                        <a:prstClr val="white"/>
                      </a:gs>
                      <a:gs pos="100000">
                        <a:prstClr val="white"/>
                      </a:gs>
                    </a:gsLst>
                    <a:lin ang="5400000" scaled="1"/>
                  </a:gradFill>
                  <a:latin typeface="맑은 고딕" panose="020B0503020000020004" pitchFamily="50" charset="-127"/>
                  <a:ea typeface="맑은 고딕" panose="020B0503020000020004" pitchFamily="50" charset="-127"/>
                  <a:cs typeface="NanumGothic" charset="-127"/>
                </a:rPr>
                <a:t>1</a:t>
              </a:r>
            </a:p>
          </p:txBody>
        </p:sp>
        <p:pic>
          <p:nvPicPr>
            <p:cNvPr id="34" name="그림 33">
              <a:extLst>
                <a:ext uri="{FF2B5EF4-FFF2-40B4-BE49-F238E27FC236}">
                  <a16:creationId xmlns:a16="http://schemas.microsoft.com/office/drawing/2014/main" id="{3060F28B-29DF-1D86-0F38-5AB474407F21}"/>
                </a:ext>
              </a:extLst>
            </p:cNvPr>
            <p:cNvPicPr>
              <a:picLocks noChangeAspect="1"/>
            </p:cNvPicPr>
            <p:nvPr/>
          </p:nvPicPr>
          <p:blipFill>
            <a:blip r:embed="rId7"/>
            <a:stretch>
              <a:fillRect/>
            </a:stretch>
          </p:blipFill>
          <p:spPr>
            <a:xfrm>
              <a:off x="3538835" y="3617886"/>
              <a:ext cx="248625" cy="248625"/>
            </a:xfrm>
            <a:prstGeom prst="rect">
              <a:avLst/>
            </a:prstGeom>
          </p:spPr>
        </p:pic>
        <p:cxnSp>
          <p:nvCxnSpPr>
            <p:cNvPr id="35" name="직선 연결선 73">
              <a:extLst>
                <a:ext uri="{FF2B5EF4-FFF2-40B4-BE49-F238E27FC236}">
                  <a16:creationId xmlns:a16="http://schemas.microsoft.com/office/drawing/2014/main" id="{612D9E40-684A-123F-5B75-F36E0F39765E}"/>
                </a:ext>
              </a:extLst>
            </p:cNvPr>
            <p:cNvCxnSpPr>
              <a:cxnSpLocks/>
            </p:cNvCxnSpPr>
            <p:nvPr/>
          </p:nvCxnSpPr>
          <p:spPr>
            <a:xfrm flipH="1">
              <a:off x="3460220" y="3001616"/>
              <a:ext cx="0" cy="1275661"/>
            </a:xfrm>
            <a:prstGeom prst="line">
              <a:avLst/>
            </a:prstGeom>
            <a:noFill/>
            <a:ln w="19050" cap="flat" cmpd="sng" algn="ctr">
              <a:solidFill>
                <a:srgbClr val="FF0000"/>
              </a:solidFill>
              <a:prstDash val="sysDot"/>
              <a:headEnd type="oval" w="med" len="med"/>
              <a:tailEnd type="triangle" w="med" len="med"/>
            </a:ln>
            <a:effectLst/>
          </p:spPr>
        </p:cxnSp>
      </p:grpSp>
      <p:sp>
        <p:nvSpPr>
          <p:cNvPr id="36" name="TextBox 35">
            <a:extLst>
              <a:ext uri="{FF2B5EF4-FFF2-40B4-BE49-F238E27FC236}">
                <a16:creationId xmlns:a16="http://schemas.microsoft.com/office/drawing/2014/main" id="{0AE5FE6C-F5A3-9EBD-81BA-CF567A67810C}"/>
              </a:ext>
            </a:extLst>
          </p:cNvPr>
          <p:cNvSpPr txBox="1"/>
          <p:nvPr/>
        </p:nvSpPr>
        <p:spPr>
          <a:xfrm>
            <a:off x="5013608" y="1898954"/>
            <a:ext cx="3281184" cy="215444"/>
          </a:xfrm>
          <a:prstGeom prst="rect">
            <a:avLst/>
          </a:prstGeom>
          <a:noFill/>
        </p:spPr>
        <p:txBody>
          <a:bodyPr wrap="square" rtlCol="0">
            <a:spAutoFit/>
          </a:bodyPr>
          <a:lstStyle/>
          <a:p>
            <a:r>
              <a:rPr lang="ko-KR" altLang="en-US" sz="800" b="1">
                <a:latin typeface="맑은 고딕" panose="020B0503020000020004" pitchFamily="50" charset="-127"/>
              </a:rPr>
              <a:t>▶ </a:t>
            </a:r>
            <a:r>
              <a:rPr lang="en-US" altLang="ko-KR" sz="800" b="1">
                <a:latin typeface="맑은 고딕" panose="020B0503020000020004" pitchFamily="50" charset="-127"/>
              </a:rPr>
              <a:t> Layer Popup</a:t>
            </a:r>
            <a:endParaRPr lang="ko-KR" altLang="en-US" sz="800" b="1">
              <a:latin typeface="맑은 고딕" panose="020B0503020000020004" pitchFamily="50" charset="-127"/>
            </a:endParaRPr>
          </a:p>
        </p:txBody>
      </p:sp>
      <p:sp>
        <p:nvSpPr>
          <p:cNvPr id="38" name="Window Body" descr="&lt;SmartSettings&gt;&lt;SmartResize anchorLeft=&quot;Absolute&quot; anchorTop=&quot;Absolute&quot; anchorRight=&quot;Absolute&quot; anchorBottom=&quot;Absolute&quot; /&gt;&lt;/SmartSettings&gt;">
            <a:extLst>
              <a:ext uri="{FF2B5EF4-FFF2-40B4-BE49-F238E27FC236}">
                <a16:creationId xmlns:a16="http://schemas.microsoft.com/office/drawing/2014/main" id="{4505F89B-24B9-C8CE-6433-FD5391BDF914}"/>
              </a:ext>
            </a:extLst>
          </p:cNvPr>
          <p:cNvSpPr/>
          <p:nvPr>
            <p:custDataLst>
              <p:tags r:id="rId1"/>
            </p:custDataLst>
          </p:nvPr>
        </p:nvSpPr>
        <p:spPr>
          <a:xfrm>
            <a:off x="5132476" y="2718156"/>
            <a:ext cx="3821154" cy="2477710"/>
          </a:xfrm>
          <a:prstGeom prst="rect">
            <a:avLst/>
          </a:prstGeom>
          <a:solidFill>
            <a:schemeClr val="bg1">
              <a:lumMod val="6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800" b="1" i="1">
                <a:solidFill>
                  <a:schemeClr val="bg1"/>
                </a:solidFill>
                <a:latin typeface="맑은 고딕" panose="020B0503020000020004" pitchFamily="50" charset="-127"/>
                <a:cs typeface="Segoe UI" panose="020B0502040204020203" pitchFamily="34" charset="0"/>
              </a:rPr>
              <a:t>Dimmed</a:t>
            </a:r>
          </a:p>
        </p:txBody>
      </p:sp>
      <p:sp>
        <p:nvSpPr>
          <p:cNvPr id="39" name="Title Bar" descr="&lt;SmartSettings&gt;&lt;SmartResize anchorLeft=&quot;Absolute&quot; anchorTop=&quot;Absolute&quot; anchorRight=&quot;Absolute&quot; anchorBottom=&quot;None&quot; /&gt;&lt;/SmartSettings&gt;">
            <a:extLst>
              <a:ext uri="{FF2B5EF4-FFF2-40B4-BE49-F238E27FC236}">
                <a16:creationId xmlns:a16="http://schemas.microsoft.com/office/drawing/2014/main" id="{D936A022-5B72-2B53-3917-DCFCA287F1A2}"/>
              </a:ext>
            </a:extLst>
          </p:cNvPr>
          <p:cNvSpPr/>
          <p:nvPr>
            <p:custDataLst>
              <p:tags r:id="rId2"/>
            </p:custDataLst>
          </p:nvPr>
        </p:nvSpPr>
        <p:spPr>
          <a:xfrm>
            <a:off x="5132477" y="2181548"/>
            <a:ext cx="3821153" cy="537078"/>
          </a:xfrm>
          <a:prstGeom prst="rect">
            <a:avLst/>
          </a:prstGeom>
          <a:solidFill>
            <a:srgbClr val="FFFFFF"/>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22860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900">
                <a:solidFill>
                  <a:srgbClr val="5F5F5F"/>
                </a:solidFill>
                <a:latin typeface="맑은 고딕" panose="020B0503020000020004" pitchFamily="50" charset="-127"/>
                <a:cs typeface="Segoe UI" panose="020B0502040204020203" pitchFamily="34" charset="0"/>
              </a:rPr>
              <a:t>Browser</a:t>
            </a:r>
          </a:p>
        </p:txBody>
      </p:sp>
      <p:sp>
        <p:nvSpPr>
          <p:cNvPr id="40" name="Close Button" descr="&lt;SmartSettings&gt;&lt;SmartResize anchorLeft=&quot;None&quot; anchorTop=&quot;Absolute&quot; anchorRight=&quot;Absolute&quot; anchorBottom=&quot;None&quot; /&gt;&lt;/SmartSettings&gt;">
            <a:extLst>
              <a:ext uri="{FF2B5EF4-FFF2-40B4-BE49-F238E27FC236}">
                <a16:creationId xmlns:a16="http://schemas.microsoft.com/office/drawing/2014/main" id="{2B764400-80C8-87A9-F58B-0A7C5CE70DA7}"/>
              </a:ext>
            </a:extLst>
          </p:cNvPr>
          <p:cNvSpPr>
            <a:spLocks noEditPoints="1"/>
          </p:cNvSpPr>
          <p:nvPr>
            <p:custDataLst>
              <p:tags r:id="rId3"/>
            </p:custDataLst>
          </p:nvPr>
        </p:nvSpPr>
        <p:spPr bwMode="auto">
          <a:xfrm>
            <a:off x="8760462" y="2252795"/>
            <a:ext cx="98426" cy="95250"/>
          </a:xfrm>
          <a:custGeom>
            <a:avLst/>
            <a:gdLst>
              <a:gd name="T0" fmla="*/ 254 w 254"/>
              <a:gd name="T1" fmla="*/ 0 h 254"/>
              <a:gd name="T2" fmla="*/ 0 w 254"/>
              <a:gd name="T3" fmla="*/ 254 h 254"/>
              <a:gd name="T4" fmla="*/ 0 w 254"/>
              <a:gd name="T5" fmla="*/ 0 h 254"/>
              <a:gd name="T6" fmla="*/ 254 w 254"/>
              <a:gd name="T7" fmla="*/ 254 h 254"/>
            </a:gdLst>
            <a:ahLst/>
            <a:cxnLst>
              <a:cxn ang="0">
                <a:pos x="T0" y="T1"/>
              </a:cxn>
              <a:cxn ang="0">
                <a:pos x="T2" y="T3"/>
              </a:cxn>
              <a:cxn ang="0">
                <a:pos x="T4" y="T5"/>
              </a:cxn>
              <a:cxn ang="0">
                <a:pos x="T6" y="T7"/>
              </a:cxn>
            </a:cxnLst>
            <a:rect l="0" t="0" r="r" b="b"/>
            <a:pathLst>
              <a:path w="254" h="254">
                <a:moveTo>
                  <a:pt x="254" y="0"/>
                </a:moveTo>
                <a:lnTo>
                  <a:pt x="0" y="254"/>
                </a:lnTo>
                <a:moveTo>
                  <a:pt x="0" y="0"/>
                </a:moveTo>
                <a:lnTo>
                  <a:pt x="254" y="254"/>
                </a:lnTo>
              </a:path>
            </a:pathLst>
          </a:custGeom>
          <a:noFill/>
          <a:ln w="952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맑은 고딕" panose="020B0503020000020004" pitchFamily="50" charset="-127"/>
              <a:cs typeface="Segoe UI" panose="020B0502040204020203" pitchFamily="34" charset="0"/>
            </a:endParaRPr>
          </a:p>
        </p:txBody>
      </p:sp>
      <p:sp>
        <p:nvSpPr>
          <p:cNvPr id="41" name="Address Box" descr="&lt;SmartSettings&gt;&lt;SmartResize anchorLeft=&quot;Absolute&quot; anchorTop=&quot;Absolute&quot; anchorRight=&quot;Absolute&quot; anchorBottom=&quot;None&quot; /&gt;&lt;/SmartSettings&gt;">
            <a:extLst>
              <a:ext uri="{FF2B5EF4-FFF2-40B4-BE49-F238E27FC236}">
                <a16:creationId xmlns:a16="http://schemas.microsoft.com/office/drawing/2014/main" id="{0AB802C1-FEF4-5ABC-3DD4-5060910E5FB4}"/>
              </a:ext>
            </a:extLst>
          </p:cNvPr>
          <p:cNvSpPr/>
          <p:nvPr>
            <p:custDataLst>
              <p:tags r:id="rId4"/>
            </p:custDataLst>
          </p:nvPr>
        </p:nvSpPr>
        <p:spPr>
          <a:xfrm>
            <a:off x="5241590" y="2399433"/>
            <a:ext cx="3602926" cy="237744"/>
          </a:xfrm>
          <a:prstGeom prst="rect">
            <a:avLst/>
          </a:prstGeom>
          <a:solidFill>
            <a:srgbClr val="FFFFFF"/>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237744"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800" noProof="1">
                <a:solidFill>
                  <a:srgbClr val="5F5F5F"/>
                </a:solidFill>
                <a:latin typeface="맑은 고딕" panose="020B0503020000020004" pitchFamily="50" charset="-127"/>
                <a:cs typeface="Segoe UI" panose="020B0502040204020203" pitchFamily="34" charset="0"/>
              </a:rPr>
              <a:t>www.example.com</a:t>
            </a:r>
          </a:p>
        </p:txBody>
      </p:sp>
      <p:sp>
        <p:nvSpPr>
          <p:cNvPr id="42" name="Document Icon" descr="&lt;SmartSettings&gt;&lt;SmartResize anchorLeft=&quot;Absolute&quot; anchorTop=&quot;Absolute&quot; anchorRight=&quot;None&quot; anchorBottom=&quot;None&quot; /&gt;&lt;/SmartSettings&gt;">
            <a:extLst>
              <a:ext uri="{FF2B5EF4-FFF2-40B4-BE49-F238E27FC236}">
                <a16:creationId xmlns:a16="http://schemas.microsoft.com/office/drawing/2014/main" id="{59061D9D-7715-DE9C-7D46-B0B729DA0905}"/>
              </a:ext>
            </a:extLst>
          </p:cNvPr>
          <p:cNvSpPr>
            <a:spLocks noChangeAspect="1" noEditPoints="1"/>
          </p:cNvSpPr>
          <p:nvPr>
            <p:custDataLst>
              <p:tags r:id="rId5"/>
            </p:custDataLst>
          </p:nvPr>
        </p:nvSpPr>
        <p:spPr bwMode="auto">
          <a:xfrm>
            <a:off x="5330466" y="2451630"/>
            <a:ext cx="93663" cy="133350"/>
          </a:xfrm>
          <a:custGeom>
            <a:avLst/>
            <a:gdLst>
              <a:gd name="T0" fmla="*/ 153 w 260"/>
              <a:gd name="T1" fmla="*/ 7 h 367"/>
              <a:gd name="T2" fmla="*/ 153 w 260"/>
              <a:gd name="T3" fmla="*/ 108 h 367"/>
              <a:gd name="T4" fmla="*/ 253 w 260"/>
              <a:gd name="T5" fmla="*/ 108 h 367"/>
              <a:gd name="T6" fmla="*/ 0 w 260"/>
              <a:gd name="T7" fmla="*/ 0 h 367"/>
              <a:gd name="T8" fmla="*/ 0 w 260"/>
              <a:gd name="T9" fmla="*/ 367 h 367"/>
              <a:gd name="T10" fmla="*/ 260 w 260"/>
              <a:gd name="T11" fmla="*/ 367 h 367"/>
              <a:gd name="T12" fmla="*/ 260 w 260"/>
              <a:gd name="T13" fmla="*/ 100 h 367"/>
              <a:gd name="T14" fmla="*/ 161 w 260"/>
              <a:gd name="T15" fmla="*/ 1 h 367"/>
              <a:gd name="T16" fmla="*/ 0 w 260"/>
              <a:gd name="T17" fmla="*/ 0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0" h="367">
                <a:moveTo>
                  <a:pt x="153" y="7"/>
                </a:moveTo>
                <a:lnTo>
                  <a:pt x="153" y="108"/>
                </a:lnTo>
                <a:lnTo>
                  <a:pt x="253" y="108"/>
                </a:lnTo>
                <a:moveTo>
                  <a:pt x="0" y="0"/>
                </a:moveTo>
                <a:lnTo>
                  <a:pt x="0" y="367"/>
                </a:lnTo>
                <a:lnTo>
                  <a:pt x="260" y="367"/>
                </a:lnTo>
                <a:lnTo>
                  <a:pt x="260" y="100"/>
                </a:lnTo>
                <a:lnTo>
                  <a:pt x="161" y="1"/>
                </a:lnTo>
                <a:lnTo>
                  <a:pt x="0" y="0"/>
                </a:lnTo>
                <a:close/>
              </a:path>
            </a:pathLst>
          </a:custGeom>
          <a:noFill/>
          <a:ln w="63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맑은 고딕" panose="020B0503020000020004" pitchFamily="50" charset="-127"/>
              <a:cs typeface="Segoe UI" panose="020B0502040204020203" pitchFamily="34" charset="0"/>
            </a:endParaRPr>
          </a:p>
        </p:txBody>
      </p:sp>
      <p:sp>
        <p:nvSpPr>
          <p:cNvPr id="43" name="직사각형 42">
            <a:extLst>
              <a:ext uri="{FF2B5EF4-FFF2-40B4-BE49-F238E27FC236}">
                <a16:creationId xmlns:a16="http://schemas.microsoft.com/office/drawing/2014/main" id="{9CD85499-B70A-2510-B8CF-EF73D3DD9ED1}"/>
              </a:ext>
            </a:extLst>
          </p:cNvPr>
          <p:cNvSpPr/>
          <p:nvPr/>
        </p:nvSpPr>
        <p:spPr>
          <a:xfrm>
            <a:off x="5424129" y="2955092"/>
            <a:ext cx="3155738" cy="1934062"/>
          </a:xfrm>
          <a:prstGeom prst="rect">
            <a:avLst/>
          </a:prstGeom>
          <a:solidFill>
            <a:schemeClr val="bg1"/>
          </a:solidFill>
          <a:ln w="3175">
            <a:solidFill>
              <a:schemeClr val="bg1">
                <a:lumMod val="7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55">
              <a:latin typeface="+mn-ea"/>
            </a:endParaRPr>
          </a:p>
        </p:txBody>
      </p:sp>
      <p:sp>
        <p:nvSpPr>
          <p:cNvPr id="44" name="TextBox 43">
            <a:extLst>
              <a:ext uri="{FF2B5EF4-FFF2-40B4-BE49-F238E27FC236}">
                <a16:creationId xmlns:a16="http://schemas.microsoft.com/office/drawing/2014/main" id="{C02C7B76-E1FE-4A7C-7C9B-73D77A06943D}"/>
              </a:ext>
            </a:extLst>
          </p:cNvPr>
          <p:cNvSpPr txBox="1"/>
          <p:nvPr/>
        </p:nvSpPr>
        <p:spPr>
          <a:xfrm>
            <a:off x="5545534" y="3073740"/>
            <a:ext cx="455792" cy="169277"/>
          </a:xfrm>
          <a:prstGeom prst="rect">
            <a:avLst/>
          </a:prstGeom>
          <a:noFill/>
        </p:spPr>
        <p:txBody>
          <a:bodyPr wrap="square" lIns="0" tIns="0" rIns="0" bIns="0" rtlCol="0" anchor="t" anchorCtr="0">
            <a:spAutoFit/>
          </a:bodyPr>
          <a:lstStyle/>
          <a:p>
            <a:r>
              <a:rPr lang="en-US" altLang="ko-KR" sz="1100" spc="-50">
                <a:latin typeface="+mn-ea"/>
              </a:rPr>
              <a:t>Title</a:t>
            </a:r>
          </a:p>
        </p:txBody>
      </p:sp>
      <p:cxnSp>
        <p:nvCxnSpPr>
          <p:cNvPr id="45" name="직선 연결선 44">
            <a:extLst>
              <a:ext uri="{FF2B5EF4-FFF2-40B4-BE49-F238E27FC236}">
                <a16:creationId xmlns:a16="http://schemas.microsoft.com/office/drawing/2014/main" id="{ECD6F74C-C392-5723-083E-8D7571F639D7}"/>
              </a:ext>
            </a:extLst>
          </p:cNvPr>
          <p:cNvCxnSpPr>
            <a:cxnSpLocks/>
          </p:cNvCxnSpPr>
          <p:nvPr/>
        </p:nvCxnSpPr>
        <p:spPr>
          <a:xfrm flipV="1">
            <a:off x="5547206" y="3309719"/>
            <a:ext cx="2840401"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6" name="그림 45">
            <a:extLst>
              <a:ext uri="{FF2B5EF4-FFF2-40B4-BE49-F238E27FC236}">
                <a16:creationId xmlns:a16="http://schemas.microsoft.com/office/drawing/2014/main" id="{CB51606A-EB85-5F52-13D4-475A74A33955}"/>
              </a:ext>
            </a:extLst>
          </p:cNvPr>
          <p:cNvPicPr>
            <a:picLocks noChangeAspect="1"/>
          </p:cNvPicPr>
          <p:nvPr/>
        </p:nvPicPr>
        <p:blipFill>
          <a:blip r:embed="rId8"/>
          <a:stretch>
            <a:fillRect/>
          </a:stretch>
        </p:blipFill>
        <p:spPr>
          <a:xfrm>
            <a:off x="8297769" y="3100830"/>
            <a:ext cx="135160" cy="130936"/>
          </a:xfrm>
          <a:prstGeom prst="rect">
            <a:avLst/>
          </a:prstGeom>
        </p:spPr>
      </p:pic>
      <p:sp>
        <p:nvSpPr>
          <p:cNvPr id="47" name="직사각형 46">
            <a:extLst>
              <a:ext uri="{FF2B5EF4-FFF2-40B4-BE49-F238E27FC236}">
                <a16:creationId xmlns:a16="http://schemas.microsoft.com/office/drawing/2014/main" id="{B3E8A6C2-95C7-EF08-A366-A881B8990F6F}"/>
              </a:ext>
            </a:extLst>
          </p:cNvPr>
          <p:cNvSpPr/>
          <p:nvPr/>
        </p:nvSpPr>
        <p:spPr>
          <a:xfrm>
            <a:off x="7226647" y="4562764"/>
            <a:ext cx="1211669" cy="208460"/>
          </a:xfrm>
          <a:prstGeom prst="rect">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900" b="1">
                <a:solidFill>
                  <a:schemeClr val="bg1"/>
                </a:solidFill>
                <a:latin typeface="+mn-ea"/>
                <a:cs typeface="Segoe UI" panose="020B0502040204020203" pitchFamily="34" charset="0"/>
              </a:rPr>
              <a:t>Button</a:t>
            </a:r>
          </a:p>
        </p:txBody>
      </p:sp>
      <p:sp>
        <p:nvSpPr>
          <p:cNvPr id="48" name="직사각형 47">
            <a:extLst>
              <a:ext uri="{FF2B5EF4-FFF2-40B4-BE49-F238E27FC236}">
                <a16:creationId xmlns:a16="http://schemas.microsoft.com/office/drawing/2014/main" id="{DDAA742E-E1C4-55AE-BC06-35247E353DEC}"/>
              </a:ext>
            </a:extLst>
          </p:cNvPr>
          <p:cNvSpPr/>
          <p:nvPr/>
        </p:nvSpPr>
        <p:spPr>
          <a:xfrm>
            <a:off x="5545534" y="3326495"/>
            <a:ext cx="2932291" cy="1111988"/>
          </a:xfrm>
          <a:prstGeom prst="rect">
            <a:avLst/>
          </a:prstGeom>
          <a:solidFill>
            <a:srgbClr val="3272DE">
              <a:alpha val="30000"/>
            </a:srgbClr>
          </a:solidFill>
          <a:ln w="63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ko-KR" sz="1050" i="1"/>
              <a:t>Contents</a:t>
            </a:r>
            <a:endParaRPr lang="ko-KR" altLang="en-US" sz="1050" i="1"/>
          </a:p>
        </p:txBody>
      </p:sp>
      <p:grpSp>
        <p:nvGrpSpPr>
          <p:cNvPr id="49" name="그룹 48">
            <a:extLst>
              <a:ext uri="{FF2B5EF4-FFF2-40B4-BE49-F238E27FC236}">
                <a16:creationId xmlns:a16="http://schemas.microsoft.com/office/drawing/2014/main" id="{7D3996A0-297A-099C-9BE5-38A762CA2E70}"/>
              </a:ext>
            </a:extLst>
          </p:cNvPr>
          <p:cNvGrpSpPr/>
          <p:nvPr/>
        </p:nvGrpSpPr>
        <p:grpSpPr>
          <a:xfrm>
            <a:off x="8370629" y="4438681"/>
            <a:ext cx="730144" cy="447674"/>
            <a:chOff x="11200477" y="4183974"/>
            <a:chExt cx="730144" cy="362100"/>
          </a:xfrm>
        </p:grpSpPr>
        <p:grpSp>
          <p:nvGrpSpPr>
            <p:cNvPr id="50" name="그룹 49">
              <a:extLst>
                <a:ext uri="{FF2B5EF4-FFF2-40B4-BE49-F238E27FC236}">
                  <a16:creationId xmlns:a16="http://schemas.microsoft.com/office/drawing/2014/main" id="{46FD6446-D1AA-2E28-6E95-6CD54DB24C50}"/>
                </a:ext>
              </a:extLst>
            </p:cNvPr>
            <p:cNvGrpSpPr/>
            <p:nvPr/>
          </p:nvGrpSpPr>
          <p:grpSpPr>
            <a:xfrm>
              <a:off x="11200477" y="4183974"/>
              <a:ext cx="730144" cy="362100"/>
              <a:chOff x="11630584" y="2607344"/>
              <a:chExt cx="300044" cy="362100"/>
            </a:xfrm>
          </p:grpSpPr>
          <p:cxnSp>
            <p:nvCxnSpPr>
              <p:cNvPr id="52" name="직선 연결선 51">
                <a:extLst>
                  <a:ext uri="{FF2B5EF4-FFF2-40B4-BE49-F238E27FC236}">
                    <a16:creationId xmlns:a16="http://schemas.microsoft.com/office/drawing/2014/main" id="{D1B92B54-7B5C-E29B-2B59-CA22A14ABB79}"/>
                  </a:ext>
                </a:extLst>
              </p:cNvPr>
              <p:cNvCxnSpPr>
                <a:cxnSpLocks/>
              </p:cNvCxnSpPr>
              <p:nvPr/>
            </p:nvCxnSpPr>
            <p:spPr>
              <a:xfrm>
                <a:off x="11630584" y="2607344"/>
                <a:ext cx="300044"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cxnSp>
            <p:nvCxnSpPr>
              <p:cNvPr id="53" name="직선 연결선 52">
                <a:extLst>
                  <a:ext uri="{FF2B5EF4-FFF2-40B4-BE49-F238E27FC236}">
                    <a16:creationId xmlns:a16="http://schemas.microsoft.com/office/drawing/2014/main" id="{F5BC170A-6E48-914A-C183-84F5C43508D7}"/>
                  </a:ext>
                </a:extLst>
              </p:cNvPr>
              <p:cNvCxnSpPr>
                <a:cxnSpLocks/>
              </p:cNvCxnSpPr>
              <p:nvPr/>
            </p:nvCxnSpPr>
            <p:spPr>
              <a:xfrm>
                <a:off x="11692609" y="2969444"/>
                <a:ext cx="238019"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grpSp>
        <p:cxnSp>
          <p:nvCxnSpPr>
            <p:cNvPr id="51" name="직선 연결선 50">
              <a:extLst>
                <a:ext uri="{FF2B5EF4-FFF2-40B4-BE49-F238E27FC236}">
                  <a16:creationId xmlns:a16="http://schemas.microsoft.com/office/drawing/2014/main" id="{658EEB97-7714-3EDB-25B0-F66174F51740}"/>
                </a:ext>
              </a:extLst>
            </p:cNvPr>
            <p:cNvCxnSpPr>
              <a:cxnSpLocks/>
            </p:cNvCxnSpPr>
            <p:nvPr/>
          </p:nvCxnSpPr>
          <p:spPr>
            <a:xfrm rot="10800000" flipV="1">
              <a:off x="11873327" y="4191445"/>
              <a:ext cx="0" cy="354425"/>
            </a:xfrm>
            <a:prstGeom prst="line">
              <a:avLst/>
            </a:prstGeom>
            <a:ln>
              <a:solidFill>
                <a:srgbClr val="3272DE"/>
              </a:solidFill>
              <a:prstDash val="dash"/>
            </a:ln>
          </p:spPr>
          <p:style>
            <a:lnRef idx="1">
              <a:schemeClr val="accent1"/>
            </a:lnRef>
            <a:fillRef idx="0">
              <a:schemeClr val="accent1"/>
            </a:fillRef>
            <a:effectRef idx="0">
              <a:schemeClr val="accent1"/>
            </a:effectRef>
            <a:fontRef idx="minor">
              <a:schemeClr val="tx1"/>
            </a:fontRef>
          </p:style>
        </p:cxnSp>
      </p:grpSp>
      <p:sp>
        <p:nvSpPr>
          <p:cNvPr id="54" name="직사각형 53">
            <a:extLst>
              <a:ext uri="{FF2B5EF4-FFF2-40B4-BE49-F238E27FC236}">
                <a16:creationId xmlns:a16="http://schemas.microsoft.com/office/drawing/2014/main" id="{3B44C4A2-D12B-ADDE-57A6-A2B8742BAB69}"/>
              </a:ext>
            </a:extLst>
          </p:cNvPr>
          <p:cNvSpPr/>
          <p:nvPr/>
        </p:nvSpPr>
        <p:spPr>
          <a:xfrm>
            <a:off x="9001538" y="4521827"/>
            <a:ext cx="537006" cy="246221"/>
          </a:xfrm>
          <a:prstGeom prst="rect">
            <a:avLst/>
          </a:prstGeom>
          <a:solidFill>
            <a:schemeClr val="bg1"/>
          </a:solidFill>
        </p:spPr>
        <p:txBody>
          <a:bodyPr wrap="none" lIns="0" tIns="0" rIns="0" bIns="0" anchor="ctr" anchorCtr="0">
            <a:spAutoFit/>
          </a:bodyPr>
          <a:lstStyle/>
          <a:p>
            <a:pPr latinLnBrk="0"/>
            <a:r>
              <a:rPr lang="en-US" altLang="ko-KR" sz="800" b="1" i="1" spc="-70" noProof="1">
                <a:solidFill>
                  <a:srgbClr val="3272DE"/>
                </a:solidFill>
                <a:latin typeface="+mj-ea"/>
              </a:rPr>
              <a:t>Bottom</a:t>
            </a:r>
            <a:r>
              <a:rPr lang="en-US" altLang="ko-KR" sz="800" i="1" spc="-70" noProof="1">
                <a:solidFill>
                  <a:srgbClr val="3272DE"/>
                </a:solidFill>
                <a:latin typeface="+mj-ea"/>
              </a:rPr>
              <a:t/>
            </a:r>
            <a:br>
              <a:rPr lang="en-US" altLang="ko-KR" sz="800" i="1" spc="-70" noProof="1">
                <a:solidFill>
                  <a:srgbClr val="3272DE"/>
                </a:solidFill>
                <a:latin typeface="+mj-ea"/>
              </a:rPr>
            </a:br>
            <a:r>
              <a:rPr lang="en-US" altLang="ko-KR" sz="800" i="1" spc="-70" noProof="1">
                <a:solidFill>
                  <a:srgbClr val="3272DE"/>
                </a:solidFill>
                <a:latin typeface="+mj-ea"/>
              </a:rPr>
              <a:t>: Height Fixed.</a:t>
            </a:r>
          </a:p>
        </p:txBody>
      </p:sp>
      <p:cxnSp>
        <p:nvCxnSpPr>
          <p:cNvPr id="55" name="직선 연결선 54">
            <a:extLst>
              <a:ext uri="{FF2B5EF4-FFF2-40B4-BE49-F238E27FC236}">
                <a16:creationId xmlns:a16="http://schemas.microsoft.com/office/drawing/2014/main" id="{934DFC81-0385-552E-6F8F-F51DF378C88F}"/>
              </a:ext>
            </a:extLst>
          </p:cNvPr>
          <p:cNvCxnSpPr>
            <a:cxnSpLocks/>
          </p:cNvCxnSpPr>
          <p:nvPr/>
        </p:nvCxnSpPr>
        <p:spPr>
          <a:xfrm>
            <a:off x="8767992" y="3309516"/>
            <a:ext cx="0" cy="1138397"/>
          </a:xfrm>
          <a:prstGeom prst="line">
            <a:avLst/>
          </a:prstGeom>
          <a:ln>
            <a:solidFill>
              <a:srgbClr val="3272DE"/>
            </a:solidFill>
            <a:prstDash val="dash"/>
          </a:ln>
        </p:spPr>
        <p:style>
          <a:lnRef idx="1">
            <a:schemeClr val="accent1"/>
          </a:lnRef>
          <a:fillRef idx="0">
            <a:schemeClr val="accent1"/>
          </a:fillRef>
          <a:effectRef idx="0">
            <a:schemeClr val="accent1"/>
          </a:effectRef>
          <a:fontRef idx="minor">
            <a:schemeClr val="tx1"/>
          </a:fontRef>
        </p:style>
      </p:cxnSp>
      <p:sp>
        <p:nvSpPr>
          <p:cNvPr id="56" name="직사각형 55">
            <a:extLst>
              <a:ext uri="{FF2B5EF4-FFF2-40B4-BE49-F238E27FC236}">
                <a16:creationId xmlns:a16="http://schemas.microsoft.com/office/drawing/2014/main" id="{004D0773-B68D-711D-431C-0091320AA94E}"/>
              </a:ext>
            </a:extLst>
          </p:cNvPr>
          <p:cNvSpPr/>
          <p:nvPr/>
        </p:nvSpPr>
        <p:spPr>
          <a:xfrm>
            <a:off x="9001538" y="3783908"/>
            <a:ext cx="619988" cy="246221"/>
          </a:xfrm>
          <a:prstGeom prst="rect">
            <a:avLst/>
          </a:prstGeom>
          <a:solidFill>
            <a:schemeClr val="bg1"/>
          </a:solidFill>
        </p:spPr>
        <p:txBody>
          <a:bodyPr wrap="square" lIns="0" tIns="0" rIns="0" bIns="0" anchor="ctr" anchorCtr="0">
            <a:spAutoFit/>
          </a:bodyPr>
          <a:lstStyle/>
          <a:p>
            <a:pPr latinLnBrk="0"/>
            <a:r>
              <a:rPr lang="en-US" altLang="ko-KR" sz="800" b="1" i="1" spc="-70" noProof="1">
                <a:solidFill>
                  <a:srgbClr val="3272DE"/>
                </a:solidFill>
                <a:latin typeface="+mj-ea"/>
              </a:rPr>
              <a:t>Contents Body</a:t>
            </a:r>
          </a:p>
          <a:p>
            <a:pPr latinLnBrk="0"/>
            <a:r>
              <a:rPr lang="en-US" altLang="ko-KR" sz="800" i="1" spc="-70" noProof="1">
                <a:solidFill>
                  <a:srgbClr val="3272DE"/>
                </a:solidFill>
                <a:latin typeface="+mj-ea"/>
              </a:rPr>
              <a:t>: Scroll Area</a:t>
            </a:r>
          </a:p>
        </p:txBody>
      </p:sp>
      <p:grpSp>
        <p:nvGrpSpPr>
          <p:cNvPr id="57" name="그룹 56">
            <a:extLst>
              <a:ext uri="{FF2B5EF4-FFF2-40B4-BE49-F238E27FC236}">
                <a16:creationId xmlns:a16="http://schemas.microsoft.com/office/drawing/2014/main" id="{A5366809-448D-CDA3-4E35-27A8C42A3EDB}"/>
              </a:ext>
            </a:extLst>
          </p:cNvPr>
          <p:cNvGrpSpPr/>
          <p:nvPr/>
        </p:nvGrpSpPr>
        <p:grpSpPr>
          <a:xfrm>
            <a:off x="8374701" y="2955091"/>
            <a:ext cx="730151" cy="363865"/>
            <a:chOff x="11630581" y="2614815"/>
            <a:chExt cx="300047" cy="363865"/>
          </a:xfrm>
        </p:grpSpPr>
        <p:cxnSp>
          <p:nvCxnSpPr>
            <p:cNvPr id="58" name="직선 연결선 57">
              <a:extLst>
                <a:ext uri="{FF2B5EF4-FFF2-40B4-BE49-F238E27FC236}">
                  <a16:creationId xmlns:a16="http://schemas.microsoft.com/office/drawing/2014/main" id="{FDA30004-41D0-452E-B1BE-C2F3A2610430}"/>
                </a:ext>
              </a:extLst>
            </p:cNvPr>
            <p:cNvCxnSpPr>
              <a:cxnSpLocks/>
            </p:cNvCxnSpPr>
            <p:nvPr/>
          </p:nvCxnSpPr>
          <p:spPr>
            <a:xfrm>
              <a:off x="11692609" y="2614815"/>
              <a:ext cx="238019"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cxnSp>
          <p:nvCxnSpPr>
            <p:cNvPr id="59" name="직선 연결선 58">
              <a:extLst>
                <a:ext uri="{FF2B5EF4-FFF2-40B4-BE49-F238E27FC236}">
                  <a16:creationId xmlns:a16="http://schemas.microsoft.com/office/drawing/2014/main" id="{0FFA2D59-30C7-6F30-1716-641273D3B8AC}"/>
                </a:ext>
              </a:extLst>
            </p:cNvPr>
            <p:cNvCxnSpPr>
              <a:cxnSpLocks/>
            </p:cNvCxnSpPr>
            <p:nvPr/>
          </p:nvCxnSpPr>
          <p:spPr>
            <a:xfrm>
              <a:off x="11630581" y="2978680"/>
              <a:ext cx="300047" cy="0"/>
            </a:xfrm>
            <a:prstGeom prst="line">
              <a:avLst/>
            </a:prstGeom>
            <a:ln>
              <a:solidFill>
                <a:srgbClr val="3272DE"/>
              </a:solidFill>
            </a:ln>
          </p:spPr>
          <p:style>
            <a:lnRef idx="1">
              <a:schemeClr val="accent1"/>
            </a:lnRef>
            <a:fillRef idx="0">
              <a:schemeClr val="accent1"/>
            </a:fillRef>
            <a:effectRef idx="0">
              <a:schemeClr val="accent1"/>
            </a:effectRef>
            <a:fontRef idx="minor">
              <a:schemeClr val="tx1"/>
            </a:fontRef>
          </p:style>
        </p:cxnSp>
      </p:grpSp>
      <p:cxnSp>
        <p:nvCxnSpPr>
          <p:cNvPr id="60" name="직선 연결선 59">
            <a:extLst>
              <a:ext uri="{FF2B5EF4-FFF2-40B4-BE49-F238E27FC236}">
                <a16:creationId xmlns:a16="http://schemas.microsoft.com/office/drawing/2014/main" id="{E2A7E867-77B7-2B3B-5829-13C0F1C90D15}"/>
              </a:ext>
            </a:extLst>
          </p:cNvPr>
          <p:cNvCxnSpPr>
            <a:cxnSpLocks/>
          </p:cNvCxnSpPr>
          <p:nvPr/>
        </p:nvCxnSpPr>
        <p:spPr>
          <a:xfrm rot="10800000" flipV="1">
            <a:off x="8886507" y="2955091"/>
            <a:ext cx="0" cy="354425"/>
          </a:xfrm>
          <a:prstGeom prst="line">
            <a:avLst/>
          </a:prstGeom>
          <a:ln>
            <a:solidFill>
              <a:srgbClr val="3272DE"/>
            </a:solidFill>
            <a:prstDash val="dash"/>
          </a:ln>
        </p:spPr>
        <p:style>
          <a:lnRef idx="1">
            <a:schemeClr val="accent1"/>
          </a:lnRef>
          <a:fillRef idx="0">
            <a:schemeClr val="accent1"/>
          </a:fillRef>
          <a:effectRef idx="0">
            <a:schemeClr val="accent1"/>
          </a:effectRef>
          <a:fontRef idx="minor">
            <a:schemeClr val="tx1"/>
          </a:fontRef>
        </p:style>
      </p:cxnSp>
      <p:sp>
        <p:nvSpPr>
          <p:cNvPr id="61" name="직사각형 60">
            <a:extLst>
              <a:ext uri="{FF2B5EF4-FFF2-40B4-BE49-F238E27FC236}">
                <a16:creationId xmlns:a16="http://schemas.microsoft.com/office/drawing/2014/main" id="{70EF47A1-83D4-6891-F625-7CBB35286DB0}"/>
              </a:ext>
            </a:extLst>
          </p:cNvPr>
          <p:cNvSpPr/>
          <p:nvPr/>
        </p:nvSpPr>
        <p:spPr>
          <a:xfrm>
            <a:off x="9001538" y="3022492"/>
            <a:ext cx="537006" cy="246221"/>
          </a:xfrm>
          <a:prstGeom prst="rect">
            <a:avLst/>
          </a:prstGeom>
          <a:solidFill>
            <a:schemeClr val="bg1"/>
          </a:solidFill>
        </p:spPr>
        <p:txBody>
          <a:bodyPr wrap="none" lIns="0" tIns="0" rIns="0" bIns="0" anchor="ctr" anchorCtr="0">
            <a:spAutoFit/>
          </a:bodyPr>
          <a:lstStyle/>
          <a:p>
            <a:pPr latinLnBrk="0"/>
            <a:r>
              <a:rPr lang="en-US" altLang="ko-KR" sz="800" b="1" i="1" spc="-70" noProof="1">
                <a:solidFill>
                  <a:srgbClr val="3272DE"/>
                </a:solidFill>
                <a:latin typeface="+mj-ea"/>
              </a:rPr>
              <a:t>Top</a:t>
            </a:r>
            <a:r>
              <a:rPr lang="en-US" altLang="ko-KR" sz="800" i="1" spc="-70" noProof="1">
                <a:solidFill>
                  <a:srgbClr val="3272DE"/>
                </a:solidFill>
                <a:latin typeface="+mj-ea"/>
              </a:rPr>
              <a:t/>
            </a:r>
            <a:br>
              <a:rPr lang="en-US" altLang="ko-KR" sz="800" i="1" spc="-70" noProof="1">
                <a:solidFill>
                  <a:srgbClr val="3272DE"/>
                </a:solidFill>
                <a:latin typeface="+mj-ea"/>
              </a:rPr>
            </a:br>
            <a:r>
              <a:rPr lang="en-US" altLang="ko-KR" sz="800" i="1" spc="-70" noProof="1">
                <a:solidFill>
                  <a:srgbClr val="3272DE"/>
                </a:solidFill>
                <a:latin typeface="+mj-ea"/>
              </a:rPr>
              <a:t>: Height Fixed.</a:t>
            </a:r>
          </a:p>
        </p:txBody>
      </p:sp>
      <p:cxnSp>
        <p:nvCxnSpPr>
          <p:cNvPr id="62" name="직선 연결선 61">
            <a:extLst>
              <a:ext uri="{FF2B5EF4-FFF2-40B4-BE49-F238E27FC236}">
                <a16:creationId xmlns:a16="http://schemas.microsoft.com/office/drawing/2014/main" id="{6FF3CF39-1692-88C8-07ED-187C5762DC65}"/>
              </a:ext>
            </a:extLst>
          </p:cNvPr>
          <p:cNvCxnSpPr/>
          <p:nvPr/>
        </p:nvCxnSpPr>
        <p:spPr>
          <a:xfrm>
            <a:off x="8459210" y="3320145"/>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타원 62">
            <a:extLst>
              <a:ext uri="{FF2B5EF4-FFF2-40B4-BE49-F238E27FC236}">
                <a16:creationId xmlns:a16="http://schemas.microsoft.com/office/drawing/2014/main" id="{F303110C-484C-8B4F-3261-0F46CFC5BC05}"/>
              </a:ext>
            </a:extLst>
          </p:cNvPr>
          <p:cNvSpPr/>
          <p:nvPr/>
        </p:nvSpPr>
        <p:spPr>
          <a:xfrm flipH="1">
            <a:off x="8814507" y="3044650"/>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1</a:t>
            </a:r>
            <a:endParaRPr lang="ko-KR" altLang="en-US" sz="700">
              <a:solidFill>
                <a:prstClr val="white"/>
              </a:solidFill>
              <a:latin typeface="+mn-ea"/>
              <a:cs typeface="Samsung Sharp Sans Medium" pitchFamily="2" charset="0"/>
            </a:endParaRPr>
          </a:p>
        </p:txBody>
      </p:sp>
      <p:sp>
        <p:nvSpPr>
          <p:cNvPr id="64" name="타원 63">
            <a:extLst>
              <a:ext uri="{FF2B5EF4-FFF2-40B4-BE49-F238E27FC236}">
                <a16:creationId xmlns:a16="http://schemas.microsoft.com/office/drawing/2014/main" id="{477F8C3E-D788-617C-ECBC-614756B65A45}"/>
              </a:ext>
            </a:extLst>
          </p:cNvPr>
          <p:cNvSpPr/>
          <p:nvPr/>
        </p:nvSpPr>
        <p:spPr>
          <a:xfrm flipH="1">
            <a:off x="8814507" y="4601239"/>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3</a:t>
            </a:r>
            <a:endParaRPr lang="ko-KR" altLang="en-US" sz="700">
              <a:solidFill>
                <a:prstClr val="white"/>
              </a:solidFill>
              <a:latin typeface="+mn-ea"/>
              <a:cs typeface="Samsung Sharp Sans Medium" pitchFamily="2" charset="0"/>
            </a:endParaRPr>
          </a:p>
        </p:txBody>
      </p:sp>
      <p:sp>
        <p:nvSpPr>
          <p:cNvPr id="65" name="직사각형 64">
            <a:extLst>
              <a:ext uri="{FF2B5EF4-FFF2-40B4-BE49-F238E27FC236}">
                <a16:creationId xmlns:a16="http://schemas.microsoft.com/office/drawing/2014/main" id="{9E88EDE6-43B2-40B7-45F6-E702A4F3314C}"/>
              </a:ext>
            </a:extLst>
          </p:cNvPr>
          <p:cNvSpPr/>
          <p:nvPr/>
        </p:nvSpPr>
        <p:spPr>
          <a:xfrm>
            <a:off x="5538764" y="3084249"/>
            <a:ext cx="2697336" cy="147518"/>
          </a:xfrm>
          <a:prstGeom prst="rect">
            <a:avLst/>
          </a:prstGeom>
          <a:solidFill>
            <a:srgbClr val="3272DE">
              <a:alpha val="30000"/>
            </a:srgbClr>
          </a:solidFill>
          <a:ln w="63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ko-KR" altLang="en-US" sz="1050" i="1"/>
          </a:p>
        </p:txBody>
      </p:sp>
      <p:sp>
        <p:nvSpPr>
          <p:cNvPr id="66" name="직사각형 65">
            <a:extLst>
              <a:ext uri="{FF2B5EF4-FFF2-40B4-BE49-F238E27FC236}">
                <a16:creationId xmlns:a16="http://schemas.microsoft.com/office/drawing/2014/main" id="{A6D018B9-597F-3806-A79A-6218E8F070A1}"/>
              </a:ext>
            </a:extLst>
          </p:cNvPr>
          <p:cNvSpPr/>
          <p:nvPr/>
        </p:nvSpPr>
        <p:spPr>
          <a:xfrm>
            <a:off x="8284007" y="3084249"/>
            <a:ext cx="164034" cy="147518"/>
          </a:xfrm>
          <a:prstGeom prst="rect">
            <a:avLst/>
          </a:prstGeom>
          <a:solidFill>
            <a:srgbClr val="3272DE">
              <a:alpha val="30000"/>
            </a:srgbClr>
          </a:solidFill>
          <a:ln w="63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ko-KR" altLang="en-US" sz="1050" i="1"/>
          </a:p>
        </p:txBody>
      </p:sp>
      <p:sp>
        <p:nvSpPr>
          <p:cNvPr id="67" name="타원 66">
            <a:extLst>
              <a:ext uri="{FF2B5EF4-FFF2-40B4-BE49-F238E27FC236}">
                <a16:creationId xmlns:a16="http://schemas.microsoft.com/office/drawing/2014/main" id="{B21A0E9A-5E9C-FDED-D5AF-25E25B8224C8}"/>
              </a:ext>
            </a:extLst>
          </p:cNvPr>
          <p:cNvSpPr/>
          <p:nvPr/>
        </p:nvSpPr>
        <p:spPr>
          <a:xfrm flipH="1">
            <a:off x="5418856" y="3032458"/>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1-1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68" name="타원 67">
            <a:extLst>
              <a:ext uri="{FF2B5EF4-FFF2-40B4-BE49-F238E27FC236}">
                <a16:creationId xmlns:a16="http://schemas.microsoft.com/office/drawing/2014/main" id="{57579786-64BE-3926-4F9D-F8264AACB4BE}"/>
              </a:ext>
            </a:extLst>
          </p:cNvPr>
          <p:cNvSpPr/>
          <p:nvPr/>
        </p:nvSpPr>
        <p:spPr>
          <a:xfrm flipH="1">
            <a:off x="8370239" y="3018220"/>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1-2</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69" name="타원 68">
            <a:extLst>
              <a:ext uri="{FF2B5EF4-FFF2-40B4-BE49-F238E27FC236}">
                <a16:creationId xmlns:a16="http://schemas.microsoft.com/office/drawing/2014/main" id="{7389BF2C-B300-C286-E6D7-134B393C83C4}"/>
              </a:ext>
            </a:extLst>
          </p:cNvPr>
          <p:cNvSpPr/>
          <p:nvPr/>
        </p:nvSpPr>
        <p:spPr>
          <a:xfrm flipH="1">
            <a:off x="8814507" y="3852444"/>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2</a:t>
            </a:r>
            <a:endParaRPr lang="ko-KR" altLang="en-US" sz="700">
              <a:solidFill>
                <a:prstClr val="white"/>
              </a:solidFill>
              <a:latin typeface="+mn-ea"/>
              <a:cs typeface="Samsung Sharp Sans Medium" pitchFamily="2" charset="0"/>
            </a:endParaRPr>
          </a:p>
        </p:txBody>
      </p:sp>
      <p:sp>
        <p:nvSpPr>
          <p:cNvPr id="70" name="직사각형 69">
            <a:extLst>
              <a:ext uri="{FF2B5EF4-FFF2-40B4-BE49-F238E27FC236}">
                <a16:creationId xmlns:a16="http://schemas.microsoft.com/office/drawing/2014/main" id="{21B402BC-D8FD-18CB-A94E-C7530DDF627A}"/>
              </a:ext>
            </a:extLst>
          </p:cNvPr>
          <p:cNvSpPr/>
          <p:nvPr/>
        </p:nvSpPr>
        <p:spPr>
          <a:xfrm>
            <a:off x="7203735" y="4551831"/>
            <a:ext cx="1270656" cy="233273"/>
          </a:xfrm>
          <a:prstGeom prst="rect">
            <a:avLst/>
          </a:prstGeom>
          <a:solidFill>
            <a:srgbClr val="3272DE">
              <a:alpha val="30000"/>
            </a:srgbClr>
          </a:solidFill>
          <a:ln w="63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ko-KR" altLang="en-US" sz="1050" i="1"/>
          </a:p>
        </p:txBody>
      </p:sp>
      <p:sp>
        <p:nvSpPr>
          <p:cNvPr id="71" name="타원 70">
            <a:extLst>
              <a:ext uri="{FF2B5EF4-FFF2-40B4-BE49-F238E27FC236}">
                <a16:creationId xmlns:a16="http://schemas.microsoft.com/office/drawing/2014/main" id="{67F78C71-2EF4-EE1E-8F97-F8E611FAB60F}"/>
              </a:ext>
            </a:extLst>
          </p:cNvPr>
          <p:cNvSpPr/>
          <p:nvPr/>
        </p:nvSpPr>
        <p:spPr>
          <a:xfrm flipH="1">
            <a:off x="7142150" y="4490276"/>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3-1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Tree>
    <p:extLst>
      <p:ext uri="{BB962C8B-B14F-4D97-AF65-F5344CB8AC3E}">
        <p14:creationId xmlns:p14="http://schemas.microsoft.com/office/powerpoint/2010/main" val="37796949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사각형: 둥근 모서리 16">
            <a:extLst>
              <a:ext uri="{FF2B5EF4-FFF2-40B4-BE49-F238E27FC236}">
                <a16:creationId xmlns:a16="http://schemas.microsoft.com/office/drawing/2014/main" id="{B5A319B2-9DB9-8886-16BA-F1ED14BD4345}"/>
              </a:ext>
            </a:extLst>
          </p:cNvPr>
          <p:cNvSpPr/>
          <p:nvPr/>
        </p:nvSpPr>
        <p:spPr>
          <a:xfrm>
            <a:off x="153993" y="1174148"/>
            <a:ext cx="9390785"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RQ-MENU-2600, RQ-MENU-2700, RQ-MENU-2804</a:t>
            </a:r>
          </a:p>
          <a:p>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회원정산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AG05020301000, AG05020302000, AG05020303000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회원정산</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3"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aphicFrame>
        <p:nvGraphicFramePr>
          <p:cNvPr id="334" name="표 33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728573495"/>
              </p:ext>
            </p:extLst>
          </p:nvPr>
        </p:nvGraphicFramePr>
        <p:xfrm>
          <a:off x="9697979" y="526664"/>
          <a:ext cx="2486401" cy="2252962"/>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 송부 후 결제 취소 및 재결제가 있을 경우 버튼이 빨간색으로 변경</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정산서를 재송부 해야 함</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129" name="사각형: 둥근 모서리 450">
            <a:extLst>
              <a:ext uri="{FF2B5EF4-FFF2-40B4-BE49-F238E27FC236}">
                <a16:creationId xmlns:a16="http://schemas.microsoft.com/office/drawing/2014/main" id="{19959777-55CC-B008-2B03-DE043279F4E6}"/>
              </a:ext>
            </a:extLst>
          </p:cNvPr>
          <p:cNvSpPr/>
          <p:nvPr/>
        </p:nvSpPr>
        <p:spPr>
          <a:xfrm>
            <a:off x="153994" y="1699846"/>
            <a:ext cx="9390784" cy="406204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9" name="사각형: 둥근 모서리 494">
            <a:extLst>
              <a:ext uri="{FF2B5EF4-FFF2-40B4-BE49-F238E27FC236}">
                <a16:creationId xmlns:a16="http://schemas.microsoft.com/office/drawing/2014/main" id="{641DDD39-16F7-7F5B-064E-AD59E829DFA9}"/>
              </a:ext>
            </a:extLst>
          </p:cNvPr>
          <p:cNvSpPr/>
          <p:nvPr/>
        </p:nvSpPr>
        <p:spPr>
          <a:xfrm>
            <a:off x="8384631" y="5291138"/>
            <a:ext cx="982234"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0" name="타원 349">
            <a:extLst>
              <a:ext uri="{FF2B5EF4-FFF2-40B4-BE49-F238E27FC236}">
                <a16:creationId xmlns:a16="http://schemas.microsoft.com/office/drawing/2014/main" id="{023E7412-B175-FDB3-4D14-6BFE821AD450}"/>
              </a:ext>
            </a:extLst>
          </p:cNvPr>
          <p:cNvSpPr/>
          <p:nvPr/>
        </p:nvSpPr>
        <p:spPr>
          <a:xfrm>
            <a:off x="8492007" y="53395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1" name="TextBox 350">
            <a:extLst>
              <a:ext uri="{FF2B5EF4-FFF2-40B4-BE49-F238E27FC236}">
                <a16:creationId xmlns:a16="http://schemas.microsoft.com/office/drawing/2014/main" id="{76E204DF-1EA0-B45E-8081-6EA785B7495D}"/>
              </a:ext>
            </a:extLst>
          </p:cNvPr>
          <p:cNvSpPr txBox="1"/>
          <p:nvPr/>
        </p:nvSpPr>
        <p:spPr>
          <a:xfrm>
            <a:off x="8697774" y="5340300"/>
            <a:ext cx="885967" cy="230832"/>
          </a:xfrm>
          <a:prstGeom prst="rect">
            <a:avLst/>
          </a:prstGeom>
          <a:noFill/>
        </p:spPr>
        <p:txBody>
          <a:bodyPr wrap="square" rtlCol="0">
            <a:spAutoFit/>
          </a:bodyPr>
          <a:lstStyle/>
          <a:p>
            <a:r>
              <a:rPr lang="ko-KR" altLang="en-US" sz="900" dirty="0">
                <a:solidFill>
                  <a:schemeClr val="bg1"/>
                </a:solidFill>
              </a:rPr>
              <a:t>영수증확인</a:t>
            </a:r>
          </a:p>
        </p:txBody>
      </p:sp>
      <p:sp>
        <p:nvSpPr>
          <p:cNvPr id="352" name="Accept">
            <a:extLst>
              <a:ext uri="{FF2B5EF4-FFF2-40B4-BE49-F238E27FC236}">
                <a16:creationId xmlns:a16="http://schemas.microsoft.com/office/drawing/2014/main" id="{FE4572E7-837E-7D75-8045-71280AB96C49}"/>
              </a:ext>
            </a:extLst>
          </p:cNvPr>
          <p:cNvSpPr>
            <a:spLocks noChangeAspect="1"/>
          </p:cNvSpPr>
          <p:nvPr/>
        </p:nvSpPr>
        <p:spPr bwMode="auto">
          <a:xfrm>
            <a:off x="8544841" y="5380496"/>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353" name="그룹 352">
            <a:extLst>
              <a:ext uri="{FF2B5EF4-FFF2-40B4-BE49-F238E27FC236}">
                <a16:creationId xmlns:a16="http://schemas.microsoft.com/office/drawing/2014/main" id="{0592E80C-3328-6AE0-1933-A0024DBDE9F9}"/>
              </a:ext>
            </a:extLst>
          </p:cNvPr>
          <p:cNvGrpSpPr/>
          <p:nvPr/>
        </p:nvGrpSpPr>
        <p:grpSpPr>
          <a:xfrm>
            <a:off x="7323091" y="5291138"/>
            <a:ext cx="985543" cy="340368"/>
            <a:chOff x="8518848" y="5985061"/>
            <a:chExt cx="985543" cy="340368"/>
          </a:xfrm>
        </p:grpSpPr>
        <p:sp>
          <p:nvSpPr>
            <p:cNvPr id="354" name="사각형: 둥근 모서리 157">
              <a:extLst>
                <a:ext uri="{FF2B5EF4-FFF2-40B4-BE49-F238E27FC236}">
                  <a16:creationId xmlns:a16="http://schemas.microsoft.com/office/drawing/2014/main" id="{97FFBCC1-4851-8E46-E75B-0A57F00AD527}"/>
                </a:ext>
              </a:extLst>
            </p:cNvPr>
            <p:cNvSpPr/>
            <p:nvPr/>
          </p:nvSpPr>
          <p:spPr>
            <a:xfrm>
              <a:off x="8518848" y="5985061"/>
              <a:ext cx="985543"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5" name="타원 354">
              <a:extLst>
                <a:ext uri="{FF2B5EF4-FFF2-40B4-BE49-F238E27FC236}">
                  <a16:creationId xmlns:a16="http://schemas.microsoft.com/office/drawing/2014/main" id="{DA97D749-C6C9-EC08-A242-7DCF7F690F63}"/>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6" name="TextBox 355">
              <a:extLst>
                <a:ext uri="{FF2B5EF4-FFF2-40B4-BE49-F238E27FC236}">
                  <a16:creationId xmlns:a16="http://schemas.microsoft.com/office/drawing/2014/main" id="{C04B2D35-3825-F620-1C40-72E6C42E0B6D}"/>
                </a:ext>
              </a:extLst>
            </p:cNvPr>
            <p:cNvSpPr txBox="1"/>
            <p:nvPr/>
          </p:nvSpPr>
          <p:spPr>
            <a:xfrm>
              <a:off x="8793413" y="6034223"/>
              <a:ext cx="681597" cy="230832"/>
            </a:xfrm>
            <a:prstGeom prst="rect">
              <a:avLst/>
            </a:prstGeom>
            <a:noFill/>
          </p:spPr>
          <p:txBody>
            <a:bodyPr wrap="none" rtlCol="0">
              <a:spAutoFit/>
            </a:bodyPr>
            <a:lstStyle/>
            <a:p>
              <a:r>
                <a:rPr lang="ko-KR" altLang="en-US" sz="900" dirty="0">
                  <a:solidFill>
                    <a:schemeClr val="bg1"/>
                  </a:solidFill>
                </a:rPr>
                <a:t>영수증전송</a:t>
              </a:r>
            </a:p>
          </p:txBody>
        </p:sp>
        <p:sp>
          <p:nvSpPr>
            <p:cNvPr id="357" name="Sent">
              <a:extLst>
                <a:ext uri="{FF2B5EF4-FFF2-40B4-BE49-F238E27FC236}">
                  <a16:creationId xmlns:a16="http://schemas.microsoft.com/office/drawing/2014/main" id="{8F5F8C44-3473-E968-E4D0-8AD5ED70DDC9}"/>
                </a:ext>
              </a:extLst>
            </p:cNvPr>
            <p:cNvSpPr>
              <a:spLocks noChangeAspect="1" noEditPoints="1"/>
            </p:cNvSpPr>
            <p:nvPr/>
          </p:nvSpPr>
          <p:spPr bwMode="auto">
            <a:xfrm>
              <a:off x="8600519" y="6070814"/>
              <a:ext cx="163512" cy="163513"/>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358" name="그룹 357">
            <a:extLst>
              <a:ext uri="{FF2B5EF4-FFF2-40B4-BE49-F238E27FC236}">
                <a16:creationId xmlns:a16="http://schemas.microsoft.com/office/drawing/2014/main" id="{CFDB15A3-40E2-FE8C-8853-C2D1D771D156}"/>
              </a:ext>
            </a:extLst>
          </p:cNvPr>
          <p:cNvGrpSpPr/>
          <p:nvPr/>
        </p:nvGrpSpPr>
        <p:grpSpPr>
          <a:xfrm>
            <a:off x="6201851" y="5291138"/>
            <a:ext cx="985543" cy="340368"/>
            <a:chOff x="8518848" y="5985061"/>
            <a:chExt cx="985543" cy="340368"/>
          </a:xfrm>
        </p:grpSpPr>
        <p:sp>
          <p:nvSpPr>
            <p:cNvPr id="359" name="사각형: 둥근 모서리 162">
              <a:extLst>
                <a:ext uri="{FF2B5EF4-FFF2-40B4-BE49-F238E27FC236}">
                  <a16:creationId xmlns:a16="http://schemas.microsoft.com/office/drawing/2014/main" id="{24AB832D-34CF-3A1F-4C6B-8337A8688271}"/>
                </a:ext>
              </a:extLst>
            </p:cNvPr>
            <p:cNvSpPr/>
            <p:nvPr/>
          </p:nvSpPr>
          <p:spPr>
            <a:xfrm>
              <a:off x="8518848" y="5985061"/>
              <a:ext cx="985543" cy="340368"/>
            </a:xfrm>
            <a:prstGeom prst="roundRect">
              <a:avLst>
                <a:gd name="adj" fmla="val 5000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0" name="타원 359">
              <a:extLst>
                <a:ext uri="{FF2B5EF4-FFF2-40B4-BE49-F238E27FC236}">
                  <a16:creationId xmlns:a16="http://schemas.microsoft.com/office/drawing/2014/main" id="{DFEBD09C-0845-BB36-79B0-7059532BD32E}"/>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1" name="TextBox 360">
              <a:extLst>
                <a:ext uri="{FF2B5EF4-FFF2-40B4-BE49-F238E27FC236}">
                  <a16:creationId xmlns:a16="http://schemas.microsoft.com/office/drawing/2014/main" id="{CC2F7288-DF19-C3BC-BC6D-143D50257A38}"/>
                </a:ext>
              </a:extLst>
            </p:cNvPr>
            <p:cNvSpPr txBox="1"/>
            <p:nvPr/>
          </p:nvSpPr>
          <p:spPr>
            <a:xfrm>
              <a:off x="8793413" y="6034223"/>
              <a:ext cx="582211" cy="230832"/>
            </a:xfrm>
            <a:prstGeom prst="rect">
              <a:avLst/>
            </a:prstGeom>
            <a:noFill/>
          </p:spPr>
          <p:txBody>
            <a:bodyPr wrap="none" rtlCol="0">
              <a:spAutoFit/>
            </a:bodyPr>
            <a:lstStyle/>
            <a:p>
              <a:r>
                <a:rPr lang="ko-KR" altLang="en-US" sz="900" dirty="0">
                  <a:solidFill>
                    <a:schemeClr val="bg1"/>
                  </a:solidFill>
                </a:rPr>
                <a:t>결제취소</a:t>
              </a:r>
            </a:p>
          </p:txBody>
        </p:sp>
      </p:grpSp>
      <p:sp>
        <p:nvSpPr>
          <p:cNvPr id="362" name="Delete">
            <a:extLst>
              <a:ext uri="{FF2B5EF4-FFF2-40B4-BE49-F238E27FC236}">
                <a16:creationId xmlns:a16="http://schemas.microsoft.com/office/drawing/2014/main" id="{CFB77802-9D0A-8756-B181-6DB376D9797E}"/>
              </a:ext>
            </a:extLst>
          </p:cNvPr>
          <p:cNvSpPr>
            <a:spLocks noChangeAspect="1"/>
          </p:cNvSpPr>
          <p:nvPr/>
        </p:nvSpPr>
        <p:spPr bwMode="auto">
          <a:xfrm>
            <a:off x="6327888" y="5411730"/>
            <a:ext cx="114300" cy="114300"/>
          </a:xfrm>
          <a:custGeom>
            <a:avLst/>
            <a:gdLst>
              <a:gd name="T0" fmla="*/ 969 w 990"/>
              <a:gd name="T1" fmla="*/ 855 h 990"/>
              <a:gd name="T2" fmla="*/ 855 w 990"/>
              <a:gd name="T3" fmla="*/ 969 h 990"/>
              <a:gd name="T4" fmla="*/ 780 w 990"/>
              <a:gd name="T5" fmla="*/ 969 h 990"/>
              <a:gd name="T6" fmla="*/ 495 w 990"/>
              <a:gd name="T7" fmla="*/ 685 h 990"/>
              <a:gd name="T8" fmla="*/ 211 w 990"/>
              <a:gd name="T9" fmla="*/ 969 h 990"/>
              <a:gd name="T10" fmla="*/ 135 w 990"/>
              <a:gd name="T11" fmla="*/ 969 h 990"/>
              <a:gd name="T12" fmla="*/ 21 w 990"/>
              <a:gd name="T13" fmla="*/ 856 h 990"/>
              <a:gd name="T14" fmla="*/ 21 w 990"/>
              <a:gd name="T15" fmla="*/ 780 h 990"/>
              <a:gd name="T16" fmla="*/ 305 w 990"/>
              <a:gd name="T17" fmla="*/ 495 h 990"/>
              <a:gd name="T18" fmla="*/ 21 w 990"/>
              <a:gd name="T19" fmla="*/ 211 h 990"/>
              <a:gd name="T20" fmla="*/ 21 w 990"/>
              <a:gd name="T21" fmla="*/ 135 h 990"/>
              <a:gd name="T22" fmla="*/ 135 w 990"/>
              <a:gd name="T23" fmla="*/ 21 h 990"/>
              <a:gd name="T24" fmla="*/ 211 w 990"/>
              <a:gd name="T25" fmla="*/ 21 h 990"/>
              <a:gd name="T26" fmla="*/ 495 w 990"/>
              <a:gd name="T27" fmla="*/ 305 h 990"/>
              <a:gd name="T28" fmla="*/ 780 w 990"/>
              <a:gd name="T29" fmla="*/ 21 h 990"/>
              <a:gd name="T30" fmla="*/ 855 w 990"/>
              <a:gd name="T31" fmla="*/ 21 h 990"/>
              <a:gd name="T32" fmla="*/ 969 w 990"/>
              <a:gd name="T33" fmla="*/ 135 h 990"/>
              <a:gd name="T34" fmla="*/ 969 w 990"/>
              <a:gd name="T35" fmla="*/ 211 h 990"/>
              <a:gd name="T36" fmla="*/ 685 w 990"/>
              <a:gd name="T37" fmla="*/ 495 h 990"/>
              <a:gd name="T38" fmla="*/ 969 w 990"/>
              <a:gd name="T39" fmla="*/ 780 h 990"/>
              <a:gd name="T40" fmla="*/ 969 w 990"/>
              <a:gd name="T41" fmla="*/ 856 h 990"/>
              <a:gd name="T42" fmla="*/ 969 w 990"/>
              <a:gd name="T43" fmla="*/ 855 h 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90" h="990">
                <a:moveTo>
                  <a:pt x="969" y="855"/>
                </a:moveTo>
                <a:lnTo>
                  <a:pt x="855" y="969"/>
                </a:lnTo>
                <a:cubicBezTo>
                  <a:pt x="835" y="990"/>
                  <a:pt x="801" y="990"/>
                  <a:pt x="780" y="969"/>
                </a:cubicBezTo>
                <a:lnTo>
                  <a:pt x="495" y="685"/>
                </a:lnTo>
                <a:lnTo>
                  <a:pt x="211" y="969"/>
                </a:lnTo>
                <a:cubicBezTo>
                  <a:pt x="190" y="990"/>
                  <a:pt x="156" y="990"/>
                  <a:pt x="135" y="969"/>
                </a:cubicBezTo>
                <a:lnTo>
                  <a:pt x="21" y="856"/>
                </a:lnTo>
                <a:cubicBezTo>
                  <a:pt x="0" y="835"/>
                  <a:pt x="0" y="801"/>
                  <a:pt x="21" y="780"/>
                </a:cubicBezTo>
                <a:lnTo>
                  <a:pt x="305" y="495"/>
                </a:lnTo>
                <a:lnTo>
                  <a:pt x="21" y="211"/>
                </a:lnTo>
                <a:cubicBezTo>
                  <a:pt x="0" y="190"/>
                  <a:pt x="0" y="156"/>
                  <a:pt x="21" y="135"/>
                </a:cubicBezTo>
                <a:lnTo>
                  <a:pt x="135" y="21"/>
                </a:lnTo>
                <a:cubicBezTo>
                  <a:pt x="156" y="0"/>
                  <a:pt x="190" y="0"/>
                  <a:pt x="211" y="21"/>
                </a:cubicBezTo>
                <a:lnTo>
                  <a:pt x="495" y="305"/>
                </a:lnTo>
                <a:lnTo>
                  <a:pt x="780" y="21"/>
                </a:lnTo>
                <a:cubicBezTo>
                  <a:pt x="801" y="0"/>
                  <a:pt x="835" y="0"/>
                  <a:pt x="855" y="21"/>
                </a:cubicBezTo>
                <a:lnTo>
                  <a:pt x="969" y="135"/>
                </a:lnTo>
                <a:cubicBezTo>
                  <a:pt x="990" y="156"/>
                  <a:pt x="990" y="190"/>
                  <a:pt x="969" y="211"/>
                </a:cubicBezTo>
                <a:lnTo>
                  <a:pt x="685" y="495"/>
                </a:lnTo>
                <a:lnTo>
                  <a:pt x="969" y="780"/>
                </a:lnTo>
                <a:cubicBezTo>
                  <a:pt x="990" y="801"/>
                  <a:pt x="990" y="835"/>
                  <a:pt x="969" y="856"/>
                </a:cubicBezTo>
                <a:lnTo>
                  <a:pt x="969" y="855"/>
                </a:ln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63" name="직사각형 362">
            <a:extLst>
              <a:ext uri="{FF2B5EF4-FFF2-40B4-BE49-F238E27FC236}">
                <a16:creationId xmlns:a16="http://schemas.microsoft.com/office/drawing/2014/main" id="{07B9EE37-E0F7-C9F0-B19F-62361D64C6C1}"/>
              </a:ext>
            </a:extLst>
          </p:cNvPr>
          <p:cNvSpPr/>
          <p:nvPr/>
        </p:nvSpPr>
        <p:spPr>
          <a:xfrm>
            <a:off x="7056360" y="517427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364" name="TextBox 363">
            <a:extLst>
              <a:ext uri="{FF2B5EF4-FFF2-40B4-BE49-F238E27FC236}">
                <a16:creationId xmlns:a16="http://schemas.microsoft.com/office/drawing/2014/main" id="{F478A53F-C140-0A43-F86D-FAA23A328544}"/>
              </a:ext>
            </a:extLst>
          </p:cNvPr>
          <p:cNvSpPr txBox="1"/>
          <p:nvPr/>
        </p:nvSpPr>
        <p:spPr>
          <a:xfrm>
            <a:off x="297524" y="1804098"/>
            <a:ext cx="748923" cy="261610"/>
          </a:xfrm>
          <a:prstGeom prst="rect">
            <a:avLst/>
          </a:prstGeom>
          <a:noFill/>
        </p:spPr>
        <p:txBody>
          <a:bodyPr wrap="none" rtlCol="0">
            <a:spAutoFit/>
          </a:bodyPr>
          <a:lstStyle/>
          <a:p>
            <a:r>
              <a:rPr lang="ko-KR" altLang="en-US" sz="1100" dirty="0" smtClean="0">
                <a:solidFill>
                  <a:srgbClr val="0D6EFD"/>
                </a:solidFill>
              </a:rPr>
              <a:t>결제내역</a:t>
            </a:r>
            <a:endParaRPr lang="ko-KR" altLang="en-US" sz="1100" dirty="0">
              <a:solidFill>
                <a:srgbClr val="0D6EFD"/>
              </a:solidFill>
            </a:endParaRPr>
          </a:p>
        </p:txBody>
      </p:sp>
      <p:cxnSp>
        <p:nvCxnSpPr>
          <p:cNvPr id="365" name="직선 연결선 364">
            <a:extLst>
              <a:ext uri="{FF2B5EF4-FFF2-40B4-BE49-F238E27FC236}">
                <a16:creationId xmlns:a16="http://schemas.microsoft.com/office/drawing/2014/main" id="{12A22D11-B4BE-814C-14B1-D490D2FEC285}"/>
              </a:ext>
            </a:extLst>
          </p:cNvPr>
          <p:cNvCxnSpPr>
            <a:cxnSpLocks/>
          </p:cNvCxnSpPr>
          <p:nvPr/>
        </p:nvCxnSpPr>
        <p:spPr>
          <a:xfrm>
            <a:off x="359626" y="2136553"/>
            <a:ext cx="8987247"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371" name="TextBox 370">
            <a:extLst>
              <a:ext uri="{FF2B5EF4-FFF2-40B4-BE49-F238E27FC236}">
                <a16:creationId xmlns:a16="http://schemas.microsoft.com/office/drawing/2014/main" id="{F4E35A61-3B88-F290-2F76-6482C3A88659}"/>
              </a:ext>
            </a:extLst>
          </p:cNvPr>
          <p:cNvSpPr txBox="1"/>
          <p:nvPr/>
        </p:nvSpPr>
        <p:spPr>
          <a:xfrm>
            <a:off x="7821336" y="1760818"/>
            <a:ext cx="723275" cy="253916"/>
          </a:xfrm>
          <a:prstGeom prst="rect">
            <a:avLst/>
          </a:prstGeom>
          <a:noFill/>
        </p:spPr>
        <p:txBody>
          <a:bodyPr wrap="none" rtlCol="0">
            <a:spAutoFit/>
          </a:bodyPr>
          <a:lstStyle/>
          <a:p>
            <a:r>
              <a:rPr lang="ko-KR" altLang="en-US" sz="1050" dirty="0" smtClean="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정산정</a:t>
            </a:r>
            <a:r>
              <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보</a:t>
            </a:r>
          </a:p>
        </p:txBody>
      </p:sp>
      <p:sp>
        <p:nvSpPr>
          <p:cNvPr id="372" name="TextBox 371">
            <a:extLst>
              <a:ext uri="{FF2B5EF4-FFF2-40B4-BE49-F238E27FC236}">
                <a16:creationId xmlns:a16="http://schemas.microsoft.com/office/drawing/2014/main" id="{09FAC57C-548F-AFC5-6EA4-0060850B6F5B}"/>
              </a:ext>
            </a:extLst>
          </p:cNvPr>
          <p:cNvSpPr txBox="1"/>
          <p:nvPr/>
        </p:nvSpPr>
        <p:spPr>
          <a:xfrm>
            <a:off x="8577110" y="1760818"/>
            <a:ext cx="723275" cy="253916"/>
          </a:xfrm>
          <a:prstGeom prst="rect">
            <a:avLst/>
          </a:prstGeom>
          <a:noFill/>
        </p:spPr>
        <p:txBody>
          <a:bodyPr wrap="none" rtlCol="0">
            <a:spAutoFit/>
          </a:bodyPr>
          <a:lstStyle/>
          <a:p>
            <a:r>
              <a:rPr lang="ko-KR" altLang="en-US" sz="1050" dirty="0" smtClean="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결제내역</a:t>
            </a:r>
            <a:endParaRPr lang="ko-KR" altLang="en-US" sz="105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pic>
        <p:nvPicPr>
          <p:cNvPr id="373" name="그림 372">
            <a:extLst>
              <a:ext uri="{FF2B5EF4-FFF2-40B4-BE49-F238E27FC236}">
                <a16:creationId xmlns:a16="http://schemas.microsoft.com/office/drawing/2014/main" id="{155DE4F8-2539-9501-6F4A-61128E777D96}"/>
              </a:ext>
            </a:extLst>
          </p:cNvPr>
          <p:cNvPicPr>
            <a:picLocks noChangeAspect="1"/>
          </p:cNvPicPr>
          <p:nvPr/>
        </p:nvPicPr>
        <p:blipFill rotWithShape="1">
          <a:blip r:embed="rId2"/>
          <a:srcRect t="55145" r="88181"/>
          <a:stretch/>
        </p:blipFill>
        <p:spPr>
          <a:xfrm>
            <a:off x="8437630" y="1775478"/>
            <a:ext cx="219523" cy="239256"/>
          </a:xfrm>
          <a:prstGeom prst="rect">
            <a:avLst/>
          </a:prstGeom>
        </p:spPr>
      </p:pic>
      <p:pic>
        <p:nvPicPr>
          <p:cNvPr id="374" name="그림 373">
            <a:extLst>
              <a:ext uri="{FF2B5EF4-FFF2-40B4-BE49-F238E27FC236}">
                <a16:creationId xmlns:a16="http://schemas.microsoft.com/office/drawing/2014/main" id="{11F71CF7-2E0F-3DB1-D980-5E3F916ECD7C}"/>
              </a:ext>
            </a:extLst>
          </p:cNvPr>
          <p:cNvPicPr>
            <a:picLocks noChangeAspect="1"/>
          </p:cNvPicPr>
          <p:nvPr/>
        </p:nvPicPr>
        <p:blipFill rotWithShape="1">
          <a:blip r:embed="rId2"/>
          <a:srcRect t="6159" r="88181" b="48986"/>
          <a:stretch/>
        </p:blipFill>
        <p:spPr>
          <a:xfrm>
            <a:off x="7674250" y="1775478"/>
            <a:ext cx="219523" cy="239256"/>
          </a:xfrm>
          <a:prstGeom prst="rect">
            <a:avLst/>
          </a:prstGeom>
        </p:spPr>
      </p:pic>
      <p:graphicFrame>
        <p:nvGraphicFramePr>
          <p:cNvPr id="75" name="표 74">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1555906699"/>
              </p:ext>
            </p:extLst>
          </p:nvPr>
        </p:nvGraphicFramePr>
        <p:xfrm>
          <a:off x="297523" y="2784805"/>
          <a:ext cx="9104373" cy="1640082"/>
        </p:xfrm>
        <a:graphic>
          <a:graphicData uri="http://schemas.openxmlformats.org/drawingml/2006/table">
            <a:tbl>
              <a:tblPr firstRow="1" bandRow="1">
                <a:tableStyleId>{F2DE63D5-997A-4646-A377-4702673A728D}</a:tableStyleId>
              </a:tblPr>
              <a:tblGrid>
                <a:gridCol w="517908">
                  <a:extLst>
                    <a:ext uri="{9D8B030D-6E8A-4147-A177-3AD203B41FA5}">
                      <a16:colId xmlns:a16="http://schemas.microsoft.com/office/drawing/2014/main" val="20000"/>
                    </a:ext>
                  </a:extLst>
                </a:gridCol>
                <a:gridCol w="1169221">
                  <a:extLst>
                    <a:ext uri="{9D8B030D-6E8A-4147-A177-3AD203B41FA5}">
                      <a16:colId xmlns:a16="http://schemas.microsoft.com/office/drawing/2014/main" val="20001"/>
                    </a:ext>
                  </a:extLst>
                </a:gridCol>
                <a:gridCol w="950369">
                  <a:extLst>
                    <a:ext uri="{9D8B030D-6E8A-4147-A177-3AD203B41FA5}">
                      <a16:colId xmlns:a16="http://schemas.microsoft.com/office/drawing/2014/main" val="20002"/>
                    </a:ext>
                  </a:extLst>
                </a:gridCol>
                <a:gridCol w="938413">
                  <a:extLst>
                    <a:ext uri="{9D8B030D-6E8A-4147-A177-3AD203B41FA5}">
                      <a16:colId xmlns:a16="http://schemas.microsoft.com/office/drawing/2014/main" val="20003"/>
                    </a:ext>
                  </a:extLst>
                </a:gridCol>
                <a:gridCol w="902551">
                  <a:extLst>
                    <a:ext uri="{9D8B030D-6E8A-4147-A177-3AD203B41FA5}">
                      <a16:colId xmlns:a16="http://schemas.microsoft.com/office/drawing/2014/main" val="20004"/>
                    </a:ext>
                  </a:extLst>
                </a:gridCol>
                <a:gridCol w="896574">
                  <a:extLst>
                    <a:ext uri="{9D8B030D-6E8A-4147-A177-3AD203B41FA5}">
                      <a16:colId xmlns:a16="http://schemas.microsoft.com/office/drawing/2014/main" val="20005"/>
                    </a:ext>
                  </a:extLst>
                </a:gridCol>
                <a:gridCol w="932437">
                  <a:extLst>
                    <a:ext uri="{9D8B030D-6E8A-4147-A177-3AD203B41FA5}">
                      <a16:colId xmlns:a16="http://schemas.microsoft.com/office/drawing/2014/main" val="20006"/>
                    </a:ext>
                  </a:extLst>
                </a:gridCol>
                <a:gridCol w="992209">
                  <a:extLst>
                    <a:ext uri="{9D8B030D-6E8A-4147-A177-3AD203B41FA5}">
                      <a16:colId xmlns:a16="http://schemas.microsoft.com/office/drawing/2014/main" val="20007"/>
                    </a:ext>
                  </a:extLst>
                </a:gridCol>
                <a:gridCol w="908527">
                  <a:extLst>
                    <a:ext uri="{9D8B030D-6E8A-4147-A177-3AD203B41FA5}">
                      <a16:colId xmlns:a16="http://schemas.microsoft.com/office/drawing/2014/main" val="20008"/>
                    </a:ext>
                  </a:extLst>
                </a:gridCol>
                <a:gridCol w="896164">
                  <a:extLst>
                    <a:ext uri="{9D8B030D-6E8A-4147-A177-3AD203B41FA5}">
                      <a16:colId xmlns:a16="http://schemas.microsoft.com/office/drawing/2014/main" val="20009"/>
                    </a:ext>
                  </a:extLst>
                </a:gridCol>
              </a:tblGrid>
              <a:tr h="200994">
                <a:tc>
                  <a:txBody>
                    <a:bodyPr/>
                    <a:lstStyle/>
                    <a:p>
                      <a:pPr algn="ctr" latinLnBrk="1"/>
                      <a:r>
                        <a:rPr lang="ko-KR" altLang="en-US" sz="700" dirty="0" smtClean="0"/>
                        <a:t>선택</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결제구분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매출구분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카드종류</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카드뒤</a:t>
                      </a:r>
                      <a:r>
                        <a:rPr lang="en-US" altLang="ko-KR" sz="700" dirty="0" smtClean="0"/>
                        <a:t>4</a:t>
                      </a:r>
                      <a:r>
                        <a:rPr lang="ko-KR" altLang="en-US" sz="700" dirty="0" smtClean="0"/>
                        <a:t>자리</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할부개월수</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결제금액</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700" dirty="0" smtClean="0"/>
                        <a:t>PG</a:t>
                      </a:r>
                      <a:r>
                        <a:rPr lang="ko-KR" altLang="en-US" sz="700" dirty="0" smtClean="0"/>
                        <a:t>거래번호</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승인일시</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오류메세지</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76" name="TextBox 75">
            <a:extLst>
              <a:ext uri="{FF2B5EF4-FFF2-40B4-BE49-F238E27FC236}">
                <a16:creationId xmlns:a16="http://schemas.microsoft.com/office/drawing/2014/main" id="{FCE0DC55-FE82-FDCF-3331-46936C2DA154}"/>
              </a:ext>
            </a:extLst>
          </p:cNvPr>
          <p:cNvSpPr txBox="1"/>
          <p:nvPr/>
        </p:nvSpPr>
        <p:spPr>
          <a:xfrm>
            <a:off x="4557585" y="2263909"/>
            <a:ext cx="1245854" cy="307777"/>
          </a:xfrm>
          <a:prstGeom prst="rect">
            <a:avLst/>
          </a:prstGeom>
          <a:noFill/>
        </p:spPr>
        <p:txBody>
          <a:bodyPr wrap="none" rtlCol="0">
            <a:spAutoFit/>
          </a:bodyPr>
          <a:lstStyle/>
          <a:p>
            <a:pPr algn="r"/>
            <a:r>
              <a:rPr lang="en-US" altLang="ko-KR" sz="1400" b="1" dirty="0">
                <a:solidFill>
                  <a:srgbClr val="0D6EFD"/>
                </a:solidFill>
                <a:latin typeface="+mj-ea"/>
                <a:ea typeface="+mj-ea"/>
              </a:rPr>
              <a:t>3,400,000</a:t>
            </a:r>
            <a:r>
              <a:rPr lang="ko-KR" altLang="en-US" sz="1400" b="1" dirty="0">
                <a:solidFill>
                  <a:srgbClr val="0D6EFD"/>
                </a:solidFill>
                <a:latin typeface="+mj-ea"/>
                <a:ea typeface="+mj-ea"/>
              </a:rPr>
              <a:t>원</a:t>
            </a:r>
          </a:p>
        </p:txBody>
      </p:sp>
      <p:sp>
        <p:nvSpPr>
          <p:cNvPr id="77" name="TextBox 76">
            <a:extLst>
              <a:ext uri="{FF2B5EF4-FFF2-40B4-BE49-F238E27FC236}">
                <a16:creationId xmlns:a16="http://schemas.microsoft.com/office/drawing/2014/main" id="{EEC4492A-4DA6-CCAB-0E31-CDAC66C583AC}"/>
              </a:ext>
            </a:extLst>
          </p:cNvPr>
          <p:cNvSpPr txBox="1"/>
          <p:nvPr/>
        </p:nvSpPr>
        <p:spPr>
          <a:xfrm>
            <a:off x="3376405" y="2299462"/>
            <a:ext cx="1298753" cy="246221"/>
          </a:xfrm>
          <a:prstGeom prst="rect">
            <a:avLst/>
          </a:prstGeom>
          <a:noFill/>
        </p:spPr>
        <p:txBody>
          <a:bodyPr wrap="none" rtlCol="0">
            <a:spAutoFit/>
          </a:bodyPr>
          <a:lstStyle/>
          <a:p>
            <a:pPr algn="r"/>
            <a:r>
              <a:rPr lang="ko-KR" altLang="en-US" sz="1000" dirty="0" smtClean="0">
                <a:solidFill>
                  <a:schemeClr val="bg1">
                    <a:lumMod val="50000"/>
                  </a:schemeClr>
                </a:solidFill>
              </a:rPr>
              <a:t>카드 결제 총 금액</a:t>
            </a:r>
            <a:r>
              <a:rPr lang="en-US" altLang="ko-KR" sz="1000" dirty="0">
                <a:solidFill>
                  <a:schemeClr val="bg1">
                    <a:lumMod val="50000"/>
                  </a:schemeClr>
                </a:solidFill>
              </a:rPr>
              <a:t>: </a:t>
            </a:r>
            <a:endParaRPr lang="ko-KR" altLang="en-US" sz="1000" dirty="0">
              <a:solidFill>
                <a:schemeClr val="bg1">
                  <a:lumMod val="50000"/>
                </a:schemeClr>
              </a:solidFill>
            </a:endParaRPr>
          </a:p>
        </p:txBody>
      </p:sp>
      <p:sp>
        <p:nvSpPr>
          <p:cNvPr id="78" name="TextBox 77">
            <a:extLst>
              <a:ext uri="{FF2B5EF4-FFF2-40B4-BE49-F238E27FC236}">
                <a16:creationId xmlns:a16="http://schemas.microsoft.com/office/drawing/2014/main" id="{FDDA8914-A4BF-FCA6-4C82-EA3C1838E7F4}"/>
              </a:ext>
            </a:extLst>
          </p:cNvPr>
          <p:cNvSpPr txBox="1"/>
          <p:nvPr/>
        </p:nvSpPr>
        <p:spPr>
          <a:xfrm>
            <a:off x="3167013"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현금영수증</a:t>
            </a:r>
            <a:endParaRPr lang="ko-KR" altLang="en-US" sz="1200" dirty="0">
              <a:solidFill>
                <a:schemeClr val="bg1">
                  <a:lumMod val="50000"/>
                </a:schemeClr>
              </a:solidFill>
            </a:endParaRPr>
          </a:p>
        </p:txBody>
      </p:sp>
      <p:sp>
        <p:nvSpPr>
          <p:cNvPr id="79" name="TextBox 78">
            <a:extLst>
              <a:ext uri="{FF2B5EF4-FFF2-40B4-BE49-F238E27FC236}">
                <a16:creationId xmlns:a16="http://schemas.microsoft.com/office/drawing/2014/main" id="{9D3EE38A-0871-7A68-6A10-C4A122FA2683}"/>
              </a:ext>
            </a:extLst>
          </p:cNvPr>
          <p:cNvSpPr txBox="1"/>
          <p:nvPr/>
        </p:nvSpPr>
        <p:spPr>
          <a:xfrm>
            <a:off x="1903419" y="1232973"/>
            <a:ext cx="863801" cy="276999"/>
          </a:xfrm>
          <a:prstGeom prst="rect">
            <a:avLst/>
          </a:prstGeom>
          <a:noFill/>
        </p:spPr>
        <p:txBody>
          <a:bodyPr wrap="square" rtlCol="0">
            <a:spAutoFit/>
          </a:bodyPr>
          <a:lstStyle/>
          <a:p>
            <a:pPr algn="ctr"/>
            <a:r>
              <a:rPr lang="ko-KR" altLang="en-US" sz="1200" dirty="0" smtClean="0">
                <a:solidFill>
                  <a:srgbClr val="0D6EFD"/>
                </a:solidFill>
              </a:rPr>
              <a:t>카드결제</a:t>
            </a:r>
            <a:endParaRPr lang="ko-KR" altLang="en-US" sz="1200" dirty="0">
              <a:solidFill>
                <a:srgbClr val="0D6EFD"/>
              </a:solidFill>
            </a:endParaRPr>
          </a:p>
        </p:txBody>
      </p:sp>
      <p:cxnSp>
        <p:nvCxnSpPr>
          <p:cNvPr id="80" name="직선 연결선 79">
            <a:extLst>
              <a:ext uri="{FF2B5EF4-FFF2-40B4-BE49-F238E27FC236}">
                <a16:creationId xmlns:a16="http://schemas.microsoft.com/office/drawing/2014/main" id="{06190622-11D5-6E69-9257-A97B632C1AEA}"/>
              </a:ext>
            </a:extLst>
          </p:cNvPr>
          <p:cNvCxnSpPr>
            <a:cxnSpLocks/>
          </p:cNvCxnSpPr>
          <p:nvPr/>
        </p:nvCxnSpPr>
        <p:spPr>
          <a:xfrm>
            <a:off x="1723407" y="1564647"/>
            <a:ext cx="6030628"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81" name="직선 연결선 80">
            <a:extLst>
              <a:ext uri="{FF2B5EF4-FFF2-40B4-BE49-F238E27FC236}">
                <a16:creationId xmlns:a16="http://schemas.microsoft.com/office/drawing/2014/main" id="{65308393-1684-D8E4-8CDE-060B5A75B843}"/>
              </a:ext>
            </a:extLst>
          </p:cNvPr>
          <p:cNvCxnSpPr>
            <a:cxnSpLocks/>
          </p:cNvCxnSpPr>
          <p:nvPr/>
        </p:nvCxnSpPr>
        <p:spPr>
          <a:xfrm flipV="1">
            <a:off x="1723407" y="1561611"/>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82" name="TextBox 81">
            <a:extLst>
              <a:ext uri="{FF2B5EF4-FFF2-40B4-BE49-F238E27FC236}">
                <a16:creationId xmlns:a16="http://schemas.microsoft.com/office/drawing/2014/main" id="{FDDA8914-A4BF-FCA6-4C82-EA3C1838E7F4}"/>
              </a:ext>
            </a:extLst>
          </p:cNvPr>
          <p:cNvSpPr txBox="1"/>
          <p:nvPr/>
        </p:nvSpPr>
        <p:spPr>
          <a:xfrm>
            <a:off x="4795404"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가상계좌</a:t>
            </a:r>
            <a:endParaRPr lang="ko-KR" altLang="en-US" sz="1200" dirty="0">
              <a:solidFill>
                <a:schemeClr val="bg1">
                  <a:lumMod val="50000"/>
                </a:schemeClr>
              </a:solidFill>
            </a:endParaRPr>
          </a:p>
        </p:txBody>
      </p:sp>
      <p:sp>
        <p:nvSpPr>
          <p:cNvPr id="83" name="TextBox 82">
            <a:extLst>
              <a:ext uri="{FF2B5EF4-FFF2-40B4-BE49-F238E27FC236}">
                <a16:creationId xmlns:a16="http://schemas.microsoft.com/office/drawing/2014/main" id="{FDDA8914-A4BF-FCA6-4C82-EA3C1838E7F4}"/>
              </a:ext>
            </a:extLst>
          </p:cNvPr>
          <p:cNvSpPr txBox="1"/>
          <p:nvPr/>
        </p:nvSpPr>
        <p:spPr>
          <a:xfrm>
            <a:off x="6376735" y="1230458"/>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정산</a:t>
            </a:r>
            <a:r>
              <a:rPr lang="ko-KR" altLang="en-US" sz="1200" dirty="0">
                <a:solidFill>
                  <a:schemeClr val="bg1">
                    <a:lumMod val="50000"/>
                  </a:schemeClr>
                </a:solidFill>
              </a:rPr>
              <a:t>서</a:t>
            </a:r>
          </a:p>
        </p:txBody>
      </p:sp>
      <p:grpSp>
        <p:nvGrpSpPr>
          <p:cNvPr id="84" name="Checkbox"/>
          <p:cNvGrpSpPr/>
          <p:nvPr/>
        </p:nvGrpSpPr>
        <p:grpSpPr>
          <a:xfrm>
            <a:off x="469836" y="3246530"/>
            <a:ext cx="224671" cy="194081"/>
            <a:chOff x="863600" y="1287107"/>
            <a:chExt cx="193795" cy="167409"/>
          </a:xfrm>
        </p:grpSpPr>
        <p:grpSp>
          <p:nvGrpSpPr>
            <p:cNvPr id="85" name="Checkbox"/>
            <p:cNvGrpSpPr/>
            <p:nvPr/>
          </p:nvGrpSpPr>
          <p:grpSpPr>
            <a:xfrm>
              <a:off x="863600" y="1306515"/>
              <a:ext cx="128588" cy="128588"/>
              <a:chOff x="863600" y="1311275"/>
              <a:chExt cx="128588" cy="128588"/>
            </a:xfrm>
          </p:grpSpPr>
          <p:sp>
            <p:nvSpPr>
              <p:cNvPr id="87" name="Box"/>
              <p:cNvSpPr>
                <a:spLocks noChangeAspect="1" noChangeArrowheads="1"/>
              </p:cNvSpPr>
              <p:nvPr/>
            </p:nvSpPr>
            <p:spPr bwMode="auto">
              <a:xfrm>
                <a:off x="863600" y="1311275"/>
                <a:ext cx="128588" cy="128588"/>
              </a:xfrm>
              <a:prstGeom prst="rect">
                <a:avLst/>
              </a:prstGeom>
              <a:solidFill>
                <a:srgbClr val="0D6EFD"/>
              </a:solidFill>
              <a:ln w="6350" cap="flat">
                <a:solidFill>
                  <a:srgbClr val="3272DD"/>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8" name="Check"/>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86" name="Text"/>
            <p:cNvSpPr txBox="1"/>
            <p:nvPr/>
          </p:nvSpPr>
          <p:spPr>
            <a:xfrm>
              <a:off x="1057305" y="1287107"/>
              <a:ext cx="90" cy="167409"/>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700" b="1" noProof="1">
                <a:solidFill>
                  <a:srgbClr val="5F5F5F"/>
                </a:solidFill>
                <a:latin typeface="Segoe UI" panose="020B0502040204020203" pitchFamily="34" charset="0"/>
                <a:cs typeface="Segoe UI" panose="020B0502040204020203" pitchFamily="34" charset="0"/>
              </a:endParaRPr>
            </a:p>
          </p:txBody>
        </p:sp>
      </p:grpSp>
      <p:grpSp>
        <p:nvGrpSpPr>
          <p:cNvPr id="89" name="Checkbox"/>
          <p:cNvGrpSpPr/>
          <p:nvPr/>
        </p:nvGrpSpPr>
        <p:grpSpPr>
          <a:xfrm>
            <a:off x="469836" y="2957880"/>
            <a:ext cx="215316" cy="288650"/>
            <a:chOff x="863600" y="1240908"/>
            <a:chExt cx="193797" cy="259803"/>
          </a:xfrm>
        </p:grpSpPr>
        <p:sp>
          <p:nvSpPr>
            <p:cNvPr id="90"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1"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95" name="Checkbox"/>
          <p:cNvGrpSpPr/>
          <p:nvPr/>
        </p:nvGrpSpPr>
        <p:grpSpPr>
          <a:xfrm>
            <a:off x="479576" y="3452335"/>
            <a:ext cx="215316" cy="288650"/>
            <a:chOff x="863600" y="1240908"/>
            <a:chExt cx="193797" cy="259803"/>
          </a:xfrm>
        </p:grpSpPr>
        <p:sp>
          <p:nvSpPr>
            <p:cNvPr id="96"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7"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98" name="Checkbox"/>
          <p:cNvGrpSpPr/>
          <p:nvPr/>
        </p:nvGrpSpPr>
        <p:grpSpPr>
          <a:xfrm>
            <a:off x="479576" y="3687631"/>
            <a:ext cx="215316" cy="288650"/>
            <a:chOff x="863600" y="1240908"/>
            <a:chExt cx="193797" cy="259803"/>
          </a:xfrm>
        </p:grpSpPr>
        <p:sp>
          <p:nvSpPr>
            <p:cNvPr id="99"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00"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01" name="Checkbox"/>
          <p:cNvGrpSpPr/>
          <p:nvPr/>
        </p:nvGrpSpPr>
        <p:grpSpPr>
          <a:xfrm>
            <a:off x="480534" y="3929277"/>
            <a:ext cx="215316" cy="288650"/>
            <a:chOff x="863600" y="1240908"/>
            <a:chExt cx="193797" cy="259803"/>
          </a:xfrm>
        </p:grpSpPr>
        <p:sp>
          <p:nvSpPr>
            <p:cNvPr id="102"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03"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04" name="Checkbox"/>
          <p:cNvGrpSpPr/>
          <p:nvPr/>
        </p:nvGrpSpPr>
        <p:grpSpPr>
          <a:xfrm>
            <a:off x="480534" y="4160804"/>
            <a:ext cx="215316" cy="288650"/>
            <a:chOff x="863600" y="1240908"/>
            <a:chExt cx="193797" cy="259803"/>
          </a:xfrm>
        </p:grpSpPr>
        <p:sp>
          <p:nvSpPr>
            <p:cNvPr id="105"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06"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sp>
        <p:nvSpPr>
          <p:cNvPr id="107" name="직사각형 106">
            <a:extLst>
              <a:ext uri="{FF2B5EF4-FFF2-40B4-BE49-F238E27FC236}">
                <a16:creationId xmlns:a16="http://schemas.microsoft.com/office/drawing/2014/main" id="{F68809BD-013E-2FFC-ACD2-1AEC6FD37487}"/>
              </a:ext>
            </a:extLst>
          </p:cNvPr>
          <p:cNvSpPr/>
          <p:nvPr/>
        </p:nvSpPr>
        <p:spPr>
          <a:xfrm>
            <a:off x="359626" y="4660678"/>
            <a:ext cx="4441934"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08" name="TextBox 107">
            <a:extLst>
              <a:ext uri="{FF2B5EF4-FFF2-40B4-BE49-F238E27FC236}">
                <a16:creationId xmlns:a16="http://schemas.microsoft.com/office/drawing/2014/main" id="{128E329D-6A60-158B-5083-EC760ACF8091}"/>
              </a:ext>
            </a:extLst>
          </p:cNvPr>
          <p:cNvSpPr txBox="1"/>
          <p:nvPr/>
        </p:nvSpPr>
        <p:spPr>
          <a:xfrm>
            <a:off x="371392" y="4587531"/>
            <a:ext cx="555775" cy="123111"/>
          </a:xfrm>
          <a:prstGeom prst="rect">
            <a:avLst/>
          </a:prstGeom>
          <a:solidFill>
            <a:schemeClr val="bg1"/>
          </a:solidFill>
        </p:spPr>
        <p:txBody>
          <a:bodyPr wrap="none" lIns="72000" tIns="0" rIns="72000" bIns="0" rtlCol="0">
            <a:spAutoFit/>
          </a:bodyPr>
          <a:lstStyle/>
          <a:p>
            <a:r>
              <a:rPr lang="ko-KR" altLang="en-US" sz="800" dirty="0">
                <a:latin typeface="+mn-ea"/>
              </a:rPr>
              <a:t>처리결과</a:t>
            </a:r>
            <a:endParaRPr lang="en-US" altLang="ko-KR" sz="800" dirty="0">
              <a:latin typeface="+mn-ea"/>
            </a:endParaRPr>
          </a:p>
        </p:txBody>
      </p:sp>
    </p:spTree>
    <p:extLst>
      <p:ext uri="{BB962C8B-B14F-4D97-AF65-F5344CB8AC3E}">
        <p14:creationId xmlns:p14="http://schemas.microsoft.com/office/powerpoint/2010/main" val="420647872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사각형: 둥근 모서리 16">
            <a:extLst>
              <a:ext uri="{FF2B5EF4-FFF2-40B4-BE49-F238E27FC236}">
                <a16:creationId xmlns:a16="http://schemas.microsoft.com/office/drawing/2014/main" id="{B5A319B2-9DB9-8886-16BA-F1ED14BD4345}"/>
              </a:ext>
            </a:extLst>
          </p:cNvPr>
          <p:cNvSpPr/>
          <p:nvPr/>
        </p:nvSpPr>
        <p:spPr>
          <a:xfrm>
            <a:off x="153993" y="1174148"/>
            <a:ext cx="9390785"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RQ-MENU-2600, RQ-MENU-2700, RQ-MENU-2804</a:t>
            </a:r>
          </a:p>
          <a:p>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회원정산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AG05020301000, AG05020302000, AG05020303000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회원정산</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3"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aphicFrame>
        <p:nvGraphicFramePr>
          <p:cNvPr id="334" name="표 33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832527473"/>
              </p:ext>
            </p:extLst>
          </p:nvPr>
        </p:nvGraphicFramePr>
        <p:xfrm>
          <a:off x="9697979" y="526664"/>
          <a:ext cx="2486401" cy="2083421"/>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129" name="사각형: 둥근 모서리 450">
            <a:extLst>
              <a:ext uri="{FF2B5EF4-FFF2-40B4-BE49-F238E27FC236}">
                <a16:creationId xmlns:a16="http://schemas.microsoft.com/office/drawing/2014/main" id="{19959777-55CC-B008-2B03-DE043279F4E6}"/>
              </a:ext>
            </a:extLst>
          </p:cNvPr>
          <p:cNvSpPr/>
          <p:nvPr/>
        </p:nvSpPr>
        <p:spPr>
          <a:xfrm>
            <a:off x="153994" y="1699846"/>
            <a:ext cx="9390784" cy="406204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9" name="사각형: 둥근 모서리 494">
            <a:extLst>
              <a:ext uri="{FF2B5EF4-FFF2-40B4-BE49-F238E27FC236}">
                <a16:creationId xmlns:a16="http://schemas.microsoft.com/office/drawing/2014/main" id="{641DDD39-16F7-7F5B-064E-AD59E829DFA9}"/>
              </a:ext>
            </a:extLst>
          </p:cNvPr>
          <p:cNvSpPr/>
          <p:nvPr/>
        </p:nvSpPr>
        <p:spPr>
          <a:xfrm>
            <a:off x="8384631" y="5291138"/>
            <a:ext cx="982234"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0" name="타원 349">
            <a:extLst>
              <a:ext uri="{FF2B5EF4-FFF2-40B4-BE49-F238E27FC236}">
                <a16:creationId xmlns:a16="http://schemas.microsoft.com/office/drawing/2014/main" id="{023E7412-B175-FDB3-4D14-6BFE821AD450}"/>
              </a:ext>
            </a:extLst>
          </p:cNvPr>
          <p:cNvSpPr/>
          <p:nvPr/>
        </p:nvSpPr>
        <p:spPr>
          <a:xfrm>
            <a:off x="8492007" y="53395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1" name="TextBox 350">
            <a:extLst>
              <a:ext uri="{FF2B5EF4-FFF2-40B4-BE49-F238E27FC236}">
                <a16:creationId xmlns:a16="http://schemas.microsoft.com/office/drawing/2014/main" id="{76E204DF-1EA0-B45E-8081-6EA785B7495D}"/>
              </a:ext>
            </a:extLst>
          </p:cNvPr>
          <p:cNvSpPr txBox="1"/>
          <p:nvPr/>
        </p:nvSpPr>
        <p:spPr>
          <a:xfrm>
            <a:off x="8697774" y="5340300"/>
            <a:ext cx="885967" cy="230832"/>
          </a:xfrm>
          <a:prstGeom prst="rect">
            <a:avLst/>
          </a:prstGeom>
          <a:noFill/>
        </p:spPr>
        <p:txBody>
          <a:bodyPr wrap="square" rtlCol="0">
            <a:spAutoFit/>
          </a:bodyPr>
          <a:lstStyle/>
          <a:p>
            <a:r>
              <a:rPr lang="ko-KR" altLang="en-US" sz="900" dirty="0">
                <a:solidFill>
                  <a:schemeClr val="bg1"/>
                </a:solidFill>
              </a:rPr>
              <a:t>영수증확인</a:t>
            </a:r>
          </a:p>
        </p:txBody>
      </p:sp>
      <p:sp>
        <p:nvSpPr>
          <p:cNvPr id="352" name="Accept">
            <a:extLst>
              <a:ext uri="{FF2B5EF4-FFF2-40B4-BE49-F238E27FC236}">
                <a16:creationId xmlns:a16="http://schemas.microsoft.com/office/drawing/2014/main" id="{FE4572E7-837E-7D75-8045-71280AB96C49}"/>
              </a:ext>
            </a:extLst>
          </p:cNvPr>
          <p:cNvSpPr>
            <a:spLocks noChangeAspect="1"/>
          </p:cNvSpPr>
          <p:nvPr/>
        </p:nvSpPr>
        <p:spPr bwMode="auto">
          <a:xfrm>
            <a:off x="8544841" y="5380496"/>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353" name="그룹 352">
            <a:extLst>
              <a:ext uri="{FF2B5EF4-FFF2-40B4-BE49-F238E27FC236}">
                <a16:creationId xmlns:a16="http://schemas.microsoft.com/office/drawing/2014/main" id="{0592E80C-3328-6AE0-1933-A0024DBDE9F9}"/>
              </a:ext>
            </a:extLst>
          </p:cNvPr>
          <p:cNvGrpSpPr/>
          <p:nvPr/>
        </p:nvGrpSpPr>
        <p:grpSpPr>
          <a:xfrm>
            <a:off x="7323091" y="5291138"/>
            <a:ext cx="985543" cy="340368"/>
            <a:chOff x="8518848" y="5985061"/>
            <a:chExt cx="985543" cy="340368"/>
          </a:xfrm>
        </p:grpSpPr>
        <p:sp>
          <p:nvSpPr>
            <p:cNvPr id="354" name="사각형: 둥근 모서리 157">
              <a:extLst>
                <a:ext uri="{FF2B5EF4-FFF2-40B4-BE49-F238E27FC236}">
                  <a16:creationId xmlns:a16="http://schemas.microsoft.com/office/drawing/2014/main" id="{97FFBCC1-4851-8E46-E75B-0A57F00AD527}"/>
                </a:ext>
              </a:extLst>
            </p:cNvPr>
            <p:cNvSpPr/>
            <p:nvPr/>
          </p:nvSpPr>
          <p:spPr>
            <a:xfrm>
              <a:off x="8518848" y="5985061"/>
              <a:ext cx="985543"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5" name="타원 354">
              <a:extLst>
                <a:ext uri="{FF2B5EF4-FFF2-40B4-BE49-F238E27FC236}">
                  <a16:creationId xmlns:a16="http://schemas.microsoft.com/office/drawing/2014/main" id="{DA97D749-C6C9-EC08-A242-7DCF7F690F63}"/>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6" name="TextBox 355">
              <a:extLst>
                <a:ext uri="{FF2B5EF4-FFF2-40B4-BE49-F238E27FC236}">
                  <a16:creationId xmlns:a16="http://schemas.microsoft.com/office/drawing/2014/main" id="{C04B2D35-3825-F620-1C40-72E6C42E0B6D}"/>
                </a:ext>
              </a:extLst>
            </p:cNvPr>
            <p:cNvSpPr txBox="1"/>
            <p:nvPr/>
          </p:nvSpPr>
          <p:spPr>
            <a:xfrm>
              <a:off x="8793413" y="6034223"/>
              <a:ext cx="681597" cy="230832"/>
            </a:xfrm>
            <a:prstGeom prst="rect">
              <a:avLst/>
            </a:prstGeom>
            <a:noFill/>
          </p:spPr>
          <p:txBody>
            <a:bodyPr wrap="none" rtlCol="0">
              <a:spAutoFit/>
            </a:bodyPr>
            <a:lstStyle/>
            <a:p>
              <a:r>
                <a:rPr lang="ko-KR" altLang="en-US" sz="900" dirty="0">
                  <a:solidFill>
                    <a:schemeClr val="bg1"/>
                  </a:solidFill>
                </a:rPr>
                <a:t>영수증전송</a:t>
              </a:r>
            </a:p>
          </p:txBody>
        </p:sp>
        <p:sp>
          <p:nvSpPr>
            <p:cNvPr id="357" name="Sent">
              <a:extLst>
                <a:ext uri="{FF2B5EF4-FFF2-40B4-BE49-F238E27FC236}">
                  <a16:creationId xmlns:a16="http://schemas.microsoft.com/office/drawing/2014/main" id="{8F5F8C44-3473-E968-E4D0-8AD5ED70DDC9}"/>
                </a:ext>
              </a:extLst>
            </p:cNvPr>
            <p:cNvSpPr>
              <a:spLocks noChangeAspect="1" noEditPoints="1"/>
            </p:cNvSpPr>
            <p:nvPr/>
          </p:nvSpPr>
          <p:spPr bwMode="auto">
            <a:xfrm>
              <a:off x="8600519" y="6070814"/>
              <a:ext cx="163512" cy="163513"/>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64" name="TextBox 363">
            <a:extLst>
              <a:ext uri="{FF2B5EF4-FFF2-40B4-BE49-F238E27FC236}">
                <a16:creationId xmlns:a16="http://schemas.microsoft.com/office/drawing/2014/main" id="{F478A53F-C140-0A43-F86D-FAA23A328544}"/>
              </a:ext>
            </a:extLst>
          </p:cNvPr>
          <p:cNvSpPr txBox="1"/>
          <p:nvPr/>
        </p:nvSpPr>
        <p:spPr>
          <a:xfrm>
            <a:off x="297524" y="1804098"/>
            <a:ext cx="748923" cy="261610"/>
          </a:xfrm>
          <a:prstGeom prst="rect">
            <a:avLst/>
          </a:prstGeom>
          <a:noFill/>
        </p:spPr>
        <p:txBody>
          <a:bodyPr wrap="none" rtlCol="0">
            <a:spAutoFit/>
          </a:bodyPr>
          <a:lstStyle/>
          <a:p>
            <a:r>
              <a:rPr lang="ko-KR" altLang="en-US" sz="1100" dirty="0" smtClean="0">
                <a:solidFill>
                  <a:srgbClr val="0D6EFD"/>
                </a:solidFill>
              </a:rPr>
              <a:t>결제내역</a:t>
            </a:r>
            <a:endParaRPr lang="ko-KR" altLang="en-US" sz="1100" dirty="0">
              <a:solidFill>
                <a:srgbClr val="0D6EFD"/>
              </a:solidFill>
            </a:endParaRPr>
          </a:p>
        </p:txBody>
      </p:sp>
      <p:cxnSp>
        <p:nvCxnSpPr>
          <p:cNvPr id="365" name="직선 연결선 364">
            <a:extLst>
              <a:ext uri="{FF2B5EF4-FFF2-40B4-BE49-F238E27FC236}">
                <a16:creationId xmlns:a16="http://schemas.microsoft.com/office/drawing/2014/main" id="{12A22D11-B4BE-814C-14B1-D490D2FEC285}"/>
              </a:ext>
            </a:extLst>
          </p:cNvPr>
          <p:cNvCxnSpPr>
            <a:cxnSpLocks/>
          </p:cNvCxnSpPr>
          <p:nvPr/>
        </p:nvCxnSpPr>
        <p:spPr>
          <a:xfrm>
            <a:off x="359626" y="2136553"/>
            <a:ext cx="8987247"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371" name="TextBox 370">
            <a:extLst>
              <a:ext uri="{FF2B5EF4-FFF2-40B4-BE49-F238E27FC236}">
                <a16:creationId xmlns:a16="http://schemas.microsoft.com/office/drawing/2014/main" id="{F4E35A61-3B88-F290-2F76-6482C3A88659}"/>
              </a:ext>
            </a:extLst>
          </p:cNvPr>
          <p:cNvSpPr txBox="1"/>
          <p:nvPr/>
        </p:nvSpPr>
        <p:spPr>
          <a:xfrm>
            <a:off x="7821336" y="1760818"/>
            <a:ext cx="723275" cy="253916"/>
          </a:xfrm>
          <a:prstGeom prst="rect">
            <a:avLst/>
          </a:prstGeom>
          <a:noFill/>
        </p:spPr>
        <p:txBody>
          <a:bodyPr wrap="none" rtlCol="0">
            <a:spAutoFit/>
          </a:bodyPr>
          <a:lstStyle/>
          <a:p>
            <a:r>
              <a:rPr lang="ko-KR" altLang="en-US" sz="1050" dirty="0" smtClean="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정산정</a:t>
            </a:r>
            <a:r>
              <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보</a:t>
            </a:r>
          </a:p>
        </p:txBody>
      </p:sp>
      <p:sp>
        <p:nvSpPr>
          <p:cNvPr id="372" name="TextBox 371">
            <a:extLst>
              <a:ext uri="{FF2B5EF4-FFF2-40B4-BE49-F238E27FC236}">
                <a16:creationId xmlns:a16="http://schemas.microsoft.com/office/drawing/2014/main" id="{09FAC57C-548F-AFC5-6EA4-0060850B6F5B}"/>
              </a:ext>
            </a:extLst>
          </p:cNvPr>
          <p:cNvSpPr txBox="1"/>
          <p:nvPr/>
        </p:nvSpPr>
        <p:spPr>
          <a:xfrm>
            <a:off x="8577110" y="1760818"/>
            <a:ext cx="723275" cy="253916"/>
          </a:xfrm>
          <a:prstGeom prst="rect">
            <a:avLst/>
          </a:prstGeom>
          <a:noFill/>
        </p:spPr>
        <p:txBody>
          <a:bodyPr wrap="none" rtlCol="0">
            <a:spAutoFit/>
          </a:bodyPr>
          <a:lstStyle/>
          <a:p>
            <a:r>
              <a:rPr lang="ko-KR" altLang="en-US" sz="1050" dirty="0" smtClean="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결제내역</a:t>
            </a:r>
            <a:endParaRPr lang="ko-KR" altLang="en-US" sz="105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pic>
        <p:nvPicPr>
          <p:cNvPr id="373" name="그림 372">
            <a:extLst>
              <a:ext uri="{FF2B5EF4-FFF2-40B4-BE49-F238E27FC236}">
                <a16:creationId xmlns:a16="http://schemas.microsoft.com/office/drawing/2014/main" id="{155DE4F8-2539-9501-6F4A-61128E777D96}"/>
              </a:ext>
            </a:extLst>
          </p:cNvPr>
          <p:cNvPicPr>
            <a:picLocks noChangeAspect="1"/>
          </p:cNvPicPr>
          <p:nvPr/>
        </p:nvPicPr>
        <p:blipFill rotWithShape="1">
          <a:blip r:embed="rId2"/>
          <a:srcRect t="55145" r="88181"/>
          <a:stretch/>
        </p:blipFill>
        <p:spPr>
          <a:xfrm>
            <a:off x="8437630" y="1775478"/>
            <a:ext cx="219523" cy="239256"/>
          </a:xfrm>
          <a:prstGeom prst="rect">
            <a:avLst/>
          </a:prstGeom>
        </p:spPr>
      </p:pic>
      <p:pic>
        <p:nvPicPr>
          <p:cNvPr id="374" name="그림 373">
            <a:extLst>
              <a:ext uri="{FF2B5EF4-FFF2-40B4-BE49-F238E27FC236}">
                <a16:creationId xmlns:a16="http://schemas.microsoft.com/office/drawing/2014/main" id="{11F71CF7-2E0F-3DB1-D980-5E3F916ECD7C}"/>
              </a:ext>
            </a:extLst>
          </p:cNvPr>
          <p:cNvPicPr>
            <a:picLocks noChangeAspect="1"/>
          </p:cNvPicPr>
          <p:nvPr/>
        </p:nvPicPr>
        <p:blipFill rotWithShape="1">
          <a:blip r:embed="rId2"/>
          <a:srcRect t="6159" r="88181" b="48986"/>
          <a:stretch/>
        </p:blipFill>
        <p:spPr>
          <a:xfrm>
            <a:off x="7674250" y="1775478"/>
            <a:ext cx="219523" cy="239256"/>
          </a:xfrm>
          <a:prstGeom prst="rect">
            <a:avLst/>
          </a:prstGeom>
        </p:spPr>
      </p:pic>
      <p:graphicFrame>
        <p:nvGraphicFramePr>
          <p:cNvPr id="75" name="표 74">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1272523047"/>
              </p:ext>
            </p:extLst>
          </p:nvPr>
        </p:nvGraphicFramePr>
        <p:xfrm>
          <a:off x="297523" y="2784805"/>
          <a:ext cx="9104373" cy="1640082"/>
        </p:xfrm>
        <a:graphic>
          <a:graphicData uri="http://schemas.openxmlformats.org/drawingml/2006/table">
            <a:tbl>
              <a:tblPr firstRow="1" bandRow="1">
                <a:tableStyleId>{F2DE63D5-997A-4646-A377-4702673A728D}</a:tableStyleId>
              </a:tblPr>
              <a:tblGrid>
                <a:gridCol w="517908">
                  <a:extLst>
                    <a:ext uri="{9D8B030D-6E8A-4147-A177-3AD203B41FA5}">
                      <a16:colId xmlns:a16="http://schemas.microsoft.com/office/drawing/2014/main" val="20000"/>
                    </a:ext>
                  </a:extLst>
                </a:gridCol>
                <a:gridCol w="1169221">
                  <a:extLst>
                    <a:ext uri="{9D8B030D-6E8A-4147-A177-3AD203B41FA5}">
                      <a16:colId xmlns:a16="http://schemas.microsoft.com/office/drawing/2014/main" val="20001"/>
                    </a:ext>
                  </a:extLst>
                </a:gridCol>
                <a:gridCol w="950369">
                  <a:extLst>
                    <a:ext uri="{9D8B030D-6E8A-4147-A177-3AD203B41FA5}">
                      <a16:colId xmlns:a16="http://schemas.microsoft.com/office/drawing/2014/main" val="20002"/>
                    </a:ext>
                  </a:extLst>
                </a:gridCol>
                <a:gridCol w="938413">
                  <a:extLst>
                    <a:ext uri="{9D8B030D-6E8A-4147-A177-3AD203B41FA5}">
                      <a16:colId xmlns:a16="http://schemas.microsoft.com/office/drawing/2014/main" val="20003"/>
                    </a:ext>
                  </a:extLst>
                </a:gridCol>
                <a:gridCol w="902551">
                  <a:extLst>
                    <a:ext uri="{9D8B030D-6E8A-4147-A177-3AD203B41FA5}">
                      <a16:colId xmlns:a16="http://schemas.microsoft.com/office/drawing/2014/main" val="20004"/>
                    </a:ext>
                  </a:extLst>
                </a:gridCol>
                <a:gridCol w="896574">
                  <a:extLst>
                    <a:ext uri="{9D8B030D-6E8A-4147-A177-3AD203B41FA5}">
                      <a16:colId xmlns:a16="http://schemas.microsoft.com/office/drawing/2014/main" val="20005"/>
                    </a:ext>
                  </a:extLst>
                </a:gridCol>
                <a:gridCol w="932437">
                  <a:extLst>
                    <a:ext uri="{9D8B030D-6E8A-4147-A177-3AD203B41FA5}">
                      <a16:colId xmlns:a16="http://schemas.microsoft.com/office/drawing/2014/main" val="20006"/>
                    </a:ext>
                  </a:extLst>
                </a:gridCol>
                <a:gridCol w="992209">
                  <a:extLst>
                    <a:ext uri="{9D8B030D-6E8A-4147-A177-3AD203B41FA5}">
                      <a16:colId xmlns:a16="http://schemas.microsoft.com/office/drawing/2014/main" val="20007"/>
                    </a:ext>
                  </a:extLst>
                </a:gridCol>
                <a:gridCol w="908527">
                  <a:extLst>
                    <a:ext uri="{9D8B030D-6E8A-4147-A177-3AD203B41FA5}">
                      <a16:colId xmlns:a16="http://schemas.microsoft.com/office/drawing/2014/main" val="20008"/>
                    </a:ext>
                  </a:extLst>
                </a:gridCol>
                <a:gridCol w="896164">
                  <a:extLst>
                    <a:ext uri="{9D8B030D-6E8A-4147-A177-3AD203B41FA5}">
                      <a16:colId xmlns:a16="http://schemas.microsoft.com/office/drawing/2014/main" val="20009"/>
                    </a:ext>
                  </a:extLst>
                </a:gridCol>
              </a:tblGrid>
              <a:tr h="200994">
                <a:tc>
                  <a:txBody>
                    <a:bodyPr/>
                    <a:lstStyle/>
                    <a:p>
                      <a:pPr algn="ctr" latinLnBrk="1"/>
                      <a:r>
                        <a:rPr lang="ko-KR" altLang="en-US" sz="700" dirty="0" smtClean="0"/>
                        <a:t>선택</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결제구분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매출구분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카드종류</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카드뒤</a:t>
                      </a:r>
                      <a:r>
                        <a:rPr lang="en-US" altLang="ko-KR" sz="700" dirty="0" smtClean="0"/>
                        <a:t>4</a:t>
                      </a:r>
                      <a:r>
                        <a:rPr lang="ko-KR" altLang="en-US" sz="700" dirty="0" smtClean="0"/>
                        <a:t>자리</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할부개월수</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결제금액</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700" dirty="0" smtClean="0"/>
                        <a:t>PG</a:t>
                      </a:r>
                      <a:r>
                        <a:rPr lang="ko-KR" altLang="en-US" sz="700" dirty="0" smtClean="0"/>
                        <a:t>거래번호</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승인일시</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오류메세지</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76" name="TextBox 75">
            <a:extLst>
              <a:ext uri="{FF2B5EF4-FFF2-40B4-BE49-F238E27FC236}">
                <a16:creationId xmlns:a16="http://schemas.microsoft.com/office/drawing/2014/main" id="{FCE0DC55-FE82-FDCF-3331-46936C2DA154}"/>
              </a:ext>
            </a:extLst>
          </p:cNvPr>
          <p:cNvSpPr txBox="1"/>
          <p:nvPr/>
        </p:nvSpPr>
        <p:spPr>
          <a:xfrm>
            <a:off x="4557585" y="2263909"/>
            <a:ext cx="1245854" cy="307777"/>
          </a:xfrm>
          <a:prstGeom prst="rect">
            <a:avLst/>
          </a:prstGeom>
          <a:noFill/>
        </p:spPr>
        <p:txBody>
          <a:bodyPr wrap="none" rtlCol="0">
            <a:spAutoFit/>
          </a:bodyPr>
          <a:lstStyle/>
          <a:p>
            <a:pPr algn="r"/>
            <a:r>
              <a:rPr lang="en-US" altLang="ko-KR" sz="1400" b="1" dirty="0">
                <a:solidFill>
                  <a:srgbClr val="0D6EFD"/>
                </a:solidFill>
                <a:latin typeface="+mj-ea"/>
                <a:ea typeface="+mj-ea"/>
              </a:rPr>
              <a:t>3,400,000</a:t>
            </a:r>
            <a:r>
              <a:rPr lang="ko-KR" altLang="en-US" sz="1400" b="1" dirty="0">
                <a:solidFill>
                  <a:srgbClr val="0D6EFD"/>
                </a:solidFill>
                <a:latin typeface="+mj-ea"/>
                <a:ea typeface="+mj-ea"/>
              </a:rPr>
              <a:t>원</a:t>
            </a:r>
          </a:p>
        </p:txBody>
      </p:sp>
      <p:sp>
        <p:nvSpPr>
          <p:cNvPr id="77" name="TextBox 76">
            <a:extLst>
              <a:ext uri="{FF2B5EF4-FFF2-40B4-BE49-F238E27FC236}">
                <a16:creationId xmlns:a16="http://schemas.microsoft.com/office/drawing/2014/main" id="{EEC4492A-4DA6-CCAB-0E31-CDAC66C583AC}"/>
              </a:ext>
            </a:extLst>
          </p:cNvPr>
          <p:cNvSpPr txBox="1"/>
          <p:nvPr/>
        </p:nvSpPr>
        <p:spPr>
          <a:xfrm>
            <a:off x="3376405" y="2299462"/>
            <a:ext cx="1298753" cy="246221"/>
          </a:xfrm>
          <a:prstGeom prst="rect">
            <a:avLst/>
          </a:prstGeom>
          <a:noFill/>
        </p:spPr>
        <p:txBody>
          <a:bodyPr wrap="none" rtlCol="0">
            <a:spAutoFit/>
          </a:bodyPr>
          <a:lstStyle/>
          <a:p>
            <a:pPr algn="r"/>
            <a:r>
              <a:rPr lang="ko-KR" altLang="en-US" sz="1000" dirty="0" smtClean="0">
                <a:solidFill>
                  <a:schemeClr val="bg1">
                    <a:lumMod val="50000"/>
                  </a:schemeClr>
                </a:solidFill>
              </a:rPr>
              <a:t>카드 결제 총 금액</a:t>
            </a:r>
            <a:r>
              <a:rPr lang="en-US" altLang="ko-KR" sz="1000" dirty="0">
                <a:solidFill>
                  <a:schemeClr val="bg1">
                    <a:lumMod val="50000"/>
                  </a:schemeClr>
                </a:solidFill>
              </a:rPr>
              <a:t>: </a:t>
            </a:r>
            <a:endParaRPr lang="ko-KR" altLang="en-US" sz="1000" dirty="0">
              <a:solidFill>
                <a:schemeClr val="bg1">
                  <a:lumMod val="50000"/>
                </a:schemeClr>
              </a:solidFill>
            </a:endParaRPr>
          </a:p>
        </p:txBody>
      </p:sp>
      <p:sp>
        <p:nvSpPr>
          <p:cNvPr id="78" name="TextBox 77">
            <a:extLst>
              <a:ext uri="{FF2B5EF4-FFF2-40B4-BE49-F238E27FC236}">
                <a16:creationId xmlns:a16="http://schemas.microsoft.com/office/drawing/2014/main" id="{FDDA8914-A4BF-FCA6-4C82-EA3C1838E7F4}"/>
              </a:ext>
            </a:extLst>
          </p:cNvPr>
          <p:cNvSpPr txBox="1"/>
          <p:nvPr/>
        </p:nvSpPr>
        <p:spPr>
          <a:xfrm>
            <a:off x="3167013"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현금영수증</a:t>
            </a:r>
            <a:endParaRPr lang="ko-KR" altLang="en-US" sz="1200" dirty="0">
              <a:solidFill>
                <a:schemeClr val="bg1">
                  <a:lumMod val="50000"/>
                </a:schemeClr>
              </a:solidFill>
            </a:endParaRPr>
          </a:p>
        </p:txBody>
      </p:sp>
      <p:sp>
        <p:nvSpPr>
          <p:cNvPr id="79" name="TextBox 78">
            <a:extLst>
              <a:ext uri="{FF2B5EF4-FFF2-40B4-BE49-F238E27FC236}">
                <a16:creationId xmlns:a16="http://schemas.microsoft.com/office/drawing/2014/main" id="{9D3EE38A-0871-7A68-6A10-C4A122FA2683}"/>
              </a:ext>
            </a:extLst>
          </p:cNvPr>
          <p:cNvSpPr txBox="1"/>
          <p:nvPr/>
        </p:nvSpPr>
        <p:spPr>
          <a:xfrm>
            <a:off x="1903419" y="1232973"/>
            <a:ext cx="863801" cy="276999"/>
          </a:xfrm>
          <a:prstGeom prst="rect">
            <a:avLst/>
          </a:prstGeom>
          <a:noFill/>
        </p:spPr>
        <p:txBody>
          <a:bodyPr wrap="square" rtlCol="0">
            <a:spAutoFit/>
          </a:bodyPr>
          <a:lstStyle/>
          <a:p>
            <a:pPr algn="ctr"/>
            <a:r>
              <a:rPr lang="ko-KR" altLang="en-US" sz="1200" dirty="0" smtClean="0">
                <a:solidFill>
                  <a:srgbClr val="0D6EFD"/>
                </a:solidFill>
              </a:rPr>
              <a:t>카드결제</a:t>
            </a:r>
            <a:endParaRPr lang="ko-KR" altLang="en-US" sz="1200" dirty="0">
              <a:solidFill>
                <a:srgbClr val="0D6EFD"/>
              </a:solidFill>
            </a:endParaRPr>
          </a:p>
        </p:txBody>
      </p:sp>
      <p:cxnSp>
        <p:nvCxnSpPr>
          <p:cNvPr id="80" name="직선 연결선 79">
            <a:extLst>
              <a:ext uri="{FF2B5EF4-FFF2-40B4-BE49-F238E27FC236}">
                <a16:creationId xmlns:a16="http://schemas.microsoft.com/office/drawing/2014/main" id="{06190622-11D5-6E69-9257-A97B632C1AEA}"/>
              </a:ext>
            </a:extLst>
          </p:cNvPr>
          <p:cNvCxnSpPr>
            <a:cxnSpLocks/>
          </p:cNvCxnSpPr>
          <p:nvPr/>
        </p:nvCxnSpPr>
        <p:spPr>
          <a:xfrm>
            <a:off x="1723407" y="1564647"/>
            <a:ext cx="6030628"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81" name="직선 연결선 80">
            <a:extLst>
              <a:ext uri="{FF2B5EF4-FFF2-40B4-BE49-F238E27FC236}">
                <a16:creationId xmlns:a16="http://schemas.microsoft.com/office/drawing/2014/main" id="{65308393-1684-D8E4-8CDE-060B5A75B843}"/>
              </a:ext>
            </a:extLst>
          </p:cNvPr>
          <p:cNvCxnSpPr>
            <a:cxnSpLocks/>
          </p:cNvCxnSpPr>
          <p:nvPr/>
        </p:nvCxnSpPr>
        <p:spPr>
          <a:xfrm flipV="1">
            <a:off x="1723407" y="1561611"/>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82" name="TextBox 81">
            <a:extLst>
              <a:ext uri="{FF2B5EF4-FFF2-40B4-BE49-F238E27FC236}">
                <a16:creationId xmlns:a16="http://schemas.microsoft.com/office/drawing/2014/main" id="{FDDA8914-A4BF-FCA6-4C82-EA3C1838E7F4}"/>
              </a:ext>
            </a:extLst>
          </p:cNvPr>
          <p:cNvSpPr txBox="1"/>
          <p:nvPr/>
        </p:nvSpPr>
        <p:spPr>
          <a:xfrm>
            <a:off x="4795404"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가상계좌</a:t>
            </a:r>
            <a:endParaRPr lang="ko-KR" altLang="en-US" sz="1200" dirty="0">
              <a:solidFill>
                <a:schemeClr val="bg1">
                  <a:lumMod val="50000"/>
                </a:schemeClr>
              </a:solidFill>
            </a:endParaRPr>
          </a:p>
        </p:txBody>
      </p:sp>
      <p:sp>
        <p:nvSpPr>
          <p:cNvPr id="83" name="TextBox 82">
            <a:extLst>
              <a:ext uri="{FF2B5EF4-FFF2-40B4-BE49-F238E27FC236}">
                <a16:creationId xmlns:a16="http://schemas.microsoft.com/office/drawing/2014/main" id="{FDDA8914-A4BF-FCA6-4C82-EA3C1838E7F4}"/>
              </a:ext>
            </a:extLst>
          </p:cNvPr>
          <p:cNvSpPr txBox="1"/>
          <p:nvPr/>
        </p:nvSpPr>
        <p:spPr>
          <a:xfrm>
            <a:off x="6376735" y="1230458"/>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정산</a:t>
            </a:r>
            <a:r>
              <a:rPr lang="ko-KR" altLang="en-US" sz="1200" dirty="0">
                <a:solidFill>
                  <a:schemeClr val="bg1">
                    <a:lumMod val="50000"/>
                  </a:schemeClr>
                </a:solidFill>
              </a:rPr>
              <a:t>서</a:t>
            </a:r>
          </a:p>
        </p:txBody>
      </p:sp>
      <p:sp>
        <p:nvSpPr>
          <p:cNvPr id="107" name="직사각형 106">
            <a:extLst>
              <a:ext uri="{FF2B5EF4-FFF2-40B4-BE49-F238E27FC236}">
                <a16:creationId xmlns:a16="http://schemas.microsoft.com/office/drawing/2014/main" id="{F68809BD-013E-2FFC-ACD2-1AEC6FD37487}"/>
              </a:ext>
            </a:extLst>
          </p:cNvPr>
          <p:cNvSpPr/>
          <p:nvPr/>
        </p:nvSpPr>
        <p:spPr>
          <a:xfrm>
            <a:off x="359626" y="4660678"/>
            <a:ext cx="4441934"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08" name="TextBox 107">
            <a:extLst>
              <a:ext uri="{FF2B5EF4-FFF2-40B4-BE49-F238E27FC236}">
                <a16:creationId xmlns:a16="http://schemas.microsoft.com/office/drawing/2014/main" id="{128E329D-6A60-158B-5083-EC760ACF8091}"/>
              </a:ext>
            </a:extLst>
          </p:cNvPr>
          <p:cNvSpPr txBox="1"/>
          <p:nvPr/>
        </p:nvSpPr>
        <p:spPr>
          <a:xfrm>
            <a:off x="371392" y="4587531"/>
            <a:ext cx="555775" cy="123111"/>
          </a:xfrm>
          <a:prstGeom prst="rect">
            <a:avLst/>
          </a:prstGeom>
          <a:solidFill>
            <a:schemeClr val="bg1"/>
          </a:solidFill>
        </p:spPr>
        <p:txBody>
          <a:bodyPr wrap="none" lIns="72000" tIns="0" rIns="72000" bIns="0" rtlCol="0">
            <a:spAutoFit/>
          </a:bodyPr>
          <a:lstStyle/>
          <a:p>
            <a:r>
              <a:rPr lang="ko-KR" altLang="en-US" sz="800" dirty="0">
                <a:latin typeface="+mn-ea"/>
              </a:rPr>
              <a:t>처리결과</a:t>
            </a:r>
            <a:endParaRPr lang="en-US" altLang="ko-KR" sz="800" dirty="0">
              <a:latin typeface="+mn-ea"/>
            </a:endParaRPr>
          </a:p>
        </p:txBody>
      </p:sp>
      <p:sp>
        <p:nvSpPr>
          <p:cNvPr id="113" name="직사각형 112">
            <a:extLst>
              <a:ext uri="{FF2B5EF4-FFF2-40B4-BE49-F238E27FC236}">
                <a16:creationId xmlns:a16="http://schemas.microsoft.com/office/drawing/2014/main" id="{887B1FF5-46BE-4580-9910-D0B1AEC17302}"/>
              </a:ext>
            </a:extLst>
          </p:cNvPr>
          <p:cNvSpPr/>
          <p:nvPr/>
        </p:nvSpPr>
        <p:spPr>
          <a:xfrm>
            <a:off x="4971145" y="4666677"/>
            <a:ext cx="443075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1000" b="0" i="0" dirty="0">
                <a:solidFill>
                  <a:srgbClr val="FF0000"/>
                </a:solidFill>
                <a:effectLst/>
                <a:latin typeface="Noto Sans Korean"/>
              </a:rPr>
              <a:t>다른 카드로 결제하기 위해 취소</a:t>
            </a:r>
            <a:endParaRPr lang="en-US" altLang="ko-KR" sz="1000" dirty="0">
              <a:solidFill>
                <a:srgbClr val="FF0000"/>
              </a:solidFill>
              <a:latin typeface="+mn-ea"/>
              <a:cs typeface="Segoe UI" panose="020B0502040204020203" pitchFamily="34" charset="0"/>
            </a:endParaRPr>
          </a:p>
        </p:txBody>
      </p:sp>
      <p:sp>
        <p:nvSpPr>
          <p:cNvPr id="114" name="TextBox 113">
            <a:extLst>
              <a:ext uri="{FF2B5EF4-FFF2-40B4-BE49-F238E27FC236}">
                <a16:creationId xmlns:a16="http://schemas.microsoft.com/office/drawing/2014/main" id="{1BBE449C-F15C-BCAC-7DB6-F7C686AE5BD6}"/>
              </a:ext>
            </a:extLst>
          </p:cNvPr>
          <p:cNvSpPr txBox="1"/>
          <p:nvPr/>
        </p:nvSpPr>
        <p:spPr>
          <a:xfrm>
            <a:off x="5019791" y="4593530"/>
            <a:ext cx="1384528" cy="123111"/>
          </a:xfrm>
          <a:prstGeom prst="rect">
            <a:avLst/>
          </a:prstGeom>
          <a:solidFill>
            <a:schemeClr val="bg1"/>
          </a:solidFill>
        </p:spPr>
        <p:txBody>
          <a:bodyPr wrap="none" lIns="72000" tIns="0" rIns="72000" bIns="0" rtlCol="0">
            <a:spAutoFit/>
          </a:bodyPr>
          <a:lstStyle/>
          <a:p>
            <a:r>
              <a:rPr lang="ko-KR" altLang="en-US" sz="800" dirty="0">
                <a:latin typeface="+mn-ea"/>
              </a:rPr>
              <a:t>취소사유 </a:t>
            </a:r>
            <a:r>
              <a:rPr lang="en-US" altLang="ko-KR" sz="800" dirty="0">
                <a:latin typeface="+mn-ea"/>
              </a:rPr>
              <a:t>: 2022.12.31 12:33</a:t>
            </a:r>
          </a:p>
        </p:txBody>
      </p:sp>
      <p:sp>
        <p:nvSpPr>
          <p:cNvPr id="115" name="직사각형 114">
            <a:extLst>
              <a:ext uri="{FF2B5EF4-FFF2-40B4-BE49-F238E27FC236}">
                <a16:creationId xmlns:a16="http://schemas.microsoft.com/office/drawing/2014/main" id="{65090579-3FE3-A322-DD01-4B5010E258EB}"/>
              </a:ext>
            </a:extLst>
          </p:cNvPr>
          <p:cNvSpPr/>
          <p:nvPr/>
        </p:nvSpPr>
        <p:spPr>
          <a:xfrm>
            <a:off x="359626" y="5185933"/>
            <a:ext cx="4430752"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1000" b="0" i="0" dirty="0">
                <a:solidFill>
                  <a:srgbClr val="FF0000"/>
                </a:solidFill>
                <a:effectLst/>
                <a:latin typeface="Noto Sans Korean"/>
              </a:rPr>
              <a:t>인증</a:t>
            </a:r>
            <a:r>
              <a:rPr lang="en-US" altLang="ko-KR" sz="1000" b="0" i="0" dirty="0">
                <a:solidFill>
                  <a:srgbClr val="FF0000"/>
                </a:solidFill>
                <a:effectLst/>
                <a:latin typeface="Noto Sans Korean"/>
              </a:rPr>
              <a:t>+</a:t>
            </a:r>
            <a:r>
              <a:rPr lang="ko-KR" altLang="en-US" sz="1000" b="0" i="0" dirty="0">
                <a:solidFill>
                  <a:srgbClr val="FF0000"/>
                </a:solidFill>
                <a:effectLst/>
                <a:latin typeface="Noto Sans Korean"/>
              </a:rPr>
              <a:t>취소 정상</a:t>
            </a:r>
            <a:endParaRPr lang="en-US" altLang="ko-KR" sz="1000" dirty="0">
              <a:solidFill>
                <a:srgbClr val="FF0000"/>
              </a:solidFill>
              <a:latin typeface="+mn-ea"/>
              <a:cs typeface="Segoe UI" panose="020B0502040204020203" pitchFamily="34" charset="0"/>
            </a:endParaRPr>
          </a:p>
        </p:txBody>
      </p:sp>
      <p:sp>
        <p:nvSpPr>
          <p:cNvPr id="116" name="TextBox 115">
            <a:extLst>
              <a:ext uri="{FF2B5EF4-FFF2-40B4-BE49-F238E27FC236}">
                <a16:creationId xmlns:a16="http://schemas.microsoft.com/office/drawing/2014/main" id="{98AD9328-A7C4-826E-FEFF-C37544C72BCD}"/>
              </a:ext>
            </a:extLst>
          </p:cNvPr>
          <p:cNvSpPr txBox="1"/>
          <p:nvPr/>
        </p:nvSpPr>
        <p:spPr>
          <a:xfrm>
            <a:off x="408272" y="5112786"/>
            <a:ext cx="498067" cy="123111"/>
          </a:xfrm>
          <a:prstGeom prst="rect">
            <a:avLst/>
          </a:prstGeom>
          <a:solidFill>
            <a:schemeClr val="bg1"/>
          </a:solidFill>
        </p:spPr>
        <p:txBody>
          <a:bodyPr wrap="none" lIns="72000" tIns="0" rIns="72000" bIns="0" rtlCol="0">
            <a:spAutoFit/>
          </a:bodyPr>
          <a:lstStyle/>
          <a:p>
            <a:r>
              <a:rPr lang="ko-KR" altLang="en-US" sz="800" dirty="0">
                <a:latin typeface="+mn-ea"/>
              </a:rPr>
              <a:t>취소결과</a:t>
            </a:r>
            <a:endParaRPr lang="en-US" altLang="ko-KR" sz="800" dirty="0">
              <a:latin typeface="+mn-ea"/>
            </a:endParaRPr>
          </a:p>
        </p:txBody>
      </p:sp>
      <p:grpSp>
        <p:nvGrpSpPr>
          <p:cNvPr id="149" name="Checkbox"/>
          <p:cNvGrpSpPr/>
          <p:nvPr/>
        </p:nvGrpSpPr>
        <p:grpSpPr>
          <a:xfrm>
            <a:off x="469836" y="3246530"/>
            <a:ext cx="224671" cy="194081"/>
            <a:chOff x="863600" y="1287107"/>
            <a:chExt cx="193795" cy="167409"/>
          </a:xfrm>
        </p:grpSpPr>
        <p:grpSp>
          <p:nvGrpSpPr>
            <p:cNvPr id="150" name="Checkbox"/>
            <p:cNvGrpSpPr/>
            <p:nvPr/>
          </p:nvGrpSpPr>
          <p:grpSpPr>
            <a:xfrm>
              <a:off x="863600" y="1306515"/>
              <a:ext cx="128588" cy="128588"/>
              <a:chOff x="863600" y="1311275"/>
              <a:chExt cx="128588" cy="128588"/>
            </a:xfrm>
          </p:grpSpPr>
          <p:sp>
            <p:nvSpPr>
              <p:cNvPr id="152" name="Box"/>
              <p:cNvSpPr>
                <a:spLocks noChangeAspect="1" noChangeArrowheads="1"/>
              </p:cNvSpPr>
              <p:nvPr/>
            </p:nvSpPr>
            <p:spPr bwMode="auto">
              <a:xfrm>
                <a:off x="863600" y="1311275"/>
                <a:ext cx="128588" cy="128588"/>
              </a:xfrm>
              <a:prstGeom prst="rect">
                <a:avLst/>
              </a:prstGeom>
              <a:solidFill>
                <a:srgbClr val="0D6EFD"/>
              </a:solidFill>
              <a:ln w="6350" cap="flat">
                <a:solidFill>
                  <a:srgbClr val="3272DD"/>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54" name="Check"/>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51" name="Text"/>
            <p:cNvSpPr txBox="1"/>
            <p:nvPr/>
          </p:nvSpPr>
          <p:spPr>
            <a:xfrm>
              <a:off x="1057305" y="1287107"/>
              <a:ext cx="90" cy="167409"/>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700" b="1" noProof="1">
                <a:solidFill>
                  <a:srgbClr val="5F5F5F"/>
                </a:solidFill>
                <a:latin typeface="Segoe UI" panose="020B0502040204020203" pitchFamily="34" charset="0"/>
                <a:cs typeface="Segoe UI" panose="020B0502040204020203" pitchFamily="34" charset="0"/>
              </a:endParaRPr>
            </a:p>
          </p:txBody>
        </p:sp>
      </p:grpSp>
      <p:grpSp>
        <p:nvGrpSpPr>
          <p:cNvPr id="166" name="Checkbox"/>
          <p:cNvGrpSpPr/>
          <p:nvPr/>
        </p:nvGrpSpPr>
        <p:grpSpPr>
          <a:xfrm>
            <a:off x="469836" y="2957880"/>
            <a:ext cx="215316" cy="288650"/>
            <a:chOff x="863600" y="1240908"/>
            <a:chExt cx="193797" cy="259803"/>
          </a:xfrm>
        </p:grpSpPr>
        <p:sp>
          <p:nvSpPr>
            <p:cNvPr id="167"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68"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69" name="Checkbox"/>
          <p:cNvGrpSpPr/>
          <p:nvPr/>
        </p:nvGrpSpPr>
        <p:grpSpPr>
          <a:xfrm>
            <a:off x="479576" y="3452335"/>
            <a:ext cx="215316" cy="288650"/>
            <a:chOff x="863600" y="1240908"/>
            <a:chExt cx="193797" cy="259803"/>
          </a:xfrm>
        </p:grpSpPr>
        <p:sp>
          <p:nvSpPr>
            <p:cNvPr id="170"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71"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72" name="Checkbox"/>
          <p:cNvGrpSpPr/>
          <p:nvPr/>
        </p:nvGrpSpPr>
        <p:grpSpPr>
          <a:xfrm>
            <a:off x="479576" y="3687631"/>
            <a:ext cx="215316" cy="288650"/>
            <a:chOff x="863600" y="1240908"/>
            <a:chExt cx="193797" cy="259803"/>
          </a:xfrm>
        </p:grpSpPr>
        <p:sp>
          <p:nvSpPr>
            <p:cNvPr id="173"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75"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82" name="Checkbox"/>
          <p:cNvGrpSpPr/>
          <p:nvPr/>
        </p:nvGrpSpPr>
        <p:grpSpPr>
          <a:xfrm>
            <a:off x="480534" y="3929277"/>
            <a:ext cx="215316" cy="288650"/>
            <a:chOff x="863600" y="1240908"/>
            <a:chExt cx="193797" cy="259803"/>
          </a:xfrm>
        </p:grpSpPr>
        <p:sp>
          <p:nvSpPr>
            <p:cNvPr id="189"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0"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91" name="Checkbox"/>
          <p:cNvGrpSpPr/>
          <p:nvPr/>
        </p:nvGrpSpPr>
        <p:grpSpPr>
          <a:xfrm>
            <a:off x="480534" y="4160804"/>
            <a:ext cx="215316" cy="288650"/>
            <a:chOff x="863600" y="1240908"/>
            <a:chExt cx="193797" cy="259803"/>
          </a:xfrm>
        </p:grpSpPr>
        <p:sp>
          <p:nvSpPr>
            <p:cNvPr id="192"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3"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14148258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495151166"/>
              </p:ext>
            </p:extLst>
          </p:nvPr>
        </p:nvGraphicFramePr>
        <p:xfrm>
          <a:off x="9697979" y="526664"/>
          <a:ext cx="2486401" cy="2780048"/>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8</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487231473"/>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RQ-MENU-2804</a:t>
            </a:r>
          </a:p>
          <a:p>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회원정산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AG05020303000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회원정산</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7434"/>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7035"/>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4"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7035"/>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4"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7035"/>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pic>
        <p:nvPicPr>
          <p:cNvPr id="457" name="그림 456">
            <a:extLst>
              <a:ext uri="{FF2B5EF4-FFF2-40B4-BE49-F238E27FC236}">
                <a16:creationId xmlns:a16="http://schemas.microsoft.com/office/drawing/2014/main" id="{19684B4A-BFA2-9387-D06D-DF374F7BD1AC}"/>
              </a:ext>
            </a:extLst>
          </p:cNvPr>
          <p:cNvPicPr>
            <a:picLocks noChangeAspect="1"/>
          </p:cNvPicPr>
          <p:nvPr/>
        </p:nvPicPr>
        <p:blipFill rotWithShape="1">
          <a:blip r:embed="rId2"/>
          <a:srcRect t="6159" r="88181" b="48986"/>
          <a:stretch/>
        </p:blipFill>
        <p:spPr>
          <a:xfrm>
            <a:off x="8371032" y="-1189650"/>
            <a:ext cx="219523" cy="239256"/>
          </a:xfrm>
          <a:prstGeom prst="rect">
            <a:avLst/>
          </a:prstGeom>
        </p:spPr>
      </p:pic>
      <p:sp>
        <p:nvSpPr>
          <p:cNvPr id="458" name="TextBox 457">
            <a:extLst>
              <a:ext uri="{FF2B5EF4-FFF2-40B4-BE49-F238E27FC236}">
                <a16:creationId xmlns:a16="http://schemas.microsoft.com/office/drawing/2014/main" id="{ED054FFD-312E-098C-CD2A-49A9D0B8C9BF}"/>
              </a:ext>
            </a:extLst>
          </p:cNvPr>
          <p:cNvSpPr txBox="1"/>
          <p:nvPr/>
        </p:nvSpPr>
        <p:spPr>
          <a:xfrm>
            <a:off x="8518117" y="-1203837"/>
            <a:ext cx="769763" cy="253916"/>
          </a:xfrm>
          <a:prstGeom prst="rect">
            <a:avLst/>
          </a:prstGeom>
          <a:noFill/>
        </p:spPr>
        <p:txBody>
          <a:bodyPr wrap="none" rtlCol="0">
            <a:spAutoFit/>
          </a:bodyPr>
          <a:lstStyle/>
          <a:p>
            <a:r>
              <a:rPr lang="ko-KR" altLang="en-US" sz="105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현금영수증</a:t>
            </a:r>
          </a:p>
        </p:txBody>
      </p:sp>
      <p:grpSp>
        <p:nvGrpSpPr>
          <p:cNvPr id="477" name="그룹 476">
            <a:extLst>
              <a:ext uri="{FF2B5EF4-FFF2-40B4-BE49-F238E27FC236}">
                <a16:creationId xmlns:a16="http://schemas.microsoft.com/office/drawing/2014/main" id="{6FED595D-61D7-D6C4-DFD5-25D4D37B8A10}"/>
              </a:ext>
            </a:extLst>
          </p:cNvPr>
          <p:cNvGrpSpPr/>
          <p:nvPr/>
        </p:nvGrpSpPr>
        <p:grpSpPr>
          <a:xfrm>
            <a:off x="2780697" y="1780499"/>
            <a:ext cx="4578620" cy="3565227"/>
            <a:chOff x="262767" y="1321074"/>
            <a:chExt cx="4578620" cy="3565227"/>
          </a:xfrm>
        </p:grpSpPr>
        <p:sp>
          <p:nvSpPr>
            <p:cNvPr id="49" name="Border">
              <a:extLst>
                <a:ext uri="{FF2B5EF4-FFF2-40B4-BE49-F238E27FC236}">
                  <a16:creationId xmlns:a16="http://schemas.microsoft.com/office/drawing/2014/main" id="{5E49F555-501E-1C8A-8725-4DEE96FB3E07}"/>
                </a:ext>
              </a:extLst>
            </p:cNvPr>
            <p:cNvSpPr/>
            <p:nvPr/>
          </p:nvSpPr>
          <p:spPr>
            <a:xfrm>
              <a:off x="262767" y="1321074"/>
              <a:ext cx="457862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카드결제취소</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57" name="Separator">
              <a:extLst>
                <a:ext uri="{FF2B5EF4-FFF2-40B4-BE49-F238E27FC236}">
                  <a16:creationId xmlns:a16="http://schemas.microsoft.com/office/drawing/2014/main" id="{66A4A8C6-9E2B-CCAB-3A08-276E3DD4F87B}"/>
                </a:ext>
              </a:extLst>
            </p:cNvPr>
            <p:cNvCxnSpPr>
              <a:cxnSpLocks/>
            </p:cNvCxnSpPr>
            <p:nvPr/>
          </p:nvCxnSpPr>
          <p:spPr>
            <a:xfrm>
              <a:off x="262767" y="1856739"/>
              <a:ext cx="457862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48" name="Separator">
              <a:extLst>
                <a:ext uri="{FF2B5EF4-FFF2-40B4-BE49-F238E27FC236}">
                  <a16:creationId xmlns:a16="http://schemas.microsoft.com/office/drawing/2014/main" id="{CC71C3D0-7AA1-78AB-AAA6-7F0F2351AA50}"/>
                </a:ext>
              </a:extLst>
            </p:cNvPr>
            <p:cNvCxnSpPr>
              <a:cxnSpLocks/>
            </p:cNvCxnSpPr>
            <p:nvPr/>
          </p:nvCxnSpPr>
          <p:spPr>
            <a:xfrm>
              <a:off x="262767" y="4269556"/>
              <a:ext cx="457862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449" name="Button">
              <a:extLst>
                <a:ext uri="{FF2B5EF4-FFF2-40B4-BE49-F238E27FC236}">
                  <a16:creationId xmlns:a16="http://schemas.microsoft.com/office/drawing/2014/main" id="{43734B32-0B92-F4DA-A100-ADA2E03B9BDB}"/>
                </a:ext>
              </a:extLst>
            </p:cNvPr>
            <p:cNvSpPr/>
            <p:nvPr/>
          </p:nvSpPr>
          <p:spPr>
            <a:xfrm>
              <a:off x="3882066" y="4409983"/>
              <a:ext cx="671681"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결제취소</a:t>
              </a:r>
              <a:endParaRPr lang="en-US" sz="1050" dirty="0">
                <a:solidFill>
                  <a:schemeClr val="bg1"/>
                </a:solidFill>
                <a:latin typeface="Segoe UI" panose="020B0502040204020203" pitchFamily="34" charset="0"/>
                <a:cs typeface="Segoe UI" panose="020B0502040204020203" pitchFamily="34" charset="0"/>
              </a:endParaRPr>
            </a:p>
          </p:txBody>
        </p:sp>
        <p:sp>
          <p:nvSpPr>
            <p:cNvPr id="454" name="Button">
              <a:extLst>
                <a:ext uri="{FF2B5EF4-FFF2-40B4-BE49-F238E27FC236}">
                  <a16:creationId xmlns:a16="http://schemas.microsoft.com/office/drawing/2014/main" id="{57F2D423-476D-1EA1-5B15-3B37226BEB70}"/>
                </a:ext>
              </a:extLst>
            </p:cNvPr>
            <p:cNvSpPr/>
            <p:nvPr/>
          </p:nvSpPr>
          <p:spPr>
            <a:xfrm>
              <a:off x="3377042" y="4416990"/>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463" name="Close Icon">
              <a:extLst>
                <a:ext uri="{FF2B5EF4-FFF2-40B4-BE49-F238E27FC236}">
                  <a16:creationId xmlns:a16="http://schemas.microsoft.com/office/drawing/2014/main" id="{2DDEAC6D-BFD3-D4D1-BC54-8E627CC237B0}"/>
                </a:ext>
              </a:extLst>
            </p:cNvPr>
            <p:cNvSpPr>
              <a:spLocks noChangeAspect="1"/>
            </p:cNvSpPr>
            <p:nvPr/>
          </p:nvSpPr>
          <p:spPr bwMode="auto">
            <a:xfrm>
              <a:off x="4376901" y="1537795"/>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66" name="Input">
              <a:extLst>
                <a:ext uri="{FF2B5EF4-FFF2-40B4-BE49-F238E27FC236}">
                  <a16:creationId xmlns:a16="http://schemas.microsoft.com/office/drawing/2014/main" id="{FD749E9B-B454-927E-C766-AFA46295DC10}"/>
                </a:ext>
              </a:extLst>
            </p:cNvPr>
            <p:cNvSpPr/>
            <p:nvPr/>
          </p:nvSpPr>
          <p:spPr>
            <a:xfrm>
              <a:off x="437842" y="2052643"/>
              <a:ext cx="4192743" cy="299585"/>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00" dirty="0">
                  <a:solidFill>
                    <a:schemeClr val="bg1">
                      <a:lumMod val="50000"/>
                    </a:schemeClr>
                  </a:solidFill>
                  <a:latin typeface="Segoe UI" panose="020B0502040204020203" pitchFamily="34" charset="0"/>
                  <a:cs typeface="Segoe UI" panose="020B0502040204020203" pitchFamily="34" charset="0"/>
                </a:rPr>
                <a:t>카드결제 취소사유</a:t>
              </a:r>
              <a:endParaRPr lang="en-US" altLang="ko-KR" sz="1000" dirty="0">
                <a:solidFill>
                  <a:schemeClr val="bg1">
                    <a:lumMod val="50000"/>
                  </a:schemeClr>
                </a:solidFill>
                <a:latin typeface="Segoe UI" panose="020B0502040204020203" pitchFamily="34" charset="0"/>
                <a:cs typeface="Segoe UI" panose="020B0502040204020203" pitchFamily="34" charset="0"/>
              </a:endParaRPr>
            </a:p>
          </p:txBody>
        </p:sp>
        <p:sp>
          <p:nvSpPr>
            <p:cNvPr id="47" name="TextBox 46">
              <a:extLst>
                <a:ext uri="{FF2B5EF4-FFF2-40B4-BE49-F238E27FC236}">
                  <a16:creationId xmlns:a16="http://schemas.microsoft.com/office/drawing/2014/main" id="{89A1D07D-7F42-95C1-AA98-75A55DEBB6AD}"/>
                </a:ext>
              </a:extLst>
            </p:cNvPr>
            <p:cNvSpPr txBox="1"/>
            <p:nvPr/>
          </p:nvSpPr>
          <p:spPr>
            <a:xfrm>
              <a:off x="355140" y="2443053"/>
              <a:ext cx="4393874" cy="549189"/>
            </a:xfrm>
            <a:prstGeom prst="rect">
              <a:avLst/>
            </a:prstGeom>
            <a:noFill/>
          </p:spPr>
          <p:txBody>
            <a:bodyPr wrap="square">
              <a:spAutoFit/>
            </a:bodyPr>
            <a:lstStyle/>
            <a:p>
              <a:pPr>
                <a:lnSpc>
                  <a:spcPct val="150000"/>
                </a:lnSpc>
              </a:pPr>
              <a:r>
                <a:rPr kumimoji="1" lang="ko-KR" altLang="en-US" sz="105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결제를 </a:t>
              </a:r>
              <a:r>
                <a:rPr kumimoji="1" lang="ko-KR" altLang="en-US" sz="1050" b="0" i="0" u="none" strike="noStrike" kern="1200" cap="none" normalizeH="0" baseline="0" dirty="0" err="1">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취소하시겠습니까</a:t>
              </a:r>
              <a:r>
                <a:rPr kumimoji="1" lang="en-US" altLang="ko-KR" sz="105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a:lnSpc>
                  <a:spcPct val="150000"/>
                </a:lnSpc>
              </a:pPr>
              <a:r>
                <a:rPr kumimoji="1" lang="ko-KR" altLang="en-US" sz="105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결제를 취소하시면 발행된 정산서도 발급 취소되며</a:t>
              </a:r>
              <a:r>
                <a:rPr kumimoji="1" lang="en-US" altLang="ko-KR" sz="105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105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다시 전송 하셔야 합니다</a:t>
              </a:r>
              <a:endParaRPr lang="ko-KR" altLang="en-US" sz="1050" dirty="0"/>
            </a:p>
          </p:txBody>
        </p:sp>
      </p:grpSp>
    </p:spTree>
    <p:extLst>
      <p:ext uri="{BB962C8B-B14F-4D97-AF65-F5344CB8AC3E}">
        <p14:creationId xmlns:p14="http://schemas.microsoft.com/office/powerpoint/2010/main" val="408332817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RQ-MENU-2600, RQ-MENU-2700, RQ-MENU-2804</a:t>
            </a:r>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회원정산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AG05020301000, AG05020302000, AG05020303000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회원정산</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3"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pic>
        <p:nvPicPr>
          <p:cNvPr id="457" name="그림 456">
            <a:extLst>
              <a:ext uri="{FF2B5EF4-FFF2-40B4-BE49-F238E27FC236}">
                <a16:creationId xmlns:a16="http://schemas.microsoft.com/office/drawing/2014/main" id="{19684B4A-BFA2-9387-D06D-DF374F7BD1AC}"/>
              </a:ext>
            </a:extLst>
          </p:cNvPr>
          <p:cNvPicPr>
            <a:picLocks noChangeAspect="1"/>
          </p:cNvPicPr>
          <p:nvPr/>
        </p:nvPicPr>
        <p:blipFill rotWithShape="1">
          <a:blip r:embed="rId8"/>
          <a:srcRect t="6159" r="88181" b="48986"/>
          <a:stretch/>
        </p:blipFill>
        <p:spPr>
          <a:xfrm>
            <a:off x="8371032" y="-1189650"/>
            <a:ext cx="219523" cy="239256"/>
          </a:xfrm>
          <a:prstGeom prst="rect">
            <a:avLst/>
          </a:prstGeom>
        </p:spPr>
      </p:pic>
      <p:sp>
        <p:nvSpPr>
          <p:cNvPr id="458" name="TextBox 457">
            <a:extLst>
              <a:ext uri="{FF2B5EF4-FFF2-40B4-BE49-F238E27FC236}">
                <a16:creationId xmlns:a16="http://schemas.microsoft.com/office/drawing/2014/main" id="{ED054FFD-312E-098C-CD2A-49A9D0B8C9BF}"/>
              </a:ext>
            </a:extLst>
          </p:cNvPr>
          <p:cNvSpPr txBox="1"/>
          <p:nvPr/>
        </p:nvSpPr>
        <p:spPr>
          <a:xfrm>
            <a:off x="8518117" y="-1203837"/>
            <a:ext cx="769763" cy="253916"/>
          </a:xfrm>
          <a:prstGeom prst="rect">
            <a:avLst/>
          </a:prstGeom>
          <a:noFill/>
        </p:spPr>
        <p:txBody>
          <a:bodyPr wrap="none" rtlCol="0">
            <a:spAutoFit/>
          </a:bodyPr>
          <a:lstStyle/>
          <a:p>
            <a:r>
              <a:rPr lang="ko-KR" altLang="en-US" sz="105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현금영수증</a:t>
            </a:r>
          </a:p>
        </p:txBody>
      </p:sp>
      <p:graphicFrame>
        <p:nvGraphicFramePr>
          <p:cNvPr id="334" name="표 33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2367164237"/>
              </p:ext>
            </p:extLst>
          </p:nvPr>
        </p:nvGraphicFramePr>
        <p:xfrm>
          <a:off x="9697979" y="526664"/>
          <a:ext cx="2486401" cy="2252962"/>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 송부 후 결제 취소 및 재결제가 있을 경우 버튼이 빨간색으로 변경</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정산서를 재송부 해야 함</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129" name="사각형: 둥근 모서리 450">
            <a:extLst>
              <a:ext uri="{FF2B5EF4-FFF2-40B4-BE49-F238E27FC236}">
                <a16:creationId xmlns:a16="http://schemas.microsoft.com/office/drawing/2014/main" id="{19959777-55CC-B008-2B03-DE043279F4E6}"/>
              </a:ext>
            </a:extLst>
          </p:cNvPr>
          <p:cNvSpPr/>
          <p:nvPr/>
        </p:nvSpPr>
        <p:spPr>
          <a:xfrm>
            <a:off x="153994" y="1699846"/>
            <a:ext cx="9390784" cy="307144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2" name="직사각형 101">
            <a:extLst>
              <a:ext uri="{FF2B5EF4-FFF2-40B4-BE49-F238E27FC236}">
                <a16:creationId xmlns:a16="http://schemas.microsoft.com/office/drawing/2014/main" id="{80729E40-8143-AA5B-9AD7-84ED6EBE069B}"/>
              </a:ext>
            </a:extLst>
          </p:cNvPr>
          <p:cNvSpPr/>
          <p:nvPr/>
        </p:nvSpPr>
        <p:spPr>
          <a:xfrm>
            <a:off x="359626" y="232680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03" name="TextBox 102">
            <a:extLst>
              <a:ext uri="{FF2B5EF4-FFF2-40B4-BE49-F238E27FC236}">
                <a16:creationId xmlns:a16="http://schemas.microsoft.com/office/drawing/2014/main" id="{D831C4F6-0D9F-CC59-ADD2-0DA4F413EA31}"/>
              </a:ext>
            </a:extLst>
          </p:cNvPr>
          <p:cNvSpPr txBox="1"/>
          <p:nvPr/>
        </p:nvSpPr>
        <p:spPr>
          <a:xfrm>
            <a:off x="401360" y="2253654"/>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수신번호</a:t>
            </a:r>
            <a:endParaRPr lang="en-US" altLang="ko-KR" sz="800">
              <a:latin typeface="+mn-ea"/>
            </a:endParaRPr>
          </a:p>
        </p:txBody>
      </p:sp>
      <p:sp>
        <p:nvSpPr>
          <p:cNvPr id="104" name="직사각형 103">
            <a:extLst>
              <a:ext uri="{FF2B5EF4-FFF2-40B4-BE49-F238E27FC236}">
                <a16:creationId xmlns:a16="http://schemas.microsoft.com/office/drawing/2014/main" id="{6F363694-5D20-8669-7610-17D9D37CA940}"/>
              </a:ext>
            </a:extLst>
          </p:cNvPr>
          <p:cNvSpPr/>
          <p:nvPr/>
        </p:nvSpPr>
        <p:spPr>
          <a:xfrm>
            <a:off x="2636295" y="232680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05" name="TextBox 104">
            <a:extLst>
              <a:ext uri="{FF2B5EF4-FFF2-40B4-BE49-F238E27FC236}">
                <a16:creationId xmlns:a16="http://schemas.microsoft.com/office/drawing/2014/main" id="{8520AB32-57A5-3114-2A6C-531EF56371EF}"/>
              </a:ext>
            </a:extLst>
          </p:cNvPr>
          <p:cNvSpPr txBox="1"/>
          <p:nvPr/>
        </p:nvSpPr>
        <p:spPr>
          <a:xfrm>
            <a:off x="2678029" y="2253654"/>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매출구분</a:t>
            </a:r>
            <a:endParaRPr lang="en-US" altLang="ko-KR" sz="800">
              <a:latin typeface="+mn-ea"/>
            </a:endParaRPr>
          </a:p>
        </p:txBody>
      </p:sp>
      <p:sp>
        <p:nvSpPr>
          <p:cNvPr id="106"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603B7CD3-F1D9-9722-B6A4-1775A9F0F174}"/>
              </a:ext>
            </a:extLst>
          </p:cNvPr>
          <p:cNvSpPr>
            <a:spLocks/>
          </p:cNvSpPr>
          <p:nvPr>
            <p:custDataLst>
              <p:tags r:id="rId1"/>
            </p:custDataLst>
          </p:nvPr>
        </p:nvSpPr>
        <p:spPr bwMode="auto">
          <a:xfrm>
            <a:off x="4564256" y="2444620"/>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107" name="TextBox 106">
            <a:extLst>
              <a:ext uri="{FF2B5EF4-FFF2-40B4-BE49-F238E27FC236}">
                <a16:creationId xmlns:a16="http://schemas.microsoft.com/office/drawing/2014/main" id="{F478A53F-C140-0A43-F86D-FAA23A328544}"/>
              </a:ext>
            </a:extLst>
          </p:cNvPr>
          <p:cNvSpPr txBox="1"/>
          <p:nvPr/>
        </p:nvSpPr>
        <p:spPr>
          <a:xfrm>
            <a:off x="297524" y="1804098"/>
            <a:ext cx="1031051" cy="261610"/>
          </a:xfrm>
          <a:prstGeom prst="rect">
            <a:avLst/>
          </a:prstGeom>
          <a:noFill/>
        </p:spPr>
        <p:txBody>
          <a:bodyPr wrap="none" rtlCol="0">
            <a:spAutoFit/>
          </a:bodyPr>
          <a:lstStyle/>
          <a:p>
            <a:r>
              <a:rPr lang="ko-KR" altLang="en-US" sz="1100" dirty="0" smtClean="0">
                <a:solidFill>
                  <a:srgbClr val="0D6EFD"/>
                </a:solidFill>
              </a:rPr>
              <a:t>회원정산정보</a:t>
            </a:r>
            <a:endParaRPr lang="ko-KR" altLang="en-US" sz="1100" dirty="0">
              <a:solidFill>
                <a:srgbClr val="0D6EFD"/>
              </a:solidFill>
            </a:endParaRPr>
          </a:p>
        </p:txBody>
      </p:sp>
      <p:cxnSp>
        <p:nvCxnSpPr>
          <p:cNvPr id="108" name="직선 연결선 107">
            <a:extLst>
              <a:ext uri="{FF2B5EF4-FFF2-40B4-BE49-F238E27FC236}">
                <a16:creationId xmlns:a16="http://schemas.microsoft.com/office/drawing/2014/main" id="{12A22D11-B4BE-814C-14B1-D490D2FEC285}"/>
              </a:ext>
            </a:extLst>
          </p:cNvPr>
          <p:cNvCxnSpPr>
            <a:cxnSpLocks/>
          </p:cNvCxnSpPr>
          <p:nvPr/>
        </p:nvCxnSpPr>
        <p:spPr>
          <a:xfrm>
            <a:off x="359626" y="2136553"/>
            <a:ext cx="8987247"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19" name="직사각형 118">
            <a:extLst>
              <a:ext uri="{FF2B5EF4-FFF2-40B4-BE49-F238E27FC236}">
                <a16:creationId xmlns:a16="http://schemas.microsoft.com/office/drawing/2014/main" id="{D4A18EC8-B148-8B87-655E-FFA11A9C3BC4}"/>
              </a:ext>
            </a:extLst>
          </p:cNvPr>
          <p:cNvSpPr/>
          <p:nvPr/>
        </p:nvSpPr>
        <p:spPr>
          <a:xfrm>
            <a:off x="4943467" y="233850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20" name="TextBox 119">
            <a:extLst>
              <a:ext uri="{FF2B5EF4-FFF2-40B4-BE49-F238E27FC236}">
                <a16:creationId xmlns:a16="http://schemas.microsoft.com/office/drawing/2014/main" id="{49FC4EAD-B374-FF0D-05F6-7E3977B778BD}"/>
              </a:ext>
            </a:extLst>
          </p:cNvPr>
          <p:cNvSpPr txBox="1"/>
          <p:nvPr/>
        </p:nvSpPr>
        <p:spPr>
          <a:xfrm>
            <a:off x="4985201" y="2265354"/>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발급구분</a:t>
            </a:r>
            <a:endParaRPr lang="en-US" altLang="ko-KR" sz="800">
              <a:latin typeface="+mn-ea"/>
            </a:endParaRPr>
          </a:p>
        </p:txBody>
      </p:sp>
      <p:sp>
        <p:nvSpPr>
          <p:cNvPr id="121"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14168206-0E2D-3859-2894-AA40C93C9C55}"/>
              </a:ext>
            </a:extLst>
          </p:cNvPr>
          <p:cNvSpPr>
            <a:spLocks/>
          </p:cNvSpPr>
          <p:nvPr>
            <p:custDataLst>
              <p:tags r:id="rId2"/>
            </p:custDataLst>
          </p:nvPr>
        </p:nvSpPr>
        <p:spPr bwMode="auto">
          <a:xfrm>
            <a:off x="6871428" y="2456320"/>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122" name="직사각형 121">
            <a:extLst>
              <a:ext uri="{FF2B5EF4-FFF2-40B4-BE49-F238E27FC236}">
                <a16:creationId xmlns:a16="http://schemas.microsoft.com/office/drawing/2014/main" id="{7EB97EE2-4E59-58A4-19A1-1B86FF48F26E}"/>
              </a:ext>
            </a:extLst>
          </p:cNvPr>
          <p:cNvSpPr/>
          <p:nvPr/>
        </p:nvSpPr>
        <p:spPr>
          <a:xfrm>
            <a:off x="7202215" y="2333075"/>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23" name="TextBox 122">
            <a:extLst>
              <a:ext uri="{FF2B5EF4-FFF2-40B4-BE49-F238E27FC236}">
                <a16:creationId xmlns:a16="http://schemas.microsoft.com/office/drawing/2014/main" id="{309EA8AC-A0F9-F364-0645-60931C75427A}"/>
              </a:ext>
            </a:extLst>
          </p:cNvPr>
          <p:cNvSpPr txBox="1"/>
          <p:nvPr/>
        </p:nvSpPr>
        <p:spPr>
          <a:xfrm>
            <a:off x="7221166" y="2265354"/>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a:latin typeface="+mn-ea"/>
              </a:rPr>
              <a:t>매출구분</a:t>
            </a:r>
            <a:endParaRPr lang="en-US" altLang="ko-KR" sz="800" dirty="0">
              <a:latin typeface="+mn-ea"/>
            </a:endParaRPr>
          </a:p>
        </p:txBody>
      </p:sp>
      <p:sp>
        <p:nvSpPr>
          <p:cNvPr id="124"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9E3D2EB0-628F-4A40-F384-0DF4DC4252D1}"/>
              </a:ext>
            </a:extLst>
          </p:cNvPr>
          <p:cNvSpPr>
            <a:spLocks/>
          </p:cNvSpPr>
          <p:nvPr>
            <p:custDataLst>
              <p:tags r:id="rId3"/>
            </p:custDataLst>
          </p:nvPr>
        </p:nvSpPr>
        <p:spPr bwMode="auto">
          <a:xfrm>
            <a:off x="9130176" y="2450894"/>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125" name="사각형: 둥근 모서리 16">
            <a:extLst>
              <a:ext uri="{FF2B5EF4-FFF2-40B4-BE49-F238E27FC236}">
                <a16:creationId xmlns:a16="http://schemas.microsoft.com/office/drawing/2014/main" id="{B5A319B2-9DB9-8886-16BA-F1ED14BD4345}"/>
              </a:ext>
            </a:extLst>
          </p:cNvPr>
          <p:cNvSpPr/>
          <p:nvPr/>
        </p:nvSpPr>
        <p:spPr>
          <a:xfrm>
            <a:off x="153993" y="1174148"/>
            <a:ext cx="9390785"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26" name="직선 연결선 125">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27" name="직선 연결선 126">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28" name="직선 연결선 127">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32" name="직선 연결선 131">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133" name="직선 연결선 132">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97" name="직사각형 196">
            <a:extLst>
              <a:ext uri="{FF2B5EF4-FFF2-40B4-BE49-F238E27FC236}">
                <a16:creationId xmlns:a16="http://schemas.microsoft.com/office/drawing/2014/main" id="{F9470FC4-F9EB-E625-CEC9-65231FAB147A}"/>
              </a:ext>
            </a:extLst>
          </p:cNvPr>
          <p:cNvSpPr/>
          <p:nvPr/>
        </p:nvSpPr>
        <p:spPr>
          <a:xfrm>
            <a:off x="365401" y="2911242"/>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98" name="TextBox 197">
            <a:extLst>
              <a:ext uri="{FF2B5EF4-FFF2-40B4-BE49-F238E27FC236}">
                <a16:creationId xmlns:a16="http://schemas.microsoft.com/office/drawing/2014/main" id="{8282531F-16E2-31D4-449E-C86425497072}"/>
              </a:ext>
            </a:extLst>
          </p:cNvPr>
          <p:cNvSpPr txBox="1"/>
          <p:nvPr/>
        </p:nvSpPr>
        <p:spPr>
          <a:xfrm>
            <a:off x="407135" y="2838095"/>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과세방법</a:t>
            </a:r>
            <a:endParaRPr lang="en-US" altLang="ko-KR" sz="800">
              <a:latin typeface="+mn-ea"/>
            </a:endParaRPr>
          </a:p>
        </p:txBody>
      </p:sp>
      <p:sp>
        <p:nvSpPr>
          <p:cNvPr id="199"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104F0BA4-3D6B-7E10-1C43-3A8AD87A4434}"/>
              </a:ext>
            </a:extLst>
          </p:cNvPr>
          <p:cNvSpPr>
            <a:spLocks/>
          </p:cNvSpPr>
          <p:nvPr>
            <p:custDataLst>
              <p:tags r:id="rId4"/>
            </p:custDataLst>
          </p:nvPr>
        </p:nvSpPr>
        <p:spPr bwMode="auto">
          <a:xfrm>
            <a:off x="2330795" y="3029061"/>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00" name="직사각형 199">
            <a:extLst>
              <a:ext uri="{FF2B5EF4-FFF2-40B4-BE49-F238E27FC236}">
                <a16:creationId xmlns:a16="http://schemas.microsoft.com/office/drawing/2014/main" id="{A15A6E4D-2860-85D5-4634-AFB2D915A39D}"/>
              </a:ext>
            </a:extLst>
          </p:cNvPr>
          <p:cNvSpPr/>
          <p:nvPr/>
        </p:nvSpPr>
        <p:spPr>
          <a:xfrm>
            <a:off x="2642070" y="2911242"/>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01" name="TextBox 200">
            <a:extLst>
              <a:ext uri="{FF2B5EF4-FFF2-40B4-BE49-F238E27FC236}">
                <a16:creationId xmlns:a16="http://schemas.microsoft.com/office/drawing/2014/main" id="{639B74CB-25F5-3262-1716-49DCEB94251D}"/>
              </a:ext>
            </a:extLst>
          </p:cNvPr>
          <p:cNvSpPr txBox="1"/>
          <p:nvPr/>
        </p:nvSpPr>
        <p:spPr>
          <a:xfrm>
            <a:off x="2683804" y="2838095"/>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발행용도</a:t>
            </a:r>
            <a:endParaRPr lang="en-US" altLang="ko-KR" sz="800">
              <a:latin typeface="+mn-ea"/>
            </a:endParaRPr>
          </a:p>
        </p:txBody>
      </p:sp>
      <p:sp>
        <p:nvSpPr>
          <p:cNvPr id="202"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D17BCC93-ADDA-D6E8-C326-D4F6424FBDCC}"/>
              </a:ext>
            </a:extLst>
          </p:cNvPr>
          <p:cNvSpPr>
            <a:spLocks/>
          </p:cNvSpPr>
          <p:nvPr>
            <p:custDataLst>
              <p:tags r:id="rId5"/>
            </p:custDataLst>
          </p:nvPr>
        </p:nvSpPr>
        <p:spPr bwMode="auto">
          <a:xfrm>
            <a:off x="4607464" y="3029061"/>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03" name="직사각형 202">
            <a:extLst>
              <a:ext uri="{FF2B5EF4-FFF2-40B4-BE49-F238E27FC236}">
                <a16:creationId xmlns:a16="http://schemas.microsoft.com/office/drawing/2014/main" id="{0506CB5C-3C1A-ECA1-0885-8AD0F610D8D1}"/>
              </a:ext>
            </a:extLst>
          </p:cNvPr>
          <p:cNvSpPr/>
          <p:nvPr/>
        </p:nvSpPr>
        <p:spPr>
          <a:xfrm>
            <a:off x="4943286" y="2912532"/>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04" name="TextBox 203">
            <a:extLst>
              <a:ext uri="{FF2B5EF4-FFF2-40B4-BE49-F238E27FC236}">
                <a16:creationId xmlns:a16="http://schemas.microsoft.com/office/drawing/2014/main" id="{37C81A33-4C6B-81BB-A6CC-DE7466743126}"/>
              </a:ext>
            </a:extLst>
          </p:cNvPr>
          <p:cNvSpPr txBox="1"/>
          <p:nvPr/>
        </p:nvSpPr>
        <p:spPr>
          <a:xfrm>
            <a:off x="4985020" y="2839385"/>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인증구분</a:t>
            </a:r>
            <a:endParaRPr lang="en-US" altLang="ko-KR" sz="800">
              <a:latin typeface="+mn-ea"/>
            </a:endParaRPr>
          </a:p>
        </p:txBody>
      </p:sp>
      <p:sp>
        <p:nvSpPr>
          <p:cNvPr id="205"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F32CE93B-3326-29BD-0A48-919B0FC382A7}"/>
              </a:ext>
            </a:extLst>
          </p:cNvPr>
          <p:cNvSpPr>
            <a:spLocks/>
          </p:cNvSpPr>
          <p:nvPr>
            <p:custDataLst>
              <p:tags r:id="rId6"/>
            </p:custDataLst>
          </p:nvPr>
        </p:nvSpPr>
        <p:spPr bwMode="auto">
          <a:xfrm>
            <a:off x="6908680" y="3030351"/>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06" name="직사각형 205">
            <a:extLst>
              <a:ext uri="{FF2B5EF4-FFF2-40B4-BE49-F238E27FC236}">
                <a16:creationId xmlns:a16="http://schemas.microsoft.com/office/drawing/2014/main" id="{0FCEBFD5-F5BA-7D2E-55B3-B635812DAE4A}"/>
              </a:ext>
            </a:extLst>
          </p:cNvPr>
          <p:cNvSpPr/>
          <p:nvPr/>
        </p:nvSpPr>
        <p:spPr>
          <a:xfrm>
            <a:off x="7211271" y="2907106"/>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07" name="TextBox 206">
            <a:extLst>
              <a:ext uri="{FF2B5EF4-FFF2-40B4-BE49-F238E27FC236}">
                <a16:creationId xmlns:a16="http://schemas.microsoft.com/office/drawing/2014/main" id="{C3BAE26A-F796-6A67-F4AA-0C8CD4C95104}"/>
              </a:ext>
            </a:extLst>
          </p:cNvPr>
          <p:cNvSpPr txBox="1"/>
          <p:nvPr/>
        </p:nvSpPr>
        <p:spPr>
          <a:xfrm>
            <a:off x="7253005" y="2833959"/>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인증번호</a:t>
            </a:r>
            <a:endParaRPr lang="en-US" altLang="ko-KR" sz="800">
              <a:latin typeface="+mn-ea"/>
            </a:endParaRPr>
          </a:p>
        </p:txBody>
      </p:sp>
      <p:sp>
        <p:nvSpPr>
          <p:cNvPr id="208" name="직사각형 207">
            <a:extLst>
              <a:ext uri="{FF2B5EF4-FFF2-40B4-BE49-F238E27FC236}">
                <a16:creationId xmlns:a16="http://schemas.microsoft.com/office/drawing/2014/main" id="{028D4848-4F22-FE7B-1D01-1285C118A637}"/>
              </a:ext>
            </a:extLst>
          </p:cNvPr>
          <p:cNvSpPr/>
          <p:nvPr/>
        </p:nvSpPr>
        <p:spPr>
          <a:xfrm>
            <a:off x="367331" y="3478070"/>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09" name="TextBox 208">
            <a:extLst>
              <a:ext uri="{FF2B5EF4-FFF2-40B4-BE49-F238E27FC236}">
                <a16:creationId xmlns:a16="http://schemas.microsoft.com/office/drawing/2014/main" id="{31E1D84C-324D-E06D-7BB6-9A8B570E259A}"/>
              </a:ext>
            </a:extLst>
          </p:cNvPr>
          <p:cNvSpPr txBox="1"/>
          <p:nvPr/>
        </p:nvSpPr>
        <p:spPr>
          <a:xfrm>
            <a:off x="409065" y="3404923"/>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과세금액</a:t>
            </a:r>
            <a:endParaRPr lang="en-US" altLang="ko-KR" sz="800">
              <a:latin typeface="+mn-ea"/>
            </a:endParaRPr>
          </a:p>
        </p:txBody>
      </p:sp>
      <p:sp>
        <p:nvSpPr>
          <p:cNvPr id="210" name="직사각형 209">
            <a:extLst>
              <a:ext uri="{FF2B5EF4-FFF2-40B4-BE49-F238E27FC236}">
                <a16:creationId xmlns:a16="http://schemas.microsoft.com/office/drawing/2014/main" id="{FE0ACF7F-0FBA-36C4-ACC9-F7F634D1842B}"/>
              </a:ext>
            </a:extLst>
          </p:cNvPr>
          <p:cNvSpPr/>
          <p:nvPr/>
        </p:nvSpPr>
        <p:spPr>
          <a:xfrm>
            <a:off x="2620021" y="3478069"/>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11" name="TextBox 210">
            <a:extLst>
              <a:ext uri="{FF2B5EF4-FFF2-40B4-BE49-F238E27FC236}">
                <a16:creationId xmlns:a16="http://schemas.microsoft.com/office/drawing/2014/main" id="{BF24300F-6F2A-8A88-50AC-73AECFF7CEFB}"/>
              </a:ext>
            </a:extLst>
          </p:cNvPr>
          <p:cNvSpPr txBox="1"/>
          <p:nvPr/>
        </p:nvSpPr>
        <p:spPr>
          <a:xfrm>
            <a:off x="2661755" y="3404922"/>
            <a:ext cx="658367"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비과세금액</a:t>
            </a:r>
            <a:endParaRPr lang="en-US" altLang="ko-KR" sz="800">
              <a:latin typeface="+mn-ea"/>
            </a:endParaRPr>
          </a:p>
        </p:txBody>
      </p:sp>
      <p:sp>
        <p:nvSpPr>
          <p:cNvPr id="221" name="직사각형 220">
            <a:extLst>
              <a:ext uri="{FF2B5EF4-FFF2-40B4-BE49-F238E27FC236}">
                <a16:creationId xmlns:a16="http://schemas.microsoft.com/office/drawing/2014/main" id="{C4D465DB-64A3-C18A-1190-D6335076FB0E}"/>
              </a:ext>
            </a:extLst>
          </p:cNvPr>
          <p:cNvSpPr/>
          <p:nvPr/>
        </p:nvSpPr>
        <p:spPr>
          <a:xfrm>
            <a:off x="7221385" y="3465830"/>
            <a:ext cx="21363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22" name="TextBox 221">
            <a:extLst>
              <a:ext uri="{FF2B5EF4-FFF2-40B4-BE49-F238E27FC236}">
                <a16:creationId xmlns:a16="http://schemas.microsoft.com/office/drawing/2014/main" id="{5822DB5D-1FCF-9A0A-1EDB-578276BE460A}"/>
              </a:ext>
            </a:extLst>
          </p:cNvPr>
          <p:cNvSpPr txBox="1"/>
          <p:nvPr/>
        </p:nvSpPr>
        <p:spPr>
          <a:xfrm>
            <a:off x="7263117" y="3392683"/>
            <a:ext cx="578711" cy="123111"/>
          </a:xfrm>
          <a:prstGeom prst="rect">
            <a:avLst/>
          </a:prstGeom>
          <a:solidFill>
            <a:schemeClr val="bg1"/>
          </a:solidFill>
          <a:ln w="6350">
            <a:solidFill>
              <a:schemeClr val="bg1"/>
            </a:solidFill>
          </a:ln>
        </p:spPr>
        <p:txBody>
          <a:bodyPr wrap="square" lIns="72000" tIns="0" rIns="72000" bIns="0" rtlCol="0">
            <a:spAutoFit/>
          </a:bodyPr>
          <a:lstStyle/>
          <a:p>
            <a:r>
              <a:rPr lang="ko-KR" altLang="en-US" sz="800" dirty="0">
                <a:latin typeface="+mn-ea"/>
              </a:rPr>
              <a:t>결제금액</a:t>
            </a:r>
            <a:endParaRPr lang="en-US" altLang="ko-KR" sz="800" dirty="0">
              <a:latin typeface="+mn-ea"/>
            </a:endParaRPr>
          </a:p>
        </p:txBody>
      </p:sp>
      <p:sp>
        <p:nvSpPr>
          <p:cNvPr id="227" name="사각형: 둥근 모서리 35">
            <a:extLst>
              <a:ext uri="{FF2B5EF4-FFF2-40B4-BE49-F238E27FC236}">
                <a16:creationId xmlns:a16="http://schemas.microsoft.com/office/drawing/2014/main" id="{327488EB-0C8D-7176-DDE6-E7A02EF7AB99}"/>
              </a:ext>
            </a:extLst>
          </p:cNvPr>
          <p:cNvSpPr/>
          <p:nvPr/>
        </p:nvSpPr>
        <p:spPr>
          <a:xfrm>
            <a:off x="8367274" y="4266329"/>
            <a:ext cx="98223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8" name="타원 227">
            <a:extLst>
              <a:ext uri="{FF2B5EF4-FFF2-40B4-BE49-F238E27FC236}">
                <a16:creationId xmlns:a16="http://schemas.microsoft.com/office/drawing/2014/main" id="{3637D538-D9B5-8C88-18DD-2A133C8F80D3}"/>
              </a:ext>
            </a:extLst>
          </p:cNvPr>
          <p:cNvSpPr/>
          <p:nvPr/>
        </p:nvSpPr>
        <p:spPr>
          <a:xfrm>
            <a:off x="8474650" y="4314713"/>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9" name="TextBox 228">
            <a:extLst>
              <a:ext uri="{FF2B5EF4-FFF2-40B4-BE49-F238E27FC236}">
                <a16:creationId xmlns:a16="http://schemas.microsoft.com/office/drawing/2014/main" id="{7817B375-8F86-0253-89C8-74A2198A65A5}"/>
              </a:ext>
            </a:extLst>
          </p:cNvPr>
          <p:cNvSpPr txBox="1"/>
          <p:nvPr/>
        </p:nvSpPr>
        <p:spPr>
          <a:xfrm>
            <a:off x="8680418" y="4315491"/>
            <a:ext cx="655946" cy="230832"/>
          </a:xfrm>
          <a:prstGeom prst="rect">
            <a:avLst/>
          </a:prstGeom>
          <a:noFill/>
        </p:spPr>
        <p:txBody>
          <a:bodyPr wrap="square" rtlCol="0">
            <a:spAutoFit/>
          </a:bodyPr>
          <a:lstStyle/>
          <a:p>
            <a:r>
              <a:rPr lang="ko-KR" altLang="en-US" sz="900" dirty="0">
                <a:solidFill>
                  <a:schemeClr val="bg1"/>
                </a:solidFill>
              </a:rPr>
              <a:t>발행하기</a:t>
            </a:r>
          </a:p>
        </p:txBody>
      </p:sp>
      <p:sp>
        <p:nvSpPr>
          <p:cNvPr id="230" name="Accept">
            <a:extLst>
              <a:ext uri="{FF2B5EF4-FFF2-40B4-BE49-F238E27FC236}">
                <a16:creationId xmlns:a16="http://schemas.microsoft.com/office/drawing/2014/main" id="{B4C26B16-72E4-0ADF-1FA3-F79B465B1914}"/>
              </a:ext>
            </a:extLst>
          </p:cNvPr>
          <p:cNvSpPr>
            <a:spLocks noChangeAspect="1"/>
          </p:cNvSpPr>
          <p:nvPr/>
        </p:nvSpPr>
        <p:spPr bwMode="auto">
          <a:xfrm>
            <a:off x="8527484" y="4355687"/>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237" name="그룹 236">
            <a:extLst>
              <a:ext uri="{FF2B5EF4-FFF2-40B4-BE49-F238E27FC236}">
                <a16:creationId xmlns:a16="http://schemas.microsoft.com/office/drawing/2014/main" id="{9B8F5523-4596-4508-9DDF-1605190B9E11}"/>
              </a:ext>
            </a:extLst>
          </p:cNvPr>
          <p:cNvGrpSpPr/>
          <p:nvPr/>
        </p:nvGrpSpPr>
        <p:grpSpPr>
          <a:xfrm>
            <a:off x="327288" y="4207000"/>
            <a:ext cx="811764" cy="340368"/>
            <a:chOff x="7459478" y="5988238"/>
            <a:chExt cx="811764" cy="340368"/>
          </a:xfrm>
        </p:grpSpPr>
        <p:sp>
          <p:nvSpPr>
            <p:cNvPr id="238" name="사각형: 둥근 모서리 344">
              <a:extLst>
                <a:ext uri="{FF2B5EF4-FFF2-40B4-BE49-F238E27FC236}">
                  <a16:creationId xmlns:a16="http://schemas.microsoft.com/office/drawing/2014/main" id="{0C7232B1-9992-F311-EC48-38B9FC6375D3}"/>
                </a:ext>
              </a:extLst>
            </p:cNvPr>
            <p:cNvSpPr/>
            <p:nvPr/>
          </p:nvSpPr>
          <p:spPr>
            <a:xfrm>
              <a:off x="7459478" y="598823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9" name="타원 238">
              <a:extLst>
                <a:ext uri="{FF2B5EF4-FFF2-40B4-BE49-F238E27FC236}">
                  <a16:creationId xmlns:a16="http://schemas.microsoft.com/office/drawing/2014/main" id="{9DC9E8C8-C219-BB69-C2AE-EBA9E2F0DB80}"/>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0" name="TextBox 239">
              <a:extLst>
                <a:ext uri="{FF2B5EF4-FFF2-40B4-BE49-F238E27FC236}">
                  <a16:creationId xmlns:a16="http://schemas.microsoft.com/office/drawing/2014/main" id="{91E44058-7026-BDDF-CAD5-4D05E1EF46B5}"/>
                </a:ext>
              </a:extLst>
            </p:cNvPr>
            <p:cNvSpPr txBox="1"/>
            <p:nvPr/>
          </p:nvSpPr>
          <p:spPr>
            <a:xfrm>
              <a:off x="7771365" y="6037400"/>
              <a:ext cx="486835" cy="230832"/>
            </a:xfrm>
            <a:prstGeom prst="rect">
              <a:avLst/>
            </a:prstGeom>
            <a:noFill/>
          </p:spPr>
          <p:txBody>
            <a:bodyPr wrap="square" rtlCol="0">
              <a:spAutoFit/>
            </a:bodyPr>
            <a:lstStyle/>
            <a:p>
              <a:r>
                <a:rPr lang="ko-KR" altLang="en-US" sz="900" dirty="0" smtClean="0">
                  <a:solidFill>
                    <a:schemeClr val="bg1"/>
                  </a:solidFill>
                </a:rPr>
                <a:t>반영</a:t>
              </a:r>
              <a:endParaRPr lang="ko-KR" altLang="en-US" sz="900" dirty="0">
                <a:solidFill>
                  <a:schemeClr val="bg1"/>
                </a:solidFill>
              </a:endParaRPr>
            </a:p>
          </p:txBody>
        </p:sp>
        <p:sp>
          <p:nvSpPr>
            <p:cNvPr id="241" name="Save">
              <a:extLst>
                <a:ext uri="{FF2B5EF4-FFF2-40B4-BE49-F238E27FC236}">
                  <a16:creationId xmlns:a16="http://schemas.microsoft.com/office/drawing/2014/main" id="{1F26CC28-E796-922A-5076-9B32F3EB989A}"/>
                </a:ext>
              </a:extLst>
            </p:cNvPr>
            <p:cNvSpPr>
              <a:spLocks noChangeAspect="1" noEditPoints="1"/>
            </p:cNvSpPr>
            <p:nvPr/>
          </p:nvSpPr>
          <p:spPr bwMode="auto">
            <a:xfrm>
              <a:off x="7582070" y="610055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pic>
        <p:nvPicPr>
          <p:cNvPr id="246" name="그림 245">
            <a:extLst>
              <a:ext uri="{FF2B5EF4-FFF2-40B4-BE49-F238E27FC236}">
                <a16:creationId xmlns:a16="http://schemas.microsoft.com/office/drawing/2014/main" id="{155DE4F8-2539-9501-6F4A-61128E777D96}"/>
              </a:ext>
            </a:extLst>
          </p:cNvPr>
          <p:cNvPicPr>
            <a:picLocks noChangeAspect="1"/>
          </p:cNvPicPr>
          <p:nvPr/>
        </p:nvPicPr>
        <p:blipFill rotWithShape="1">
          <a:blip r:embed="rId8"/>
          <a:srcRect t="55145" r="88181"/>
          <a:stretch/>
        </p:blipFill>
        <p:spPr>
          <a:xfrm>
            <a:off x="7674251" y="1793667"/>
            <a:ext cx="219523" cy="239256"/>
          </a:xfrm>
          <a:prstGeom prst="rect">
            <a:avLst/>
          </a:prstGeom>
        </p:spPr>
      </p:pic>
      <p:sp>
        <p:nvSpPr>
          <p:cNvPr id="247" name="TextBox 246">
            <a:extLst>
              <a:ext uri="{FF2B5EF4-FFF2-40B4-BE49-F238E27FC236}">
                <a16:creationId xmlns:a16="http://schemas.microsoft.com/office/drawing/2014/main" id="{F4E35A61-3B88-F290-2F76-6482C3A88659}"/>
              </a:ext>
            </a:extLst>
          </p:cNvPr>
          <p:cNvSpPr txBox="1"/>
          <p:nvPr/>
        </p:nvSpPr>
        <p:spPr>
          <a:xfrm>
            <a:off x="7821336" y="1760818"/>
            <a:ext cx="723275" cy="253916"/>
          </a:xfrm>
          <a:prstGeom prst="rect">
            <a:avLst/>
          </a:prstGeom>
          <a:noFill/>
        </p:spPr>
        <p:txBody>
          <a:bodyPr wrap="none" rtlCol="0">
            <a:spAutoFit/>
          </a:bodyPr>
          <a:lstStyle/>
          <a:p>
            <a:r>
              <a:rPr lang="ko-KR" altLang="en-US" sz="1050" dirty="0" smtClean="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정산정보</a:t>
            </a:r>
            <a:endPar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pic>
        <p:nvPicPr>
          <p:cNvPr id="248" name="그림 247">
            <a:extLst>
              <a:ext uri="{FF2B5EF4-FFF2-40B4-BE49-F238E27FC236}">
                <a16:creationId xmlns:a16="http://schemas.microsoft.com/office/drawing/2014/main" id="{11F71CF7-2E0F-3DB1-D980-5E3F916ECD7C}"/>
              </a:ext>
            </a:extLst>
          </p:cNvPr>
          <p:cNvPicPr>
            <a:picLocks noChangeAspect="1"/>
          </p:cNvPicPr>
          <p:nvPr/>
        </p:nvPicPr>
        <p:blipFill rotWithShape="1">
          <a:blip r:embed="rId8"/>
          <a:srcRect t="6159" r="88181" b="48986"/>
          <a:stretch/>
        </p:blipFill>
        <p:spPr>
          <a:xfrm>
            <a:off x="8430025" y="1775005"/>
            <a:ext cx="219523" cy="239256"/>
          </a:xfrm>
          <a:prstGeom prst="rect">
            <a:avLst/>
          </a:prstGeom>
        </p:spPr>
      </p:pic>
      <p:sp>
        <p:nvSpPr>
          <p:cNvPr id="249" name="TextBox 248">
            <a:extLst>
              <a:ext uri="{FF2B5EF4-FFF2-40B4-BE49-F238E27FC236}">
                <a16:creationId xmlns:a16="http://schemas.microsoft.com/office/drawing/2014/main" id="{09FAC57C-548F-AFC5-6EA4-0060850B6F5B}"/>
              </a:ext>
            </a:extLst>
          </p:cNvPr>
          <p:cNvSpPr txBox="1"/>
          <p:nvPr/>
        </p:nvSpPr>
        <p:spPr>
          <a:xfrm>
            <a:off x="8577110" y="1760818"/>
            <a:ext cx="723275" cy="253916"/>
          </a:xfrm>
          <a:prstGeom prst="rect">
            <a:avLst/>
          </a:prstGeom>
          <a:noFill/>
        </p:spPr>
        <p:txBody>
          <a:bodyPr wrap="none" rtlCol="0">
            <a:spAutoFit/>
          </a:bodyPr>
          <a:lstStyle/>
          <a:p>
            <a:r>
              <a:rPr lang="ko-KR" altLang="en-US" sz="1050" dirty="0" smtClean="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결제내역</a:t>
            </a:r>
            <a:endPar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90" name="TextBox 89">
            <a:extLst>
              <a:ext uri="{FF2B5EF4-FFF2-40B4-BE49-F238E27FC236}">
                <a16:creationId xmlns:a16="http://schemas.microsoft.com/office/drawing/2014/main" id="{FDDA8914-A4BF-FCA6-4C82-EA3C1838E7F4}"/>
              </a:ext>
            </a:extLst>
          </p:cNvPr>
          <p:cNvSpPr txBox="1"/>
          <p:nvPr/>
        </p:nvSpPr>
        <p:spPr>
          <a:xfrm>
            <a:off x="3167013" y="1232974"/>
            <a:ext cx="1377300" cy="276999"/>
          </a:xfrm>
          <a:prstGeom prst="rect">
            <a:avLst/>
          </a:prstGeom>
          <a:noFill/>
        </p:spPr>
        <p:txBody>
          <a:bodyPr wrap="square" rtlCol="0">
            <a:spAutoFit/>
          </a:bodyPr>
          <a:lstStyle/>
          <a:p>
            <a:pPr algn="ctr"/>
            <a:r>
              <a:rPr lang="ko-KR" altLang="en-US" sz="1200" dirty="0" smtClean="0">
                <a:solidFill>
                  <a:srgbClr val="0D6EFD"/>
                </a:solidFill>
              </a:rPr>
              <a:t>현금영수증</a:t>
            </a:r>
            <a:endParaRPr lang="ko-KR" altLang="en-US" sz="1200" dirty="0">
              <a:solidFill>
                <a:srgbClr val="0D6EFD"/>
              </a:solidFill>
            </a:endParaRPr>
          </a:p>
        </p:txBody>
      </p:sp>
      <p:sp>
        <p:nvSpPr>
          <p:cNvPr id="91" name="TextBox 90">
            <a:extLst>
              <a:ext uri="{FF2B5EF4-FFF2-40B4-BE49-F238E27FC236}">
                <a16:creationId xmlns:a16="http://schemas.microsoft.com/office/drawing/2014/main" id="{9D3EE38A-0871-7A68-6A10-C4A122FA2683}"/>
              </a:ext>
            </a:extLst>
          </p:cNvPr>
          <p:cNvSpPr txBox="1"/>
          <p:nvPr/>
        </p:nvSpPr>
        <p:spPr>
          <a:xfrm>
            <a:off x="1903419" y="1232973"/>
            <a:ext cx="863801" cy="276999"/>
          </a:xfrm>
          <a:prstGeom prst="rect">
            <a:avLst/>
          </a:prstGeom>
          <a:noFill/>
        </p:spPr>
        <p:txBody>
          <a:bodyPr wrap="square" rtlCol="0">
            <a:spAutoFit/>
          </a:bodyPr>
          <a:lstStyle/>
          <a:p>
            <a:pPr algn="ctr"/>
            <a:r>
              <a:rPr lang="ko-KR" altLang="en-US" sz="1200" dirty="0" smtClean="0">
                <a:solidFill>
                  <a:schemeClr val="bg1">
                    <a:lumMod val="50000"/>
                  </a:schemeClr>
                </a:solidFill>
              </a:rPr>
              <a:t>카드결제</a:t>
            </a:r>
            <a:endParaRPr lang="ko-KR" altLang="en-US" sz="1200" dirty="0">
              <a:solidFill>
                <a:schemeClr val="bg1">
                  <a:lumMod val="50000"/>
                </a:schemeClr>
              </a:solidFill>
            </a:endParaRPr>
          </a:p>
        </p:txBody>
      </p:sp>
      <p:cxnSp>
        <p:nvCxnSpPr>
          <p:cNvPr id="92" name="직선 연결선 91">
            <a:extLst>
              <a:ext uri="{FF2B5EF4-FFF2-40B4-BE49-F238E27FC236}">
                <a16:creationId xmlns:a16="http://schemas.microsoft.com/office/drawing/2014/main" id="{06190622-11D5-6E69-9257-A97B632C1AEA}"/>
              </a:ext>
            </a:extLst>
          </p:cNvPr>
          <p:cNvCxnSpPr>
            <a:cxnSpLocks/>
          </p:cNvCxnSpPr>
          <p:nvPr/>
        </p:nvCxnSpPr>
        <p:spPr>
          <a:xfrm>
            <a:off x="1723407" y="1564647"/>
            <a:ext cx="6030628"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93" name="직선 연결선 92">
            <a:extLst>
              <a:ext uri="{FF2B5EF4-FFF2-40B4-BE49-F238E27FC236}">
                <a16:creationId xmlns:a16="http://schemas.microsoft.com/office/drawing/2014/main" id="{65308393-1684-D8E4-8CDE-060B5A75B843}"/>
              </a:ext>
            </a:extLst>
          </p:cNvPr>
          <p:cNvCxnSpPr>
            <a:cxnSpLocks/>
          </p:cNvCxnSpPr>
          <p:nvPr/>
        </p:nvCxnSpPr>
        <p:spPr>
          <a:xfrm flipV="1">
            <a:off x="3204590" y="1560285"/>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94" name="TextBox 93">
            <a:extLst>
              <a:ext uri="{FF2B5EF4-FFF2-40B4-BE49-F238E27FC236}">
                <a16:creationId xmlns:a16="http://schemas.microsoft.com/office/drawing/2014/main" id="{FDDA8914-A4BF-FCA6-4C82-EA3C1838E7F4}"/>
              </a:ext>
            </a:extLst>
          </p:cNvPr>
          <p:cNvSpPr txBox="1"/>
          <p:nvPr/>
        </p:nvSpPr>
        <p:spPr>
          <a:xfrm>
            <a:off x="4795404"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가상계좌</a:t>
            </a:r>
            <a:endParaRPr lang="ko-KR" altLang="en-US" sz="1200" dirty="0">
              <a:solidFill>
                <a:schemeClr val="bg1">
                  <a:lumMod val="50000"/>
                </a:schemeClr>
              </a:solidFill>
            </a:endParaRPr>
          </a:p>
        </p:txBody>
      </p:sp>
      <p:sp>
        <p:nvSpPr>
          <p:cNvPr id="95" name="TextBox 94">
            <a:extLst>
              <a:ext uri="{FF2B5EF4-FFF2-40B4-BE49-F238E27FC236}">
                <a16:creationId xmlns:a16="http://schemas.microsoft.com/office/drawing/2014/main" id="{FDDA8914-A4BF-FCA6-4C82-EA3C1838E7F4}"/>
              </a:ext>
            </a:extLst>
          </p:cNvPr>
          <p:cNvSpPr txBox="1"/>
          <p:nvPr/>
        </p:nvSpPr>
        <p:spPr>
          <a:xfrm>
            <a:off x="6376735" y="1230458"/>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정산</a:t>
            </a:r>
            <a:r>
              <a:rPr lang="ko-KR" altLang="en-US" sz="1200" dirty="0">
                <a:solidFill>
                  <a:schemeClr val="bg1">
                    <a:lumMod val="50000"/>
                  </a:schemeClr>
                </a:solidFill>
              </a:rPr>
              <a:t>서</a:t>
            </a:r>
          </a:p>
        </p:txBody>
      </p:sp>
      <p:sp>
        <p:nvSpPr>
          <p:cNvPr id="97" name="직사각형 96">
            <a:extLst>
              <a:ext uri="{FF2B5EF4-FFF2-40B4-BE49-F238E27FC236}">
                <a16:creationId xmlns:a16="http://schemas.microsoft.com/office/drawing/2014/main" id="{028D4848-4F22-FE7B-1D01-1285C118A637}"/>
              </a:ext>
            </a:extLst>
          </p:cNvPr>
          <p:cNvSpPr/>
          <p:nvPr/>
        </p:nvSpPr>
        <p:spPr>
          <a:xfrm>
            <a:off x="4965446" y="3478070"/>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98" name="TextBox 97">
            <a:extLst>
              <a:ext uri="{FF2B5EF4-FFF2-40B4-BE49-F238E27FC236}">
                <a16:creationId xmlns:a16="http://schemas.microsoft.com/office/drawing/2014/main" id="{31E1D84C-324D-E06D-7BB6-9A8B570E259A}"/>
              </a:ext>
            </a:extLst>
          </p:cNvPr>
          <p:cNvSpPr txBox="1"/>
          <p:nvPr/>
        </p:nvSpPr>
        <p:spPr>
          <a:xfrm>
            <a:off x="5007180" y="3404923"/>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smtClean="0">
                <a:latin typeface="+mn-ea"/>
              </a:rPr>
              <a:t>본부결제</a:t>
            </a:r>
            <a:endParaRPr lang="en-US" altLang="ko-KR" sz="800" dirty="0">
              <a:latin typeface="+mn-ea"/>
            </a:endParaRPr>
          </a:p>
        </p:txBody>
      </p:sp>
    </p:spTree>
    <p:extLst>
      <p:ext uri="{BB962C8B-B14F-4D97-AF65-F5344CB8AC3E}">
        <p14:creationId xmlns:p14="http://schemas.microsoft.com/office/powerpoint/2010/main" val="40219303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사각형: 둥근 모서리 16">
            <a:extLst>
              <a:ext uri="{FF2B5EF4-FFF2-40B4-BE49-F238E27FC236}">
                <a16:creationId xmlns:a16="http://schemas.microsoft.com/office/drawing/2014/main" id="{B5A319B2-9DB9-8886-16BA-F1ED14BD4345}"/>
              </a:ext>
            </a:extLst>
          </p:cNvPr>
          <p:cNvSpPr/>
          <p:nvPr/>
        </p:nvSpPr>
        <p:spPr>
          <a:xfrm>
            <a:off x="153993" y="1174148"/>
            <a:ext cx="9390785"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smtClean="0"/>
              <a:t>RQ-MENU-2805</a:t>
            </a:r>
            <a:endParaRPr lang="en-US" altLang="ko-KR"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회원정산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AG05020304000</a:t>
            </a:r>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결제내역</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4"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aphicFrame>
        <p:nvGraphicFramePr>
          <p:cNvPr id="334" name="표 33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897724996"/>
              </p:ext>
            </p:extLst>
          </p:nvPr>
        </p:nvGraphicFramePr>
        <p:xfrm>
          <a:off x="9697979" y="526664"/>
          <a:ext cx="2486401" cy="2155426"/>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smtClean="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현금영수증 발급취소</a:t>
                      </a: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다음슬라이드 참고</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79" name="TextBox 78">
            <a:extLst>
              <a:ext uri="{FF2B5EF4-FFF2-40B4-BE49-F238E27FC236}">
                <a16:creationId xmlns:a16="http://schemas.microsoft.com/office/drawing/2014/main" id="{FDDA8914-A4BF-FCA6-4C82-EA3C1838E7F4}"/>
              </a:ext>
            </a:extLst>
          </p:cNvPr>
          <p:cNvSpPr txBox="1"/>
          <p:nvPr/>
        </p:nvSpPr>
        <p:spPr>
          <a:xfrm>
            <a:off x="3167013" y="1232974"/>
            <a:ext cx="1377300" cy="276999"/>
          </a:xfrm>
          <a:prstGeom prst="rect">
            <a:avLst/>
          </a:prstGeom>
          <a:noFill/>
        </p:spPr>
        <p:txBody>
          <a:bodyPr wrap="square" rtlCol="0">
            <a:spAutoFit/>
          </a:bodyPr>
          <a:lstStyle/>
          <a:p>
            <a:pPr algn="ctr"/>
            <a:r>
              <a:rPr lang="ko-KR" altLang="en-US" sz="1200" dirty="0" smtClean="0">
                <a:solidFill>
                  <a:srgbClr val="0D6EFD"/>
                </a:solidFill>
              </a:rPr>
              <a:t>현금영수증</a:t>
            </a:r>
            <a:endParaRPr lang="ko-KR" altLang="en-US" sz="1200" dirty="0">
              <a:solidFill>
                <a:srgbClr val="0D6EFD"/>
              </a:solidFill>
            </a:endParaRPr>
          </a:p>
        </p:txBody>
      </p:sp>
      <p:sp>
        <p:nvSpPr>
          <p:cNvPr id="80" name="TextBox 79">
            <a:extLst>
              <a:ext uri="{FF2B5EF4-FFF2-40B4-BE49-F238E27FC236}">
                <a16:creationId xmlns:a16="http://schemas.microsoft.com/office/drawing/2014/main" id="{9D3EE38A-0871-7A68-6A10-C4A122FA2683}"/>
              </a:ext>
            </a:extLst>
          </p:cNvPr>
          <p:cNvSpPr txBox="1"/>
          <p:nvPr/>
        </p:nvSpPr>
        <p:spPr>
          <a:xfrm>
            <a:off x="1903419" y="1232973"/>
            <a:ext cx="863801" cy="276999"/>
          </a:xfrm>
          <a:prstGeom prst="rect">
            <a:avLst/>
          </a:prstGeom>
          <a:noFill/>
        </p:spPr>
        <p:txBody>
          <a:bodyPr wrap="square" rtlCol="0">
            <a:spAutoFit/>
          </a:bodyPr>
          <a:lstStyle/>
          <a:p>
            <a:pPr algn="ctr"/>
            <a:r>
              <a:rPr lang="ko-KR" altLang="en-US" sz="1200" dirty="0" smtClean="0">
                <a:solidFill>
                  <a:schemeClr val="bg1">
                    <a:lumMod val="50000"/>
                  </a:schemeClr>
                </a:solidFill>
              </a:rPr>
              <a:t>카드결제</a:t>
            </a:r>
            <a:endParaRPr lang="ko-KR" altLang="en-US" sz="1200" dirty="0">
              <a:solidFill>
                <a:schemeClr val="bg1">
                  <a:lumMod val="50000"/>
                </a:schemeClr>
              </a:solidFill>
            </a:endParaRPr>
          </a:p>
        </p:txBody>
      </p:sp>
      <p:cxnSp>
        <p:nvCxnSpPr>
          <p:cNvPr id="81" name="직선 연결선 80">
            <a:extLst>
              <a:ext uri="{FF2B5EF4-FFF2-40B4-BE49-F238E27FC236}">
                <a16:creationId xmlns:a16="http://schemas.microsoft.com/office/drawing/2014/main" id="{06190622-11D5-6E69-9257-A97B632C1AEA}"/>
              </a:ext>
            </a:extLst>
          </p:cNvPr>
          <p:cNvCxnSpPr>
            <a:cxnSpLocks/>
          </p:cNvCxnSpPr>
          <p:nvPr/>
        </p:nvCxnSpPr>
        <p:spPr>
          <a:xfrm>
            <a:off x="1723407" y="1564647"/>
            <a:ext cx="6030628"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82" name="직선 연결선 81">
            <a:extLst>
              <a:ext uri="{FF2B5EF4-FFF2-40B4-BE49-F238E27FC236}">
                <a16:creationId xmlns:a16="http://schemas.microsoft.com/office/drawing/2014/main" id="{65308393-1684-D8E4-8CDE-060B5A75B843}"/>
              </a:ext>
            </a:extLst>
          </p:cNvPr>
          <p:cNvCxnSpPr>
            <a:cxnSpLocks/>
          </p:cNvCxnSpPr>
          <p:nvPr/>
        </p:nvCxnSpPr>
        <p:spPr>
          <a:xfrm flipV="1">
            <a:off x="3204590" y="1560285"/>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83" name="TextBox 82">
            <a:extLst>
              <a:ext uri="{FF2B5EF4-FFF2-40B4-BE49-F238E27FC236}">
                <a16:creationId xmlns:a16="http://schemas.microsoft.com/office/drawing/2014/main" id="{FDDA8914-A4BF-FCA6-4C82-EA3C1838E7F4}"/>
              </a:ext>
            </a:extLst>
          </p:cNvPr>
          <p:cNvSpPr txBox="1"/>
          <p:nvPr/>
        </p:nvSpPr>
        <p:spPr>
          <a:xfrm>
            <a:off x="4795404"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가상계좌</a:t>
            </a:r>
            <a:endParaRPr lang="ko-KR" altLang="en-US" sz="1200" dirty="0">
              <a:solidFill>
                <a:schemeClr val="bg1">
                  <a:lumMod val="50000"/>
                </a:schemeClr>
              </a:solidFill>
            </a:endParaRPr>
          </a:p>
        </p:txBody>
      </p:sp>
      <p:sp>
        <p:nvSpPr>
          <p:cNvPr id="84" name="TextBox 83">
            <a:extLst>
              <a:ext uri="{FF2B5EF4-FFF2-40B4-BE49-F238E27FC236}">
                <a16:creationId xmlns:a16="http://schemas.microsoft.com/office/drawing/2014/main" id="{FDDA8914-A4BF-FCA6-4C82-EA3C1838E7F4}"/>
              </a:ext>
            </a:extLst>
          </p:cNvPr>
          <p:cNvSpPr txBox="1"/>
          <p:nvPr/>
        </p:nvSpPr>
        <p:spPr>
          <a:xfrm>
            <a:off x="6376735" y="1230458"/>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정산</a:t>
            </a:r>
            <a:r>
              <a:rPr lang="ko-KR" altLang="en-US" sz="1200" dirty="0">
                <a:solidFill>
                  <a:schemeClr val="bg1">
                    <a:lumMod val="50000"/>
                  </a:schemeClr>
                </a:solidFill>
              </a:rPr>
              <a:t>서</a:t>
            </a:r>
          </a:p>
        </p:txBody>
      </p:sp>
      <p:sp>
        <p:nvSpPr>
          <p:cNvPr id="85" name="사각형: 둥근 모서리 450">
            <a:extLst>
              <a:ext uri="{FF2B5EF4-FFF2-40B4-BE49-F238E27FC236}">
                <a16:creationId xmlns:a16="http://schemas.microsoft.com/office/drawing/2014/main" id="{19959777-55CC-B008-2B03-DE043279F4E6}"/>
              </a:ext>
            </a:extLst>
          </p:cNvPr>
          <p:cNvSpPr/>
          <p:nvPr/>
        </p:nvSpPr>
        <p:spPr>
          <a:xfrm>
            <a:off x="153994" y="1699846"/>
            <a:ext cx="9390784" cy="406204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사각형: 둥근 모서리 494">
            <a:extLst>
              <a:ext uri="{FF2B5EF4-FFF2-40B4-BE49-F238E27FC236}">
                <a16:creationId xmlns:a16="http://schemas.microsoft.com/office/drawing/2014/main" id="{641DDD39-16F7-7F5B-064E-AD59E829DFA9}"/>
              </a:ext>
            </a:extLst>
          </p:cNvPr>
          <p:cNvSpPr/>
          <p:nvPr/>
        </p:nvSpPr>
        <p:spPr>
          <a:xfrm>
            <a:off x="8384631" y="5291138"/>
            <a:ext cx="982234"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타원 86">
            <a:extLst>
              <a:ext uri="{FF2B5EF4-FFF2-40B4-BE49-F238E27FC236}">
                <a16:creationId xmlns:a16="http://schemas.microsoft.com/office/drawing/2014/main" id="{023E7412-B175-FDB3-4D14-6BFE821AD450}"/>
              </a:ext>
            </a:extLst>
          </p:cNvPr>
          <p:cNvSpPr/>
          <p:nvPr/>
        </p:nvSpPr>
        <p:spPr>
          <a:xfrm>
            <a:off x="8492007" y="53395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TextBox 87">
            <a:extLst>
              <a:ext uri="{FF2B5EF4-FFF2-40B4-BE49-F238E27FC236}">
                <a16:creationId xmlns:a16="http://schemas.microsoft.com/office/drawing/2014/main" id="{76E204DF-1EA0-B45E-8081-6EA785B7495D}"/>
              </a:ext>
            </a:extLst>
          </p:cNvPr>
          <p:cNvSpPr txBox="1"/>
          <p:nvPr/>
        </p:nvSpPr>
        <p:spPr>
          <a:xfrm>
            <a:off x="8697774" y="5340300"/>
            <a:ext cx="885967" cy="230832"/>
          </a:xfrm>
          <a:prstGeom prst="rect">
            <a:avLst/>
          </a:prstGeom>
          <a:noFill/>
        </p:spPr>
        <p:txBody>
          <a:bodyPr wrap="square" rtlCol="0">
            <a:spAutoFit/>
          </a:bodyPr>
          <a:lstStyle/>
          <a:p>
            <a:r>
              <a:rPr lang="ko-KR" altLang="en-US" sz="900" dirty="0">
                <a:solidFill>
                  <a:schemeClr val="bg1"/>
                </a:solidFill>
              </a:rPr>
              <a:t>영수증확인</a:t>
            </a:r>
          </a:p>
        </p:txBody>
      </p:sp>
      <p:sp>
        <p:nvSpPr>
          <p:cNvPr id="89" name="Accept">
            <a:extLst>
              <a:ext uri="{FF2B5EF4-FFF2-40B4-BE49-F238E27FC236}">
                <a16:creationId xmlns:a16="http://schemas.microsoft.com/office/drawing/2014/main" id="{FE4572E7-837E-7D75-8045-71280AB96C49}"/>
              </a:ext>
            </a:extLst>
          </p:cNvPr>
          <p:cNvSpPr>
            <a:spLocks noChangeAspect="1"/>
          </p:cNvSpPr>
          <p:nvPr/>
        </p:nvSpPr>
        <p:spPr bwMode="auto">
          <a:xfrm>
            <a:off x="8544841" y="5380496"/>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90" name="그룹 89">
            <a:extLst>
              <a:ext uri="{FF2B5EF4-FFF2-40B4-BE49-F238E27FC236}">
                <a16:creationId xmlns:a16="http://schemas.microsoft.com/office/drawing/2014/main" id="{0592E80C-3328-6AE0-1933-A0024DBDE9F9}"/>
              </a:ext>
            </a:extLst>
          </p:cNvPr>
          <p:cNvGrpSpPr/>
          <p:nvPr/>
        </p:nvGrpSpPr>
        <p:grpSpPr>
          <a:xfrm>
            <a:off x="7323091" y="5291138"/>
            <a:ext cx="985543" cy="340368"/>
            <a:chOff x="8518848" y="5985061"/>
            <a:chExt cx="985543" cy="340368"/>
          </a:xfrm>
        </p:grpSpPr>
        <p:sp>
          <p:nvSpPr>
            <p:cNvPr id="91" name="사각형: 둥근 모서리 157">
              <a:extLst>
                <a:ext uri="{FF2B5EF4-FFF2-40B4-BE49-F238E27FC236}">
                  <a16:creationId xmlns:a16="http://schemas.microsoft.com/office/drawing/2014/main" id="{97FFBCC1-4851-8E46-E75B-0A57F00AD527}"/>
                </a:ext>
              </a:extLst>
            </p:cNvPr>
            <p:cNvSpPr/>
            <p:nvPr/>
          </p:nvSpPr>
          <p:spPr>
            <a:xfrm>
              <a:off x="8518848" y="5985061"/>
              <a:ext cx="985543"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타원 91">
              <a:extLst>
                <a:ext uri="{FF2B5EF4-FFF2-40B4-BE49-F238E27FC236}">
                  <a16:creationId xmlns:a16="http://schemas.microsoft.com/office/drawing/2014/main" id="{DA97D749-C6C9-EC08-A242-7DCF7F690F63}"/>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TextBox 92">
              <a:extLst>
                <a:ext uri="{FF2B5EF4-FFF2-40B4-BE49-F238E27FC236}">
                  <a16:creationId xmlns:a16="http://schemas.microsoft.com/office/drawing/2014/main" id="{C04B2D35-3825-F620-1C40-72E6C42E0B6D}"/>
                </a:ext>
              </a:extLst>
            </p:cNvPr>
            <p:cNvSpPr txBox="1"/>
            <p:nvPr/>
          </p:nvSpPr>
          <p:spPr>
            <a:xfrm>
              <a:off x="8793413" y="6034223"/>
              <a:ext cx="681597" cy="230832"/>
            </a:xfrm>
            <a:prstGeom prst="rect">
              <a:avLst/>
            </a:prstGeom>
            <a:noFill/>
          </p:spPr>
          <p:txBody>
            <a:bodyPr wrap="none" rtlCol="0">
              <a:spAutoFit/>
            </a:bodyPr>
            <a:lstStyle/>
            <a:p>
              <a:r>
                <a:rPr lang="ko-KR" altLang="en-US" sz="900" dirty="0">
                  <a:solidFill>
                    <a:schemeClr val="bg1"/>
                  </a:solidFill>
                </a:rPr>
                <a:t>영수증전송</a:t>
              </a:r>
            </a:p>
          </p:txBody>
        </p:sp>
        <p:sp>
          <p:nvSpPr>
            <p:cNvPr id="94" name="Sent">
              <a:extLst>
                <a:ext uri="{FF2B5EF4-FFF2-40B4-BE49-F238E27FC236}">
                  <a16:creationId xmlns:a16="http://schemas.microsoft.com/office/drawing/2014/main" id="{8F5F8C44-3473-E968-E4D0-8AD5ED70DDC9}"/>
                </a:ext>
              </a:extLst>
            </p:cNvPr>
            <p:cNvSpPr>
              <a:spLocks noChangeAspect="1" noEditPoints="1"/>
            </p:cNvSpPr>
            <p:nvPr/>
          </p:nvSpPr>
          <p:spPr bwMode="auto">
            <a:xfrm>
              <a:off x="8600519" y="6070814"/>
              <a:ext cx="163512" cy="163513"/>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95" name="그룹 94">
            <a:extLst>
              <a:ext uri="{FF2B5EF4-FFF2-40B4-BE49-F238E27FC236}">
                <a16:creationId xmlns:a16="http://schemas.microsoft.com/office/drawing/2014/main" id="{CFDB15A3-40E2-FE8C-8853-C2D1D771D156}"/>
              </a:ext>
            </a:extLst>
          </p:cNvPr>
          <p:cNvGrpSpPr/>
          <p:nvPr/>
        </p:nvGrpSpPr>
        <p:grpSpPr>
          <a:xfrm>
            <a:off x="6201851" y="5291138"/>
            <a:ext cx="985543" cy="340368"/>
            <a:chOff x="8518848" y="5985061"/>
            <a:chExt cx="985543" cy="340368"/>
          </a:xfrm>
        </p:grpSpPr>
        <p:sp>
          <p:nvSpPr>
            <p:cNvPr id="98" name="사각형: 둥근 모서리 162">
              <a:extLst>
                <a:ext uri="{FF2B5EF4-FFF2-40B4-BE49-F238E27FC236}">
                  <a16:creationId xmlns:a16="http://schemas.microsoft.com/office/drawing/2014/main" id="{24AB832D-34CF-3A1F-4C6B-8337A8688271}"/>
                </a:ext>
              </a:extLst>
            </p:cNvPr>
            <p:cNvSpPr/>
            <p:nvPr/>
          </p:nvSpPr>
          <p:spPr>
            <a:xfrm>
              <a:off x="8518848" y="5985061"/>
              <a:ext cx="985543" cy="340368"/>
            </a:xfrm>
            <a:prstGeom prst="roundRect">
              <a:avLst>
                <a:gd name="adj" fmla="val 5000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5" name="타원 114">
              <a:extLst>
                <a:ext uri="{FF2B5EF4-FFF2-40B4-BE49-F238E27FC236}">
                  <a16:creationId xmlns:a16="http://schemas.microsoft.com/office/drawing/2014/main" id="{DFEBD09C-0845-BB36-79B0-7059532BD32E}"/>
                </a:ext>
              </a:extLst>
            </p:cNvPr>
            <p:cNvSpPr/>
            <p:nvPr/>
          </p:nvSpPr>
          <p:spPr>
            <a:xfrm>
              <a:off x="8578314"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6" name="TextBox 115">
              <a:extLst>
                <a:ext uri="{FF2B5EF4-FFF2-40B4-BE49-F238E27FC236}">
                  <a16:creationId xmlns:a16="http://schemas.microsoft.com/office/drawing/2014/main" id="{CC2F7288-DF19-C3BC-BC6D-143D50257A38}"/>
                </a:ext>
              </a:extLst>
            </p:cNvPr>
            <p:cNvSpPr txBox="1"/>
            <p:nvPr/>
          </p:nvSpPr>
          <p:spPr>
            <a:xfrm>
              <a:off x="8793413" y="6034223"/>
              <a:ext cx="646331" cy="230832"/>
            </a:xfrm>
            <a:prstGeom prst="rect">
              <a:avLst/>
            </a:prstGeom>
            <a:noFill/>
          </p:spPr>
          <p:txBody>
            <a:bodyPr wrap="none" rtlCol="0">
              <a:spAutoFit/>
            </a:bodyPr>
            <a:lstStyle/>
            <a:p>
              <a:r>
                <a:rPr lang="ko-KR" altLang="en-US" sz="900" dirty="0" smtClean="0">
                  <a:solidFill>
                    <a:schemeClr val="bg1"/>
                  </a:solidFill>
                </a:rPr>
                <a:t>발</a:t>
              </a:r>
              <a:r>
                <a:rPr lang="ko-KR" altLang="en-US" sz="900" dirty="0">
                  <a:solidFill>
                    <a:schemeClr val="bg1"/>
                  </a:solidFill>
                </a:rPr>
                <a:t>급</a:t>
              </a:r>
              <a:r>
                <a:rPr lang="ko-KR" altLang="en-US" sz="900" dirty="0" smtClean="0">
                  <a:solidFill>
                    <a:schemeClr val="bg1"/>
                  </a:solidFill>
                </a:rPr>
                <a:t>취소</a:t>
              </a:r>
              <a:endParaRPr lang="ko-KR" altLang="en-US" sz="900" dirty="0">
                <a:solidFill>
                  <a:schemeClr val="bg1"/>
                </a:solidFill>
              </a:endParaRPr>
            </a:p>
          </p:txBody>
        </p:sp>
      </p:grpSp>
      <p:sp>
        <p:nvSpPr>
          <p:cNvPr id="117" name="Delete">
            <a:extLst>
              <a:ext uri="{FF2B5EF4-FFF2-40B4-BE49-F238E27FC236}">
                <a16:creationId xmlns:a16="http://schemas.microsoft.com/office/drawing/2014/main" id="{CFB77802-9D0A-8756-B181-6DB376D9797E}"/>
              </a:ext>
            </a:extLst>
          </p:cNvPr>
          <p:cNvSpPr>
            <a:spLocks noChangeAspect="1"/>
          </p:cNvSpPr>
          <p:nvPr/>
        </p:nvSpPr>
        <p:spPr bwMode="auto">
          <a:xfrm>
            <a:off x="6327888" y="5411730"/>
            <a:ext cx="114300" cy="114300"/>
          </a:xfrm>
          <a:custGeom>
            <a:avLst/>
            <a:gdLst>
              <a:gd name="T0" fmla="*/ 969 w 990"/>
              <a:gd name="T1" fmla="*/ 855 h 990"/>
              <a:gd name="T2" fmla="*/ 855 w 990"/>
              <a:gd name="T3" fmla="*/ 969 h 990"/>
              <a:gd name="T4" fmla="*/ 780 w 990"/>
              <a:gd name="T5" fmla="*/ 969 h 990"/>
              <a:gd name="T6" fmla="*/ 495 w 990"/>
              <a:gd name="T7" fmla="*/ 685 h 990"/>
              <a:gd name="T8" fmla="*/ 211 w 990"/>
              <a:gd name="T9" fmla="*/ 969 h 990"/>
              <a:gd name="T10" fmla="*/ 135 w 990"/>
              <a:gd name="T11" fmla="*/ 969 h 990"/>
              <a:gd name="T12" fmla="*/ 21 w 990"/>
              <a:gd name="T13" fmla="*/ 856 h 990"/>
              <a:gd name="T14" fmla="*/ 21 w 990"/>
              <a:gd name="T15" fmla="*/ 780 h 990"/>
              <a:gd name="T16" fmla="*/ 305 w 990"/>
              <a:gd name="T17" fmla="*/ 495 h 990"/>
              <a:gd name="T18" fmla="*/ 21 w 990"/>
              <a:gd name="T19" fmla="*/ 211 h 990"/>
              <a:gd name="T20" fmla="*/ 21 w 990"/>
              <a:gd name="T21" fmla="*/ 135 h 990"/>
              <a:gd name="T22" fmla="*/ 135 w 990"/>
              <a:gd name="T23" fmla="*/ 21 h 990"/>
              <a:gd name="T24" fmla="*/ 211 w 990"/>
              <a:gd name="T25" fmla="*/ 21 h 990"/>
              <a:gd name="T26" fmla="*/ 495 w 990"/>
              <a:gd name="T27" fmla="*/ 305 h 990"/>
              <a:gd name="T28" fmla="*/ 780 w 990"/>
              <a:gd name="T29" fmla="*/ 21 h 990"/>
              <a:gd name="T30" fmla="*/ 855 w 990"/>
              <a:gd name="T31" fmla="*/ 21 h 990"/>
              <a:gd name="T32" fmla="*/ 969 w 990"/>
              <a:gd name="T33" fmla="*/ 135 h 990"/>
              <a:gd name="T34" fmla="*/ 969 w 990"/>
              <a:gd name="T35" fmla="*/ 211 h 990"/>
              <a:gd name="T36" fmla="*/ 685 w 990"/>
              <a:gd name="T37" fmla="*/ 495 h 990"/>
              <a:gd name="T38" fmla="*/ 969 w 990"/>
              <a:gd name="T39" fmla="*/ 780 h 990"/>
              <a:gd name="T40" fmla="*/ 969 w 990"/>
              <a:gd name="T41" fmla="*/ 856 h 990"/>
              <a:gd name="T42" fmla="*/ 969 w 990"/>
              <a:gd name="T43" fmla="*/ 855 h 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90" h="990">
                <a:moveTo>
                  <a:pt x="969" y="855"/>
                </a:moveTo>
                <a:lnTo>
                  <a:pt x="855" y="969"/>
                </a:lnTo>
                <a:cubicBezTo>
                  <a:pt x="835" y="990"/>
                  <a:pt x="801" y="990"/>
                  <a:pt x="780" y="969"/>
                </a:cubicBezTo>
                <a:lnTo>
                  <a:pt x="495" y="685"/>
                </a:lnTo>
                <a:lnTo>
                  <a:pt x="211" y="969"/>
                </a:lnTo>
                <a:cubicBezTo>
                  <a:pt x="190" y="990"/>
                  <a:pt x="156" y="990"/>
                  <a:pt x="135" y="969"/>
                </a:cubicBezTo>
                <a:lnTo>
                  <a:pt x="21" y="856"/>
                </a:lnTo>
                <a:cubicBezTo>
                  <a:pt x="0" y="835"/>
                  <a:pt x="0" y="801"/>
                  <a:pt x="21" y="780"/>
                </a:cubicBezTo>
                <a:lnTo>
                  <a:pt x="305" y="495"/>
                </a:lnTo>
                <a:lnTo>
                  <a:pt x="21" y="211"/>
                </a:lnTo>
                <a:cubicBezTo>
                  <a:pt x="0" y="190"/>
                  <a:pt x="0" y="156"/>
                  <a:pt x="21" y="135"/>
                </a:cubicBezTo>
                <a:lnTo>
                  <a:pt x="135" y="21"/>
                </a:lnTo>
                <a:cubicBezTo>
                  <a:pt x="156" y="0"/>
                  <a:pt x="190" y="0"/>
                  <a:pt x="211" y="21"/>
                </a:cubicBezTo>
                <a:lnTo>
                  <a:pt x="495" y="305"/>
                </a:lnTo>
                <a:lnTo>
                  <a:pt x="780" y="21"/>
                </a:lnTo>
                <a:cubicBezTo>
                  <a:pt x="801" y="0"/>
                  <a:pt x="835" y="0"/>
                  <a:pt x="855" y="21"/>
                </a:cubicBezTo>
                <a:lnTo>
                  <a:pt x="969" y="135"/>
                </a:lnTo>
                <a:cubicBezTo>
                  <a:pt x="990" y="156"/>
                  <a:pt x="990" y="190"/>
                  <a:pt x="969" y="211"/>
                </a:cubicBezTo>
                <a:lnTo>
                  <a:pt x="685" y="495"/>
                </a:lnTo>
                <a:lnTo>
                  <a:pt x="969" y="780"/>
                </a:lnTo>
                <a:cubicBezTo>
                  <a:pt x="990" y="801"/>
                  <a:pt x="990" y="835"/>
                  <a:pt x="969" y="856"/>
                </a:cubicBezTo>
                <a:lnTo>
                  <a:pt x="969" y="855"/>
                </a:ln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18" name="직사각형 117">
            <a:extLst>
              <a:ext uri="{FF2B5EF4-FFF2-40B4-BE49-F238E27FC236}">
                <a16:creationId xmlns:a16="http://schemas.microsoft.com/office/drawing/2014/main" id="{07B9EE37-E0F7-C9F0-B19F-62361D64C6C1}"/>
              </a:ext>
            </a:extLst>
          </p:cNvPr>
          <p:cNvSpPr/>
          <p:nvPr/>
        </p:nvSpPr>
        <p:spPr>
          <a:xfrm>
            <a:off x="7056360" y="517427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119" name="TextBox 118">
            <a:extLst>
              <a:ext uri="{FF2B5EF4-FFF2-40B4-BE49-F238E27FC236}">
                <a16:creationId xmlns:a16="http://schemas.microsoft.com/office/drawing/2014/main" id="{F478A53F-C140-0A43-F86D-FAA23A328544}"/>
              </a:ext>
            </a:extLst>
          </p:cNvPr>
          <p:cNvSpPr txBox="1"/>
          <p:nvPr/>
        </p:nvSpPr>
        <p:spPr>
          <a:xfrm>
            <a:off x="297524" y="1804098"/>
            <a:ext cx="748923" cy="261610"/>
          </a:xfrm>
          <a:prstGeom prst="rect">
            <a:avLst/>
          </a:prstGeom>
          <a:noFill/>
        </p:spPr>
        <p:txBody>
          <a:bodyPr wrap="none" rtlCol="0">
            <a:spAutoFit/>
          </a:bodyPr>
          <a:lstStyle/>
          <a:p>
            <a:r>
              <a:rPr lang="ko-KR" altLang="en-US" sz="1100" dirty="0" smtClean="0">
                <a:solidFill>
                  <a:srgbClr val="0D6EFD"/>
                </a:solidFill>
              </a:rPr>
              <a:t>결제내역</a:t>
            </a:r>
            <a:endParaRPr lang="ko-KR" altLang="en-US" sz="1100" dirty="0">
              <a:solidFill>
                <a:srgbClr val="0D6EFD"/>
              </a:solidFill>
            </a:endParaRPr>
          </a:p>
        </p:txBody>
      </p:sp>
      <p:cxnSp>
        <p:nvCxnSpPr>
          <p:cNvPr id="120" name="직선 연결선 119">
            <a:extLst>
              <a:ext uri="{FF2B5EF4-FFF2-40B4-BE49-F238E27FC236}">
                <a16:creationId xmlns:a16="http://schemas.microsoft.com/office/drawing/2014/main" id="{12A22D11-B4BE-814C-14B1-D490D2FEC285}"/>
              </a:ext>
            </a:extLst>
          </p:cNvPr>
          <p:cNvCxnSpPr>
            <a:cxnSpLocks/>
          </p:cNvCxnSpPr>
          <p:nvPr/>
        </p:nvCxnSpPr>
        <p:spPr>
          <a:xfrm>
            <a:off x="359626" y="2136553"/>
            <a:ext cx="8987247"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21" name="TextBox 120">
            <a:extLst>
              <a:ext uri="{FF2B5EF4-FFF2-40B4-BE49-F238E27FC236}">
                <a16:creationId xmlns:a16="http://schemas.microsoft.com/office/drawing/2014/main" id="{F4E35A61-3B88-F290-2F76-6482C3A88659}"/>
              </a:ext>
            </a:extLst>
          </p:cNvPr>
          <p:cNvSpPr txBox="1"/>
          <p:nvPr/>
        </p:nvSpPr>
        <p:spPr>
          <a:xfrm>
            <a:off x="7821336" y="1760818"/>
            <a:ext cx="723275" cy="253916"/>
          </a:xfrm>
          <a:prstGeom prst="rect">
            <a:avLst/>
          </a:prstGeom>
          <a:noFill/>
        </p:spPr>
        <p:txBody>
          <a:bodyPr wrap="none" rtlCol="0">
            <a:spAutoFit/>
          </a:bodyPr>
          <a:lstStyle/>
          <a:p>
            <a:r>
              <a:rPr lang="ko-KR" altLang="en-US" sz="1050" dirty="0" smtClean="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정산정</a:t>
            </a:r>
            <a:r>
              <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보</a:t>
            </a:r>
          </a:p>
        </p:txBody>
      </p:sp>
      <p:sp>
        <p:nvSpPr>
          <p:cNvPr id="122" name="TextBox 121">
            <a:extLst>
              <a:ext uri="{FF2B5EF4-FFF2-40B4-BE49-F238E27FC236}">
                <a16:creationId xmlns:a16="http://schemas.microsoft.com/office/drawing/2014/main" id="{09FAC57C-548F-AFC5-6EA4-0060850B6F5B}"/>
              </a:ext>
            </a:extLst>
          </p:cNvPr>
          <p:cNvSpPr txBox="1"/>
          <p:nvPr/>
        </p:nvSpPr>
        <p:spPr>
          <a:xfrm>
            <a:off x="8577110" y="1760818"/>
            <a:ext cx="723275" cy="253916"/>
          </a:xfrm>
          <a:prstGeom prst="rect">
            <a:avLst/>
          </a:prstGeom>
          <a:noFill/>
        </p:spPr>
        <p:txBody>
          <a:bodyPr wrap="none" rtlCol="0">
            <a:spAutoFit/>
          </a:bodyPr>
          <a:lstStyle/>
          <a:p>
            <a:r>
              <a:rPr lang="ko-KR" altLang="en-US" sz="1050" dirty="0" smtClean="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결제내역</a:t>
            </a:r>
            <a:endParaRPr lang="ko-KR" altLang="en-US" sz="105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pic>
        <p:nvPicPr>
          <p:cNvPr id="123" name="그림 122">
            <a:extLst>
              <a:ext uri="{FF2B5EF4-FFF2-40B4-BE49-F238E27FC236}">
                <a16:creationId xmlns:a16="http://schemas.microsoft.com/office/drawing/2014/main" id="{155DE4F8-2539-9501-6F4A-61128E777D96}"/>
              </a:ext>
            </a:extLst>
          </p:cNvPr>
          <p:cNvPicPr>
            <a:picLocks noChangeAspect="1"/>
          </p:cNvPicPr>
          <p:nvPr/>
        </p:nvPicPr>
        <p:blipFill rotWithShape="1">
          <a:blip r:embed="rId2"/>
          <a:srcRect t="55145" r="88181"/>
          <a:stretch/>
        </p:blipFill>
        <p:spPr>
          <a:xfrm>
            <a:off x="8437630" y="1775478"/>
            <a:ext cx="219523" cy="239256"/>
          </a:xfrm>
          <a:prstGeom prst="rect">
            <a:avLst/>
          </a:prstGeom>
        </p:spPr>
      </p:pic>
      <p:pic>
        <p:nvPicPr>
          <p:cNvPr id="124" name="그림 123">
            <a:extLst>
              <a:ext uri="{FF2B5EF4-FFF2-40B4-BE49-F238E27FC236}">
                <a16:creationId xmlns:a16="http://schemas.microsoft.com/office/drawing/2014/main" id="{11F71CF7-2E0F-3DB1-D980-5E3F916ECD7C}"/>
              </a:ext>
            </a:extLst>
          </p:cNvPr>
          <p:cNvPicPr>
            <a:picLocks noChangeAspect="1"/>
          </p:cNvPicPr>
          <p:nvPr/>
        </p:nvPicPr>
        <p:blipFill rotWithShape="1">
          <a:blip r:embed="rId2"/>
          <a:srcRect t="6159" r="88181" b="48986"/>
          <a:stretch/>
        </p:blipFill>
        <p:spPr>
          <a:xfrm>
            <a:off x="7674250" y="1775478"/>
            <a:ext cx="219523" cy="239256"/>
          </a:xfrm>
          <a:prstGeom prst="rect">
            <a:avLst/>
          </a:prstGeom>
        </p:spPr>
      </p:pic>
      <p:graphicFrame>
        <p:nvGraphicFramePr>
          <p:cNvPr id="125" name="표 124">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2063284494"/>
              </p:ext>
            </p:extLst>
          </p:nvPr>
        </p:nvGraphicFramePr>
        <p:xfrm>
          <a:off x="297523" y="2784805"/>
          <a:ext cx="9104373" cy="1640082"/>
        </p:xfrm>
        <a:graphic>
          <a:graphicData uri="http://schemas.openxmlformats.org/drawingml/2006/table">
            <a:tbl>
              <a:tblPr firstRow="1" bandRow="1">
                <a:tableStyleId>{F2DE63D5-997A-4646-A377-4702673A728D}</a:tableStyleId>
              </a:tblPr>
              <a:tblGrid>
                <a:gridCol w="517908">
                  <a:extLst>
                    <a:ext uri="{9D8B030D-6E8A-4147-A177-3AD203B41FA5}">
                      <a16:colId xmlns:a16="http://schemas.microsoft.com/office/drawing/2014/main" val="20000"/>
                    </a:ext>
                  </a:extLst>
                </a:gridCol>
                <a:gridCol w="1083707">
                  <a:extLst>
                    <a:ext uri="{9D8B030D-6E8A-4147-A177-3AD203B41FA5}">
                      <a16:colId xmlns:a16="http://schemas.microsoft.com/office/drawing/2014/main" val="20001"/>
                    </a:ext>
                  </a:extLst>
                </a:gridCol>
                <a:gridCol w="1035883">
                  <a:extLst>
                    <a:ext uri="{9D8B030D-6E8A-4147-A177-3AD203B41FA5}">
                      <a16:colId xmlns:a16="http://schemas.microsoft.com/office/drawing/2014/main" val="20002"/>
                    </a:ext>
                  </a:extLst>
                </a:gridCol>
                <a:gridCol w="938413">
                  <a:extLst>
                    <a:ext uri="{9D8B030D-6E8A-4147-A177-3AD203B41FA5}">
                      <a16:colId xmlns:a16="http://schemas.microsoft.com/office/drawing/2014/main" val="20003"/>
                    </a:ext>
                  </a:extLst>
                </a:gridCol>
                <a:gridCol w="902551">
                  <a:extLst>
                    <a:ext uri="{9D8B030D-6E8A-4147-A177-3AD203B41FA5}">
                      <a16:colId xmlns:a16="http://schemas.microsoft.com/office/drawing/2014/main" val="20004"/>
                    </a:ext>
                  </a:extLst>
                </a:gridCol>
                <a:gridCol w="896574">
                  <a:extLst>
                    <a:ext uri="{9D8B030D-6E8A-4147-A177-3AD203B41FA5}">
                      <a16:colId xmlns:a16="http://schemas.microsoft.com/office/drawing/2014/main" val="20005"/>
                    </a:ext>
                  </a:extLst>
                </a:gridCol>
                <a:gridCol w="932437">
                  <a:extLst>
                    <a:ext uri="{9D8B030D-6E8A-4147-A177-3AD203B41FA5}">
                      <a16:colId xmlns:a16="http://schemas.microsoft.com/office/drawing/2014/main" val="20006"/>
                    </a:ext>
                  </a:extLst>
                </a:gridCol>
                <a:gridCol w="992209">
                  <a:extLst>
                    <a:ext uri="{9D8B030D-6E8A-4147-A177-3AD203B41FA5}">
                      <a16:colId xmlns:a16="http://schemas.microsoft.com/office/drawing/2014/main" val="20007"/>
                    </a:ext>
                  </a:extLst>
                </a:gridCol>
                <a:gridCol w="908527">
                  <a:extLst>
                    <a:ext uri="{9D8B030D-6E8A-4147-A177-3AD203B41FA5}">
                      <a16:colId xmlns:a16="http://schemas.microsoft.com/office/drawing/2014/main" val="20008"/>
                    </a:ext>
                  </a:extLst>
                </a:gridCol>
                <a:gridCol w="896164">
                  <a:extLst>
                    <a:ext uri="{9D8B030D-6E8A-4147-A177-3AD203B41FA5}">
                      <a16:colId xmlns:a16="http://schemas.microsoft.com/office/drawing/2014/main" val="20009"/>
                    </a:ext>
                  </a:extLst>
                </a:gridCol>
              </a:tblGrid>
              <a:tr h="200994">
                <a:tc>
                  <a:txBody>
                    <a:bodyPr/>
                    <a:lstStyle/>
                    <a:p>
                      <a:pPr algn="ctr" latinLnBrk="1"/>
                      <a:r>
                        <a:rPr lang="ko-KR" altLang="en-US" sz="700" dirty="0" smtClean="0"/>
                        <a:t>선택</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결제구분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매출구분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결제금액</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발급구분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발행용도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인증번호</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700" dirty="0" smtClean="0"/>
                        <a:t>PG</a:t>
                      </a:r>
                      <a:r>
                        <a:rPr lang="ko-KR" altLang="en-US" sz="700" dirty="0" smtClean="0"/>
                        <a:t>거래번호</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승인일시</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오류메세지</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126" name="TextBox 125">
            <a:extLst>
              <a:ext uri="{FF2B5EF4-FFF2-40B4-BE49-F238E27FC236}">
                <a16:creationId xmlns:a16="http://schemas.microsoft.com/office/drawing/2014/main" id="{FCE0DC55-FE82-FDCF-3331-46936C2DA154}"/>
              </a:ext>
            </a:extLst>
          </p:cNvPr>
          <p:cNvSpPr txBox="1"/>
          <p:nvPr/>
        </p:nvSpPr>
        <p:spPr>
          <a:xfrm>
            <a:off x="4557585" y="2263909"/>
            <a:ext cx="1245854" cy="307777"/>
          </a:xfrm>
          <a:prstGeom prst="rect">
            <a:avLst/>
          </a:prstGeom>
          <a:noFill/>
        </p:spPr>
        <p:txBody>
          <a:bodyPr wrap="none" rtlCol="0">
            <a:spAutoFit/>
          </a:bodyPr>
          <a:lstStyle/>
          <a:p>
            <a:pPr algn="r"/>
            <a:r>
              <a:rPr lang="en-US" altLang="ko-KR" sz="1400" b="1" dirty="0">
                <a:solidFill>
                  <a:srgbClr val="0D6EFD"/>
                </a:solidFill>
                <a:latin typeface="+mj-ea"/>
                <a:ea typeface="+mj-ea"/>
              </a:rPr>
              <a:t>3,400,000</a:t>
            </a:r>
            <a:r>
              <a:rPr lang="ko-KR" altLang="en-US" sz="1400" b="1" dirty="0">
                <a:solidFill>
                  <a:srgbClr val="0D6EFD"/>
                </a:solidFill>
                <a:latin typeface="+mj-ea"/>
                <a:ea typeface="+mj-ea"/>
              </a:rPr>
              <a:t>원</a:t>
            </a:r>
          </a:p>
        </p:txBody>
      </p:sp>
      <p:sp>
        <p:nvSpPr>
          <p:cNvPr id="127" name="TextBox 126">
            <a:extLst>
              <a:ext uri="{FF2B5EF4-FFF2-40B4-BE49-F238E27FC236}">
                <a16:creationId xmlns:a16="http://schemas.microsoft.com/office/drawing/2014/main" id="{EEC4492A-4DA6-CCAB-0E31-CDAC66C583AC}"/>
              </a:ext>
            </a:extLst>
          </p:cNvPr>
          <p:cNvSpPr txBox="1"/>
          <p:nvPr/>
        </p:nvSpPr>
        <p:spPr>
          <a:xfrm>
            <a:off x="3632886" y="2299462"/>
            <a:ext cx="1042272" cy="246221"/>
          </a:xfrm>
          <a:prstGeom prst="rect">
            <a:avLst/>
          </a:prstGeom>
          <a:noFill/>
        </p:spPr>
        <p:txBody>
          <a:bodyPr wrap="none" rtlCol="0">
            <a:spAutoFit/>
          </a:bodyPr>
          <a:lstStyle/>
          <a:p>
            <a:pPr algn="r"/>
            <a:r>
              <a:rPr lang="ko-KR" altLang="en-US" sz="1000" dirty="0" smtClean="0">
                <a:solidFill>
                  <a:schemeClr val="bg1">
                    <a:lumMod val="50000"/>
                  </a:schemeClr>
                </a:solidFill>
              </a:rPr>
              <a:t> 결제 총 금액</a:t>
            </a:r>
            <a:r>
              <a:rPr lang="en-US" altLang="ko-KR" sz="1000" dirty="0">
                <a:solidFill>
                  <a:schemeClr val="bg1">
                    <a:lumMod val="50000"/>
                  </a:schemeClr>
                </a:solidFill>
              </a:rPr>
              <a:t>: </a:t>
            </a:r>
            <a:endParaRPr lang="ko-KR" altLang="en-US" sz="1000" dirty="0">
              <a:solidFill>
                <a:schemeClr val="bg1">
                  <a:lumMod val="50000"/>
                </a:schemeClr>
              </a:solidFill>
            </a:endParaRPr>
          </a:p>
        </p:txBody>
      </p:sp>
      <p:grpSp>
        <p:nvGrpSpPr>
          <p:cNvPr id="128" name="Checkbox"/>
          <p:cNvGrpSpPr/>
          <p:nvPr/>
        </p:nvGrpSpPr>
        <p:grpSpPr>
          <a:xfrm>
            <a:off x="469836" y="3246530"/>
            <a:ext cx="224671" cy="194081"/>
            <a:chOff x="863600" y="1287107"/>
            <a:chExt cx="193795" cy="167409"/>
          </a:xfrm>
        </p:grpSpPr>
        <p:grpSp>
          <p:nvGrpSpPr>
            <p:cNvPr id="130" name="Checkbox"/>
            <p:cNvGrpSpPr/>
            <p:nvPr/>
          </p:nvGrpSpPr>
          <p:grpSpPr>
            <a:xfrm>
              <a:off x="863600" y="1306515"/>
              <a:ext cx="128588" cy="128588"/>
              <a:chOff x="863600" y="1311275"/>
              <a:chExt cx="128588" cy="128588"/>
            </a:xfrm>
          </p:grpSpPr>
          <p:sp>
            <p:nvSpPr>
              <p:cNvPr id="132" name="Box"/>
              <p:cNvSpPr>
                <a:spLocks noChangeAspect="1" noChangeArrowheads="1"/>
              </p:cNvSpPr>
              <p:nvPr/>
            </p:nvSpPr>
            <p:spPr bwMode="auto">
              <a:xfrm>
                <a:off x="863600" y="1311275"/>
                <a:ext cx="128588" cy="128588"/>
              </a:xfrm>
              <a:prstGeom prst="rect">
                <a:avLst/>
              </a:prstGeom>
              <a:solidFill>
                <a:srgbClr val="0D6EFD"/>
              </a:solidFill>
              <a:ln w="6350" cap="flat">
                <a:solidFill>
                  <a:srgbClr val="3272DD"/>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33" name="Check"/>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131" name="Text"/>
            <p:cNvSpPr txBox="1"/>
            <p:nvPr/>
          </p:nvSpPr>
          <p:spPr>
            <a:xfrm>
              <a:off x="1057305" y="1287107"/>
              <a:ext cx="90" cy="167409"/>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700" b="1" noProof="1">
                <a:solidFill>
                  <a:srgbClr val="5F5F5F"/>
                </a:solidFill>
                <a:latin typeface="Segoe UI" panose="020B0502040204020203" pitchFamily="34" charset="0"/>
                <a:cs typeface="Segoe UI" panose="020B0502040204020203" pitchFamily="34" charset="0"/>
              </a:endParaRPr>
            </a:p>
          </p:txBody>
        </p:sp>
      </p:grpSp>
      <p:grpSp>
        <p:nvGrpSpPr>
          <p:cNvPr id="134" name="Checkbox"/>
          <p:cNvGrpSpPr/>
          <p:nvPr/>
        </p:nvGrpSpPr>
        <p:grpSpPr>
          <a:xfrm>
            <a:off x="469836" y="2957880"/>
            <a:ext cx="215316" cy="288650"/>
            <a:chOff x="863600" y="1240908"/>
            <a:chExt cx="193797" cy="259803"/>
          </a:xfrm>
        </p:grpSpPr>
        <p:sp>
          <p:nvSpPr>
            <p:cNvPr id="135"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41"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42" name="Checkbox"/>
          <p:cNvGrpSpPr/>
          <p:nvPr/>
        </p:nvGrpSpPr>
        <p:grpSpPr>
          <a:xfrm>
            <a:off x="479576" y="3452335"/>
            <a:ext cx="215316" cy="288650"/>
            <a:chOff x="863600" y="1240908"/>
            <a:chExt cx="193797" cy="259803"/>
          </a:xfrm>
        </p:grpSpPr>
        <p:sp>
          <p:nvSpPr>
            <p:cNvPr id="149"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50"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51" name="Checkbox"/>
          <p:cNvGrpSpPr/>
          <p:nvPr/>
        </p:nvGrpSpPr>
        <p:grpSpPr>
          <a:xfrm>
            <a:off x="479576" y="3687631"/>
            <a:ext cx="215316" cy="288650"/>
            <a:chOff x="863600" y="1240908"/>
            <a:chExt cx="193797" cy="259803"/>
          </a:xfrm>
        </p:grpSpPr>
        <p:sp>
          <p:nvSpPr>
            <p:cNvPr id="152"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54"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66" name="Checkbox"/>
          <p:cNvGrpSpPr/>
          <p:nvPr/>
        </p:nvGrpSpPr>
        <p:grpSpPr>
          <a:xfrm>
            <a:off x="480534" y="3929277"/>
            <a:ext cx="215316" cy="288650"/>
            <a:chOff x="863600" y="1240908"/>
            <a:chExt cx="193797" cy="259803"/>
          </a:xfrm>
        </p:grpSpPr>
        <p:sp>
          <p:nvSpPr>
            <p:cNvPr id="167"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68"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169" name="Checkbox"/>
          <p:cNvGrpSpPr/>
          <p:nvPr/>
        </p:nvGrpSpPr>
        <p:grpSpPr>
          <a:xfrm>
            <a:off x="480534" y="4160804"/>
            <a:ext cx="215316" cy="288650"/>
            <a:chOff x="863600" y="1240908"/>
            <a:chExt cx="193797" cy="259803"/>
          </a:xfrm>
        </p:grpSpPr>
        <p:sp>
          <p:nvSpPr>
            <p:cNvPr id="170"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71"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sp>
        <p:nvSpPr>
          <p:cNvPr id="172" name="직사각형 171">
            <a:extLst>
              <a:ext uri="{FF2B5EF4-FFF2-40B4-BE49-F238E27FC236}">
                <a16:creationId xmlns:a16="http://schemas.microsoft.com/office/drawing/2014/main" id="{F68809BD-013E-2FFC-ACD2-1AEC6FD37487}"/>
              </a:ext>
            </a:extLst>
          </p:cNvPr>
          <p:cNvSpPr/>
          <p:nvPr/>
        </p:nvSpPr>
        <p:spPr>
          <a:xfrm>
            <a:off x="359626" y="4660678"/>
            <a:ext cx="4441934"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73" name="TextBox 172">
            <a:extLst>
              <a:ext uri="{FF2B5EF4-FFF2-40B4-BE49-F238E27FC236}">
                <a16:creationId xmlns:a16="http://schemas.microsoft.com/office/drawing/2014/main" id="{128E329D-6A60-158B-5083-EC760ACF8091}"/>
              </a:ext>
            </a:extLst>
          </p:cNvPr>
          <p:cNvSpPr txBox="1"/>
          <p:nvPr/>
        </p:nvSpPr>
        <p:spPr>
          <a:xfrm>
            <a:off x="371392" y="4587531"/>
            <a:ext cx="555775" cy="123111"/>
          </a:xfrm>
          <a:prstGeom prst="rect">
            <a:avLst/>
          </a:prstGeom>
          <a:solidFill>
            <a:schemeClr val="bg1"/>
          </a:solidFill>
        </p:spPr>
        <p:txBody>
          <a:bodyPr wrap="none" lIns="72000" tIns="0" rIns="72000" bIns="0" rtlCol="0">
            <a:spAutoFit/>
          </a:bodyPr>
          <a:lstStyle/>
          <a:p>
            <a:r>
              <a:rPr lang="ko-KR" altLang="en-US" sz="800" dirty="0">
                <a:latin typeface="+mn-ea"/>
              </a:rPr>
              <a:t>처리결과</a:t>
            </a:r>
            <a:endParaRPr lang="en-US" altLang="ko-KR" sz="800" dirty="0">
              <a:latin typeface="+mn-ea"/>
            </a:endParaRPr>
          </a:p>
        </p:txBody>
      </p:sp>
    </p:spTree>
    <p:extLst>
      <p:ext uri="{BB962C8B-B14F-4D97-AF65-F5344CB8AC3E}">
        <p14:creationId xmlns:p14="http://schemas.microsoft.com/office/powerpoint/2010/main" val="3693970945"/>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RQ-MENU-2600, RQ-MENU-2700, RQ-MENU-2804</a:t>
            </a:r>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회원정산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AG05020301000, AG05020302000, AG05020303000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회원정산</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3"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pic>
        <p:nvPicPr>
          <p:cNvPr id="457" name="그림 456">
            <a:extLst>
              <a:ext uri="{FF2B5EF4-FFF2-40B4-BE49-F238E27FC236}">
                <a16:creationId xmlns:a16="http://schemas.microsoft.com/office/drawing/2014/main" id="{19684B4A-BFA2-9387-D06D-DF374F7BD1AC}"/>
              </a:ext>
            </a:extLst>
          </p:cNvPr>
          <p:cNvPicPr>
            <a:picLocks noChangeAspect="1"/>
          </p:cNvPicPr>
          <p:nvPr/>
        </p:nvPicPr>
        <p:blipFill rotWithShape="1">
          <a:blip r:embed="rId8"/>
          <a:srcRect t="6159" r="88181" b="48986"/>
          <a:stretch/>
        </p:blipFill>
        <p:spPr>
          <a:xfrm>
            <a:off x="8371032" y="-1189650"/>
            <a:ext cx="219523" cy="239256"/>
          </a:xfrm>
          <a:prstGeom prst="rect">
            <a:avLst/>
          </a:prstGeom>
        </p:spPr>
      </p:pic>
      <p:sp>
        <p:nvSpPr>
          <p:cNvPr id="458" name="TextBox 457">
            <a:extLst>
              <a:ext uri="{FF2B5EF4-FFF2-40B4-BE49-F238E27FC236}">
                <a16:creationId xmlns:a16="http://schemas.microsoft.com/office/drawing/2014/main" id="{ED054FFD-312E-098C-CD2A-49A9D0B8C9BF}"/>
              </a:ext>
            </a:extLst>
          </p:cNvPr>
          <p:cNvSpPr txBox="1"/>
          <p:nvPr/>
        </p:nvSpPr>
        <p:spPr>
          <a:xfrm>
            <a:off x="8518117" y="-1203837"/>
            <a:ext cx="769763" cy="253916"/>
          </a:xfrm>
          <a:prstGeom prst="rect">
            <a:avLst/>
          </a:prstGeom>
          <a:noFill/>
        </p:spPr>
        <p:txBody>
          <a:bodyPr wrap="none" rtlCol="0">
            <a:spAutoFit/>
          </a:bodyPr>
          <a:lstStyle/>
          <a:p>
            <a:r>
              <a:rPr lang="ko-KR" altLang="en-US" sz="105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현금영수증</a:t>
            </a:r>
          </a:p>
        </p:txBody>
      </p:sp>
      <p:graphicFrame>
        <p:nvGraphicFramePr>
          <p:cNvPr id="334" name="표 33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172881798"/>
              </p:ext>
            </p:extLst>
          </p:nvPr>
        </p:nvGraphicFramePr>
        <p:xfrm>
          <a:off x="9697979" y="526664"/>
          <a:ext cx="2486401" cy="2252962"/>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 송부 후 결제 취소 및 재결제가 있을 경우 버튼이 빨간색으로 변경</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정산서를 재송부 해야 함</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129" name="사각형: 둥근 모서리 450">
            <a:extLst>
              <a:ext uri="{FF2B5EF4-FFF2-40B4-BE49-F238E27FC236}">
                <a16:creationId xmlns:a16="http://schemas.microsoft.com/office/drawing/2014/main" id="{19959777-55CC-B008-2B03-DE043279F4E6}"/>
              </a:ext>
            </a:extLst>
          </p:cNvPr>
          <p:cNvSpPr/>
          <p:nvPr/>
        </p:nvSpPr>
        <p:spPr>
          <a:xfrm>
            <a:off x="153994" y="1699846"/>
            <a:ext cx="9390784" cy="307144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2" name="직사각형 101">
            <a:extLst>
              <a:ext uri="{FF2B5EF4-FFF2-40B4-BE49-F238E27FC236}">
                <a16:creationId xmlns:a16="http://schemas.microsoft.com/office/drawing/2014/main" id="{80729E40-8143-AA5B-9AD7-84ED6EBE069B}"/>
              </a:ext>
            </a:extLst>
          </p:cNvPr>
          <p:cNvSpPr/>
          <p:nvPr/>
        </p:nvSpPr>
        <p:spPr>
          <a:xfrm>
            <a:off x="359626" y="232680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03" name="TextBox 102">
            <a:extLst>
              <a:ext uri="{FF2B5EF4-FFF2-40B4-BE49-F238E27FC236}">
                <a16:creationId xmlns:a16="http://schemas.microsoft.com/office/drawing/2014/main" id="{D831C4F6-0D9F-CC59-ADD2-0DA4F413EA31}"/>
              </a:ext>
            </a:extLst>
          </p:cNvPr>
          <p:cNvSpPr txBox="1"/>
          <p:nvPr/>
        </p:nvSpPr>
        <p:spPr>
          <a:xfrm>
            <a:off x="401360" y="2253654"/>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수신번호</a:t>
            </a:r>
            <a:endParaRPr lang="en-US" altLang="ko-KR" sz="800">
              <a:latin typeface="+mn-ea"/>
            </a:endParaRPr>
          </a:p>
        </p:txBody>
      </p:sp>
      <p:sp>
        <p:nvSpPr>
          <p:cNvPr id="104" name="직사각형 103">
            <a:extLst>
              <a:ext uri="{FF2B5EF4-FFF2-40B4-BE49-F238E27FC236}">
                <a16:creationId xmlns:a16="http://schemas.microsoft.com/office/drawing/2014/main" id="{6F363694-5D20-8669-7610-17D9D37CA940}"/>
              </a:ext>
            </a:extLst>
          </p:cNvPr>
          <p:cNvSpPr/>
          <p:nvPr/>
        </p:nvSpPr>
        <p:spPr>
          <a:xfrm>
            <a:off x="2636295" y="232680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05" name="TextBox 104">
            <a:extLst>
              <a:ext uri="{FF2B5EF4-FFF2-40B4-BE49-F238E27FC236}">
                <a16:creationId xmlns:a16="http://schemas.microsoft.com/office/drawing/2014/main" id="{8520AB32-57A5-3114-2A6C-531EF56371EF}"/>
              </a:ext>
            </a:extLst>
          </p:cNvPr>
          <p:cNvSpPr txBox="1"/>
          <p:nvPr/>
        </p:nvSpPr>
        <p:spPr>
          <a:xfrm>
            <a:off x="2678029" y="2253654"/>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매출구분</a:t>
            </a:r>
            <a:endParaRPr lang="en-US" altLang="ko-KR" sz="800">
              <a:latin typeface="+mn-ea"/>
            </a:endParaRPr>
          </a:p>
        </p:txBody>
      </p:sp>
      <p:sp>
        <p:nvSpPr>
          <p:cNvPr id="106"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603B7CD3-F1D9-9722-B6A4-1775A9F0F174}"/>
              </a:ext>
            </a:extLst>
          </p:cNvPr>
          <p:cNvSpPr>
            <a:spLocks/>
          </p:cNvSpPr>
          <p:nvPr>
            <p:custDataLst>
              <p:tags r:id="rId1"/>
            </p:custDataLst>
          </p:nvPr>
        </p:nvSpPr>
        <p:spPr bwMode="auto">
          <a:xfrm>
            <a:off x="4564256" y="2444620"/>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107" name="TextBox 106">
            <a:extLst>
              <a:ext uri="{FF2B5EF4-FFF2-40B4-BE49-F238E27FC236}">
                <a16:creationId xmlns:a16="http://schemas.microsoft.com/office/drawing/2014/main" id="{F478A53F-C140-0A43-F86D-FAA23A328544}"/>
              </a:ext>
            </a:extLst>
          </p:cNvPr>
          <p:cNvSpPr txBox="1"/>
          <p:nvPr/>
        </p:nvSpPr>
        <p:spPr>
          <a:xfrm>
            <a:off x="297524" y="1804098"/>
            <a:ext cx="1031051" cy="261610"/>
          </a:xfrm>
          <a:prstGeom prst="rect">
            <a:avLst/>
          </a:prstGeom>
          <a:noFill/>
        </p:spPr>
        <p:txBody>
          <a:bodyPr wrap="none" rtlCol="0">
            <a:spAutoFit/>
          </a:bodyPr>
          <a:lstStyle/>
          <a:p>
            <a:r>
              <a:rPr lang="ko-KR" altLang="en-US" sz="1100" dirty="0" smtClean="0">
                <a:solidFill>
                  <a:srgbClr val="0D6EFD"/>
                </a:solidFill>
              </a:rPr>
              <a:t>회원정산정보</a:t>
            </a:r>
            <a:endParaRPr lang="ko-KR" altLang="en-US" sz="1100" dirty="0">
              <a:solidFill>
                <a:srgbClr val="0D6EFD"/>
              </a:solidFill>
            </a:endParaRPr>
          </a:p>
        </p:txBody>
      </p:sp>
      <p:cxnSp>
        <p:nvCxnSpPr>
          <p:cNvPr id="108" name="직선 연결선 107">
            <a:extLst>
              <a:ext uri="{FF2B5EF4-FFF2-40B4-BE49-F238E27FC236}">
                <a16:creationId xmlns:a16="http://schemas.microsoft.com/office/drawing/2014/main" id="{12A22D11-B4BE-814C-14B1-D490D2FEC285}"/>
              </a:ext>
            </a:extLst>
          </p:cNvPr>
          <p:cNvCxnSpPr>
            <a:cxnSpLocks/>
          </p:cNvCxnSpPr>
          <p:nvPr/>
        </p:nvCxnSpPr>
        <p:spPr>
          <a:xfrm>
            <a:off x="359626" y="2136553"/>
            <a:ext cx="8987247"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19" name="직사각형 118">
            <a:extLst>
              <a:ext uri="{FF2B5EF4-FFF2-40B4-BE49-F238E27FC236}">
                <a16:creationId xmlns:a16="http://schemas.microsoft.com/office/drawing/2014/main" id="{D4A18EC8-B148-8B87-655E-FFA11A9C3BC4}"/>
              </a:ext>
            </a:extLst>
          </p:cNvPr>
          <p:cNvSpPr/>
          <p:nvPr/>
        </p:nvSpPr>
        <p:spPr>
          <a:xfrm>
            <a:off x="4943467" y="233850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20" name="TextBox 119">
            <a:extLst>
              <a:ext uri="{FF2B5EF4-FFF2-40B4-BE49-F238E27FC236}">
                <a16:creationId xmlns:a16="http://schemas.microsoft.com/office/drawing/2014/main" id="{49FC4EAD-B374-FF0D-05F6-7E3977B778BD}"/>
              </a:ext>
            </a:extLst>
          </p:cNvPr>
          <p:cNvSpPr txBox="1"/>
          <p:nvPr/>
        </p:nvSpPr>
        <p:spPr>
          <a:xfrm>
            <a:off x="4985201" y="2265354"/>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발급구분</a:t>
            </a:r>
            <a:endParaRPr lang="en-US" altLang="ko-KR" sz="800">
              <a:latin typeface="+mn-ea"/>
            </a:endParaRPr>
          </a:p>
        </p:txBody>
      </p:sp>
      <p:sp>
        <p:nvSpPr>
          <p:cNvPr id="121"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14168206-0E2D-3859-2894-AA40C93C9C55}"/>
              </a:ext>
            </a:extLst>
          </p:cNvPr>
          <p:cNvSpPr>
            <a:spLocks/>
          </p:cNvSpPr>
          <p:nvPr>
            <p:custDataLst>
              <p:tags r:id="rId2"/>
            </p:custDataLst>
          </p:nvPr>
        </p:nvSpPr>
        <p:spPr bwMode="auto">
          <a:xfrm>
            <a:off x="6871428" y="2456320"/>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122" name="직사각형 121">
            <a:extLst>
              <a:ext uri="{FF2B5EF4-FFF2-40B4-BE49-F238E27FC236}">
                <a16:creationId xmlns:a16="http://schemas.microsoft.com/office/drawing/2014/main" id="{7EB97EE2-4E59-58A4-19A1-1B86FF48F26E}"/>
              </a:ext>
            </a:extLst>
          </p:cNvPr>
          <p:cNvSpPr/>
          <p:nvPr/>
        </p:nvSpPr>
        <p:spPr>
          <a:xfrm>
            <a:off x="7202215" y="2333075"/>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23" name="TextBox 122">
            <a:extLst>
              <a:ext uri="{FF2B5EF4-FFF2-40B4-BE49-F238E27FC236}">
                <a16:creationId xmlns:a16="http://schemas.microsoft.com/office/drawing/2014/main" id="{309EA8AC-A0F9-F364-0645-60931C75427A}"/>
              </a:ext>
            </a:extLst>
          </p:cNvPr>
          <p:cNvSpPr txBox="1"/>
          <p:nvPr/>
        </p:nvSpPr>
        <p:spPr>
          <a:xfrm>
            <a:off x="7221166" y="2265354"/>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a:latin typeface="+mn-ea"/>
              </a:rPr>
              <a:t>매출구분</a:t>
            </a:r>
            <a:endParaRPr lang="en-US" altLang="ko-KR" sz="800" dirty="0">
              <a:latin typeface="+mn-ea"/>
            </a:endParaRPr>
          </a:p>
        </p:txBody>
      </p:sp>
      <p:sp>
        <p:nvSpPr>
          <p:cNvPr id="124"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9E3D2EB0-628F-4A40-F384-0DF4DC4252D1}"/>
              </a:ext>
            </a:extLst>
          </p:cNvPr>
          <p:cNvSpPr>
            <a:spLocks/>
          </p:cNvSpPr>
          <p:nvPr>
            <p:custDataLst>
              <p:tags r:id="rId3"/>
            </p:custDataLst>
          </p:nvPr>
        </p:nvSpPr>
        <p:spPr bwMode="auto">
          <a:xfrm>
            <a:off x="9130176" y="2450894"/>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125" name="사각형: 둥근 모서리 16">
            <a:extLst>
              <a:ext uri="{FF2B5EF4-FFF2-40B4-BE49-F238E27FC236}">
                <a16:creationId xmlns:a16="http://schemas.microsoft.com/office/drawing/2014/main" id="{B5A319B2-9DB9-8886-16BA-F1ED14BD4345}"/>
              </a:ext>
            </a:extLst>
          </p:cNvPr>
          <p:cNvSpPr/>
          <p:nvPr/>
        </p:nvSpPr>
        <p:spPr>
          <a:xfrm>
            <a:off x="153993" y="1174148"/>
            <a:ext cx="9390785"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26" name="직선 연결선 125">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27" name="직선 연결선 126">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28" name="직선 연결선 127">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32" name="직선 연결선 131">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133" name="직선 연결선 132">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97" name="직사각형 196">
            <a:extLst>
              <a:ext uri="{FF2B5EF4-FFF2-40B4-BE49-F238E27FC236}">
                <a16:creationId xmlns:a16="http://schemas.microsoft.com/office/drawing/2014/main" id="{F9470FC4-F9EB-E625-CEC9-65231FAB147A}"/>
              </a:ext>
            </a:extLst>
          </p:cNvPr>
          <p:cNvSpPr/>
          <p:nvPr/>
        </p:nvSpPr>
        <p:spPr>
          <a:xfrm>
            <a:off x="365401" y="2911242"/>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98" name="TextBox 197">
            <a:extLst>
              <a:ext uri="{FF2B5EF4-FFF2-40B4-BE49-F238E27FC236}">
                <a16:creationId xmlns:a16="http://schemas.microsoft.com/office/drawing/2014/main" id="{8282531F-16E2-31D4-449E-C86425497072}"/>
              </a:ext>
            </a:extLst>
          </p:cNvPr>
          <p:cNvSpPr txBox="1"/>
          <p:nvPr/>
        </p:nvSpPr>
        <p:spPr>
          <a:xfrm>
            <a:off x="407135" y="2838095"/>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과세방법</a:t>
            </a:r>
            <a:endParaRPr lang="en-US" altLang="ko-KR" sz="800">
              <a:latin typeface="+mn-ea"/>
            </a:endParaRPr>
          </a:p>
        </p:txBody>
      </p:sp>
      <p:sp>
        <p:nvSpPr>
          <p:cNvPr id="199"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104F0BA4-3D6B-7E10-1C43-3A8AD87A4434}"/>
              </a:ext>
            </a:extLst>
          </p:cNvPr>
          <p:cNvSpPr>
            <a:spLocks/>
          </p:cNvSpPr>
          <p:nvPr>
            <p:custDataLst>
              <p:tags r:id="rId4"/>
            </p:custDataLst>
          </p:nvPr>
        </p:nvSpPr>
        <p:spPr bwMode="auto">
          <a:xfrm>
            <a:off x="2330795" y="3029061"/>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00" name="직사각형 199">
            <a:extLst>
              <a:ext uri="{FF2B5EF4-FFF2-40B4-BE49-F238E27FC236}">
                <a16:creationId xmlns:a16="http://schemas.microsoft.com/office/drawing/2014/main" id="{A15A6E4D-2860-85D5-4634-AFB2D915A39D}"/>
              </a:ext>
            </a:extLst>
          </p:cNvPr>
          <p:cNvSpPr/>
          <p:nvPr/>
        </p:nvSpPr>
        <p:spPr>
          <a:xfrm>
            <a:off x="2642070" y="2911242"/>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01" name="TextBox 200">
            <a:extLst>
              <a:ext uri="{FF2B5EF4-FFF2-40B4-BE49-F238E27FC236}">
                <a16:creationId xmlns:a16="http://schemas.microsoft.com/office/drawing/2014/main" id="{639B74CB-25F5-3262-1716-49DCEB94251D}"/>
              </a:ext>
            </a:extLst>
          </p:cNvPr>
          <p:cNvSpPr txBox="1"/>
          <p:nvPr/>
        </p:nvSpPr>
        <p:spPr>
          <a:xfrm>
            <a:off x="2683804" y="2838095"/>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발행용도</a:t>
            </a:r>
            <a:endParaRPr lang="en-US" altLang="ko-KR" sz="800">
              <a:latin typeface="+mn-ea"/>
            </a:endParaRPr>
          </a:p>
        </p:txBody>
      </p:sp>
      <p:sp>
        <p:nvSpPr>
          <p:cNvPr id="202"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D17BCC93-ADDA-D6E8-C326-D4F6424FBDCC}"/>
              </a:ext>
            </a:extLst>
          </p:cNvPr>
          <p:cNvSpPr>
            <a:spLocks/>
          </p:cNvSpPr>
          <p:nvPr>
            <p:custDataLst>
              <p:tags r:id="rId5"/>
            </p:custDataLst>
          </p:nvPr>
        </p:nvSpPr>
        <p:spPr bwMode="auto">
          <a:xfrm>
            <a:off x="4607464" y="3029061"/>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03" name="직사각형 202">
            <a:extLst>
              <a:ext uri="{FF2B5EF4-FFF2-40B4-BE49-F238E27FC236}">
                <a16:creationId xmlns:a16="http://schemas.microsoft.com/office/drawing/2014/main" id="{0506CB5C-3C1A-ECA1-0885-8AD0F610D8D1}"/>
              </a:ext>
            </a:extLst>
          </p:cNvPr>
          <p:cNvSpPr/>
          <p:nvPr/>
        </p:nvSpPr>
        <p:spPr>
          <a:xfrm>
            <a:off x="4943286" y="2912532"/>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04" name="TextBox 203">
            <a:extLst>
              <a:ext uri="{FF2B5EF4-FFF2-40B4-BE49-F238E27FC236}">
                <a16:creationId xmlns:a16="http://schemas.microsoft.com/office/drawing/2014/main" id="{37C81A33-4C6B-81BB-A6CC-DE7466743126}"/>
              </a:ext>
            </a:extLst>
          </p:cNvPr>
          <p:cNvSpPr txBox="1"/>
          <p:nvPr/>
        </p:nvSpPr>
        <p:spPr>
          <a:xfrm>
            <a:off x="4985020" y="2839385"/>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인증구분</a:t>
            </a:r>
            <a:endParaRPr lang="en-US" altLang="ko-KR" sz="800">
              <a:latin typeface="+mn-ea"/>
            </a:endParaRPr>
          </a:p>
        </p:txBody>
      </p:sp>
      <p:sp>
        <p:nvSpPr>
          <p:cNvPr id="205"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F32CE93B-3326-29BD-0A48-919B0FC382A7}"/>
              </a:ext>
            </a:extLst>
          </p:cNvPr>
          <p:cNvSpPr>
            <a:spLocks/>
          </p:cNvSpPr>
          <p:nvPr>
            <p:custDataLst>
              <p:tags r:id="rId6"/>
            </p:custDataLst>
          </p:nvPr>
        </p:nvSpPr>
        <p:spPr bwMode="auto">
          <a:xfrm>
            <a:off x="6908680" y="3030351"/>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06" name="직사각형 205">
            <a:extLst>
              <a:ext uri="{FF2B5EF4-FFF2-40B4-BE49-F238E27FC236}">
                <a16:creationId xmlns:a16="http://schemas.microsoft.com/office/drawing/2014/main" id="{0FCEBFD5-F5BA-7D2E-55B3-B635812DAE4A}"/>
              </a:ext>
            </a:extLst>
          </p:cNvPr>
          <p:cNvSpPr/>
          <p:nvPr/>
        </p:nvSpPr>
        <p:spPr>
          <a:xfrm>
            <a:off x="7211271" y="2907106"/>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07" name="TextBox 206">
            <a:extLst>
              <a:ext uri="{FF2B5EF4-FFF2-40B4-BE49-F238E27FC236}">
                <a16:creationId xmlns:a16="http://schemas.microsoft.com/office/drawing/2014/main" id="{C3BAE26A-F796-6A67-F4AA-0C8CD4C95104}"/>
              </a:ext>
            </a:extLst>
          </p:cNvPr>
          <p:cNvSpPr txBox="1"/>
          <p:nvPr/>
        </p:nvSpPr>
        <p:spPr>
          <a:xfrm>
            <a:off x="7253005" y="2833959"/>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인증번호</a:t>
            </a:r>
            <a:endParaRPr lang="en-US" altLang="ko-KR" sz="800">
              <a:latin typeface="+mn-ea"/>
            </a:endParaRPr>
          </a:p>
        </p:txBody>
      </p:sp>
      <p:sp>
        <p:nvSpPr>
          <p:cNvPr id="208" name="직사각형 207">
            <a:extLst>
              <a:ext uri="{FF2B5EF4-FFF2-40B4-BE49-F238E27FC236}">
                <a16:creationId xmlns:a16="http://schemas.microsoft.com/office/drawing/2014/main" id="{028D4848-4F22-FE7B-1D01-1285C118A637}"/>
              </a:ext>
            </a:extLst>
          </p:cNvPr>
          <p:cNvSpPr/>
          <p:nvPr/>
        </p:nvSpPr>
        <p:spPr>
          <a:xfrm>
            <a:off x="367331" y="3478070"/>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09" name="TextBox 208">
            <a:extLst>
              <a:ext uri="{FF2B5EF4-FFF2-40B4-BE49-F238E27FC236}">
                <a16:creationId xmlns:a16="http://schemas.microsoft.com/office/drawing/2014/main" id="{31E1D84C-324D-E06D-7BB6-9A8B570E259A}"/>
              </a:ext>
            </a:extLst>
          </p:cNvPr>
          <p:cNvSpPr txBox="1"/>
          <p:nvPr/>
        </p:nvSpPr>
        <p:spPr>
          <a:xfrm>
            <a:off x="409065" y="3404923"/>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과세금액</a:t>
            </a:r>
            <a:endParaRPr lang="en-US" altLang="ko-KR" sz="800">
              <a:latin typeface="+mn-ea"/>
            </a:endParaRPr>
          </a:p>
        </p:txBody>
      </p:sp>
      <p:sp>
        <p:nvSpPr>
          <p:cNvPr id="210" name="직사각형 209">
            <a:extLst>
              <a:ext uri="{FF2B5EF4-FFF2-40B4-BE49-F238E27FC236}">
                <a16:creationId xmlns:a16="http://schemas.microsoft.com/office/drawing/2014/main" id="{FE0ACF7F-0FBA-36C4-ACC9-F7F634D1842B}"/>
              </a:ext>
            </a:extLst>
          </p:cNvPr>
          <p:cNvSpPr/>
          <p:nvPr/>
        </p:nvSpPr>
        <p:spPr>
          <a:xfrm>
            <a:off x="2620021" y="3478069"/>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11" name="TextBox 210">
            <a:extLst>
              <a:ext uri="{FF2B5EF4-FFF2-40B4-BE49-F238E27FC236}">
                <a16:creationId xmlns:a16="http://schemas.microsoft.com/office/drawing/2014/main" id="{BF24300F-6F2A-8A88-50AC-73AECFF7CEFB}"/>
              </a:ext>
            </a:extLst>
          </p:cNvPr>
          <p:cNvSpPr txBox="1"/>
          <p:nvPr/>
        </p:nvSpPr>
        <p:spPr>
          <a:xfrm>
            <a:off x="2661755" y="3404922"/>
            <a:ext cx="658367"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비과세금액</a:t>
            </a:r>
            <a:endParaRPr lang="en-US" altLang="ko-KR" sz="800">
              <a:latin typeface="+mn-ea"/>
            </a:endParaRPr>
          </a:p>
        </p:txBody>
      </p:sp>
      <p:sp>
        <p:nvSpPr>
          <p:cNvPr id="221" name="직사각형 220">
            <a:extLst>
              <a:ext uri="{FF2B5EF4-FFF2-40B4-BE49-F238E27FC236}">
                <a16:creationId xmlns:a16="http://schemas.microsoft.com/office/drawing/2014/main" id="{C4D465DB-64A3-C18A-1190-D6335076FB0E}"/>
              </a:ext>
            </a:extLst>
          </p:cNvPr>
          <p:cNvSpPr/>
          <p:nvPr/>
        </p:nvSpPr>
        <p:spPr>
          <a:xfrm>
            <a:off x="7221385" y="3465830"/>
            <a:ext cx="21363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222" name="TextBox 221">
            <a:extLst>
              <a:ext uri="{FF2B5EF4-FFF2-40B4-BE49-F238E27FC236}">
                <a16:creationId xmlns:a16="http://schemas.microsoft.com/office/drawing/2014/main" id="{5822DB5D-1FCF-9A0A-1EDB-578276BE460A}"/>
              </a:ext>
            </a:extLst>
          </p:cNvPr>
          <p:cNvSpPr txBox="1"/>
          <p:nvPr/>
        </p:nvSpPr>
        <p:spPr>
          <a:xfrm>
            <a:off x="7263117" y="3392683"/>
            <a:ext cx="578711" cy="123111"/>
          </a:xfrm>
          <a:prstGeom prst="rect">
            <a:avLst/>
          </a:prstGeom>
          <a:solidFill>
            <a:schemeClr val="bg1"/>
          </a:solidFill>
          <a:ln w="6350">
            <a:solidFill>
              <a:schemeClr val="bg1"/>
            </a:solidFill>
          </a:ln>
        </p:spPr>
        <p:txBody>
          <a:bodyPr wrap="square" lIns="72000" tIns="0" rIns="72000" bIns="0" rtlCol="0">
            <a:spAutoFit/>
          </a:bodyPr>
          <a:lstStyle/>
          <a:p>
            <a:r>
              <a:rPr lang="ko-KR" altLang="en-US" sz="800" dirty="0">
                <a:latin typeface="+mn-ea"/>
              </a:rPr>
              <a:t>결제금액</a:t>
            </a:r>
            <a:endParaRPr lang="en-US" altLang="ko-KR" sz="800" dirty="0">
              <a:latin typeface="+mn-ea"/>
            </a:endParaRPr>
          </a:p>
        </p:txBody>
      </p:sp>
      <p:sp>
        <p:nvSpPr>
          <p:cNvPr id="227" name="사각형: 둥근 모서리 35">
            <a:extLst>
              <a:ext uri="{FF2B5EF4-FFF2-40B4-BE49-F238E27FC236}">
                <a16:creationId xmlns:a16="http://schemas.microsoft.com/office/drawing/2014/main" id="{327488EB-0C8D-7176-DDE6-E7A02EF7AB99}"/>
              </a:ext>
            </a:extLst>
          </p:cNvPr>
          <p:cNvSpPr/>
          <p:nvPr/>
        </p:nvSpPr>
        <p:spPr>
          <a:xfrm>
            <a:off x="8367274" y="4266329"/>
            <a:ext cx="98223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8" name="타원 227">
            <a:extLst>
              <a:ext uri="{FF2B5EF4-FFF2-40B4-BE49-F238E27FC236}">
                <a16:creationId xmlns:a16="http://schemas.microsoft.com/office/drawing/2014/main" id="{3637D538-D9B5-8C88-18DD-2A133C8F80D3}"/>
              </a:ext>
            </a:extLst>
          </p:cNvPr>
          <p:cNvSpPr/>
          <p:nvPr/>
        </p:nvSpPr>
        <p:spPr>
          <a:xfrm>
            <a:off x="8474650" y="4314713"/>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9" name="TextBox 228">
            <a:extLst>
              <a:ext uri="{FF2B5EF4-FFF2-40B4-BE49-F238E27FC236}">
                <a16:creationId xmlns:a16="http://schemas.microsoft.com/office/drawing/2014/main" id="{7817B375-8F86-0253-89C8-74A2198A65A5}"/>
              </a:ext>
            </a:extLst>
          </p:cNvPr>
          <p:cNvSpPr txBox="1"/>
          <p:nvPr/>
        </p:nvSpPr>
        <p:spPr>
          <a:xfrm>
            <a:off x="8680418" y="4315491"/>
            <a:ext cx="655946" cy="230832"/>
          </a:xfrm>
          <a:prstGeom prst="rect">
            <a:avLst/>
          </a:prstGeom>
          <a:noFill/>
        </p:spPr>
        <p:txBody>
          <a:bodyPr wrap="square" rtlCol="0">
            <a:spAutoFit/>
          </a:bodyPr>
          <a:lstStyle/>
          <a:p>
            <a:r>
              <a:rPr lang="ko-KR" altLang="en-US" sz="900" dirty="0">
                <a:solidFill>
                  <a:schemeClr val="bg1"/>
                </a:solidFill>
              </a:rPr>
              <a:t>발행하기</a:t>
            </a:r>
          </a:p>
        </p:txBody>
      </p:sp>
      <p:sp>
        <p:nvSpPr>
          <p:cNvPr id="230" name="Accept">
            <a:extLst>
              <a:ext uri="{FF2B5EF4-FFF2-40B4-BE49-F238E27FC236}">
                <a16:creationId xmlns:a16="http://schemas.microsoft.com/office/drawing/2014/main" id="{B4C26B16-72E4-0ADF-1FA3-F79B465B1914}"/>
              </a:ext>
            </a:extLst>
          </p:cNvPr>
          <p:cNvSpPr>
            <a:spLocks noChangeAspect="1"/>
          </p:cNvSpPr>
          <p:nvPr/>
        </p:nvSpPr>
        <p:spPr bwMode="auto">
          <a:xfrm>
            <a:off x="8527484" y="4355687"/>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237" name="그룹 236">
            <a:extLst>
              <a:ext uri="{FF2B5EF4-FFF2-40B4-BE49-F238E27FC236}">
                <a16:creationId xmlns:a16="http://schemas.microsoft.com/office/drawing/2014/main" id="{9B8F5523-4596-4508-9DDF-1605190B9E11}"/>
              </a:ext>
            </a:extLst>
          </p:cNvPr>
          <p:cNvGrpSpPr/>
          <p:nvPr/>
        </p:nvGrpSpPr>
        <p:grpSpPr>
          <a:xfrm>
            <a:off x="327288" y="4207000"/>
            <a:ext cx="811764" cy="340368"/>
            <a:chOff x="7459478" y="5988238"/>
            <a:chExt cx="811764" cy="340368"/>
          </a:xfrm>
        </p:grpSpPr>
        <p:sp>
          <p:nvSpPr>
            <p:cNvPr id="238" name="사각형: 둥근 모서리 344">
              <a:extLst>
                <a:ext uri="{FF2B5EF4-FFF2-40B4-BE49-F238E27FC236}">
                  <a16:creationId xmlns:a16="http://schemas.microsoft.com/office/drawing/2014/main" id="{0C7232B1-9992-F311-EC48-38B9FC6375D3}"/>
                </a:ext>
              </a:extLst>
            </p:cNvPr>
            <p:cNvSpPr/>
            <p:nvPr/>
          </p:nvSpPr>
          <p:spPr>
            <a:xfrm>
              <a:off x="7459478" y="598823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9" name="타원 238">
              <a:extLst>
                <a:ext uri="{FF2B5EF4-FFF2-40B4-BE49-F238E27FC236}">
                  <a16:creationId xmlns:a16="http://schemas.microsoft.com/office/drawing/2014/main" id="{9DC9E8C8-C219-BB69-C2AE-EBA9E2F0DB80}"/>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0" name="TextBox 239">
              <a:extLst>
                <a:ext uri="{FF2B5EF4-FFF2-40B4-BE49-F238E27FC236}">
                  <a16:creationId xmlns:a16="http://schemas.microsoft.com/office/drawing/2014/main" id="{91E44058-7026-BDDF-CAD5-4D05E1EF46B5}"/>
                </a:ext>
              </a:extLst>
            </p:cNvPr>
            <p:cNvSpPr txBox="1"/>
            <p:nvPr/>
          </p:nvSpPr>
          <p:spPr>
            <a:xfrm>
              <a:off x="7771365" y="6037400"/>
              <a:ext cx="486835" cy="230832"/>
            </a:xfrm>
            <a:prstGeom prst="rect">
              <a:avLst/>
            </a:prstGeom>
            <a:noFill/>
          </p:spPr>
          <p:txBody>
            <a:bodyPr wrap="square" rtlCol="0">
              <a:spAutoFit/>
            </a:bodyPr>
            <a:lstStyle/>
            <a:p>
              <a:r>
                <a:rPr lang="ko-KR" altLang="en-US" sz="900" dirty="0" smtClean="0">
                  <a:solidFill>
                    <a:schemeClr val="bg1"/>
                  </a:solidFill>
                </a:rPr>
                <a:t>저장</a:t>
              </a:r>
              <a:endParaRPr lang="ko-KR" altLang="en-US" sz="900" dirty="0">
                <a:solidFill>
                  <a:schemeClr val="bg1"/>
                </a:solidFill>
              </a:endParaRPr>
            </a:p>
          </p:txBody>
        </p:sp>
        <p:sp>
          <p:nvSpPr>
            <p:cNvPr id="241" name="Save">
              <a:extLst>
                <a:ext uri="{FF2B5EF4-FFF2-40B4-BE49-F238E27FC236}">
                  <a16:creationId xmlns:a16="http://schemas.microsoft.com/office/drawing/2014/main" id="{1F26CC28-E796-922A-5076-9B32F3EB989A}"/>
                </a:ext>
              </a:extLst>
            </p:cNvPr>
            <p:cNvSpPr>
              <a:spLocks noChangeAspect="1" noEditPoints="1"/>
            </p:cNvSpPr>
            <p:nvPr/>
          </p:nvSpPr>
          <p:spPr bwMode="auto">
            <a:xfrm>
              <a:off x="7582070" y="610055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pic>
        <p:nvPicPr>
          <p:cNvPr id="246" name="그림 245">
            <a:extLst>
              <a:ext uri="{FF2B5EF4-FFF2-40B4-BE49-F238E27FC236}">
                <a16:creationId xmlns:a16="http://schemas.microsoft.com/office/drawing/2014/main" id="{155DE4F8-2539-9501-6F4A-61128E777D96}"/>
              </a:ext>
            </a:extLst>
          </p:cNvPr>
          <p:cNvPicPr>
            <a:picLocks noChangeAspect="1"/>
          </p:cNvPicPr>
          <p:nvPr/>
        </p:nvPicPr>
        <p:blipFill rotWithShape="1">
          <a:blip r:embed="rId8"/>
          <a:srcRect t="55145" r="88181"/>
          <a:stretch/>
        </p:blipFill>
        <p:spPr>
          <a:xfrm>
            <a:off x="7674251" y="1793667"/>
            <a:ext cx="219523" cy="239256"/>
          </a:xfrm>
          <a:prstGeom prst="rect">
            <a:avLst/>
          </a:prstGeom>
        </p:spPr>
      </p:pic>
      <p:sp>
        <p:nvSpPr>
          <p:cNvPr id="247" name="TextBox 246">
            <a:extLst>
              <a:ext uri="{FF2B5EF4-FFF2-40B4-BE49-F238E27FC236}">
                <a16:creationId xmlns:a16="http://schemas.microsoft.com/office/drawing/2014/main" id="{F4E35A61-3B88-F290-2F76-6482C3A88659}"/>
              </a:ext>
            </a:extLst>
          </p:cNvPr>
          <p:cNvSpPr txBox="1"/>
          <p:nvPr/>
        </p:nvSpPr>
        <p:spPr>
          <a:xfrm>
            <a:off x="7821336" y="1760818"/>
            <a:ext cx="723275" cy="253916"/>
          </a:xfrm>
          <a:prstGeom prst="rect">
            <a:avLst/>
          </a:prstGeom>
          <a:noFill/>
        </p:spPr>
        <p:txBody>
          <a:bodyPr wrap="none" rtlCol="0">
            <a:spAutoFit/>
          </a:bodyPr>
          <a:lstStyle/>
          <a:p>
            <a:r>
              <a:rPr lang="ko-KR" altLang="en-US" sz="1050" dirty="0" smtClean="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정산정보</a:t>
            </a:r>
            <a:endPar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pic>
        <p:nvPicPr>
          <p:cNvPr id="248" name="그림 247">
            <a:extLst>
              <a:ext uri="{FF2B5EF4-FFF2-40B4-BE49-F238E27FC236}">
                <a16:creationId xmlns:a16="http://schemas.microsoft.com/office/drawing/2014/main" id="{11F71CF7-2E0F-3DB1-D980-5E3F916ECD7C}"/>
              </a:ext>
            </a:extLst>
          </p:cNvPr>
          <p:cNvPicPr>
            <a:picLocks noChangeAspect="1"/>
          </p:cNvPicPr>
          <p:nvPr/>
        </p:nvPicPr>
        <p:blipFill rotWithShape="1">
          <a:blip r:embed="rId8"/>
          <a:srcRect t="6159" r="88181" b="48986"/>
          <a:stretch/>
        </p:blipFill>
        <p:spPr>
          <a:xfrm>
            <a:off x="8430025" y="1775005"/>
            <a:ext cx="219523" cy="239256"/>
          </a:xfrm>
          <a:prstGeom prst="rect">
            <a:avLst/>
          </a:prstGeom>
        </p:spPr>
      </p:pic>
      <p:sp>
        <p:nvSpPr>
          <p:cNvPr id="249" name="TextBox 248">
            <a:extLst>
              <a:ext uri="{FF2B5EF4-FFF2-40B4-BE49-F238E27FC236}">
                <a16:creationId xmlns:a16="http://schemas.microsoft.com/office/drawing/2014/main" id="{09FAC57C-548F-AFC5-6EA4-0060850B6F5B}"/>
              </a:ext>
            </a:extLst>
          </p:cNvPr>
          <p:cNvSpPr txBox="1"/>
          <p:nvPr/>
        </p:nvSpPr>
        <p:spPr>
          <a:xfrm>
            <a:off x="8577110" y="1760818"/>
            <a:ext cx="723275" cy="253916"/>
          </a:xfrm>
          <a:prstGeom prst="rect">
            <a:avLst/>
          </a:prstGeom>
          <a:noFill/>
        </p:spPr>
        <p:txBody>
          <a:bodyPr wrap="none" rtlCol="0">
            <a:spAutoFit/>
          </a:bodyPr>
          <a:lstStyle/>
          <a:p>
            <a:r>
              <a:rPr lang="ko-KR" altLang="en-US" sz="1050" dirty="0" smtClean="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결제내역</a:t>
            </a:r>
            <a:endPar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90" name="TextBox 89">
            <a:extLst>
              <a:ext uri="{FF2B5EF4-FFF2-40B4-BE49-F238E27FC236}">
                <a16:creationId xmlns:a16="http://schemas.microsoft.com/office/drawing/2014/main" id="{FDDA8914-A4BF-FCA6-4C82-EA3C1838E7F4}"/>
              </a:ext>
            </a:extLst>
          </p:cNvPr>
          <p:cNvSpPr txBox="1"/>
          <p:nvPr/>
        </p:nvSpPr>
        <p:spPr>
          <a:xfrm>
            <a:off x="3167013" y="1232974"/>
            <a:ext cx="1377300" cy="276999"/>
          </a:xfrm>
          <a:prstGeom prst="rect">
            <a:avLst/>
          </a:prstGeom>
          <a:noFill/>
        </p:spPr>
        <p:txBody>
          <a:bodyPr wrap="square" rtlCol="0">
            <a:spAutoFit/>
          </a:bodyPr>
          <a:lstStyle/>
          <a:p>
            <a:pPr algn="ctr"/>
            <a:r>
              <a:rPr lang="ko-KR" altLang="en-US" sz="1200" dirty="0" smtClean="0">
                <a:solidFill>
                  <a:srgbClr val="0D6EFD"/>
                </a:solidFill>
              </a:rPr>
              <a:t>현금영수증</a:t>
            </a:r>
            <a:endParaRPr lang="ko-KR" altLang="en-US" sz="1200" dirty="0">
              <a:solidFill>
                <a:srgbClr val="0D6EFD"/>
              </a:solidFill>
            </a:endParaRPr>
          </a:p>
        </p:txBody>
      </p:sp>
      <p:sp>
        <p:nvSpPr>
          <p:cNvPr id="91" name="TextBox 90">
            <a:extLst>
              <a:ext uri="{FF2B5EF4-FFF2-40B4-BE49-F238E27FC236}">
                <a16:creationId xmlns:a16="http://schemas.microsoft.com/office/drawing/2014/main" id="{9D3EE38A-0871-7A68-6A10-C4A122FA2683}"/>
              </a:ext>
            </a:extLst>
          </p:cNvPr>
          <p:cNvSpPr txBox="1"/>
          <p:nvPr/>
        </p:nvSpPr>
        <p:spPr>
          <a:xfrm>
            <a:off x="1903419" y="1232973"/>
            <a:ext cx="863801" cy="276999"/>
          </a:xfrm>
          <a:prstGeom prst="rect">
            <a:avLst/>
          </a:prstGeom>
          <a:noFill/>
        </p:spPr>
        <p:txBody>
          <a:bodyPr wrap="square" rtlCol="0">
            <a:spAutoFit/>
          </a:bodyPr>
          <a:lstStyle/>
          <a:p>
            <a:pPr algn="ctr"/>
            <a:r>
              <a:rPr lang="ko-KR" altLang="en-US" sz="1200" dirty="0" smtClean="0">
                <a:solidFill>
                  <a:schemeClr val="bg1">
                    <a:lumMod val="50000"/>
                  </a:schemeClr>
                </a:solidFill>
              </a:rPr>
              <a:t>카드결제</a:t>
            </a:r>
            <a:endParaRPr lang="ko-KR" altLang="en-US" sz="1200" dirty="0">
              <a:solidFill>
                <a:schemeClr val="bg1">
                  <a:lumMod val="50000"/>
                </a:schemeClr>
              </a:solidFill>
            </a:endParaRPr>
          </a:p>
        </p:txBody>
      </p:sp>
      <p:cxnSp>
        <p:nvCxnSpPr>
          <p:cNvPr id="92" name="직선 연결선 91">
            <a:extLst>
              <a:ext uri="{FF2B5EF4-FFF2-40B4-BE49-F238E27FC236}">
                <a16:creationId xmlns:a16="http://schemas.microsoft.com/office/drawing/2014/main" id="{06190622-11D5-6E69-9257-A97B632C1AEA}"/>
              </a:ext>
            </a:extLst>
          </p:cNvPr>
          <p:cNvCxnSpPr>
            <a:cxnSpLocks/>
          </p:cNvCxnSpPr>
          <p:nvPr/>
        </p:nvCxnSpPr>
        <p:spPr>
          <a:xfrm>
            <a:off x="1723407" y="1564647"/>
            <a:ext cx="6030628"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93" name="직선 연결선 92">
            <a:extLst>
              <a:ext uri="{FF2B5EF4-FFF2-40B4-BE49-F238E27FC236}">
                <a16:creationId xmlns:a16="http://schemas.microsoft.com/office/drawing/2014/main" id="{65308393-1684-D8E4-8CDE-060B5A75B843}"/>
              </a:ext>
            </a:extLst>
          </p:cNvPr>
          <p:cNvCxnSpPr>
            <a:cxnSpLocks/>
          </p:cNvCxnSpPr>
          <p:nvPr/>
        </p:nvCxnSpPr>
        <p:spPr>
          <a:xfrm flipV="1">
            <a:off x="3204590" y="1560285"/>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94" name="TextBox 93">
            <a:extLst>
              <a:ext uri="{FF2B5EF4-FFF2-40B4-BE49-F238E27FC236}">
                <a16:creationId xmlns:a16="http://schemas.microsoft.com/office/drawing/2014/main" id="{FDDA8914-A4BF-FCA6-4C82-EA3C1838E7F4}"/>
              </a:ext>
            </a:extLst>
          </p:cNvPr>
          <p:cNvSpPr txBox="1"/>
          <p:nvPr/>
        </p:nvSpPr>
        <p:spPr>
          <a:xfrm>
            <a:off x="4795404"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가상계좌</a:t>
            </a:r>
            <a:endParaRPr lang="ko-KR" altLang="en-US" sz="1200" dirty="0">
              <a:solidFill>
                <a:schemeClr val="bg1">
                  <a:lumMod val="50000"/>
                </a:schemeClr>
              </a:solidFill>
            </a:endParaRPr>
          </a:p>
        </p:txBody>
      </p:sp>
      <p:sp>
        <p:nvSpPr>
          <p:cNvPr id="95" name="TextBox 94">
            <a:extLst>
              <a:ext uri="{FF2B5EF4-FFF2-40B4-BE49-F238E27FC236}">
                <a16:creationId xmlns:a16="http://schemas.microsoft.com/office/drawing/2014/main" id="{FDDA8914-A4BF-FCA6-4C82-EA3C1838E7F4}"/>
              </a:ext>
            </a:extLst>
          </p:cNvPr>
          <p:cNvSpPr txBox="1"/>
          <p:nvPr/>
        </p:nvSpPr>
        <p:spPr>
          <a:xfrm>
            <a:off x="6376735" y="1230458"/>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정산</a:t>
            </a:r>
            <a:r>
              <a:rPr lang="ko-KR" altLang="en-US" sz="1200" dirty="0">
                <a:solidFill>
                  <a:schemeClr val="bg1">
                    <a:lumMod val="50000"/>
                  </a:schemeClr>
                </a:solidFill>
              </a:rPr>
              <a:t>서</a:t>
            </a:r>
          </a:p>
        </p:txBody>
      </p:sp>
      <p:sp>
        <p:nvSpPr>
          <p:cNvPr id="97" name="직사각형 96">
            <a:extLst>
              <a:ext uri="{FF2B5EF4-FFF2-40B4-BE49-F238E27FC236}">
                <a16:creationId xmlns:a16="http://schemas.microsoft.com/office/drawing/2014/main" id="{028D4848-4F22-FE7B-1D01-1285C118A637}"/>
              </a:ext>
            </a:extLst>
          </p:cNvPr>
          <p:cNvSpPr/>
          <p:nvPr/>
        </p:nvSpPr>
        <p:spPr>
          <a:xfrm>
            <a:off x="4965446" y="3478070"/>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98" name="TextBox 97">
            <a:extLst>
              <a:ext uri="{FF2B5EF4-FFF2-40B4-BE49-F238E27FC236}">
                <a16:creationId xmlns:a16="http://schemas.microsoft.com/office/drawing/2014/main" id="{31E1D84C-324D-E06D-7BB6-9A8B570E259A}"/>
              </a:ext>
            </a:extLst>
          </p:cNvPr>
          <p:cNvSpPr txBox="1"/>
          <p:nvPr/>
        </p:nvSpPr>
        <p:spPr>
          <a:xfrm>
            <a:off x="5007180" y="3404923"/>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smtClean="0">
                <a:latin typeface="+mn-ea"/>
              </a:rPr>
              <a:t>본부결제</a:t>
            </a:r>
            <a:endParaRPr lang="en-US" altLang="ko-KR" sz="800" dirty="0">
              <a:latin typeface="+mn-ea"/>
            </a:endParaRPr>
          </a:p>
        </p:txBody>
      </p:sp>
    </p:spTree>
    <p:extLst>
      <p:ext uri="{BB962C8B-B14F-4D97-AF65-F5344CB8AC3E}">
        <p14:creationId xmlns:p14="http://schemas.microsoft.com/office/powerpoint/2010/main" val="13103230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619844"/>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현금영수증 발급취소</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다음슬라이드</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참고</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smtClean="0"/>
              <a:t>&gt; </a:t>
            </a:r>
            <a:r>
              <a:rPr lang="ko-KR" altLang="en-US" dirty="0" smtClean="0"/>
              <a:t>회원정산</a:t>
            </a:r>
            <a:endParaRPr lang="ko-KR" altLang="en-US" dirty="0"/>
          </a:p>
          <a:p>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AG05020301000, AG05020302000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회원정산</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7434"/>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7035"/>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7035"/>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4"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7035"/>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7035"/>
            <a:ext cx="1350286"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01" name="사각형: 둥근 모서리 300">
            <a:extLst>
              <a:ext uri="{FF2B5EF4-FFF2-40B4-BE49-F238E27FC236}">
                <a16:creationId xmlns:a16="http://schemas.microsoft.com/office/drawing/2014/main" id="{2562AFEA-73FE-7F33-80A7-6E471F496512}"/>
              </a:ext>
            </a:extLst>
          </p:cNvPr>
          <p:cNvSpPr/>
          <p:nvPr/>
        </p:nvSpPr>
        <p:spPr>
          <a:xfrm>
            <a:off x="179704" y="3716672"/>
            <a:ext cx="4632442" cy="2107257"/>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2" name="TextBox 301">
            <a:extLst>
              <a:ext uri="{FF2B5EF4-FFF2-40B4-BE49-F238E27FC236}">
                <a16:creationId xmlns:a16="http://schemas.microsoft.com/office/drawing/2014/main" id="{8AAEFCDB-C2D5-FDAF-B075-435EE43A9BE9}"/>
              </a:ext>
            </a:extLst>
          </p:cNvPr>
          <p:cNvSpPr txBox="1"/>
          <p:nvPr/>
        </p:nvSpPr>
        <p:spPr>
          <a:xfrm>
            <a:off x="235211" y="3916249"/>
            <a:ext cx="2016899" cy="261610"/>
          </a:xfrm>
          <a:prstGeom prst="rect">
            <a:avLst/>
          </a:prstGeom>
          <a:noFill/>
        </p:spPr>
        <p:txBody>
          <a:bodyPr wrap="none" rtlCol="0">
            <a:spAutoFit/>
          </a:bodyPr>
          <a:lstStyle/>
          <a:p>
            <a:r>
              <a:rPr lang="ko-KR" altLang="en-US" sz="1100" dirty="0">
                <a:solidFill>
                  <a:srgbClr val="0D6EFD"/>
                </a:solidFill>
              </a:rPr>
              <a:t>카드결제 </a:t>
            </a:r>
            <a:r>
              <a:rPr lang="en-US" altLang="ko-KR" sz="1100" dirty="0">
                <a:solidFill>
                  <a:srgbClr val="0D6EFD"/>
                </a:solidFill>
              </a:rPr>
              <a:t>/ </a:t>
            </a:r>
            <a:r>
              <a:rPr lang="ko-KR" altLang="en-US" sz="1100" dirty="0">
                <a:solidFill>
                  <a:srgbClr val="0D6EFD"/>
                </a:solidFill>
              </a:rPr>
              <a:t>현금영수증 </a:t>
            </a:r>
            <a:r>
              <a:rPr lang="en-US" altLang="ko-KR" sz="1100" dirty="0">
                <a:solidFill>
                  <a:srgbClr val="0D6EFD"/>
                </a:solidFill>
              </a:rPr>
              <a:t>- </a:t>
            </a:r>
            <a:r>
              <a:rPr lang="ko-KR" altLang="en-US" sz="1100" dirty="0">
                <a:solidFill>
                  <a:srgbClr val="0D6EFD"/>
                </a:solidFill>
              </a:rPr>
              <a:t>본부매출</a:t>
            </a:r>
            <a:endParaRPr lang="ko-KR" altLang="en-US" sz="1100" dirty="0">
              <a:solidFill>
                <a:schemeClr val="bg1">
                  <a:lumMod val="50000"/>
                </a:schemeClr>
              </a:solidFill>
            </a:endParaRPr>
          </a:p>
        </p:txBody>
      </p:sp>
      <p:cxnSp>
        <p:nvCxnSpPr>
          <p:cNvPr id="303" name="직선 연결선 302">
            <a:extLst>
              <a:ext uri="{FF2B5EF4-FFF2-40B4-BE49-F238E27FC236}">
                <a16:creationId xmlns:a16="http://schemas.microsoft.com/office/drawing/2014/main" id="{159DFBE7-65C2-6831-9FB8-42DCAE3D58EE}"/>
              </a:ext>
            </a:extLst>
          </p:cNvPr>
          <p:cNvCxnSpPr>
            <a:cxnSpLocks/>
          </p:cNvCxnSpPr>
          <p:nvPr/>
        </p:nvCxnSpPr>
        <p:spPr>
          <a:xfrm>
            <a:off x="304735" y="4243557"/>
            <a:ext cx="4429384"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497" name="TextBox 496">
            <a:extLst>
              <a:ext uri="{FF2B5EF4-FFF2-40B4-BE49-F238E27FC236}">
                <a16:creationId xmlns:a16="http://schemas.microsoft.com/office/drawing/2014/main" id="{76E204DF-1EA0-B45E-8081-6EA785B7495D}"/>
              </a:ext>
            </a:extLst>
          </p:cNvPr>
          <p:cNvSpPr txBox="1"/>
          <p:nvPr/>
        </p:nvSpPr>
        <p:spPr>
          <a:xfrm>
            <a:off x="8862608" y="5184342"/>
            <a:ext cx="885967" cy="230832"/>
          </a:xfrm>
          <a:prstGeom prst="rect">
            <a:avLst/>
          </a:prstGeom>
          <a:noFill/>
        </p:spPr>
        <p:txBody>
          <a:bodyPr wrap="square" rtlCol="0">
            <a:spAutoFit/>
          </a:bodyPr>
          <a:lstStyle/>
          <a:p>
            <a:r>
              <a:rPr lang="ko-KR" altLang="en-US" sz="900">
                <a:solidFill>
                  <a:schemeClr val="bg1"/>
                </a:solidFill>
              </a:rPr>
              <a:t>영수증확인</a:t>
            </a:r>
            <a:endParaRPr lang="ko-KR" altLang="en-US" sz="900" dirty="0">
              <a:solidFill>
                <a:schemeClr val="bg1"/>
              </a:solidFill>
            </a:endParaRPr>
          </a:p>
        </p:txBody>
      </p:sp>
      <p:sp>
        <p:nvSpPr>
          <p:cNvPr id="2" name="TextBox 1">
            <a:extLst>
              <a:ext uri="{FF2B5EF4-FFF2-40B4-BE49-F238E27FC236}">
                <a16:creationId xmlns:a16="http://schemas.microsoft.com/office/drawing/2014/main" id="{8171709A-8645-E557-7E59-580BE6C385EB}"/>
              </a:ext>
            </a:extLst>
          </p:cNvPr>
          <p:cNvSpPr txBox="1"/>
          <p:nvPr/>
        </p:nvSpPr>
        <p:spPr>
          <a:xfrm>
            <a:off x="3256220" y="3935394"/>
            <a:ext cx="671979" cy="261610"/>
          </a:xfrm>
          <a:prstGeom prst="rect">
            <a:avLst/>
          </a:prstGeom>
          <a:noFill/>
        </p:spPr>
        <p:txBody>
          <a:bodyPr wrap="none" rtlCol="0">
            <a:spAutoFit/>
          </a:bodyPr>
          <a:lstStyle/>
          <a:p>
            <a:r>
              <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카드결제</a:t>
            </a:r>
          </a:p>
        </p:txBody>
      </p:sp>
      <p:pic>
        <p:nvPicPr>
          <p:cNvPr id="47" name="그림 46">
            <a:extLst>
              <a:ext uri="{FF2B5EF4-FFF2-40B4-BE49-F238E27FC236}">
                <a16:creationId xmlns:a16="http://schemas.microsoft.com/office/drawing/2014/main" id="{8C36F65A-432B-E58E-468C-9B1C7BA60F9B}"/>
              </a:ext>
            </a:extLst>
          </p:cNvPr>
          <p:cNvPicPr>
            <a:picLocks noChangeAspect="1"/>
          </p:cNvPicPr>
          <p:nvPr/>
        </p:nvPicPr>
        <p:blipFill rotWithShape="1">
          <a:blip r:embed="rId6"/>
          <a:srcRect t="6159" r="88181" b="48986"/>
          <a:stretch/>
        </p:blipFill>
        <p:spPr>
          <a:xfrm>
            <a:off x="3097592" y="3949581"/>
            <a:ext cx="219523" cy="239256"/>
          </a:xfrm>
          <a:prstGeom prst="rect">
            <a:avLst/>
          </a:prstGeom>
        </p:spPr>
      </p:pic>
      <p:sp>
        <p:nvSpPr>
          <p:cNvPr id="48" name="TextBox 47">
            <a:extLst>
              <a:ext uri="{FF2B5EF4-FFF2-40B4-BE49-F238E27FC236}">
                <a16:creationId xmlns:a16="http://schemas.microsoft.com/office/drawing/2014/main" id="{E6D39319-382B-2128-922C-B9CBD3DDF75B}"/>
              </a:ext>
            </a:extLst>
          </p:cNvPr>
          <p:cNvSpPr txBox="1"/>
          <p:nvPr/>
        </p:nvSpPr>
        <p:spPr>
          <a:xfrm>
            <a:off x="4011994" y="3935394"/>
            <a:ext cx="777777" cy="253916"/>
          </a:xfrm>
          <a:prstGeom prst="rect">
            <a:avLst/>
          </a:prstGeom>
          <a:noFill/>
        </p:spPr>
        <p:txBody>
          <a:bodyPr wrap="none" rtlCol="0">
            <a:spAutoFit/>
          </a:bodyPr>
          <a:lstStyle/>
          <a:p>
            <a:r>
              <a:rPr lang="ko-KR" altLang="en-US" sz="105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현금영수증</a:t>
            </a:r>
          </a:p>
        </p:txBody>
      </p:sp>
      <p:pic>
        <p:nvPicPr>
          <p:cNvPr id="49" name="그림 48">
            <a:extLst>
              <a:ext uri="{FF2B5EF4-FFF2-40B4-BE49-F238E27FC236}">
                <a16:creationId xmlns:a16="http://schemas.microsoft.com/office/drawing/2014/main" id="{62D6EDBE-E32B-9C71-6DEC-E23A2CCCB9B5}"/>
              </a:ext>
            </a:extLst>
          </p:cNvPr>
          <p:cNvPicPr>
            <a:picLocks noChangeAspect="1"/>
          </p:cNvPicPr>
          <p:nvPr/>
        </p:nvPicPr>
        <p:blipFill rotWithShape="1">
          <a:blip r:embed="rId6"/>
          <a:srcRect t="55145" r="88181"/>
          <a:stretch/>
        </p:blipFill>
        <p:spPr>
          <a:xfrm>
            <a:off x="3870672" y="3968243"/>
            <a:ext cx="219523" cy="239256"/>
          </a:xfrm>
          <a:prstGeom prst="rect">
            <a:avLst/>
          </a:prstGeom>
        </p:spPr>
      </p:pic>
      <p:sp>
        <p:nvSpPr>
          <p:cNvPr id="492" name="사각형: 둥근 모서리 491">
            <a:extLst>
              <a:ext uri="{FF2B5EF4-FFF2-40B4-BE49-F238E27FC236}">
                <a16:creationId xmlns:a16="http://schemas.microsoft.com/office/drawing/2014/main" id="{EEA8EFB6-0A36-5031-1DDD-FDCD5C1F8460}"/>
              </a:ext>
            </a:extLst>
          </p:cNvPr>
          <p:cNvSpPr/>
          <p:nvPr/>
        </p:nvSpPr>
        <p:spPr>
          <a:xfrm>
            <a:off x="4964140" y="4856415"/>
            <a:ext cx="4632442" cy="436021"/>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93" name="TextBox 492">
            <a:extLst>
              <a:ext uri="{FF2B5EF4-FFF2-40B4-BE49-F238E27FC236}">
                <a16:creationId xmlns:a16="http://schemas.microsoft.com/office/drawing/2014/main" id="{7C320588-9011-F6A4-3839-0E501100707F}"/>
              </a:ext>
            </a:extLst>
          </p:cNvPr>
          <p:cNvSpPr txBox="1"/>
          <p:nvPr/>
        </p:nvSpPr>
        <p:spPr>
          <a:xfrm>
            <a:off x="5019647" y="4949385"/>
            <a:ext cx="864339" cy="261610"/>
          </a:xfrm>
          <a:prstGeom prst="rect">
            <a:avLst/>
          </a:prstGeom>
          <a:noFill/>
        </p:spPr>
        <p:txBody>
          <a:bodyPr wrap="none" rtlCol="0">
            <a:spAutoFit/>
          </a:bodyPr>
          <a:lstStyle/>
          <a:p>
            <a:r>
              <a:rPr lang="ko-KR" altLang="en-US" sz="1100" dirty="0">
                <a:solidFill>
                  <a:srgbClr val="0D6EFD"/>
                </a:solidFill>
              </a:rPr>
              <a:t>총 결제금액</a:t>
            </a:r>
            <a:r>
              <a:rPr lang="en-US" altLang="ko-KR" sz="1100" dirty="0">
                <a:solidFill>
                  <a:srgbClr val="0D6EFD"/>
                </a:solidFill>
              </a:rPr>
              <a:t>:</a:t>
            </a:r>
            <a:endParaRPr lang="ko-KR" altLang="en-US" sz="1100" dirty="0">
              <a:solidFill>
                <a:schemeClr val="bg1">
                  <a:lumMod val="50000"/>
                </a:schemeClr>
              </a:solidFill>
            </a:endParaRPr>
          </a:p>
        </p:txBody>
      </p:sp>
      <p:sp>
        <p:nvSpPr>
          <p:cNvPr id="499" name="TextBox 498">
            <a:extLst>
              <a:ext uri="{FF2B5EF4-FFF2-40B4-BE49-F238E27FC236}">
                <a16:creationId xmlns:a16="http://schemas.microsoft.com/office/drawing/2014/main" id="{B6F69F5E-D35A-103C-A062-63FF8EB1E696}"/>
              </a:ext>
            </a:extLst>
          </p:cNvPr>
          <p:cNvSpPr txBox="1"/>
          <p:nvPr/>
        </p:nvSpPr>
        <p:spPr>
          <a:xfrm>
            <a:off x="8203175" y="4901900"/>
            <a:ext cx="1370888" cy="369332"/>
          </a:xfrm>
          <a:prstGeom prst="rect">
            <a:avLst/>
          </a:prstGeom>
          <a:noFill/>
        </p:spPr>
        <p:txBody>
          <a:bodyPr wrap="none" rtlCol="0">
            <a:spAutoFit/>
          </a:bodyPr>
          <a:lstStyle/>
          <a:p>
            <a:r>
              <a:rPr lang="en-US" altLang="ko-KR" b="1" dirty="0">
                <a:solidFill>
                  <a:srgbClr val="0D6EFD"/>
                </a:solidFill>
              </a:rPr>
              <a:t>3,690,000</a:t>
            </a:r>
            <a:endParaRPr lang="ko-KR" altLang="en-US" b="1" dirty="0">
              <a:solidFill>
                <a:srgbClr val="0D6EFD"/>
              </a:solidFill>
            </a:endParaRPr>
          </a:p>
        </p:txBody>
      </p:sp>
      <p:sp>
        <p:nvSpPr>
          <p:cNvPr id="500" name="TextBox 499">
            <a:extLst>
              <a:ext uri="{FF2B5EF4-FFF2-40B4-BE49-F238E27FC236}">
                <a16:creationId xmlns:a16="http://schemas.microsoft.com/office/drawing/2014/main" id="{F34ECB1A-CA58-1F9D-2968-018A3ED21F7F}"/>
              </a:ext>
            </a:extLst>
          </p:cNvPr>
          <p:cNvSpPr txBox="1"/>
          <p:nvPr/>
        </p:nvSpPr>
        <p:spPr>
          <a:xfrm>
            <a:off x="8848362" y="4227220"/>
            <a:ext cx="885967" cy="230832"/>
          </a:xfrm>
          <a:prstGeom prst="rect">
            <a:avLst/>
          </a:prstGeom>
          <a:noFill/>
        </p:spPr>
        <p:txBody>
          <a:bodyPr wrap="square" rtlCol="0">
            <a:spAutoFit/>
          </a:bodyPr>
          <a:lstStyle/>
          <a:p>
            <a:r>
              <a:rPr lang="ko-KR" altLang="en-US" sz="900" dirty="0">
                <a:solidFill>
                  <a:schemeClr val="bg1"/>
                </a:solidFill>
              </a:rPr>
              <a:t>영수증확인</a:t>
            </a:r>
          </a:p>
        </p:txBody>
      </p:sp>
      <p:sp>
        <p:nvSpPr>
          <p:cNvPr id="3" name="사각형: 둥근 모서리 2">
            <a:extLst>
              <a:ext uri="{FF2B5EF4-FFF2-40B4-BE49-F238E27FC236}">
                <a16:creationId xmlns:a16="http://schemas.microsoft.com/office/drawing/2014/main" id="{C1F06745-8329-5E4E-299D-63B59D3BF4F5}"/>
              </a:ext>
            </a:extLst>
          </p:cNvPr>
          <p:cNvSpPr/>
          <p:nvPr/>
        </p:nvSpPr>
        <p:spPr>
          <a:xfrm>
            <a:off x="1941050" y="5910686"/>
            <a:ext cx="982234"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타원 3">
            <a:extLst>
              <a:ext uri="{FF2B5EF4-FFF2-40B4-BE49-F238E27FC236}">
                <a16:creationId xmlns:a16="http://schemas.microsoft.com/office/drawing/2014/main" id="{09CBD9E8-F517-AB95-C5C3-90616DE6E7F4}"/>
              </a:ext>
            </a:extLst>
          </p:cNvPr>
          <p:cNvSpPr/>
          <p:nvPr/>
        </p:nvSpPr>
        <p:spPr>
          <a:xfrm>
            <a:off x="2048426" y="5959070"/>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a:extLst>
              <a:ext uri="{FF2B5EF4-FFF2-40B4-BE49-F238E27FC236}">
                <a16:creationId xmlns:a16="http://schemas.microsoft.com/office/drawing/2014/main" id="{899B066A-AD18-A059-7675-99B1BDCB83B0}"/>
              </a:ext>
            </a:extLst>
          </p:cNvPr>
          <p:cNvSpPr txBox="1"/>
          <p:nvPr/>
        </p:nvSpPr>
        <p:spPr>
          <a:xfrm>
            <a:off x="2254194" y="5959848"/>
            <a:ext cx="655946" cy="230832"/>
          </a:xfrm>
          <a:prstGeom prst="rect">
            <a:avLst/>
          </a:prstGeom>
          <a:noFill/>
        </p:spPr>
        <p:txBody>
          <a:bodyPr wrap="square" rtlCol="0">
            <a:spAutoFit/>
          </a:bodyPr>
          <a:lstStyle/>
          <a:p>
            <a:r>
              <a:rPr lang="ko-KR" altLang="en-US" sz="900" dirty="0">
                <a:solidFill>
                  <a:schemeClr val="bg1"/>
                </a:solidFill>
              </a:rPr>
              <a:t>추가입력</a:t>
            </a:r>
          </a:p>
        </p:txBody>
      </p:sp>
      <p:sp>
        <p:nvSpPr>
          <p:cNvPr id="6" name="Delete">
            <a:extLst>
              <a:ext uri="{FF2B5EF4-FFF2-40B4-BE49-F238E27FC236}">
                <a16:creationId xmlns:a16="http://schemas.microsoft.com/office/drawing/2014/main" id="{6F7991DF-F001-7538-1EAC-6E1469530D38}"/>
              </a:ext>
            </a:extLst>
          </p:cNvPr>
          <p:cNvSpPr>
            <a:spLocks noChangeAspect="1"/>
          </p:cNvSpPr>
          <p:nvPr/>
        </p:nvSpPr>
        <p:spPr bwMode="auto">
          <a:xfrm rot="2700000">
            <a:off x="2109650" y="6025141"/>
            <a:ext cx="114300" cy="114300"/>
          </a:xfrm>
          <a:custGeom>
            <a:avLst/>
            <a:gdLst>
              <a:gd name="T0" fmla="*/ 969 w 990"/>
              <a:gd name="T1" fmla="*/ 855 h 990"/>
              <a:gd name="T2" fmla="*/ 855 w 990"/>
              <a:gd name="T3" fmla="*/ 969 h 990"/>
              <a:gd name="T4" fmla="*/ 780 w 990"/>
              <a:gd name="T5" fmla="*/ 969 h 990"/>
              <a:gd name="T6" fmla="*/ 495 w 990"/>
              <a:gd name="T7" fmla="*/ 685 h 990"/>
              <a:gd name="T8" fmla="*/ 211 w 990"/>
              <a:gd name="T9" fmla="*/ 969 h 990"/>
              <a:gd name="T10" fmla="*/ 135 w 990"/>
              <a:gd name="T11" fmla="*/ 969 h 990"/>
              <a:gd name="T12" fmla="*/ 21 w 990"/>
              <a:gd name="T13" fmla="*/ 856 h 990"/>
              <a:gd name="T14" fmla="*/ 21 w 990"/>
              <a:gd name="T15" fmla="*/ 780 h 990"/>
              <a:gd name="T16" fmla="*/ 305 w 990"/>
              <a:gd name="T17" fmla="*/ 495 h 990"/>
              <a:gd name="T18" fmla="*/ 21 w 990"/>
              <a:gd name="T19" fmla="*/ 211 h 990"/>
              <a:gd name="T20" fmla="*/ 21 w 990"/>
              <a:gd name="T21" fmla="*/ 135 h 990"/>
              <a:gd name="T22" fmla="*/ 135 w 990"/>
              <a:gd name="T23" fmla="*/ 21 h 990"/>
              <a:gd name="T24" fmla="*/ 211 w 990"/>
              <a:gd name="T25" fmla="*/ 21 h 990"/>
              <a:gd name="T26" fmla="*/ 495 w 990"/>
              <a:gd name="T27" fmla="*/ 305 h 990"/>
              <a:gd name="T28" fmla="*/ 780 w 990"/>
              <a:gd name="T29" fmla="*/ 21 h 990"/>
              <a:gd name="T30" fmla="*/ 855 w 990"/>
              <a:gd name="T31" fmla="*/ 21 h 990"/>
              <a:gd name="T32" fmla="*/ 969 w 990"/>
              <a:gd name="T33" fmla="*/ 135 h 990"/>
              <a:gd name="T34" fmla="*/ 969 w 990"/>
              <a:gd name="T35" fmla="*/ 211 h 990"/>
              <a:gd name="T36" fmla="*/ 685 w 990"/>
              <a:gd name="T37" fmla="*/ 495 h 990"/>
              <a:gd name="T38" fmla="*/ 969 w 990"/>
              <a:gd name="T39" fmla="*/ 780 h 990"/>
              <a:gd name="T40" fmla="*/ 969 w 990"/>
              <a:gd name="T41" fmla="*/ 856 h 990"/>
              <a:gd name="T42" fmla="*/ 969 w 990"/>
              <a:gd name="T43" fmla="*/ 855 h 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90" h="990">
                <a:moveTo>
                  <a:pt x="969" y="855"/>
                </a:moveTo>
                <a:lnTo>
                  <a:pt x="855" y="969"/>
                </a:lnTo>
                <a:cubicBezTo>
                  <a:pt x="835" y="990"/>
                  <a:pt x="801" y="990"/>
                  <a:pt x="780" y="969"/>
                </a:cubicBezTo>
                <a:lnTo>
                  <a:pt x="495" y="685"/>
                </a:lnTo>
                <a:lnTo>
                  <a:pt x="211" y="969"/>
                </a:lnTo>
                <a:cubicBezTo>
                  <a:pt x="190" y="990"/>
                  <a:pt x="156" y="990"/>
                  <a:pt x="135" y="969"/>
                </a:cubicBezTo>
                <a:lnTo>
                  <a:pt x="21" y="856"/>
                </a:lnTo>
                <a:cubicBezTo>
                  <a:pt x="0" y="835"/>
                  <a:pt x="0" y="801"/>
                  <a:pt x="21" y="780"/>
                </a:cubicBezTo>
                <a:lnTo>
                  <a:pt x="305" y="495"/>
                </a:lnTo>
                <a:lnTo>
                  <a:pt x="21" y="211"/>
                </a:lnTo>
                <a:cubicBezTo>
                  <a:pt x="0" y="190"/>
                  <a:pt x="0" y="156"/>
                  <a:pt x="21" y="135"/>
                </a:cubicBezTo>
                <a:lnTo>
                  <a:pt x="135" y="21"/>
                </a:lnTo>
                <a:cubicBezTo>
                  <a:pt x="156" y="0"/>
                  <a:pt x="190" y="0"/>
                  <a:pt x="211" y="21"/>
                </a:cubicBezTo>
                <a:lnTo>
                  <a:pt x="495" y="305"/>
                </a:lnTo>
                <a:lnTo>
                  <a:pt x="780" y="21"/>
                </a:lnTo>
                <a:cubicBezTo>
                  <a:pt x="801" y="0"/>
                  <a:pt x="835" y="0"/>
                  <a:pt x="855" y="21"/>
                </a:cubicBezTo>
                <a:lnTo>
                  <a:pt x="969" y="135"/>
                </a:lnTo>
                <a:cubicBezTo>
                  <a:pt x="990" y="156"/>
                  <a:pt x="990" y="190"/>
                  <a:pt x="969" y="211"/>
                </a:cubicBezTo>
                <a:lnTo>
                  <a:pt x="685" y="495"/>
                </a:lnTo>
                <a:lnTo>
                  <a:pt x="969" y="780"/>
                </a:lnTo>
                <a:cubicBezTo>
                  <a:pt x="990" y="801"/>
                  <a:pt x="990" y="835"/>
                  <a:pt x="969" y="856"/>
                </a:cubicBezTo>
                <a:lnTo>
                  <a:pt x="969" y="855"/>
                </a:ln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 name="사각형: 둥근 모서리 6">
            <a:extLst>
              <a:ext uri="{FF2B5EF4-FFF2-40B4-BE49-F238E27FC236}">
                <a16:creationId xmlns:a16="http://schemas.microsoft.com/office/drawing/2014/main" id="{FD3E7BB8-9D63-8A7B-393A-7FFB8EA881F1}"/>
              </a:ext>
            </a:extLst>
          </p:cNvPr>
          <p:cNvSpPr/>
          <p:nvPr/>
        </p:nvSpPr>
        <p:spPr>
          <a:xfrm>
            <a:off x="179704" y="1217289"/>
            <a:ext cx="4632442" cy="2440311"/>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TextBox 7">
            <a:extLst>
              <a:ext uri="{FF2B5EF4-FFF2-40B4-BE49-F238E27FC236}">
                <a16:creationId xmlns:a16="http://schemas.microsoft.com/office/drawing/2014/main" id="{EEE49A4F-5595-91FD-458A-8EA12E6701D8}"/>
              </a:ext>
            </a:extLst>
          </p:cNvPr>
          <p:cNvSpPr txBox="1"/>
          <p:nvPr/>
        </p:nvSpPr>
        <p:spPr>
          <a:xfrm>
            <a:off x="235211" y="1310258"/>
            <a:ext cx="1433406" cy="261610"/>
          </a:xfrm>
          <a:prstGeom prst="rect">
            <a:avLst/>
          </a:prstGeom>
          <a:noFill/>
        </p:spPr>
        <p:txBody>
          <a:bodyPr wrap="none" rtlCol="0">
            <a:spAutoFit/>
          </a:bodyPr>
          <a:lstStyle/>
          <a:p>
            <a:r>
              <a:rPr lang="ko-KR" altLang="en-US" sz="1100" dirty="0">
                <a:solidFill>
                  <a:srgbClr val="0D6EFD"/>
                </a:solidFill>
              </a:rPr>
              <a:t>카드결제 </a:t>
            </a:r>
            <a:r>
              <a:rPr lang="en-US" altLang="ko-KR" sz="1100" dirty="0">
                <a:solidFill>
                  <a:srgbClr val="0D6EFD"/>
                </a:solidFill>
              </a:rPr>
              <a:t>/ </a:t>
            </a:r>
            <a:r>
              <a:rPr lang="ko-KR" altLang="en-US" sz="1100" dirty="0">
                <a:solidFill>
                  <a:srgbClr val="0D6EFD"/>
                </a:solidFill>
              </a:rPr>
              <a:t>현금영수증</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0D6A434C-D01B-12AF-CB79-C18E027E9CD2}"/>
              </a:ext>
            </a:extLst>
          </p:cNvPr>
          <p:cNvCxnSpPr>
            <a:cxnSpLocks/>
          </p:cNvCxnSpPr>
          <p:nvPr/>
        </p:nvCxnSpPr>
        <p:spPr>
          <a:xfrm>
            <a:off x="304735" y="1637566"/>
            <a:ext cx="4429384"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pic>
        <p:nvPicPr>
          <p:cNvPr id="10" name="그림 9">
            <a:extLst>
              <a:ext uri="{FF2B5EF4-FFF2-40B4-BE49-F238E27FC236}">
                <a16:creationId xmlns:a16="http://schemas.microsoft.com/office/drawing/2014/main" id="{80371658-77F4-0395-E413-21723BA3E76B}"/>
              </a:ext>
            </a:extLst>
          </p:cNvPr>
          <p:cNvPicPr>
            <a:picLocks noChangeAspect="1"/>
          </p:cNvPicPr>
          <p:nvPr/>
        </p:nvPicPr>
        <p:blipFill rotWithShape="1">
          <a:blip r:embed="rId6"/>
          <a:srcRect t="55145" r="88181"/>
          <a:stretch/>
        </p:blipFill>
        <p:spPr>
          <a:xfrm>
            <a:off x="3080320" y="1384123"/>
            <a:ext cx="219523" cy="239256"/>
          </a:xfrm>
          <a:prstGeom prst="rect">
            <a:avLst/>
          </a:prstGeom>
        </p:spPr>
      </p:pic>
      <p:sp>
        <p:nvSpPr>
          <p:cNvPr id="11" name="TextBox 10">
            <a:extLst>
              <a:ext uri="{FF2B5EF4-FFF2-40B4-BE49-F238E27FC236}">
                <a16:creationId xmlns:a16="http://schemas.microsoft.com/office/drawing/2014/main" id="{9762AEF9-0598-F495-45AB-CBBD090223A4}"/>
              </a:ext>
            </a:extLst>
          </p:cNvPr>
          <p:cNvSpPr txBox="1"/>
          <p:nvPr/>
        </p:nvSpPr>
        <p:spPr>
          <a:xfrm>
            <a:off x="3227405" y="1351274"/>
            <a:ext cx="671979" cy="261610"/>
          </a:xfrm>
          <a:prstGeom prst="rect">
            <a:avLst/>
          </a:prstGeom>
          <a:noFill/>
        </p:spPr>
        <p:txBody>
          <a:bodyPr wrap="none" rtlCol="0">
            <a:spAutoFit/>
          </a:bodyPr>
          <a:lstStyle/>
          <a:p>
            <a:r>
              <a:rPr lang="ko-KR" altLang="en-US" sz="105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카드결제</a:t>
            </a:r>
            <a:endParaRPr lang="ko-KR" altLang="en-US" sz="105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pic>
        <p:nvPicPr>
          <p:cNvPr id="12" name="그림 11">
            <a:extLst>
              <a:ext uri="{FF2B5EF4-FFF2-40B4-BE49-F238E27FC236}">
                <a16:creationId xmlns:a16="http://schemas.microsoft.com/office/drawing/2014/main" id="{0DCA63E0-6715-F0B2-9137-60CED139816B}"/>
              </a:ext>
            </a:extLst>
          </p:cNvPr>
          <p:cNvPicPr>
            <a:picLocks noChangeAspect="1"/>
          </p:cNvPicPr>
          <p:nvPr/>
        </p:nvPicPr>
        <p:blipFill rotWithShape="1">
          <a:blip r:embed="rId6"/>
          <a:srcRect t="6159" r="88181" b="48986"/>
          <a:stretch/>
        </p:blipFill>
        <p:spPr>
          <a:xfrm>
            <a:off x="3836094" y="1365461"/>
            <a:ext cx="219523" cy="239256"/>
          </a:xfrm>
          <a:prstGeom prst="rect">
            <a:avLst/>
          </a:prstGeom>
        </p:spPr>
      </p:pic>
      <p:sp>
        <p:nvSpPr>
          <p:cNvPr id="13" name="TextBox 12">
            <a:extLst>
              <a:ext uri="{FF2B5EF4-FFF2-40B4-BE49-F238E27FC236}">
                <a16:creationId xmlns:a16="http://schemas.microsoft.com/office/drawing/2014/main" id="{7A07F7D3-9831-506C-BDB9-930386A3C66B}"/>
              </a:ext>
            </a:extLst>
          </p:cNvPr>
          <p:cNvSpPr txBox="1"/>
          <p:nvPr/>
        </p:nvSpPr>
        <p:spPr>
          <a:xfrm>
            <a:off x="3983179" y="1351274"/>
            <a:ext cx="769763" cy="253916"/>
          </a:xfrm>
          <a:prstGeom prst="rect">
            <a:avLst/>
          </a:prstGeom>
          <a:noFill/>
        </p:spPr>
        <p:txBody>
          <a:bodyPr wrap="none" rtlCol="0">
            <a:spAutoFit/>
          </a:bodyPr>
          <a:lstStyle/>
          <a:p>
            <a:r>
              <a:rPr lang="ko-KR" altLang="en-US" sz="105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현금영수증</a:t>
            </a:r>
          </a:p>
        </p:txBody>
      </p:sp>
      <p:grpSp>
        <p:nvGrpSpPr>
          <p:cNvPr id="14" name="Placeholder" descr="&lt;SmartSettings&gt;&lt;SmartResize enabled=&quot;True&quot; minWidth=&quot;0&quot; minHeight=&quot;0&quot; /&gt;&lt;/SmartSettings&gt;">
            <a:extLst>
              <a:ext uri="{FF2B5EF4-FFF2-40B4-BE49-F238E27FC236}">
                <a16:creationId xmlns:a16="http://schemas.microsoft.com/office/drawing/2014/main" id="{185D47FC-F766-2FA4-CADE-3822B980716C}"/>
              </a:ext>
            </a:extLst>
          </p:cNvPr>
          <p:cNvGrpSpPr/>
          <p:nvPr>
            <p:custDataLst>
              <p:tags r:id="rId1"/>
            </p:custDataLst>
          </p:nvPr>
        </p:nvGrpSpPr>
        <p:grpSpPr>
          <a:xfrm>
            <a:off x="342695" y="1796257"/>
            <a:ext cx="4315221" cy="1345030"/>
            <a:chOff x="3864744" y="2328044"/>
            <a:chExt cx="1008112" cy="1008112"/>
          </a:xfrm>
          <a:solidFill>
            <a:srgbClr val="FFFFFF"/>
          </a:solidFill>
        </p:grpSpPr>
        <p:grpSp>
          <p:nvGrpSpPr>
            <p:cNvPr id="15" name="Placeholder">
              <a:extLst>
                <a:ext uri="{FF2B5EF4-FFF2-40B4-BE49-F238E27FC236}">
                  <a16:creationId xmlns:a16="http://schemas.microsoft.com/office/drawing/2014/main" id="{87FB15EF-5D34-4243-D528-BEC3070F65D1}"/>
                </a:ext>
              </a:extLst>
            </p:cNvPr>
            <p:cNvGrpSpPr>
              <a:grpSpLocks/>
            </p:cNvGrpSpPr>
            <p:nvPr/>
          </p:nvGrpSpPr>
          <p:grpSpPr bwMode="auto">
            <a:xfrm>
              <a:off x="3864744" y="2328044"/>
              <a:ext cx="1008112" cy="1008112"/>
              <a:chOff x="508000" y="1397000"/>
              <a:chExt cx="1008112" cy="1008112"/>
            </a:xfrm>
            <a:grpFill/>
          </p:grpSpPr>
          <p:sp>
            <p:nvSpPr>
              <p:cNvPr id="17" name="Border">
                <a:extLst>
                  <a:ext uri="{FF2B5EF4-FFF2-40B4-BE49-F238E27FC236}">
                    <a16:creationId xmlns:a16="http://schemas.microsoft.com/office/drawing/2014/main" id="{A9196110-218D-7174-D418-C3E64CA07CB3}"/>
                  </a:ext>
                </a:extLst>
              </p:cNvPr>
              <p:cNvSpPr>
                <a:spLocks/>
              </p:cNvSpPr>
              <p:nvPr/>
            </p:nvSpPr>
            <p:spPr bwMode="auto">
              <a:xfrm>
                <a:off x="508000" y="1397000"/>
                <a:ext cx="1008112"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18" name="Line 2">
                <a:extLst>
                  <a:ext uri="{FF2B5EF4-FFF2-40B4-BE49-F238E27FC236}">
                    <a16:creationId xmlns:a16="http://schemas.microsoft.com/office/drawing/2014/main" id="{F8F3142C-5A0E-AF72-DE9E-7FC3BED27970}"/>
                  </a:ext>
                </a:extLst>
              </p:cNvPr>
              <p:cNvSpPr>
                <a:spLocks/>
              </p:cNvSpPr>
              <p:nvPr/>
            </p:nvSpPr>
            <p:spPr bwMode="auto">
              <a:xfrm>
                <a:off x="508000" y="1397000"/>
                <a:ext cx="1008112" cy="1008112"/>
              </a:xfrm>
              <a:custGeom>
                <a:avLst/>
                <a:gdLst>
                  <a:gd name="connsiteX0" fmla="*/ 0 w 1008112"/>
                  <a:gd name="connsiteY0" fmla="*/ 1008112 h 1008112"/>
                  <a:gd name="connsiteX1" fmla="*/ 1008112 w 1008112"/>
                  <a:gd name="connsiteY1" fmla="*/ 0 h 1008112"/>
                </a:gdLst>
                <a:ahLst/>
                <a:cxnLst>
                  <a:cxn ang="0">
                    <a:pos x="connsiteX0" y="connsiteY0"/>
                  </a:cxn>
                  <a:cxn ang="0">
                    <a:pos x="connsiteX1" y="connsiteY1"/>
                  </a:cxn>
                </a:cxnLst>
                <a:rect l="l" t="t" r="r" b="b"/>
                <a:pathLst>
                  <a:path w="1008112" h="1008112">
                    <a:moveTo>
                      <a:pt x="0" y="1008112"/>
                    </a:moveTo>
                    <a:lnTo>
                      <a:pt x="1008112" y="0"/>
                    </a:lnTo>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19" name="Line 1">
                <a:extLst>
                  <a:ext uri="{FF2B5EF4-FFF2-40B4-BE49-F238E27FC236}">
                    <a16:creationId xmlns:a16="http://schemas.microsoft.com/office/drawing/2014/main" id="{26C8E3E7-5EED-B32E-A755-591E736D2188}"/>
                  </a:ext>
                </a:extLst>
              </p:cNvPr>
              <p:cNvSpPr>
                <a:spLocks/>
              </p:cNvSpPr>
              <p:nvPr/>
            </p:nvSpPr>
            <p:spPr bwMode="auto">
              <a:xfrm>
                <a:off x="508000" y="1397000"/>
                <a:ext cx="1008112" cy="1008112"/>
              </a:xfrm>
              <a:custGeom>
                <a:avLst/>
                <a:gdLst>
                  <a:gd name="connsiteX0" fmla="*/ 1008112 w 1008112"/>
                  <a:gd name="connsiteY0" fmla="*/ 1008112 h 1008112"/>
                  <a:gd name="connsiteX1" fmla="*/ 0 w 1008112"/>
                  <a:gd name="connsiteY1" fmla="*/ 0 h 1008112"/>
                </a:gdLst>
                <a:ahLst/>
                <a:cxnLst>
                  <a:cxn ang="0">
                    <a:pos x="connsiteX0" y="connsiteY0"/>
                  </a:cxn>
                  <a:cxn ang="0">
                    <a:pos x="connsiteX1" y="connsiteY1"/>
                  </a:cxn>
                </a:cxnLst>
                <a:rect l="l" t="t" r="r" b="b"/>
                <a:pathLst>
                  <a:path w="1008112" h="1008112">
                    <a:moveTo>
                      <a:pt x="1008112" y="1008112"/>
                    </a:moveTo>
                    <a:lnTo>
                      <a:pt x="0" y="0"/>
                    </a:lnTo>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16" name="Label" descr="&lt;SmartSettings&gt;&lt;SmartResize anchorLeft=&quot;Relative&quot; anchorTop=&quot;None&quot; anchorRight=&quot;Relative&quot; anchorBottom=&quot;None&quot; /&gt;&lt;/SmartSettings&gt;">
              <a:extLst>
                <a:ext uri="{FF2B5EF4-FFF2-40B4-BE49-F238E27FC236}">
                  <a16:creationId xmlns:a16="http://schemas.microsoft.com/office/drawing/2014/main" id="{A1EB1BE5-86D1-34D6-A223-470A91DCD8B8}"/>
                </a:ext>
              </a:extLst>
            </p:cNvPr>
            <p:cNvSpPr txBox="1"/>
            <p:nvPr>
              <p:custDataLst>
                <p:tags r:id="rId4"/>
              </p:custDataLst>
            </p:nvPr>
          </p:nvSpPr>
          <p:spPr>
            <a:xfrm>
              <a:off x="4212609" y="2752514"/>
              <a:ext cx="312384" cy="159169"/>
            </a:xfrm>
            <a:prstGeom prst="rect">
              <a:avLst/>
            </a:prstGeom>
            <a:grpFill/>
          </p:spPr>
          <p:txBody>
            <a:bodyPr wrap="none" lIns="73152" tIns="36576" rIns="73152" bIns="36576"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ko-KR" altLang="en-US" sz="900" dirty="0">
                  <a:solidFill>
                    <a:srgbClr val="5F5F5F"/>
                  </a:solidFill>
                  <a:latin typeface="Segoe UI" panose="020B0502040204020203" pitchFamily="34" charset="0"/>
                  <a:cs typeface="Segoe UI" panose="020B0502040204020203" pitchFamily="34" charset="0"/>
                </a:rPr>
                <a:t>기본 카드결제 영역과 동일</a:t>
              </a:r>
              <a:endParaRPr lang="en-US" sz="900" dirty="0">
                <a:solidFill>
                  <a:srgbClr val="5F5F5F"/>
                </a:solidFill>
                <a:latin typeface="Segoe UI" panose="020B0502040204020203" pitchFamily="34" charset="0"/>
                <a:cs typeface="Segoe UI" panose="020B0502040204020203" pitchFamily="34" charset="0"/>
              </a:endParaRPr>
            </a:p>
          </p:txBody>
        </p:sp>
      </p:grpSp>
      <p:sp>
        <p:nvSpPr>
          <p:cNvPr id="20" name="사각형: 둥근 모서리 19">
            <a:extLst>
              <a:ext uri="{FF2B5EF4-FFF2-40B4-BE49-F238E27FC236}">
                <a16:creationId xmlns:a16="http://schemas.microsoft.com/office/drawing/2014/main" id="{CAE7613D-F340-2CD0-A461-9CD10EE1167B}"/>
              </a:ext>
            </a:extLst>
          </p:cNvPr>
          <p:cNvSpPr/>
          <p:nvPr/>
        </p:nvSpPr>
        <p:spPr>
          <a:xfrm>
            <a:off x="3739095" y="3164813"/>
            <a:ext cx="98223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20">
            <a:extLst>
              <a:ext uri="{FF2B5EF4-FFF2-40B4-BE49-F238E27FC236}">
                <a16:creationId xmlns:a16="http://schemas.microsoft.com/office/drawing/2014/main" id="{2B8B6FDB-3DC6-6923-4CB2-9D3350FE03B2}"/>
              </a:ext>
            </a:extLst>
          </p:cNvPr>
          <p:cNvSpPr/>
          <p:nvPr/>
        </p:nvSpPr>
        <p:spPr>
          <a:xfrm>
            <a:off x="3846471" y="3213197"/>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TextBox 21">
            <a:extLst>
              <a:ext uri="{FF2B5EF4-FFF2-40B4-BE49-F238E27FC236}">
                <a16:creationId xmlns:a16="http://schemas.microsoft.com/office/drawing/2014/main" id="{0D5D59AE-C37A-98A3-54BE-5F4E3DC027CB}"/>
              </a:ext>
            </a:extLst>
          </p:cNvPr>
          <p:cNvSpPr txBox="1"/>
          <p:nvPr/>
        </p:nvSpPr>
        <p:spPr>
          <a:xfrm>
            <a:off x="4052239" y="3213975"/>
            <a:ext cx="655946" cy="230832"/>
          </a:xfrm>
          <a:prstGeom prst="rect">
            <a:avLst/>
          </a:prstGeom>
          <a:noFill/>
        </p:spPr>
        <p:txBody>
          <a:bodyPr wrap="square" rtlCol="0">
            <a:spAutoFit/>
          </a:bodyPr>
          <a:lstStyle/>
          <a:p>
            <a:r>
              <a:rPr lang="ko-KR" altLang="en-US" sz="900" dirty="0" err="1">
                <a:solidFill>
                  <a:schemeClr val="bg1"/>
                </a:solidFill>
              </a:rPr>
              <a:t>결제요청</a:t>
            </a:r>
            <a:endParaRPr lang="ko-KR" altLang="en-US" sz="900" dirty="0">
              <a:solidFill>
                <a:schemeClr val="bg1"/>
              </a:solidFill>
            </a:endParaRPr>
          </a:p>
        </p:txBody>
      </p:sp>
      <p:sp>
        <p:nvSpPr>
          <p:cNvPr id="23" name="Accept">
            <a:extLst>
              <a:ext uri="{FF2B5EF4-FFF2-40B4-BE49-F238E27FC236}">
                <a16:creationId xmlns:a16="http://schemas.microsoft.com/office/drawing/2014/main" id="{4DAAC403-4A04-A353-D889-7351B2A6BA8D}"/>
              </a:ext>
            </a:extLst>
          </p:cNvPr>
          <p:cNvSpPr>
            <a:spLocks noChangeAspect="1"/>
          </p:cNvSpPr>
          <p:nvPr/>
        </p:nvSpPr>
        <p:spPr bwMode="auto">
          <a:xfrm>
            <a:off x="3899305" y="3254171"/>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24" name="Placeholder" descr="&lt;SmartSettings&gt;&lt;SmartResize enabled=&quot;True&quot; minWidth=&quot;0&quot; minHeight=&quot;0&quot; /&gt;&lt;/SmartSettings&gt;">
            <a:extLst>
              <a:ext uri="{FF2B5EF4-FFF2-40B4-BE49-F238E27FC236}">
                <a16:creationId xmlns:a16="http://schemas.microsoft.com/office/drawing/2014/main" id="{165A57C7-3248-F6FC-D046-AAABE57C8C10}"/>
              </a:ext>
            </a:extLst>
          </p:cNvPr>
          <p:cNvGrpSpPr/>
          <p:nvPr>
            <p:custDataLst>
              <p:tags r:id="rId2"/>
            </p:custDataLst>
          </p:nvPr>
        </p:nvGrpSpPr>
        <p:grpSpPr>
          <a:xfrm>
            <a:off x="338314" y="4309256"/>
            <a:ext cx="4315221" cy="819632"/>
            <a:chOff x="3864744" y="2328044"/>
            <a:chExt cx="1008112" cy="1008112"/>
          </a:xfrm>
          <a:solidFill>
            <a:srgbClr val="FFFFFF"/>
          </a:solidFill>
        </p:grpSpPr>
        <p:grpSp>
          <p:nvGrpSpPr>
            <p:cNvPr id="25" name="Placeholder">
              <a:extLst>
                <a:ext uri="{FF2B5EF4-FFF2-40B4-BE49-F238E27FC236}">
                  <a16:creationId xmlns:a16="http://schemas.microsoft.com/office/drawing/2014/main" id="{3446D2E3-5E38-95E1-A692-2F20D82B9915}"/>
                </a:ext>
              </a:extLst>
            </p:cNvPr>
            <p:cNvGrpSpPr>
              <a:grpSpLocks/>
            </p:cNvGrpSpPr>
            <p:nvPr/>
          </p:nvGrpSpPr>
          <p:grpSpPr bwMode="auto">
            <a:xfrm>
              <a:off x="3864744" y="2328044"/>
              <a:ext cx="1008112" cy="1008112"/>
              <a:chOff x="508000" y="1397000"/>
              <a:chExt cx="1008112" cy="1008112"/>
            </a:xfrm>
            <a:grpFill/>
          </p:grpSpPr>
          <p:sp>
            <p:nvSpPr>
              <p:cNvPr id="27" name="Border">
                <a:extLst>
                  <a:ext uri="{FF2B5EF4-FFF2-40B4-BE49-F238E27FC236}">
                    <a16:creationId xmlns:a16="http://schemas.microsoft.com/office/drawing/2014/main" id="{25FE6B95-997F-455C-B2B3-C2FB82AF4EB2}"/>
                  </a:ext>
                </a:extLst>
              </p:cNvPr>
              <p:cNvSpPr>
                <a:spLocks/>
              </p:cNvSpPr>
              <p:nvPr/>
            </p:nvSpPr>
            <p:spPr bwMode="auto">
              <a:xfrm>
                <a:off x="508000" y="1397000"/>
                <a:ext cx="1008112" cy="1008112"/>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28" name="Line 2">
                <a:extLst>
                  <a:ext uri="{FF2B5EF4-FFF2-40B4-BE49-F238E27FC236}">
                    <a16:creationId xmlns:a16="http://schemas.microsoft.com/office/drawing/2014/main" id="{3D93594A-0D20-F748-A079-EA7B87CB30B7}"/>
                  </a:ext>
                </a:extLst>
              </p:cNvPr>
              <p:cNvSpPr>
                <a:spLocks/>
              </p:cNvSpPr>
              <p:nvPr/>
            </p:nvSpPr>
            <p:spPr bwMode="auto">
              <a:xfrm>
                <a:off x="508000" y="1397000"/>
                <a:ext cx="1008112" cy="1008112"/>
              </a:xfrm>
              <a:custGeom>
                <a:avLst/>
                <a:gdLst>
                  <a:gd name="connsiteX0" fmla="*/ 0 w 1008112"/>
                  <a:gd name="connsiteY0" fmla="*/ 1008112 h 1008112"/>
                  <a:gd name="connsiteX1" fmla="*/ 1008112 w 1008112"/>
                  <a:gd name="connsiteY1" fmla="*/ 0 h 1008112"/>
                </a:gdLst>
                <a:ahLst/>
                <a:cxnLst>
                  <a:cxn ang="0">
                    <a:pos x="connsiteX0" y="connsiteY0"/>
                  </a:cxn>
                  <a:cxn ang="0">
                    <a:pos x="connsiteX1" y="connsiteY1"/>
                  </a:cxn>
                </a:cxnLst>
                <a:rect l="l" t="t" r="r" b="b"/>
                <a:pathLst>
                  <a:path w="1008112" h="1008112">
                    <a:moveTo>
                      <a:pt x="0" y="1008112"/>
                    </a:moveTo>
                    <a:lnTo>
                      <a:pt x="1008112" y="0"/>
                    </a:lnTo>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sp>
            <p:nvSpPr>
              <p:cNvPr id="29" name="Line 1">
                <a:extLst>
                  <a:ext uri="{FF2B5EF4-FFF2-40B4-BE49-F238E27FC236}">
                    <a16:creationId xmlns:a16="http://schemas.microsoft.com/office/drawing/2014/main" id="{8D9B9789-C891-4BF7-4F3D-A2AFD1DDB031}"/>
                  </a:ext>
                </a:extLst>
              </p:cNvPr>
              <p:cNvSpPr>
                <a:spLocks/>
              </p:cNvSpPr>
              <p:nvPr/>
            </p:nvSpPr>
            <p:spPr bwMode="auto">
              <a:xfrm>
                <a:off x="508000" y="1397000"/>
                <a:ext cx="1008112" cy="1008112"/>
              </a:xfrm>
              <a:custGeom>
                <a:avLst/>
                <a:gdLst>
                  <a:gd name="connsiteX0" fmla="*/ 1008112 w 1008112"/>
                  <a:gd name="connsiteY0" fmla="*/ 1008112 h 1008112"/>
                  <a:gd name="connsiteX1" fmla="*/ 0 w 1008112"/>
                  <a:gd name="connsiteY1" fmla="*/ 0 h 1008112"/>
                </a:gdLst>
                <a:ahLst/>
                <a:cxnLst>
                  <a:cxn ang="0">
                    <a:pos x="connsiteX0" y="connsiteY0"/>
                  </a:cxn>
                  <a:cxn ang="0">
                    <a:pos x="connsiteX1" y="connsiteY1"/>
                  </a:cxn>
                </a:cxnLst>
                <a:rect l="l" t="t" r="r" b="b"/>
                <a:pathLst>
                  <a:path w="1008112" h="1008112">
                    <a:moveTo>
                      <a:pt x="1008112" y="1008112"/>
                    </a:moveTo>
                    <a:lnTo>
                      <a:pt x="0" y="0"/>
                    </a:lnTo>
                  </a:path>
                </a:pathLst>
              </a:cu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solidFill>
                    <a:srgbClr val="5F5F5F"/>
                  </a:solidFill>
                  <a:latin typeface="Segoe UI" panose="020B0502040204020203" pitchFamily="34" charset="0"/>
                  <a:cs typeface="Segoe UI" panose="020B0502040204020203" pitchFamily="34" charset="0"/>
                </a:endParaRPr>
              </a:p>
            </p:txBody>
          </p:sp>
        </p:grpSp>
        <p:sp>
          <p:nvSpPr>
            <p:cNvPr id="26" name="Label" descr="&lt;SmartSettings&gt;&lt;SmartResize anchorLeft=&quot;Relative&quot; anchorTop=&quot;None&quot; anchorRight=&quot;Relative&quot; anchorBottom=&quot;None&quot; /&gt;&lt;/SmartSettings&gt;">
              <a:extLst>
                <a:ext uri="{FF2B5EF4-FFF2-40B4-BE49-F238E27FC236}">
                  <a16:creationId xmlns:a16="http://schemas.microsoft.com/office/drawing/2014/main" id="{64EF78D7-E3EA-B98D-2757-B962EFC07B9C}"/>
                </a:ext>
              </a:extLst>
            </p:cNvPr>
            <p:cNvSpPr txBox="1"/>
            <p:nvPr>
              <p:custDataLst>
                <p:tags r:id="rId3"/>
              </p:custDataLst>
            </p:nvPr>
          </p:nvSpPr>
          <p:spPr>
            <a:xfrm>
              <a:off x="4174037" y="2701498"/>
              <a:ext cx="389529" cy="261201"/>
            </a:xfrm>
            <a:prstGeom prst="rect">
              <a:avLst/>
            </a:prstGeom>
            <a:grpFill/>
          </p:spPr>
          <p:txBody>
            <a:bodyPr wrap="none" lIns="73152" tIns="36576" rIns="73152" bIns="36576"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ko-KR" altLang="en-US" sz="900" dirty="0">
                  <a:solidFill>
                    <a:srgbClr val="5F5F5F"/>
                  </a:solidFill>
                  <a:latin typeface="Segoe UI" panose="020B0502040204020203" pitchFamily="34" charset="0"/>
                  <a:cs typeface="Segoe UI" panose="020B0502040204020203" pitchFamily="34" charset="0"/>
                </a:rPr>
                <a:t>기본 현금영수증 발행 영역과 동일</a:t>
              </a:r>
              <a:endParaRPr lang="en-US" sz="900" dirty="0">
                <a:solidFill>
                  <a:srgbClr val="5F5F5F"/>
                </a:solidFill>
                <a:latin typeface="Segoe UI" panose="020B0502040204020203" pitchFamily="34" charset="0"/>
                <a:cs typeface="Segoe UI" panose="020B0502040204020203" pitchFamily="34" charset="0"/>
              </a:endParaRPr>
            </a:p>
          </p:txBody>
        </p:sp>
      </p:grpSp>
      <p:sp>
        <p:nvSpPr>
          <p:cNvPr id="30" name="사각형: 둥근 모서리 29">
            <a:extLst>
              <a:ext uri="{FF2B5EF4-FFF2-40B4-BE49-F238E27FC236}">
                <a16:creationId xmlns:a16="http://schemas.microsoft.com/office/drawing/2014/main" id="{92D3CD38-26AB-126B-C93C-94B2EEB41F47}"/>
              </a:ext>
            </a:extLst>
          </p:cNvPr>
          <p:cNvSpPr/>
          <p:nvPr/>
        </p:nvSpPr>
        <p:spPr>
          <a:xfrm>
            <a:off x="3765029" y="5385124"/>
            <a:ext cx="98223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타원 30">
            <a:extLst>
              <a:ext uri="{FF2B5EF4-FFF2-40B4-BE49-F238E27FC236}">
                <a16:creationId xmlns:a16="http://schemas.microsoft.com/office/drawing/2014/main" id="{89392999-80B8-B074-9D8C-0DA82EE11DBE}"/>
              </a:ext>
            </a:extLst>
          </p:cNvPr>
          <p:cNvSpPr/>
          <p:nvPr/>
        </p:nvSpPr>
        <p:spPr>
          <a:xfrm>
            <a:off x="3872405" y="543350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TextBox 31">
            <a:extLst>
              <a:ext uri="{FF2B5EF4-FFF2-40B4-BE49-F238E27FC236}">
                <a16:creationId xmlns:a16="http://schemas.microsoft.com/office/drawing/2014/main" id="{72CCEAB7-4273-88D9-A8B4-2801685E5E89}"/>
              </a:ext>
            </a:extLst>
          </p:cNvPr>
          <p:cNvSpPr txBox="1"/>
          <p:nvPr/>
        </p:nvSpPr>
        <p:spPr>
          <a:xfrm>
            <a:off x="4078173" y="5434286"/>
            <a:ext cx="655946" cy="230832"/>
          </a:xfrm>
          <a:prstGeom prst="rect">
            <a:avLst/>
          </a:prstGeom>
          <a:noFill/>
        </p:spPr>
        <p:txBody>
          <a:bodyPr wrap="square" rtlCol="0">
            <a:spAutoFit/>
          </a:bodyPr>
          <a:lstStyle/>
          <a:p>
            <a:r>
              <a:rPr lang="ko-KR" altLang="en-US" sz="900" dirty="0">
                <a:solidFill>
                  <a:schemeClr val="bg1"/>
                </a:solidFill>
              </a:rPr>
              <a:t>발행하기</a:t>
            </a:r>
          </a:p>
        </p:txBody>
      </p:sp>
      <p:sp>
        <p:nvSpPr>
          <p:cNvPr id="33" name="Accept">
            <a:extLst>
              <a:ext uri="{FF2B5EF4-FFF2-40B4-BE49-F238E27FC236}">
                <a16:creationId xmlns:a16="http://schemas.microsoft.com/office/drawing/2014/main" id="{BD32A56E-1035-DE85-2B62-70284A3D517A}"/>
              </a:ext>
            </a:extLst>
          </p:cNvPr>
          <p:cNvSpPr>
            <a:spLocks noChangeAspect="1"/>
          </p:cNvSpPr>
          <p:nvPr/>
        </p:nvSpPr>
        <p:spPr bwMode="auto">
          <a:xfrm>
            <a:off x="3925239" y="5474482"/>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68" name="직사각형 67"/>
          <p:cNvSpPr/>
          <p:nvPr/>
        </p:nvSpPr>
        <p:spPr>
          <a:xfrm>
            <a:off x="0" y="492369"/>
            <a:ext cx="9694985" cy="6013939"/>
          </a:xfrm>
          <a:prstGeom prst="rect">
            <a:avLst/>
          </a:prstGeom>
          <a:solidFill>
            <a:srgbClr val="FF0000">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69" name="TextBox 68"/>
          <p:cNvSpPr txBox="1"/>
          <p:nvPr/>
        </p:nvSpPr>
        <p:spPr>
          <a:xfrm>
            <a:off x="4256153" y="2531220"/>
            <a:ext cx="2019856" cy="923330"/>
          </a:xfrm>
          <a:prstGeom prst="rect">
            <a:avLst/>
          </a:prstGeom>
          <a:noFill/>
        </p:spPr>
        <p:txBody>
          <a:bodyPr wrap="square" rtlCol="0">
            <a:spAutoFit/>
          </a:bodyPr>
          <a:lstStyle/>
          <a:p>
            <a:r>
              <a:rPr lang="ko-KR" altLang="en-US" sz="5400" dirty="0" smtClean="0">
                <a:solidFill>
                  <a:schemeClr val="bg1"/>
                </a:solidFill>
              </a:rPr>
              <a:t>삭제</a:t>
            </a:r>
            <a:endParaRPr lang="ko-KR" altLang="en-US" sz="5400" dirty="0">
              <a:solidFill>
                <a:schemeClr val="bg1"/>
              </a:solidFill>
            </a:endParaRPr>
          </a:p>
        </p:txBody>
      </p:sp>
    </p:spTree>
    <p:extLst>
      <p:ext uri="{BB962C8B-B14F-4D97-AF65-F5344CB8AC3E}">
        <p14:creationId xmlns:p14="http://schemas.microsoft.com/office/powerpoint/2010/main" val="153899917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사각형: 둥근 모서리 16">
            <a:extLst>
              <a:ext uri="{FF2B5EF4-FFF2-40B4-BE49-F238E27FC236}">
                <a16:creationId xmlns:a16="http://schemas.microsoft.com/office/drawing/2014/main" id="{B5A319B2-9DB9-8886-16BA-F1ED14BD4345}"/>
              </a:ext>
            </a:extLst>
          </p:cNvPr>
          <p:cNvSpPr/>
          <p:nvPr/>
        </p:nvSpPr>
        <p:spPr>
          <a:xfrm>
            <a:off x="153993" y="1174148"/>
            <a:ext cx="9390785"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smtClean="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회원정산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smtClean="0"/>
              <a:t>-</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회원정산</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3"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aphicFrame>
        <p:nvGraphicFramePr>
          <p:cNvPr id="334" name="표 33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2677518239"/>
              </p:ext>
            </p:extLst>
          </p:nvPr>
        </p:nvGraphicFramePr>
        <p:xfrm>
          <a:off x="9697979" y="526664"/>
          <a:ext cx="2486401" cy="2300583"/>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입금할 금액을 입력 후 가상계좌 발급 버튼 클릭</a:t>
                      </a:r>
                      <a:endPar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가상계좌 발급 버튼 클릭 후 입금이 되지 않은 경우 금액 정정 버튼이 활성화 되며 금액 수정 후 입금 가능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입금이 되면 금액정정 버튼 비활성화</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금액 입력 후 알림톡 발송 버튼 활성화</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클릭 시 발송 안내 모달창 팝업</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입금이 되면 메뉴 하단에 입금내역 노출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bl>
          </a:graphicData>
        </a:graphic>
      </p:graphicFrame>
      <p:sp>
        <p:nvSpPr>
          <p:cNvPr id="129" name="사각형: 둥근 모서리 450">
            <a:extLst>
              <a:ext uri="{FF2B5EF4-FFF2-40B4-BE49-F238E27FC236}">
                <a16:creationId xmlns:a16="http://schemas.microsoft.com/office/drawing/2014/main" id="{19959777-55CC-B008-2B03-DE043279F4E6}"/>
              </a:ext>
            </a:extLst>
          </p:cNvPr>
          <p:cNvSpPr/>
          <p:nvPr/>
        </p:nvSpPr>
        <p:spPr>
          <a:xfrm>
            <a:off x="153994" y="1699846"/>
            <a:ext cx="9390784" cy="1576754"/>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4" name="TextBox 363">
            <a:extLst>
              <a:ext uri="{FF2B5EF4-FFF2-40B4-BE49-F238E27FC236}">
                <a16:creationId xmlns:a16="http://schemas.microsoft.com/office/drawing/2014/main" id="{F478A53F-C140-0A43-F86D-FAA23A328544}"/>
              </a:ext>
            </a:extLst>
          </p:cNvPr>
          <p:cNvSpPr txBox="1"/>
          <p:nvPr/>
        </p:nvSpPr>
        <p:spPr>
          <a:xfrm>
            <a:off x="297524" y="1804098"/>
            <a:ext cx="748923" cy="261610"/>
          </a:xfrm>
          <a:prstGeom prst="rect">
            <a:avLst/>
          </a:prstGeom>
          <a:noFill/>
        </p:spPr>
        <p:txBody>
          <a:bodyPr wrap="none" rtlCol="0">
            <a:spAutoFit/>
          </a:bodyPr>
          <a:lstStyle/>
          <a:p>
            <a:r>
              <a:rPr lang="ko-KR" altLang="en-US" sz="1100" dirty="0" smtClean="0">
                <a:solidFill>
                  <a:srgbClr val="0D6EFD"/>
                </a:solidFill>
              </a:rPr>
              <a:t>가상계좌</a:t>
            </a:r>
            <a:endParaRPr lang="ko-KR" altLang="en-US" sz="1100" dirty="0">
              <a:solidFill>
                <a:srgbClr val="0D6EFD"/>
              </a:solidFill>
            </a:endParaRPr>
          </a:p>
        </p:txBody>
      </p:sp>
      <p:cxnSp>
        <p:nvCxnSpPr>
          <p:cNvPr id="365" name="직선 연결선 364">
            <a:extLst>
              <a:ext uri="{FF2B5EF4-FFF2-40B4-BE49-F238E27FC236}">
                <a16:creationId xmlns:a16="http://schemas.microsoft.com/office/drawing/2014/main" id="{12A22D11-B4BE-814C-14B1-D490D2FEC285}"/>
              </a:ext>
            </a:extLst>
          </p:cNvPr>
          <p:cNvCxnSpPr>
            <a:cxnSpLocks/>
          </p:cNvCxnSpPr>
          <p:nvPr/>
        </p:nvCxnSpPr>
        <p:spPr>
          <a:xfrm>
            <a:off x="359626" y="2136553"/>
            <a:ext cx="8987247"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FDDA8914-A4BF-FCA6-4C82-EA3C1838E7F4}"/>
              </a:ext>
            </a:extLst>
          </p:cNvPr>
          <p:cNvSpPr txBox="1"/>
          <p:nvPr/>
        </p:nvSpPr>
        <p:spPr>
          <a:xfrm>
            <a:off x="3167013"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현금영수증</a:t>
            </a:r>
            <a:endParaRPr lang="ko-KR" altLang="en-US" sz="1200" dirty="0">
              <a:solidFill>
                <a:schemeClr val="bg1">
                  <a:lumMod val="50000"/>
                </a:schemeClr>
              </a:solidFill>
            </a:endParaRPr>
          </a:p>
        </p:txBody>
      </p:sp>
      <p:sp>
        <p:nvSpPr>
          <p:cNvPr id="79" name="TextBox 78">
            <a:extLst>
              <a:ext uri="{FF2B5EF4-FFF2-40B4-BE49-F238E27FC236}">
                <a16:creationId xmlns:a16="http://schemas.microsoft.com/office/drawing/2014/main" id="{9D3EE38A-0871-7A68-6A10-C4A122FA2683}"/>
              </a:ext>
            </a:extLst>
          </p:cNvPr>
          <p:cNvSpPr txBox="1"/>
          <p:nvPr/>
        </p:nvSpPr>
        <p:spPr>
          <a:xfrm>
            <a:off x="1903419" y="1232973"/>
            <a:ext cx="863801" cy="276999"/>
          </a:xfrm>
          <a:prstGeom prst="rect">
            <a:avLst/>
          </a:prstGeom>
          <a:noFill/>
        </p:spPr>
        <p:txBody>
          <a:bodyPr wrap="square" rtlCol="0">
            <a:spAutoFit/>
          </a:bodyPr>
          <a:lstStyle/>
          <a:p>
            <a:pPr algn="ctr"/>
            <a:r>
              <a:rPr lang="ko-KR" altLang="en-US" sz="1200" dirty="0" smtClean="0">
                <a:solidFill>
                  <a:schemeClr val="bg1">
                    <a:lumMod val="50000"/>
                  </a:schemeClr>
                </a:solidFill>
              </a:rPr>
              <a:t>카드결제</a:t>
            </a:r>
            <a:endParaRPr lang="ko-KR" altLang="en-US" sz="1200" dirty="0">
              <a:solidFill>
                <a:schemeClr val="bg1">
                  <a:lumMod val="50000"/>
                </a:schemeClr>
              </a:solidFill>
            </a:endParaRPr>
          </a:p>
        </p:txBody>
      </p:sp>
      <p:cxnSp>
        <p:nvCxnSpPr>
          <p:cNvPr id="80" name="직선 연결선 79">
            <a:extLst>
              <a:ext uri="{FF2B5EF4-FFF2-40B4-BE49-F238E27FC236}">
                <a16:creationId xmlns:a16="http://schemas.microsoft.com/office/drawing/2014/main" id="{06190622-11D5-6E69-9257-A97B632C1AEA}"/>
              </a:ext>
            </a:extLst>
          </p:cNvPr>
          <p:cNvCxnSpPr>
            <a:cxnSpLocks/>
          </p:cNvCxnSpPr>
          <p:nvPr/>
        </p:nvCxnSpPr>
        <p:spPr>
          <a:xfrm>
            <a:off x="1723407" y="1564647"/>
            <a:ext cx="6030628"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81" name="직선 연결선 80">
            <a:extLst>
              <a:ext uri="{FF2B5EF4-FFF2-40B4-BE49-F238E27FC236}">
                <a16:creationId xmlns:a16="http://schemas.microsoft.com/office/drawing/2014/main" id="{65308393-1684-D8E4-8CDE-060B5A75B843}"/>
              </a:ext>
            </a:extLst>
          </p:cNvPr>
          <p:cNvCxnSpPr>
            <a:cxnSpLocks/>
          </p:cNvCxnSpPr>
          <p:nvPr/>
        </p:nvCxnSpPr>
        <p:spPr>
          <a:xfrm flipV="1">
            <a:off x="4820973" y="1561891"/>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82" name="TextBox 81">
            <a:extLst>
              <a:ext uri="{FF2B5EF4-FFF2-40B4-BE49-F238E27FC236}">
                <a16:creationId xmlns:a16="http://schemas.microsoft.com/office/drawing/2014/main" id="{FDDA8914-A4BF-FCA6-4C82-EA3C1838E7F4}"/>
              </a:ext>
            </a:extLst>
          </p:cNvPr>
          <p:cNvSpPr txBox="1"/>
          <p:nvPr/>
        </p:nvSpPr>
        <p:spPr>
          <a:xfrm>
            <a:off x="4795404" y="1232974"/>
            <a:ext cx="1377300" cy="276999"/>
          </a:xfrm>
          <a:prstGeom prst="rect">
            <a:avLst/>
          </a:prstGeom>
          <a:noFill/>
        </p:spPr>
        <p:txBody>
          <a:bodyPr wrap="square" rtlCol="0">
            <a:spAutoFit/>
          </a:bodyPr>
          <a:lstStyle/>
          <a:p>
            <a:pPr algn="ctr"/>
            <a:r>
              <a:rPr lang="ko-KR" altLang="en-US" sz="1200" dirty="0" smtClean="0">
                <a:solidFill>
                  <a:srgbClr val="0D6EFD"/>
                </a:solidFill>
              </a:rPr>
              <a:t>가상계좌</a:t>
            </a:r>
            <a:endParaRPr lang="ko-KR" altLang="en-US" sz="1200" dirty="0">
              <a:solidFill>
                <a:srgbClr val="0D6EFD"/>
              </a:solidFill>
            </a:endParaRPr>
          </a:p>
        </p:txBody>
      </p:sp>
      <p:sp>
        <p:nvSpPr>
          <p:cNvPr id="83" name="TextBox 82">
            <a:extLst>
              <a:ext uri="{FF2B5EF4-FFF2-40B4-BE49-F238E27FC236}">
                <a16:creationId xmlns:a16="http://schemas.microsoft.com/office/drawing/2014/main" id="{FDDA8914-A4BF-FCA6-4C82-EA3C1838E7F4}"/>
              </a:ext>
            </a:extLst>
          </p:cNvPr>
          <p:cNvSpPr txBox="1"/>
          <p:nvPr/>
        </p:nvSpPr>
        <p:spPr>
          <a:xfrm>
            <a:off x="6376735" y="1230458"/>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정산</a:t>
            </a:r>
            <a:r>
              <a:rPr lang="ko-KR" altLang="en-US" sz="1200" dirty="0">
                <a:solidFill>
                  <a:schemeClr val="bg1">
                    <a:lumMod val="50000"/>
                  </a:schemeClr>
                </a:solidFill>
              </a:rPr>
              <a:t>서</a:t>
            </a:r>
          </a:p>
        </p:txBody>
      </p:sp>
      <p:grpSp>
        <p:nvGrpSpPr>
          <p:cNvPr id="85" name="그룹 84"/>
          <p:cNvGrpSpPr/>
          <p:nvPr/>
        </p:nvGrpSpPr>
        <p:grpSpPr>
          <a:xfrm>
            <a:off x="359625" y="2322699"/>
            <a:ext cx="2147293" cy="389947"/>
            <a:chOff x="399130" y="2261144"/>
            <a:chExt cx="2147293" cy="389947"/>
          </a:xfrm>
        </p:grpSpPr>
        <p:sp>
          <p:nvSpPr>
            <p:cNvPr id="86" name="직사각형 85">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87" name="TextBox 86">
              <a:extLst>
                <a:ext uri="{FF2B5EF4-FFF2-40B4-BE49-F238E27FC236}">
                  <a16:creationId xmlns:a16="http://schemas.microsoft.com/office/drawing/2014/main" id="{DF7BE9B7-0EC9-9462-561B-D8BD38A0AE78}"/>
                </a:ext>
              </a:extLst>
            </p:cNvPr>
            <p:cNvSpPr txBox="1"/>
            <p:nvPr/>
          </p:nvSpPr>
          <p:spPr>
            <a:xfrm>
              <a:off x="440864" y="2261144"/>
              <a:ext cx="692031" cy="123111"/>
            </a:xfrm>
            <a:prstGeom prst="rect">
              <a:avLst/>
            </a:prstGeom>
            <a:solidFill>
              <a:schemeClr val="bg1"/>
            </a:solidFill>
          </p:spPr>
          <p:txBody>
            <a:bodyPr wrap="none" lIns="72000" tIns="0" rIns="72000" bIns="0" rtlCol="0">
              <a:spAutoFit/>
            </a:bodyPr>
            <a:lstStyle/>
            <a:p>
              <a:r>
                <a:rPr lang="ko-KR" altLang="en-US" sz="800" dirty="0" smtClean="0">
                  <a:latin typeface="+mn-ea"/>
                </a:rPr>
                <a:t>입금할 금액</a:t>
              </a:r>
              <a:endParaRPr lang="en-US" altLang="ko-KR" sz="800" dirty="0">
                <a:latin typeface="+mn-ea"/>
              </a:endParaRPr>
            </a:p>
          </p:txBody>
        </p:sp>
      </p:grpSp>
      <p:sp>
        <p:nvSpPr>
          <p:cNvPr id="88" name="사각형: 둥근 모서리 29">
            <a:extLst>
              <a:ext uri="{FF2B5EF4-FFF2-40B4-BE49-F238E27FC236}">
                <a16:creationId xmlns:a16="http://schemas.microsoft.com/office/drawing/2014/main" id="{92D3CD38-26AB-126B-C93C-94B2EEB41F47}"/>
              </a:ext>
            </a:extLst>
          </p:cNvPr>
          <p:cNvSpPr/>
          <p:nvPr/>
        </p:nvSpPr>
        <p:spPr>
          <a:xfrm>
            <a:off x="2674594" y="2403421"/>
            <a:ext cx="953347" cy="317467"/>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TextBox 89">
            <a:extLst>
              <a:ext uri="{FF2B5EF4-FFF2-40B4-BE49-F238E27FC236}">
                <a16:creationId xmlns:a16="http://schemas.microsoft.com/office/drawing/2014/main" id="{72CCEAB7-4273-88D9-A8B4-2801685E5E89}"/>
              </a:ext>
            </a:extLst>
          </p:cNvPr>
          <p:cNvSpPr txBox="1"/>
          <p:nvPr/>
        </p:nvSpPr>
        <p:spPr>
          <a:xfrm>
            <a:off x="2689282" y="2442779"/>
            <a:ext cx="947540" cy="215302"/>
          </a:xfrm>
          <a:prstGeom prst="rect">
            <a:avLst/>
          </a:prstGeom>
          <a:noFill/>
        </p:spPr>
        <p:txBody>
          <a:bodyPr wrap="square" rtlCol="0">
            <a:spAutoFit/>
          </a:bodyPr>
          <a:lstStyle/>
          <a:p>
            <a:r>
              <a:rPr lang="ko-KR" altLang="en-US" sz="900" dirty="0" smtClean="0">
                <a:solidFill>
                  <a:schemeClr val="bg1"/>
                </a:solidFill>
              </a:rPr>
              <a:t>가상계좌 발급</a:t>
            </a:r>
            <a:endParaRPr lang="ko-KR" altLang="en-US" sz="900" dirty="0">
              <a:solidFill>
                <a:schemeClr val="bg1"/>
              </a:solidFill>
            </a:endParaRPr>
          </a:p>
        </p:txBody>
      </p:sp>
      <p:sp>
        <p:nvSpPr>
          <p:cNvPr id="92" name="사각형: 둥근 모서리 29">
            <a:extLst>
              <a:ext uri="{FF2B5EF4-FFF2-40B4-BE49-F238E27FC236}">
                <a16:creationId xmlns:a16="http://schemas.microsoft.com/office/drawing/2014/main" id="{92D3CD38-26AB-126B-C93C-94B2EEB41F47}"/>
              </a:ext>
            </a:extLst>
          </p:cNvPr>
          <p:cNvSpPr/>
          <p:nvPr/>
        </p:nvSpPr>
        <p:spPr>
          <a:xfrm>
            <a:off x="3761549" y="2394813"/>
            <a:ext cx="953347" cy="317467"/>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4" name="TextBox 93">
            <a:extLst>
              <a:ext uri="{FF2B5EF4-FFF2-40B4-BE49-F238E27FC236}">
                <a16:creationId xmlns:a16="http://schemas.microsoft.com/office/drawing/2014/main" id="{72CCEAB7-4273-88D9-A8B4-2801685E5E89}"/>
              </a:ext>
            </a:extLst>
          </p:cNvPr>
          <p:cNvSpPr txBox="1"/>
          <p:nvPr/>
        </p:nvSpPr>
        <p:spPr>
          <a:xfrm>
            <a:off x="3867384" y="2435375"/>
            <a:ext cx="947540" cy="215302"/>
          </a:xfrm>
          <a:prstGeom prst="rect">
            <a:avLst/>
          </a:prstGeom>
          <a:noFill/>
        </p:spPr>
        <p:txBody>
          <a:bodyPr wrap="square" rtlCol="0">
            <a:spAutoFit/>
          </a:bodyPr>
          <a:lstStyle/>
          <a:p>
            <a:pPr algn="ctr"/>
            <a:r>
              <a:rPr lang="ko-KR" altLang="en-US" sz="900" dirty="0" smtClean="0">
                <a:solidFill>
                  <a:schemeClr val="bg1"/>
                </a:solidFill>
              </a:rPr>
              <a:t>금액정</a:t>
            </a:r>
            <a:r>
              <a:rPr lang="ko-KR" altLang="en-US" sz="900" dirty="0">
                <a:solidFill>
                  <a:schemeClr val="bg1"/>
                </a:solidFill>
              </a:rPr>
              <a:t>정</a:t>
            </a:r>
          </a:p>
        </p:txBody>
      </p:sp>
      <p:grpSp>
        <p:nvGrpSpPr>
          <p:cNvPr id="2" name="그룹 1"/>
          <p:cNvGrpSpPr/>
          <p:nvPr/>
        </p:nvGrpSpPr>
        <p:grpSpPr>
          <a:xfrm>
            <a:off x="3821074" y="2435375"/>
            <a:ext cx="246158" cy="246158"/>
            <a:chOff x="3785902" y="2429513"/>
            <a:chExt cx="246158" cy="246158"/>
          </a:xfrm>
        </p:grpSpPr>
        <p:sp>
          <p:nvSpPr>
            <p:cNvPr id="95" name="타원 94">
              <a:extLst>
                <a:ext uri="{FF2B5EF4-FFF2-40B4-BE49-F238E27FC236}">
                  <a16:creationId xmlns:a16="http://schemas.microsoft.com/office/drawing/2014/main" id="{20FE2141-2A5C-34D1-D95F-9E98746E0492}"/>
                </a:ext>
              </a:extLst>
            </p:cNvPr>
            <p:cNvSpPr/>
            <p:nvPr/>
          </p:nvSpPr>
          <p:spPr>
            <a:xfrm>
              <a:off x="3785902" y="2429513"/>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6" name="Edit">
              <a:extLst>
                <a:ext uri="{FF2B5EF4-FFF2-40B4-BE49-F238E27FC236}">
                  <a16:creationId xmlns:a16="http://schemas.microsoft.com/office/drawing/2014/main" id="{75459E96-AA68-BA54-4EAB-8ABE128A17E5}"/>
                </a:ext>
              </a:extLst>
            </p:cNvPr>
            <p:cNvSpPr>
              <a:spLocks noChangeAspect="1" noEditPoints="1"/>
            </p:cNvSpPr>
            <p:nvPr/>
          </p:nvSpPr>
          <p:spPr bwMode="auto">
            <a:xfrm>
              <a:off x="3843936" y="2477537"/>
              <a:ext cx="135135" cy="133823"/>
            </a:xfrm>
            <a:custGeom>
              <a:avLst/>
              <a:gdLst>
                <a:gd name="T0" fmla="*/ 1095 w 1414"/>
                <a:gd name="T1" fmla="*/ 0 h 1400"/>
                <a:gd name="T2" fmla="*/ 1005 w 1414"/>
                <a:gd name="T3" fmla="*/ 36 h 1400"/>
                <a:gd name="T4" fmla="*/ 951 w 1414"/>
                <a:gd name="T5" fmla="*/ 92 h 1400"/>
                <a:gd name="T6" fmla="*/ 1309 w 1414"/>
                <a:gd name="T7" fmla="*/ 451 h 1400"/>
                <a:gd name="T8" fmla="*/ 1365 w 1414"/>
                <a:gd name="T9" fmla="*/ 395 h 1400"/>
                <a:gd name="T10" fmla="*/ 1363 w 1414"/>
                <a:gd name="T11" fmla="*/ 217 h 1400"/>
                <a:gd name="T12" fmla="*/ 1183 w 1414"/>
                <a:gd name="T13" fmla="*/ 37 h 1400"/>
                <a:gd name="T14" fmla="*/ 1095 w 1414"/>
                <a:gd name="T15" fmla="*/ 0 h 1400"/>
                <a:gd name="T16" fmla="*/ 890 w 1414"/>
                <a:gd name="T17" fmla="*/ 141 h 1400"/>
                <a:gd name="T18" fmla="*/ 805 w 1414"/>
                <a:gd name="T19" fmla="*/ 222 h 1400"/>
                <a:gd name="T20" fmla="*/ 1180 w 1414"/>
                <a:gd name="T21" fmla="*/ 595 h 1400"/>
                <a:gd name="T22" fmla="*/ 1265 w 1414"/>
                <a:gd name="T23" fmla="*/ 516 h 1400"/>
                <a:gd name="T24" fmla="*/ 890 w 1414"/>
                <a:gd name="T25" fmla="*/ 141 h 1400"/>
                <a:gd name="T26" fmla="*/ 751 w 1414"/>
                <a:gd name="T27" fmla="*/ 282 h 1400"/>
                <a:gd name="T28" fmla="*/ 166 w 1414"/>
                <a:gd name="T29" fmla="*/ 863 h 1400"/>
                <a:gd name="T30" fmla="*/ 164 w 1414"/>
                <a:gd name="T31" fmla="*/ 863 h 1400"/>
                <a:gd name="T32" fmla="*/ 137 w 1414"/>
                <a:gd name="T33" fmla="*/ 897 h 1400"/>
                <a:gd name="T34" fmla="*/ 11 w 1414"/>
                <a:gd name="T35" fmla="*/ 1323 h 1400"/>
                <a:gd name="T36" fmla="*/ 77 w 1414"/>
                <a:gd name="T37" fmla="*/ 1389 h 1400"/>
                <a:gd name="T38" fmla="*/ 503 w 1414"/>
                <a:gd name="T39" fmla="*/ 1264 h 1400"/>
                <a:gd name="T40" fmla="*/ 544 w 1414"/>
                <a:gd name="T41" fmla="*/ 1233 h 1400"/>
                <a:gd name="T42" fmla="*/ 544 w 1414"/>
                <a:gd name="T43" fmla="*/ 1232 h 1400"/>
                <a:gd name="T44" fmla="*/ 1126 w 1414"/>
                <a:gd name="T45" fmla="*/ 655 h 1400"/>
                <a:gd name="T46" fmla="*/ 1046 w 1414"/>
                <a:gd name="T47" fmla="*/ 577 h 1400"/>
                <a:gd name="T48" fmla="*/ 451 w 1414"/>
                <a:gd name="T49" fmla="*/ 1170 h 1400"/>
                <a:gd name="T50" fmla="*/ 210 w 1414"/>
                <a:gd name="T51" fmla="*/ 1240 h 1400"/>
                <a:gd name="T52" fmla="*/ 161 w 1414"/>
                <a:gd name="T53" fmla="*/ 1189 h 1400"/>
                <a:gd name="T54" fmla="*/ 234 w 1414"/>
                <a:gd name="T55" fmla="*/ 940 h 1400"/>
                <a:gd name="T56" fmla="*/ 822 w 1414"/>
                <a:gd name="T57" fmla="*/ 353 h 1400"/>
                <a:gd name="T58" fmla="*/ 751 w 1414"/>
                <a:gd name="T59" fmla="*/ 282 h 1400"/>
                <a:gd name="T60" fmla="*/ 881 w 1414"/>
                <a:gd name="T61" fmla="*/ 412 h 1400"/>
                <a:gd name="T62" fmla="*/ 284 w 1414"/>
                <a:gd name="T63" fmla="*/ 1009 h 1400"/>
                <a:gd name="T64" fmla="*/ 371 w 1414"/>
                <a:gd name="T65" fmla="*/ 1028 h 1400"/>
                <a:gd name="T66" fmla="*/ 383 w 1414"/>
                <a:gd name="T67" fmla="*/ 1108 h 1400"/>
                <a:gd name="T68" fmla="*/ 980 w 1414"/>
                <a:gd name="T69" fmla="*/ 512 h 1400"/>
                <a:gd name="T70" fmla="*/ 881 w 1414"/>
                <a:gd name="T71" fmla="*/ 412 h 1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14" h="1400">
                  <a:moveTo>
                    <a:pt x="1095" y="0"/>
                  </a:moveTo>
                  <a:cubicBezTo>
                    <a:pt x="1063" y="0"/>
                    <a:pt x="1030" y="11"/>
                    <a:pt x="1005" y="36"/>
                  </a:cubicBezTo>
                  <a:lnTo>
                    <a:pt x="951" y="92"/>
                  </a:lnTo>
                  <a:lnTo>
                    <a:pt x="1309" y="451"/>
                  </a:lnTo>
                  <a:lnTo>
                    <a:pt x="1365" y="395"/>
                  </a:lnTo>
                  <a:cubicBezTo>
                    <a:pt x="1414" y="346"/>
                    <a:pt x="1413" y="267"/>
                    <a:pt x="1363" y="217"/>
                  </a:cubicBezTo>
                  <a:lnTo>
                    <a:pt x="1183" y="37"/>
                  </a:lnTo>
                  <a:cubicBezTo>
                    <a:pt x="1159" y="13"/>
                    <a:pt x="1127" y="0"/>
                    <a:pt x="1095" y="0"/>
                  </a:cubicBezTo>
                  <a:close/>
                  <a:moveTo>
                    <a:pt x="890" y="141"/>
                  </a:moveTo>
                  <a:lnTo>
                    <a:pt x="805" y="222"/>
                  </a:lnTo>
                  <a:lnTo>
                    <a:pt x="1180" y="595"/>
                  </a:lnTo>
                  <a:lnTo>
                    <a:pt x="1265" y="516"/>
                  </a:lnTo>
                  <a:lnTo>
                    <a:pt x="890" y="141"/>
                  </a:lnTo>
                  <a:close/>
                  <a:moveTo>
                    <a:pt x="751" y="282"/>
                  </a:moveTo>
                  <a:lnTo>
                    <a:pt x="166" y="863"/>
                  </a:lnTo>
                  <a:lnTo>
                    <a:pt x="164" y="863"/>
                  </a:lnTo>
                  <a:cubicBezTo>
                    <a:pt x="151" y="870"/>
                    <a:pt x="141" y="883"/>
                    <a:pt x="137" y="897"/>
                  </a:cubicBezTo>
                  <a:lnTo>
                    <a:pt x="11" y="1323"/>
                  </a:lnTo>
                  <a:cubicBezTo>
                    <a:pt x="0" y="1360"/>
                    <a:pt x="41" y="1400"/>
                    <a:pt x="77" y="1389"/>
                  </a:cubicBezTo>
                  <a:lnTo>
                    <a:pt x="503" y="1264"/>
                  </a:lnTo>
                  <a:cubicBezTo>
                    <a:pt x="521" y="1261"/>
                    <a:pt x="537" y="1249"/>
                    <a:pt x="544" y="1233"/>
                  </a:cubicBezTo>
                  <a:cubicBezTo>
                    <a:pt x="544" y="1233"/>
                    <a:pt x="544" y="1232"/>
                    <a:pt x="544" y="1232"/>
                  </a:cubicBezTo>
                  <a:lnTo>
                    <a:pt x="1126" y="655"/>
                  </a:lnTo>
                  <a:lnTo>
                    <a:pt x="1046" y="577"/>
                  </a:lnTo>
                  <a:lnTo>
                    <a:pt x="451" y="1170"/>
                  </a:lnTo>
                  <a:lnTo>
                    <a:pt x="210" y="1240"/>
                  </a:lnTo>
                  <a:lnTo>
                    <a:pt x="161" y="1189"/>
                  </a:lnTo>
                  <a:lnTo>
                    <a:pt x="234" y="940"/>
                  </a:lnTo>
                  <a:lnTo>
                    <a:pt x="822" y="353"/>
                  </a:lnTo>
                  <a:lnTo>
                    <a:pt x="751" y="282"/>
                  </a:lnTo>
                  <a:close/>
                  <a:moveTo>
                    <a:pt x="881" y="412"/>
                  </a:moveTo>
                  <a:lnTo>
                    <a:pt x="284" y="1009"/>
                  </a:lnTo>
                  <a:lnTo>
                    <a:pt x="371" y="1028"/>
                  </a:lnTo>
                  <a:lnTo>
                    <a:pt x="383" y="1108"/>
                  </a:lnTo>
                  <a:lnTo>
                    <a:pt x="980" y="512"/>
                  </a:lnTo>
                  <a:lnTo>
                    <a:pt x="881" y="412"/>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97" name="그룹 96">
            <a:extLst>
              <a:ext uri="{FF2B5EF4-FFF2-40B4-BE49-F238E27FC236}">
                <a16:creationId xmlns:a16="http://schemas.microsoft.com/office/drawing/2014/main" id="{0592E80C-3328-6AE0-1933-A0024DBDE9F9}"/>
              </a:ext>
            </a:extLst>
          </p:cNvPr>
          <p:cNvGrpSpPr/>
          <p:nvPr/>
        </p:nvGrpSpPr>
        <p:grpSpPr>
          <a:xfrm>
            <a:off x="4820610" y="2394911"/>
            <a:ext cx="1150659" cy="327086"/>
            <a:chOff x="8518848" y="5985061"/>
            <a:chExt cx="1058605" cy="340368"/>
          </a:xfrm>
        </p:grpSpPr>
        <p:sp>
          <p:nvSpPr>
            <p:cNvPr id="98" name="사각형: 둥근 모서리 157">
              <a:extLst>
                <a:ext uri="{FF2B5EF4-FFF2-40B4-BE49-F238E27FC236}">
                  <a16:creationId xmlns:a16="http://schemas.microsoft.com/office/drawing/2014/main" id="{97FFBCC1-4851-8E46-E75B-0A57F00AD527}"/>
                </a:ext>
              </a:extLst>
            </p:cNvPr>
            <p:cNvSpPr/>
            <p:nvPr/>
          </p:nvSpPr>
          <p:spPr>
            <a:xfrm>
              <a:off x="8518848" y="5985061"/>
              <a:ext cx="985543"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9" name="타원 98">
              <a:extLst>
                <a:ext uri="{FF2B5EF4-FFF2-40B4-BE49-F238E27FC236}">
                  <a16:creationId xmlns:a16="http://schemas.microsoft.com/office/drawing/2014/main" id="{DA97D749-C6C9-EC08-A242-7DCF7F690F63}"/>
                </a:ext>
              </a:extLst>
            </p:cNvPr>
            <p:cNvSpPr/>
            <p:nvPr/>
          </p:nvSpPr>
          <p:spPr>
            <a:xfrm>
              <a:off x="8562135" y="603344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0" name="TextBox 99">
              <a:extLst>
                <a:ext uri="{FF2B5EF4-FFF2-40B4-BE49-F238E27FC236}">
                  <a16:creationId xmlns:a16="http://schemas.microsoft.com/office/drawing/2014/main" id="{C04B2D35-3825-F620-1C40-72E6C42E0B6D}"/>
                </a:ext>
              </a:extLst>
            </p:cNvPr>
            <p:cNvSpPr txBox="1"/>
            <p:nvPr/>
          </p:nvSpPr>
          <p:spPr>
            <a:xfrm>
              <a:off x="8777234" y="6034223"/>
              <a:ext cx="800219" cy="230832"/>
            </a:xfrm>
            <a:prstGeom prst="rect">
              <a:avLst/>
            </a:prstGeom>
            <a:noFill/>
          </p:spPr>
          <p:txBody>
            <a:bodyPr wrap="none" rtlCol="0">
              <a:spAutoFit/>
            </a:bodyPr>
            <a:lstStyle/>
            <a:p>
              <a:r>
                <a:rPr lang="ko-KR" altLang="en-US" sz="900" dirty="0" smtClean="0">
                  <a:solidFill>
                    <a:schemeClr val="bg1"/>
                  </a:solidFill>
                </a:rPr>
                <a:t>알림톡 발송</a:t>
              </a:r>
              <a:endParaRPr lang="ko-KR" altLang="en-US" sz="900" dirty="0">
                <a:solidFill>
                  <a:schemeClr val="bg1"/>
                </a:solidFill>
              </a:endParaRPr>
            </a:p>
          </p:txBody>
        </p:sp>
        <p:sp>
          <p:nvSpPr>
            <p:cNvPr id="101" name="Sent">
              <a:extLst>
                <a:ext uri="{FF2B5EF4-FFF2-40B4-BE49-F238E27FC236}">
                  <a16:creationId xmlns:a16="http://schemas.microsoft.com/office/drawing/2014/main" id="{8F5F8C44-3473-E968-E4D0-8AD5ED70DDC9}"/>
                </a:ext>
              </a:extLst>
            </p:cNvPr>
            <p:cNvSpPr>
              <a:spLocks noChangeAspect="1" noEditPoints="1"/>
            </p:cNvSpPr>
            <p:nvPr/>
          </p:nvSpPr>
          <p:spPr bwMode="auto">
            <a:xfrm>
              <a:off x="8584340" y="6070814"/>
              <a:ext cx="163512" cy="163513"/>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 name="TextBox 2"/>
          <p:cNvSpPr txBox="1"/>
          <p:nvPr/>
        </p:nvSpPr>
        <p:spPr>
          <a:xfrm>
            <a:off x="6124311" y="2369580"/>
            <a:ext cx="3395260" cy="369332"/>
          </a:xfrm>
          <a:prstGeom prst="rect">
            <a:avLst/>
          </a:prstGeom>
          <a:noFill/>
        </p:spPr>
        <p:txBody>
          <a:bodyPr wrap="square" rtlCol="0">
            <a:spAutoFit/>
          </a:bodyPr>
          <a:lstStyle/>
          <a:p>
            <a:r>
              <a:rPr lang="en-US" altLang="ko-KR" sz="900" dirty="0" smtClean="0">
                <a:solidFill>
                  <a:srgbClr val="FF0000"/>
                </a:solidFill>
              </a:rPr>
              <a:t>* </a:t>
            </a:r>
            <a:r>
              <a:rPr lang="ko-KR" altLang="en-US" sz="900" dirty="0" smtClean="0">
                <a:solidFill>
                  <a:srgbClr val="FF0000"/>
                </a:solidFill>
              </a:rPr>
              <a:t>입금할 금액을 입력 후</a:t>
            </a:r>
            <a:r>
              <a:rPr lang="en-US" altLang="ko-KR" sz="900" dirty="0">
                <a:solidFill>
                  <a:srgbClr val="FF0000"/>
                </a:solidFill>
              </a:rPr>
              <a:t>,</a:t>
            </a:r>
            <a:r>
              <a:rPr lang="ko-KR" altLang="en-US" sz="900" dirty="0" smtClean="0">
                <a:solidFill>
                  <a:srgbClr val="FF0000"/>
                </a:solidFill>
              </a:rPr>
              <a:t> </a:t>
            </a:r>
            <a:r>
              <a:rPr lang="en-US" altLang="ko-KR" sz="900" dirty="0" smtClean="0">
                <a:solidFill>
                  <a:srgbClr val="FF0000"/>
                </a:solidFill>
              </a:rPr>
              <a:t>“</a:t>
            </a:r>
            <a:r>
              <a:rPr lang="ko-KR" altLang="en-US" sz="900" dirty="0" smtClean="0">
                <a:solidFill>
                  <a:srgbClr val="FF0000"/>
                </a:solidFill>
              </a:rPr>
              <a:t>가상계좌발급</a:t>
            </a:r>
            <a:r>
              <a:rPr lang="en-US" altLang="ko-KR" sz="900" dirty="0" smtClean="0">
                <a:solidFill>
                  <a:srgbClr val="FF0000"/>
                </a:solidFill>
              </a:rPr>
              <a:t>”</a:t>
            </a:r>
            <a:r>
              <a:rPr lang="ko-KR" altLang="en-US" sz="900" dirty="0" smtClean="0">
                <a:solidFill>
                  <a:srgbClr val="FF0000"/>
                </a:solidFill>
              </a:rPr>
              <a:t> 버튼을 클릭하셔야  </a:t>
            </a:r>
            <a:endParaRPr lang="en-US" altLang="ko-KR" sz="900" dirty="0" smtClean="0">
              <a:solidFill>
                <a:srgbClr val="FF0000"/>
              </a:solidFill>
            </a:endParaRPr>
          </a:p>
          <a:p>
            <a:r>
              <a:rPr lang="en-US" altLang="ko-KR" sz="900" dirty="0" smtClean="0">
                <a:solidFill>
                  <a:srgbClr val="FF0000"/>
                </a:solidFill>
              </a:rPr>
              <a:t> </a:t>
            </a:r>
            <a:r>
              <a:rPr lang="en-US" altLang="ko-KR" sz="900" dirty="0">
                <a:solidFill>
                  <a:srgbClr val="FF0000"/>
                </a:solidFill>
              </a:rPr>
              <a:t> </a:t>
            </a:r>
            <a:r>
              <a:rPr lang="en-US" altLang="ko-KR" sz="900" dirty="0" smtClean="0">
                <a:solidFill>
                  <a:srgbClr val="FF0000"/>
                </a:solidFill>
              </a:rPr>
              <a:t> </a:t>
            </a:r>
            <a:r>
              <a:rPr lang="ko-KR" altLang="en-US" sz="900" dirty="0" smtClean="0">
                <a:solidFill>
                  <a:srgbClr val="FF0000"/>
                </a:solidFill>
              </a:rPr>
              <a:t>합니다</a:t>
            </a:r>
            <a:r>
              <a:rPr lang="en-US" altLang="ko-KR" sz="900" dirty="0" smtClean="0">
                <a:solidFill>
                  <a:srgbClr val="FF0000"/>
                </a:solidFill>
              </a:rPr>
              <a:t>.</a:t>
            </a:r>
            <a:endParaRPr lang="ko-KR" altLang="en-US" sz="900" dirty="0">
              <a:solidFill>
                <a:srgbClr val="FF0000"/>
              </a:solidFill>
            </a:endParaRPr>
          </a:p>
        </p:txBody>
      </p:sp>
      <p:sp>
        <p:nvSpPr>
          <p:cNvPr id="102" name="직사각형 101">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03" name="직사각형 102">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94" name="사각형: 둥근 모서리 450">
            <a:extLst>
              <a:ext uri="{FF2B5EF4-FFF2-40B4-BE49-F238E27FC236}">
                <a16:creationId xmlns:a16="http://schemas.microsoft.com/office/drawing/2014/main" id="{19959777-55CC-B008-2B03-DE043279F4E6}"/>
              </a:ext>
            </a:extLst>
          </p:cNvPr>
          <p:cNvSpPr/>
          <p:nvPr/>
        </p:nvSpPr>
        <p:spPr>
          <a:xfrm>
            <a:off x="153993" y="3563353"/>
            <a:ext cx="9390784" cy="2309909"/>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5" name="TextBox 194">
            <a:extLst>
              <a:ext uri="{FF2B5EF4-FFF2-40B4-BE49-F238E27FC236}">
                <a16:creationId xmlns:a16="http://schemas.microsoft.com/office/drawing/2014/main" id="{F478A53F-C140-0A43-F86D-FAA23A328544}"/>
              </a:ext>
            </a:extLst>
          </p:cNvPr>
          <p:cNvSpPr txBox="1"/>
          <p:nvPr/>
        </p:nvSpPr>
        <p:spPr>
          <a:xfrm>
            <a:off x="297523" y="3667605"/>
            <a:ext cx="748923" cy="261610"/>
          </a:xfrm>
          <a:prstGeom prst="rect">
            <a:avLst/>
          </a:prstGeom>
          <a:noFill/>
        </p:spPr>
        <p:txBody>
          <a:bodyPr wrap="none" rtlCol="0">
            <a:spAutoFit/>
          </a:bodyPr>
          <a:lstStyle/>
          <a:p>
            <a:r>
              <a:rPr lang="ko-KR" altLang="en-US" sz="1100" dirty="0" smtClean="0">
                <a:solidFill>
                  <a:srgbClr val="0D6EFD"/>
                </a:solidFill>
              </a:rPr>
              <a:t>입금내역</a:t>
            </a:r>
            <a:endParaRPr lang="ko-KR" altLang="en-US" sz="1100" dirty="0">
              <a:solidFill>
                <a:srgbClr val="0D6EFD"/>
              </a:solidFill>
            </a:endParaRPr>
          </a:p>
        </p:txBody>
      </p:sp>
      <p:cxnSp>
        <p:nvCxnSpPr>
          <p:cNvPr id="196" name="직선 연결선 195">
            <a:extLst>
              <a:ext uri="{FF2B5EF4-FFF2-40B4-BE49-F238E27FC236}">
                <a16:creationId xmlns:a16="http://schemas.microsoft.com/office/drawing/2014/main" id="{12A22D11-B4BE-814C-14B1-D490D2FEC285}"/>
              </a:ext>
            </a:extLst>
          </p:cNvPr>
          <p:cNvCxnSpPr>
            <a:cxnSpLocks/>
          </p:cNvCxnSpPr>
          <p:nvPr/>
        </p:nvCxnSpPr>
        <p:spPr>
          <a:xfrm>
            <a:off x="359625" y="4000060"/>
            <a:ext cx="8987247"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aphicFrame>
        <p:nvGraphicFramePr>
          <p:cNvPr id="197" name="표 196">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829579672"/>
              </p:ext>
            </p:extLst>
          </p:nvPr>
        </p:nvGraphicFramePr>
        <p:xfrm>
          <a:off x="437435" y="4267774"/>
          <a:ext cx="8908723" cy="1160386"/>
        </p:xfrm>
        <a:graphic>
          <a:graphicData uri="http://schemas.openxmlformats.org/drawingml/2006/table">
            <a:tbl>
              <a:tblPr firstRow="1" bandRow="1">
                <a:tableStyleId>{F2DE63D5-997A-4646-A377-4702673A728D}</a:tableStyleId>
              </a:tblPr>
              <a:tblGrid>
                <a:gridCol w="858394">
                  <a:extLst>
                    <a:ext uri="{9D8B030D-6E8A-4147-A177-3AD203B41FA5}">
                      <a16:colId xmlns:a16="http://schemas.microsoft.com/office/drawing/2014/main" val="20000"/>
                    </a:ext>
                  </a:extLst>
                </a:gridCol>
                <a:gridCol w="1796164">
                  <a:extLst>
                    <a:ext uri="{9D8B030D-6E8A-4147-A177-3AD203B41FA5}">
                      <a16:colId xmlns:a16="http://schemas.microsoft.com/office/drawing/2014/main" val="20001"/>
                    </a:ext>
                  </a:extLst>
                </a:gridCol>
                <a:gridCol w="1716899">
                  <a:extLst>
                    <a:ext uri="{9D8B030D-6E8A-4147-A177-3AD203B41FA5}">
                      <a16:colId xmlns:a16="http://schemas.microsoft.com/office/drawing/2014/main" val="20002"/>
                    </a:ext>
                  </a:extLst>
                </a:gridCol>
                <a:gridCol w="1555350">
                  <a:extLst>
                    <a:ext uri="{9D8B030D-6E8A-4147-A177-3AD203B41FA5}">
                      <a16:colId xmlns:a16="http://schemas.microsoft.com/office/drawing/2014/main" val="20003"/>
                    </a:ext>
                  </a:extLst>
                </a:gridCol>
                <a:gridCol w="1495911">
                  <a:extLst>
                    <a:ext uri="{9D8B030D-6E8A-4147-A177-3AD203B41FA5}">
                      <a16:colId xmlns:a16="http://schemas.microsoft.com/office/drawing/2014/main" val="20004"/>
                    </a:ext>
                  </a:extLst>
                </a:gridCol>
                <a:gridCol w="1486005">
                  <a:extLst>
                    <a:ext uri="{9D8B030D-6E8A-4147-A177-3AD203B41FA5}">
                      <a16:colId xmlns:a16="http://schemas.microsoft.com/office/drawing/2014/main" val="20005"/>
                    </a:ext>
                  </a:extLst>
                </a:gridCol>
              </a:tblGrid>
              <a:tr h="200994">
                <a:tc>
                  <a:txBody>
                    <a:bodyPr/>
                    <a:lstStyle/>
                    <a:p>
                      <a:pPr algn="ctr" latinLnBrk="1"/>
                      <a:r>
                        <a:rPr lang="ko-KR" altLang="en-US" sz="700" dirty="0" smtClean="0"/>
                        <a:t>구분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입금한 사람</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입금 금액</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입금 일시</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거레 유형</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메모</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bl>
          </a:graphicData>
        </a:graphic>
      </p:graphicFrame>
      <p:sp>
        <p:nvSpPr>
          <p:cNvPr id="198" name="직사각형 197">
            <a:extLst>
              <a:ext uri="{FF2B5EF4-FFF2-40B4-BE49-F238E27FC236}">
                <a16:creationId xmlns:a16="http://schemas.microsoft.com/office/drawing/2014/main" id="{07B9EE37-E0F7-C9F0-B19F-62361D64C6C1}"/>
              </a:ext>
            </a:extLst>
          </p:cNvPr>
          <p:cNvSpPr/>
          <p:nvPr/>
        </p:nvSpPr>
        <p:spPr>
          <a:xfrm>
            <a:off x="210859" y="230452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199" name="직사각형 198">
            <a:extLst>
              <a:ext uri="{FF2B5EF4-FFF2-40B4-BE49-F238E27FC236}">
                <a16:creationId xmlns:a16="http://schemas.microsoft.com/office/drawing/2014/main" id="{07B9EE37-E0F7-C9F0-B19F-62361D64C6C1}"/>
              </a:ext>
            </a:extLst>
          </p:cNvPr>
          <p:cNvSpPr/>
          <p:nvPr/>
        </p:nvSpPr>
        <p:spPr>
          <a:xfrm>
            <a:off x="2639616" y="234888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2</a:t>
            </a:r>
            <a:endParaRPr lang="ko-KR" altLang="en-US" sz="600" dirty="0"/>
          </a:p>
        </p:txBody>
      </p:sp>
      <p:sp>
        <p:nvSpPr>
          <p:cNvPr id="200" name="직사각형 199">
            <a:extLst>
              <a:ext uri="{FF2B5EF4-FFF2-40B4-BE49-F238E27FC236}">
                <a16:creationId xmlns:a16="http://schemas.microsoft.com/office/drawing/2014/main" id="{07B9EE37-E0F7-C9F0-B19F-62361D64C6C1}"/>
              </a:ext>
            </a:extLst>
          </p:cNvPr>
          <p:cNvSpPr/>
          <p:nvPr/>
        </p:nvSpPr>
        <p:spPr>
          <a:xfrm>
            <a:off x="3676884" y="234452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3</a:t>
            </a:r>
            <a:endParaRPr lang="ko-KR" altLang="en-US" sz="600" dirty="0"/>
          </a:p>
        </p:txBody>
      </p:sp>
      <p:sp>
        <p:nvSpPr>
          <p:cNvPr id="201" name="직사각형 200">
            <a:extLst>
              <a:ext uri="{FF2B5EF4-FFF2-40B4-BE49-F238E27FC236}">
                <a16:creationId xmlns:a16="http://schemas.microsoft.com/office/drawing/2014/main" id="{07B9EE37-E0F7-C9F0-B19F-62361D64C6C1}"/>
              </a:ext>
            </a:extLst>
          </p:cNvPr>
          <p:cNvSpPr/>
          <p:nvPr/>
        </p:nvSpPr>
        <p:spPr>
          <a:xfrm>
            <a:off x="4757999" y="234452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4</a:t>
            </a:r>
            <a:endParaRPr lang="ko-KR" altLang="en-US" sz="600" dirty="0"/>
          </a:p>
        </p:txBody>
      </p:sp>
      <p:sp>
        <p:nvSpPr>
          <p:cNvPr id="202" name="직사각형 201">
            <a:extLst>
              <a:ext uri="{FF2B5EF4-FFF2-40B4-BE49-F238E27FC236}">
                <a16:creationId xmlns:a16="http://schemas.microsoft.com/office/drawing/2014/main" id="{07B9EE37-E0F7-C9F0-B19F-62361D64C6C1}"/>
              </a:ext>
            </a:extLst>
          </p:cNvPr>
          <p:cNvSpPr/>
          <p:nvPr/>
        </p:nvSpPr>
        <p:spPr>
          <a:xfrm>
            <a:off x="68306" y="349829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5</a:t>
            </a:r>
            <a:endParaRPr lang="ko-KR" altLang="en-US" sz="600" dirty="0"/>
          </a:p>
        </p:txBody>
      </p:sp>
    </p:spTree>
    <p:extLst>
      <p:ext uri="{BB962C8B-B14F-4D97-AF65-F5344CB8AC3E}">
        <p14:creationId xmlns:p14="http://schemas.microsoft.com/office/powerpoint/2010/main" val="347570007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3005871431"/>
              </p:ext>
            </p:extLst>
          </p:nvPr>
        </p:nvGraphicFramePr>
        <p:xfrm>
          <a:off x="9692640" y="526664"/>
          <a:ext cx="2465070" cy="1947681"/>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341083">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0392155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876620846"/>
                  </a:ext>
                </a:extLst>
              </a:tr>
            </a:tbl>
          </a:graphicData>
        </a:graphic>
      </p:graphicFrame>
      <p:sp>
        <p:nvSpPr>
          <p:cNvPr id="37" name="텍스트 개체 틀 36">
            <a:extLst>
              <a:ext uri="{FF2B5EF4-FFF2-40B4-BE49-F238E27FC236}">
                <a16:creationId xmlns:a16="http://schemas.microsoft.com/office/drawing/2014/main" id="{FD056A06-705E-3FBD-0054-273939AF74EC}"/>
              </a:ext>
            </a:extLst>
          </p:cNvPr>
          <p:cNvSpPr>
            <a:spLocks noGrp="1"/>
          </p:cNvSpPr>
          <p:nvPr>
            <p:ph type="body" sz="quarter" idx="10"/>
          </p:nvPr>
        </p:nvSpPr>
        <p:spPr/>
        <p:txBody>
          <a:bodyPr>
            <a:normAutofit/>
          </a:bodyPr>
          <a:lstStyle/>
          <a:p>
            <a:r>
              <a:rPr lang="en-US" altLang="ko-KR" dirty="0" smtClean="0"/>
              <a:t>-</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t>
            </a:r>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smtClean="0"/>
              <a:t>가상계좌 알림톡 발송 모달</a:t>
            </a:r>
            <a:endParaRPr lang="ko-KR" altLang="en-US" dirty="0"/>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dirty="0"/>
              <a:t>-</a:t>
            </a:r>
            <a:endParaRPr lang="ko-KR" altLang="en-US" dirty="0"/>
          </a:p>
        </p:txBody>
      </p:sp>
      <p:sp>
        <p:nvSpPr>
          <p:cNvPr id="38" name="사각형: 둥근 모서리 37">
            <a:extLst>
              <a:ext uri="{FF2B5EF4-FFF2-40B4-BE49-F238E27FC236}">
                <a16:creationId xmlns:a16="http://schemas.microsoft.com/office/drawing/2014/main" id="{DE571342-68A4-27D5-5768-83C645BD06AC}"/>
              </a:ext>
            </a:extLst>
          </p:cNvPr>
          <p:cNvSpPr/>
          <p:nvPr/>
        </p:nvSpPr>
        <p:spPr>
          <a:xfrm>
            <a:off x="179704" y="596407"/>
            <a:ext cx="9390786" cy="61256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5" name="Modal">
            <a:extLst>
              <a:ext uri="{FF2B5EF4-FFF2-40B4-BE49-F238E27FC236}">
                <a16:creationId xmlns:a16="http://schemas.microsoft.com/office/drawing/2014/main" id="{9C540403-75E3-13D2-576A-8EE9AAA1CF6E}"/>
              </a:ext>
            </a:extLst>
          </p:cNvPr>
          <p:cNvGrpSpPr/>
          <p:nvPr/>
        </p:nvGrpSpPr>
        <p:grpSpPr>
          <a:xfrm>
            <a:off x="2291869" y="2088582"/>
            <a:ext cx="5699760" cy="3565227"/>
            <a:chOff x="1765663" y="2199276"/>
            <a:chExt cx="5699760" cy="3565227"/>
          </a:xfrm>
        </p:grpSpPr>
        <p:sp>
          <p:nvSpPr>
            <p:cNvPr id="36" name="Border">
              <a:extLst>
                <a:ext uri="{FF2B5EF4-FFF2-40B4-BE49-F238E27FC236}">
                  <a16:creationId xmlns:a16="http://schemas.microsoft.com/office/drawing/2014/main" id="{B948495D-9F71-E177-1F44-BD4030C682B3}"/>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smtClean="0">
                  <a:solidFill>
                    <a:srgbClr val="5F5F5F"/>
                  </a:solidFill>
                  <a:latin typeface="Segoe UI" panose="020B0502040204020203" pitchFamily="34" charset="0"/>
                  <a:cs typeface="Segoe UI" panose="020B0502040204020203" pitchFamily="34" charset="0"/>
                </a:rPr>
                <a:t>알림톡 발송 안내</a:t>
              </a:r>
              <a:endParaRPr lang="en-US" sz="1300" dirty="0">
                <a:solidFill>
                  <a:srgbClr val="5F5F5F"/>
                </a:solidFill>
                <a:latin typeface="Segoe UI" panose="020B0502040204020203" pitchFamily="34" charset="0"/>
                <a:cs typeface="Segoe UI" panose="020B0502040204020203" pitchFamily="34" charset="0"/>
              </a:endParaRPr>
            </a:p>
          </p:txBody>
        </p:sp>
        <p:sp>
          <p:nvSpPr>
            <p:cNvPr id="40" name="Body">
              <a:extLst>
                <a:ext uri="{FF2B5EF4-FFF2-40B4-BE49-F238E27FC236}">
                  <a16:creationId xmlns:a16="http://schemas.microsoft.com/office/drawing/2014/main" id="{15BFA080-65EF-E72A-1EB9-DC7648A1DC7B}"/>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43" name="Separator">
              <a:extLst>
                <a:ext uri="{FF2B5EF4-FFF2-40B4-BE49-F238E27FC236}">
                  <a16:creationId xmlns:a16="http://schemas.microsoft.com/office/drawing/2014/main" id="{BF0A6283-142E-B542-0429-068854177F9C}"/>
                </a:ext>
              </a:extLst>
            </p:cNvPr>
            <p:cNvCxnSpPr/>
            <p:nvPr/>
          </p:nvCxnSpPr>
          <p:spPr>
            <a:xfrm>
              <a:off x="1765663" y="273494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4" name="Separator">
              <a:extLst>
                <a:ext uri="{FF2B5EF4-FFF2-40B4-BE49-F238E27FC236}">
                  <a16:creationId xmlns:a16="http://schemas.microsoft.com/office/drawing/2014/main" id="{E6CF8D1E-C366-C41B-A246-EE2AD80E73B5}"/>
                </a:ext>
              </a:extLst>
            </p:cNvPr>
            <p:cNvCxnSpPr/>
            <p:nvPr/>
          </p:nvCxnSpPr>
          <p:spPr>
            <a:xfrm>
              <a:off x="1765663" y="5147758"/>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45" name="Button">
              <a:extLst>
                <a:ext uri="{FF2B5EF4-FFF2-40B4-BE49-F238E27FC236}">
                  <a16:creationId xmlns:a16="http://schemas.microsoft.com/office/drawing/2014/main" id="{D70326B6-26EB-B56A-B843-B5B697B8452C}"/>
                </a:ext>
              </a:extLst>
            </p:cNvPr>
            <p:cNvSpPr/>
            <p:nvPr/>
          </p:nvSpPr>
          <p:spPr>
            <a:xfrm>
              <a:off x="6473659" y="5288185"/>
              <a:ext cx="912104"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알림톡 </a:t>
              </a:r>
              <a:r>
                <a:rPr lang="ko-KR" altLang="en-US" sz="1050" dirty="0">
                  <a:solidFill>
                    <a:schemeClr val="bg1"/>
                  </a:solidFill>
                  <a:latin typeface="Segoe UI" panose="020B0502040204020203" pitchFamily="34" charset="0"/>
                  <a:cs typeface="Segoe UI" panose="020B0502040204020203" pitchFamily="34" charset="0"/>
                </a:rPr>
                <a:t>발</a:t>
              </a:r>
              <a:r>
                <a:rPr lang="ko-KR" altLang="en-US" sz="1050" dirty="0" smtClean="0">
                  <a:solidFill>
                    <a:schemeClr val="bg1"/>
                  </a:solidFill>
                  <a:latin typeface="Segoe UI" panose="020B0502040204020203" pitchFamily="34" charset="0"/>
                  <a:cs typeface="Segoe UI" panose="020B0502040204020203" pitchFamily="34" charset="0"/>
                </a:rPr>
                <a:t>송</a:t>
              </a:r>
              <a:endParaRPr lang="en-US" sz="1050" dirty="0">
                <a:solidFill>
                  <a:schemeClr val="bg1"/>
                </a:solidFill>
                <a:latin typeface="Segoe UI" panose="020B0502040204020203" pitchFamily="34" charset="0"/>
                <a:cs typeface="Segoe UI" panose="020B0502040204020203" pitchFamily="34" charset="0"/>
              </a:endParaRPr>
            </a:p>
          </p:txBody>
        </p:sp>
        <p:sp>
          <p:nvSpPr>
            <p:cNvPr id="46" name="Button">
              <a:extLst>
                <a:ext uri="{FF2B5EF4-FFF2-40B4-BE49-F238E27FC236}">
                  <a16:creationId xmlns:a16="http://schemas.microsoft.com/office/drawing/2014/main" id="{EF46B9B3-30FB-CB95-E42D-F4DC51D8F1F5}"/>
                </a:ext>
              </a:extLst>
            </p:cNvPr>
            <p:cNvSpPr/>
            <p:nvPr/>
          </p:nvSpPr>
          <p:spPr>
            <a:xfrm>
              <a:off x="5968635" y="5295192"/>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47" name="Close Icon">
              <a:extLst>
                <a:ext uri="{FF2B5EF4-FFF2-40B4-BE49-F238E27FC236}">
                  <a16:creationId xmlns:a16="http://schemas.microsoft.com/office/drawing/2014/main" id="{FC6C6350-1C5A-B214-E760-81895813C1E4}"/>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71" name="Input">
            <a:extLst>
              <a:ext uri="{FF2B5EF4-FFF2-40B4-BE49-F238E27FC236}">
                <a16:creationId xmlns:a16="http://schemas.microsoft.com/office/drawing/2014/main" id="{302B092D-CD95-7E68-ECF3-A9C1A9905930}"/>
              </a:ext>
            </a:extLst>
          </p:cNvPr>
          <p:cNvSpPr/>
          <p:nvPr/>
        </p:nvSpPr>
        <p:spPr>
          <a:xfrm>
            <a:off x="2466944" y="2820151"/>
            <a:ext cx="5284105" cy="299585"/>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00">
                <a:solidFill>
                  <a:schemeClr val="bg1">
                    <a:lumMod val="50000"/>
                  </a:schemeClr>
                </a:solidFill>
                <a:latin typeface="Segoe UI" panose="020B0502040204020203" pitchFamily="34" charset="0"/>
                <a:cs typeface="Segoe UI" panose="020B0502040204020203" pitchFamily="34" charset="0"/>
              </a:rPr>
              <a:t>수신전화번호</a:t>
            </a:r>
            <a:endParaRPr lang="en-US" altLang="ko-KR" sz="1000" dirty="0">
              <a:solidFill>
                <a:schemeClr val="bg1">
                  <a:lumMod val="50000"/>
                </a:schemeClr>
              </a:solidFill>
              <a:latin typeface="Segoe UI" panose="020B0502040204020203" pitchFamily="34" charset="0"/>
              <a:cs typeface="Segoe UI" panose="020B0502040204020203" pitchFamily="34" charset="0"/>
            </a:endParaRPr>
          </a:p>
        </p:txBody>
      </p:sp>
      <p:sp>
        <p:nvSpPr>
          <p:cNvPr id="100" name="TextBox 99">
            <a:extLst>
              <a:ext uri="{FF2B5EF4-FFF2-40B4-BE49-F238E27FC236}">
                <a16:creationId xmlns:a16="http://schemas.microsoft.com/office/drawing/2014/main" id="{6BD67A4E-CE5D-2B8E-F04C-80A7E308E1C0}"/>
              </a:ext>
            </a:extLst>
          </p:cNvPr>
          <p:cNvSpPr txBox="1"/>
          <p:nvPr/>
        </p:nvSpPr>
        <p:spPr>
          <a:xfrm>
            <a:off x="2409776" y="3163538"/>
            <a:ext cx="4390946" cy="230832"/>
          </a:xfrm>
          <a:prstGeom prst="rect">
            <a:avLst/>
          </a:prstGeom>
          <a:noFill/>
        </p:spPr>
        <p:txBody>
          <a:bodyPr wrap="none" rtlCol="0">
            <a:spAutoFit/>
          </a:bodyPr>
          <a:lstStyle/>
          <a:p>
            <a:r>
              <a:rPr lang="ko-KR" altLang="en-US" sz="900" dirty="0" smtClean="0">
                <a:latin typeface="Pretendard Light" panose="02000403000000020004" pitchFamily="50" charset="-127"/>
                <a:ea typeface="Pretendard Light" panose="02000403000000020004" pitchFamily="50" charset="-127"/>
                <a:cs typeface="Pretendard Light" panose="02000403000000020004" pitchFamily="50" charset="-127"/>
              </a:rPr>
              <a:t>수신전화번호를 변경해서 발송할 수 있으며</a:t>
            </a:r>
            <a:r>
              <a:rPr lang="en-US" altLang="ko-KR" sz="900" dirty="0" smtClean="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900" dirty="0" smtClean="0">
                <a:latin typeface="Pretendard Light" panose="02000403000000020004" pitchFamily="50" charset="-127"/>
                <a:ea typeface="Pretendard Light" panose="02000403000000020004" pitchFamily="50" charset="-127"/>
                <a:cs typeface="Pretendard Light" panose="02000403000000020004" pitchFamily="50" charset="-127"/>
              </a:rPr>
              <a:t>재전송의 경우 하단에서 이력을 확인할 수 있습니다</a:t>
            </a:r>
            <a:r>
              <a:rPr lang="en-US" altLang="ko-KR" sz="900" dirty="0" smtClean="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01" name="직사각형 100">
            <a:extLst>
              <a:ext uri="{FF2B5EF4-FFF2-40B4-BE49-F238E27FC236}">
                <a16:creationId xmlns:a16="http://schemas.microsoft.com/office/drawing/2014/main" id="{51D610DB-D2F1-7759-985C-398282C69145}"/>
              </a:ext>
            </a:extLst>
          </p:cNvPr>
          <p:cNvSpPr/>
          <p:nvPr/>
        </p:nvSpPr>
        <p:spPr>
          <a:xfrm>
            <a:off x="2344084" y="277634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graphicFrame>
        <p:nvGraphicFramePr>
          <p:cNvPr id="109" name="표 48">
            <a:extLst>
              <a:ext uri="{FF2B5EF4-FFF2-40B4-BE49-F238E27FC236}">
                <a16:creationId xmlns:a16="http://schemas.microsoft.com/office/drawing/2014/main" id="{1FA532B2-6C32-69CA-EE39-027CE3BA3968}"/>
              </a:ext>
            </a:extLst>
          </p:cNvPr>
          <p:cNvGraphicFramePr>
            <a:graphicFrameLocks noGrp="1"/>
          </p:cNvGraphicFramePr>
          <p:nvPr>
            <p:extLst>
              <p:ext uri="{D42A27DB-BD31-4B8C-83A1-F6EECF244321}">
                <p14:modId xmlns:p14="http://schemas.microsoft.com/office/powerpoint/2010/main" val="729370654"/>
              </p:ext>
            </p:extLst>
          </p:nvPr>
        </p:nvGraphicFramePr>
        <p:xfrm>
          <a:off x="2466942" y="3647440"/>
          <a:ext cx="5284107" cy="1154098"/>
        </p:xfrm>
        <a:graphic>
          <a:graphicData uri="http://schemas.openxmlformats.org/drawingml/2006/table">
            <a:tbl>
              <a:tblPr firstRow="1" bandRow="1">
                <a:tableStyleId>{F2DE63D5-997A-4646-A377-4702673A728D}</a:tableStyleId>
              </a:tblPr>
              <a:tblGrid>
                <a:gridCol w="611967">
                  <a:extLst>
                    <a:ext uri="{9D8B030D-6E8A-4147-A177-3AD203B41FA5}">
                      <a16:colId xmlns:a16="http://schemas.microsoft.com/office/drawing/2014/main" val="3745272812"/>
                    </a:ext>
                  </a:extLst>
                </a:gridCol>
                <a:gridCol w="3026188">
                  <a:extLst>
                    <a:ext uri="{9D8B030D-6E8A-4147-A177-3AD203B41FA5}">
                      <a16:colId xmlns:a16="http://schemas.microsoft.com/office/drawing/2014/main" val="346551862"/>
                    </a:ext>
                  </a:extLst>
                </a:gridCol>
                <a:gridCol w="1645952">
                  <a:extLst>
                    <a:ext uri="{9D8B030D-6E8A-4147-A177-3AD203B41FA5}">
                      <a16:colId xmlns:a16="http://schemas.microsoft.com/office/drawing/2014/main" val="2189235125"/>
                    </a:ext>
                  </a:extLst>
                </a:gridCol>
              </a:tblGrid>
              <a:tr h="278617">
                <a:tc>
                  <a:txBody>
                    <a:bodyPr/>
                    <a:lstStyle/>
                    <a:p>
                      <a:pPr algn="ctr" latinLnBrk="1"/>
                      <a:r>
                        <a:rPr lang="en-US" altLang="ko-KR" sz="800" b="0" dirty="0">
                          <a:latin typeface="Pretendard Light" panose="02000403000000020004" pitchFamily="50" charset="-127"/>
                          <a:ea typeface="Pretendard Light" panose="02000403000000020004" pitchFamily="50" charset="-127"/>
                          <a:cs typeface="Pretendard Light" panose="02000403000000020004" pitchFamily="50" charset="-127"/>
                        </a:rPr>
                        <a:t>No</a:t>
                      </a:r>
                      <a:endParaRPr lang="ko-KR" altLang="en-US" sz="800" b="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dirty="0">
                          <a:latin typeface="Pretendard Light" panose="02000403000000020004" pitchFamily="50" charset="-127"/>
                          <a:ea typeface="Pretendard Light" panose="02000403000000020004" pitchFamily="50" charset="-127"/>
                          <a:cs typeface="Pretendard Light" panose="02000403000000020004" pitchFamily="50" charset="-127"/>
                        </a:rPr>
                        <a:t>수신전화번호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dirty="0" smtClean="0">
                          <a:latin typeface="Pretendard Light" panose="02000403000000020004" pitchFamily="50" charset="-127"/>
                          <a:ea typeface="Pretendard Light" panose="02000403000000020004" pitchFamily="50" charset="-127"/>
                          <a:cs typeface="Pretendard Light" panose="02000403000000020004" pitchFamily="50" charset="-127"/>
                        </a:rPr>
                        <a:t>발송일시</a:t>
                      </a:r>
                      <a:endParaRPr lang="ko-KR" altLang="en-US" sz="800" b="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01012345678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2022.12.31 12:31</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528962399"/>
                  </a:ext>
                </a:extLst>
              </a:tr>
              <a:tr h="291827">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01012345678</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2022.12.31 12:31</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93277017"/>
                  </a:ext>
                </a:extLst>
              </a:tr>
              <a:tr h="291827">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01012345678</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2022.12.31 12:31</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166020482"/>
                  </a:ext>
                </a:extLst>
              </a:tr>
            </a:tbl>
          </a:graphicData>
        </a:graphic>
      </p:graphicFrame>
      <p:sp>
        <p:nvSpPr>
          <p:cNvPr id="28" name="TextBox 2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29" name="TextBox 2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30" name="직선 연결선 2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1" name="직선 연결선 3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2" name="직선 연결선 31">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33" name="TextBox 32">
            <a:extLst>
              <a:ext uri="{FF2B5EF4-FFF2-40B4-BE49-F238E27FC236}">
                <a16:creationId xmlns:a16="http://schemas.microsoft.com/office/drawing/2014/main" id="{6FDA4F7B-4776-90DC-1439-9768BA0CDBEB}"/>
              </a:ext>
            </a:extLst>
          </p:cNvPr>
          <p:cNvSpPr txBox="1"/>
          <p:nvPr/>
        </p:nvSpPr>
        <p:spPr>
          <a:xfrm>
            <a:off x="4936944"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34" name="직선 연결선 33">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41" name="직선 연결선 40">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12530782"/>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사각형: 둥근 모서리 37">
            <a:extLst>
              <a:ext uri="{FF2B5EF4-FFF2-40B4-BE49-F238E27FC236}">
                <a16:creationId xmlns:a16="http://schemas.microsoft.com/office/drawing/2014/main" id="{DE571342-68A4-27D5-5768-83C645BD06AC}"/>
              </a:ext>
            </a:extLst>
          </p:cNvPr>
          <p:cNvSpPr/>
          <p:nvPr/>
        </p:nvSpPr>
        <p:spPr>
          <a:xfrm>
            <a:off x="179704" y="596407"/>
            <a:ext cx="9390786" cy="61256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2539050139"/>
              </p:ext>
            </p:extLst>
          </p:nvPr>
        </p:nvGraphicFramePr>
        <p:xfrm>
          <a:off x="9692640" y="526664"/>
          <a:ext cx="2465070" cy="1947681"/>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341083">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0392155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876620846"/>
                  </a:ext>
                </a:extLst>
              </a:tr>
            </a:tbl>
          </a:graphicData>
        </a:graphic>
      </p:graphicFrame>
      <p:sp>
        <p:nvSpPr>
          <p:cNvPr id="37" name="텍스트 개체 틀 36">
            <a:extLst>
              <a:ext uri="{FF2B5EF4-FFF2-40B4-BE49-F238E27FC236}">
                <a16:creationId xmlns:a16="http://schemas.microsoft.com/office/drawing/2014/main" id="{FD056A06-705E-3FBD-0054-273939AF74EC}"/>
              </a:ext>
            </a:extLst>
          </p:cNvPr>
          <p:cNvSpPr>
            <a:spLocks noGrp="1"/>
          </p:cNvSpPr>
          <p:nvPr>
            <p:ph type="body" sz="quarter" idx="10"/>
          </p:nvPr>
        </p:nvSpPr>
        <p:spPr/>
        <p:txBody>
          <a:bodyPr/>
          <a:lstStyle/>
          <a:p>
            <a:r>
              <a:rPr lang="en-US" altLang="ko-KR" dirty="0"/>
              <a:t>-</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t>
            </a:r>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smtClean="0"/>
              <a:t>가상계좌 진행 프로세스</a:t>
            </a:r>
            <a:endParaRPr lang="ko-KR" altLang="en-US" dirty="0"/>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dirty="0"/>
              <a:t>-</a:t>
            </a:r>
            <a:endParaRPr lang="ko-KR" altLang="en-US" dirty="0"/>
          </a:p>
        </p:txBody>
      </p:sp>
      <p:sp>
        <p:nvSpPr>
          <p:cNvPr id="102" name="직사각형 101">
            <a:extLst>
              <a:ext uri="{FF2B5EF4-FFF2-40B4-BE49-F238E27FC236}">
                <a16:creationId xmlns:a16="http://schemas.microsoft.com/office/drawing/2014/main" id="{75FF4774-BA16-252D-0AD6-F6F70C84403F}"/>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03" name="직사각형 102">
            <a:extLst>
              <a:ext uri="{FF2B5EF4-FFF2-40B4-BE49-F238E27FC236}">
                <a16:creationId xmlns:a16="http://schemas.microsoft.com/office/drawing/2014/main" id="{605E97DC-316F-CA2B-1BDE-65391C251917}"/>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1" name="TextBox 30">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32" name="TextBox 31">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33" name="직선 연결선 32">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4" name="직선 연결선 33">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5" name="직선 연결선 34">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36" name="TextBox 35">
            <a:extLst>
              <a:ext uri="{FF2B5EF4-FFF2-40B4-BE49-F238E27FC236}">
                <a16:creationId xmlns:a16="http://schemas.microsoft.com/office/drawing/2014/main" id="{6FDA4F7B-4776-90DC-1439-9768BA0CDBEB}"/>
              </a:ext>
            </a:extLst>
          </p:cNvPr>
          <p:cNvSpPr txBox="1"/>
          <p:nvPr/>
        </p:nvSpPr>
        <p:spPr>
          <a:xfrm>
            <a:off x="4936944"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40" name="직선 연결선 39">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41" name="TextBox 40">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42" name="직선 연결선 41">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2" name="TextBox 1"/>
          <p:cNvSpPr txBox="1"/>
          <p:nvPr/>
        </p:nvSpPr>
        <p:spPr>
          <a:xfrm>
            <a:off x="644079" y="1471465"/>
            <a:ext cx="3573975" cy="369332"/>
          </a:xfrm>
          <a:prstGeom prst="rect">
            <a:avLst/>
          </a:prstGeom>
          <a:noFill/>
        </p:spPr>
        <p:txBody>
          <a:bodyPr wrap="square" rtlCol="0">
            <a:spAutoFit/>
          </a:bodyPr>
          <a:lstStyle/>
          <a:p>
            <a:r>
              <a:rPr lang="ko-KR" altLang="en-US" dirty="0" smtClean="0"/>
              <a:t>가상계좌 진행 프로세스 </a:t>
            </a:r>
            <a:endParaRPr lang="ko-KR" altLang="en-US" dirty="0"/>
          </a:p>
        </p:txBody>
      </p:sp>
      <p:sp>
        <p:nvSpPr>
          <p:cNvPr id="8" name="모서리가 둥근 직사각형 7"/>
          <p:cNvSpPr/>
          <p:nvPr/>
        </p:nvSpPr>
        <p:spPr>
          <a:xfrm>
            <a:off x="644080" y="2209800"/>
            <a:ext cx="1810051" cy="943708"/>
          </a:xfrm>
          <a:prstGeom prst="roundRect">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ko-KR" altLang="en-US" sz="1600" dirty="0" smtClean="0"/>
              <a:t>입금할 금액 입력</a:t>
            </a:r>
            <a:endParaRPr lang="ko-KR" altLang="en-US" sz="1600" dirty="0"/>
          </a:p>
        </p:txBody>
      </p:sp>
      <p:sp>
        <p:nvSpPr>
          <p:cNvPr id="46" name="모서리가 둥근 직사각형 45"/>
          <p:cNvSpPr/>
          <p:nvPr/>
        </p:nvSpPr>
        <p:spPr>
          <a:xfrm>
            <a:off x="2743994" y="2204864"/>
            <a:ext cx="1810051" cy="943708"/>
          </a:xfrm>
          <a:prstGeom prst="roundRect">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ko-KR" altLang="en-US" sz="1600" smtClean="0"/>
              <a:t>가상계좌 발급버튼 클릭</a:t>
            </a:r>
            <a:endParaRPr lang="ko-KR" altLang="en-US" sz="1600" dirty="0"/>
          </a:p>
        </p:txBody>
      </p:sp>
      <p:sp>
        <p:nvSpPr>
          <p:cNvPr id="47" name="모서리가 둥근 직사각형 46"/>
          <p:cNvSpPr/>
          <p:nvPr/>
        </p:nvSpPr>
        <p:spPr>
          <a:xfrm>
            <a:off x="4877492" y="2198077"/>
            <a:ext cx="1810051" cy="943708"/>
          </a:xfrm>
          <a:prstGeom prst="roundRect">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ko-KR" altLang="en-US" sz="1600" dirty="0"/>
          </a:p>
        </p:txBody>
      </p:sp>
      <p:sp>
        <p:nvSpPr>
          <p:cNvPr id="9" name="TextBox 8"/>
          <p:cNvSpPr txBox="1"/>
          <p:nvPr/>
        </p:nvSpPr>
        <p:spPr>
          <a:xfrm>
            <a:off x="4877492" y="2165755"/>
            <a:ext cx="1826564" cy="1231106"/>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ko-KR" altLang="en-US" sz="1400" dirty="0"/>
              <a:t>입금이 되지 않은 </a:t>
            </a:r>
            <a:r>
              <a:rPr lang="ko-KR" altLang="en-US" sz="1400" dirty="0" smtClean="0"/>
              <a:t>상태</a:t>
            </a:r>
            <a:r>
              <a:rPr lang="en-US" altLang="ko-KR" sz="1400" dirty="0" smtClean="0"/>
              <a:t>-&gt; </a:t>
            </a:r>
            <a:r>
              <a:rPr lang="ko-KR" altLang="en-US" sz="1400" dirty="0" smtClean="0"/>
              <a:t>금액 </a:t>
            </a:r>
            <a:r>
              <a:rPr lang="ko-KR" altLang="en-US" sz="1400" dirty="0"/>
              <a:t>정정 버튼 활성화</a:t>
            </a:r>
            <a:r>
              <a:rPr lang="en-US" altLang="ko-KR" sz="1400" dirty="0"/>
              <a:t>(</a:t>
            </a:r>
            <a:r>
              <a:rPr lang="ko-KR" altLang="en-US" sz="1400" dirty="0"/>
              <a:t>금액 수정 후 </a:t>
            </a:r>
            <a:r>
              <a:rPr lang="ko-KR" altLang="en-US" sz="1400" dirty="0" smtClean="0"/>
              <a:t>입금 </a:t>
            </a:r>
            <a:r>
              <a:rPr lang="ko-KR" altLang="en-US" sz="1400" dirty="0"/>
              <a:t>가능</a:t>
            </a:r>
            <a:r>
              <a:rPr lang="en-US" altLang="ko-KR" sz="1400" dirty="0"/>
              <a:t>)</a:t>
            </a:r>
            <a:endParaRPr lang="ko-KR" altLang="en-US" sz="1400" dirty="0"/>
          </a:p>
          <a:p>
            <a:endParaRPr lang="ko-KR" altLang="en-US" dirty="0"/>
          </a:p>
        </p:txBody>
      </p:sp>
      <p:sp>
        <p:nvSpPr>
          <p:cNvPr id="48" name="모서리가 둥근 직사각형 47"/>
          <p:cNvSpPr/>
          <p:nvPr/>
        </p:nvSpPr>
        <p:spPr>
          <a:xfrm>
            <a:off x="4867036" y="3573016"/>
            <a:ext cx="1810051" cy="943708"/>
          </a:xfrm>
          <a:prstGeom prst="roundRect">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ko-KR" altLang="en-US" sz="1600" dirty="0" smtClean="0"/>
              <a:t>가상계좌 부여</a:t>
            </a:r>
            <a:endParaRPr lang="en-US" altLang="ko-KR" sz="1600" dirty="0" smtClean="0"/>
          </a:p>
          <a:p>
            <a:pPr algn="ctr"/>
            <a:r>
              <a:rPr lang="en-US" altLang="ko-KR" sz="1600" dirty="0" smtClean="0"/>
              <a:t>(</a:t>
            </a:r>
            <a:r>
              <a:rPr lang="ko-KR" altLang="en-US" sz="1600" dirty="0" smtClean="0"/>
              <a:t>은행명</a:t>
            </a:r>
            <a:r>
              <a:rPr lang="en-US" altLang="ko-KR" sz="1600" dirty="0" smtClean="0"/>
              <a:t>, </a:t>
            </a:r>
            <a:r>
              <a:rPr lang="ko-KR" altLang="en-US" sz="1600" dirty="0" smtClean="0"/>
              <a:t>계좌번호</a:t>
            </a:r>
            <a:r>
              <a:rPr lang="en-US" altLang="ko-KR" sz="1600" dirty="0" smtClean="0"/>
              <a:t>, </a:t>
            </a:r>
            <a:r>
              <a:rPr lang="ko-KR" altLang="en-US" sz="1600" dirty="0" smtClean="0"/>
              <a:t>예금주명</a:t>
            </a:r>
            <a:r>
              <a:rPr lang="en-US" altLang="ko-KR" sz="1600" dirty="0" smtClean="0"/>
              <a:t>)</a:t>
            </a:r>
            <a:endParaRPr lang="ko-KR" altLang="en-US" sz="1600" dirty="0"/>
          </a:p>
        </p:txBody>
      </p:sp>
      <p:sp>
        <p:nvSpPr>
          <p:cNvPr id="49" name="모서리가 둥근 직사각형 48"/>
          <p:cNvSpPr/>
          <p:nvPr/>
        </p:nvSpPr>
        <p:spPr>
          <a:xfrm>
            <a:off x="6991078" y="2209800"/>
            <a:ext cx="1810051" cy="943708"/>
          </a:xfrm>
          <a:prstGeom prst="roundRect">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ko-KR" altLang="en-US" sz="1600" dirty="0" smtClean="0"/>
              <a:t>금액 입력 후 알림톡 발송 버튼 활성화</a:t>
            </a:r>
            <a:endParaRPr lang="ko-KR" altLang="en-US" sz="1600" dirty="0"/>
          </a:p>
        </p:txBody>
      </p:sp>
      <p:sp>
        <p:nvSpPr>
          <p:cNvPr id="50" name="모서리가 둥근 직사각형 49"/>
          <p:cNvSpPr/>
          <p:nvPr/>
        </p:nvSpPr>
        <p:spPr>
          <a:xfrm>
            <a:off x="6991078" y="3573016"/>
            <a:ext cx="1810051" cy="943708"/>
          </a:xfrm>
          <a:prstGeom prst="roundRect">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ko-KR" altLang="en-US" sz="1600" dirty="0" smtClean="0"/>
              <a:t>알림톡 발송 버튼 클릭 시 모달창 팝업 및 번호 입력</a:t>
            </a:r>
            <a:endParaRPr lang="ko-KR" altLang="en-US" sz="1600" dirty="0"/>
          </a:p>
        </p:txBody>
      </p:sp>
      <p:sp>
        <p:nvSpPr>
          <p:cNvPr id="51" name="모서리가 둥근 직사각형 50"/>
          <p:cNvSpPr/>
          <p:nvPr/>
        </p:nvSpPr>
        <p:spPr>
          <a:xfrm>
            <a:off x="2783631" y="3573016"/>
            <a:ext cx="1810051" cy="943708"/>
          </a:xfrm>
          <a:prstGeom prst="roundRect">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ko-KR" altLang="en-US" sz="1600" dirty="0" smtClean="0"/>
              <a:t>입금이 된 경우 하단에 입금내역 노출</a:t>
            </a:r>
            <a:endParaRPr lang="ko-KR" altLang="en-US" sz="1600" dirty="0"/>
          </a:p>
        </p:txBody>
      </p:sp>
      <p:sp>
        <p:nvSpPr>
          <p:cNvPr id="52" name="모서리가 둥근 직사각형 51"/>
          <p:cNvSpPr/>
          <p:nvPr/>
        </p:nvSpPr>
        <p:spPr>
          <a:xfrm>
            <a:off x="623391" y="3570494"/>
            <a:ext cx="1810051" cy="943708"/>
          </a:xfrm>
          <a:prstGeom prst="roundRect">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ko-KR" altLang="en-US" sz="1600" dirty="0" smtClean="0"/>
              <a:t>입금이 확인 된 후 부여된 가상계좌</a:t>
            </a:r>
            <a:endParaRPr lang="en-US" altLang="ko-KR" sz="1600" dirty="0" smtClean="0"/>
          </a:p>
          <a:p>
            <a:pPr algn="ctr"/>
            <a:r>
              <a:rPr lang="ko-KR" altLang="en-US" sz="1600" dirty="0" smtClean="0"/>
              <a:t>사라</a:t>
            </a:r>
            <a:r>
              <a:rPr lang="ko-KR" altLang="en-US" sz="1600" dirty="0"/>
              <a:t>짐</a:t>
            </a:r>
          </a:p>
        </p:txBody>
      </p:sp>
      <p:sp>
        <p:nvSpPr>
          <p:cNvPr id="53" name="모서리가 둥근 직사각형 52"/>
          <p:cNvSpPr/>
          <p:nvPr/>
        </p:nvSpPr>
        <p:spPr>
          <a:xfrm>
            <a:off x="623391" y="4871166"/>
            <a:ext cx="1810051" cy="943708"/>
          </a:xfrm>
          <a:prstGeom prst="roundRect">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ko-KR" altLang="en-US" sz="1600" dirty="0" smtClean="0"/>
              <a:t>입금이 완료되면 화면 초기화</a:t>
            </a:r>
            <a:endParaRPr lang="ko-KR" altLang="en-US" sz="1600" dirty="0"/>
          </a:p>
        </p:txBody>
      </p:sp>
      <p:cxnSp>
        <p:nvCxnSpPr>
          <p:cNvPr id="11" name="직선 화살표 연결선 10"/>
          <p:cNvCxnSpPr>
            <a:stCxn id="8" idx="3"/>
            <a:endCxn id="46" idx="1"/>
          </p:cNvCxnSpPr>
          <p:nvPr/>
        </p:nvCxnSpPr>
        <p:spPr>
          <a:xfrm flipV="1">
            <a:off x="2454131" y="2676718"/>
            <a:ext cx="289863" cy="493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58" name="직선 화살표 연결선 57"/>
          <p:cNvCxnSpPr/>
          <p:nvPr/>
        </p:nvCxnSpPr>
        <p:spPr>
          <a:xfrm flipV="1">
            <a:off x="4583832" y="2636912"/>
            <a:ext cx="289863" cy="493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59" name="직선 화살표 연결선 58"/>
          <p:cNvCxnSpPr/>
          <p:nvPr/>
        </p:nvCxnSpPr>
        <p:spPr>
          <a:xfrm flipV="1">
            <a:off x="6704056" y="2636912"/>
            <a:ext cx="289863" cy="4936"/>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56" name="직선 화살표 연결선 55"/>
          <p:cNvCxnSpPr>
            <a:stCxn id="49" idx="2"/>
            <a:endCxn id="50" idx="0"/>
          </p:cNvCxnSpPr>
          <p:nvPr/>
        </p:nvCxnSpPr>
        <p:spPr>
          <a:xfrm>
            <a:off x="7896104" y="3153508"/>
            <a:ext cx="0" cy="419508"/>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62" name="직선 화살표 연결선 61"/>
          <p:cNvCxnSpPr>
            <a:stCxn id="50" idx="1"/>
            <a:endCxn id="48" idx="3"/>
          </p:cNvCxnSpPr>
          <p:nvPr/>
        </p:nvCxnSpPr>
        <p:spPr>
          <a:xfrm flipH="1">
            <a:off x="6677087" y="4044870"/>
            <a:ext cx="313991" cy="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96" name="직선 화살표 연결선 95"/>
          <p:cNvCxnSpPr>
            <a:stCxn id="48" idx="1"/>
            <a:endCxn id="51" idx="3"/>
          </p:cNvCxnSpPr>
          <p:nvPr/>
        </p:nvCxnSpPr>
        <p:spPr>
          <a:xfrm flipH="1">
            <a:off x="4593682" y="4044870"/>
            <a:ext cx="273354" cy="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99" name="직선 화살표 연결선 98"/>
          <p:cNvCxnSpPr>
            <a:stCxn id="51" idx="1"/>
            <a:endCxn id="52" idx="3"/>
          </p:cNvCxnSpPr>
          <p:nvPr/>
        </p:nvCxnSpPr>
        <p:spPr>
          <a:xfrm flipH="1" flipV="1">
            <a:off x="2433442" y="4042348"/>
            <a:ext cx="350189" cy="252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4" name="직선 화살표 연결선 103"/>
          <p:cNvCxnSpPr>
            <a:stCxn id="52" idx="2"/>
            <a:endCxn id="53" idx="0"/>
          </p:cNvCxnSpPr>
          <p:nvPr/>
        </p:nvCxnSpPr>
        <p:spPr>
          <a:xfrm>
            <a:off x="1528417" y="4514202"/>
            <a:ext cx="0" cy="356964"/>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05" name="TextBox 104"/>
          <p:cNvSpPr txBox="1"/>
          <p:nvPr/>
        </p:nvSpPr>
        <p:spPr>
          <a:xfrm>
            <a:off x="5024879" y="1811215"/>
            <a:ext cx="1377300" cy="369332"/>
          </a:xfrm>
          <a:prstGeom prst="rect">
            <a:avLst/>
          </a:prstGeom>
          <a:noFill/>
        </p:spPr>
        <p:txBody>
          <a:bodyPr wrap="none" rtlCol="0">
            <a:spAutoFit/>
          </a:bodyPr>
          <a:lstStyle/>
          <a:p>
            <a:r>
              <a:rPr lang="ko-KR" altLang="en-US" sz="900" dirty="0" smtClean="0">
                <a:solidFill>
                  <a:srgbClr val="FF0000"/>
                </a:solidFill>
              </a:rPr>
              <a:t>입금 후 금액정정 버튼 </a:t>
            </a:r>
            <a:endParaRPr lang="en-US" altLang="ko-KR" sz="900" dirty="0" smtClean="0">
              <a:solidFill>
                <a:srgbClr val="FF0000"/>
              </a:solidFill>
            </a:endParaRPr>
          </a:p>
          <a:p>
            <a:r>
              <a:rPr lang="ko-KR" altLang="en-US" sz="900" dirty="0" smtClean="0">
                <a:solidFill>
                  <a:srgbClr val="FF0000"/>
                </a:solidFill>
              </a:rPr>
              <a:t>비활성화</a:t>
            </a:r>
            <a:endParaRPr lang="ko-KR" altLang="en-US" sz="900" dirty="0">
              <a:solidFill>
                <a:srgbClr val="FF0000"/>
              </a:solidFill>
            </a:endParaRPr>
          </a:p>
        </p:txBody>
      </p:sp>
    </p:spTree>
    <p:extLst>
      <p:ext uri="{BB962C8B-B14F-4D97-AF65-F5344CB8AC3E}">
        <p14:creationId xmlns:p14="http://schemas.microsoft.com/office/powerpoint/2010/main" val="39649633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1900933148"/>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C5CA27C9-FDB6-B880-38C9-5126D3DC1378}"/>
              </a:ext>
            </a:extLst>
          </p:cNvPr>
          <p:cNvSpPr txBox="1"/>
          <p:nvPr/>
        </p:nvSpPr>
        <p:spPr>
          <a:xfrm>
            <a:off x="370575" y="1009050"/>
            <a:ext cx="698789" cy="215444"/>
          </a:xfrm>
          <a:prstGeom prst="rect">
            <a:avLst/>
          </a:prstGeom>
          <a:noFill/>
        </p:spPr>
        <p:txBody>
          <a:bodyPr wrap="square" rtlCol="0">
            <a:spAutoFit/>
          </a:bodyPr>
          <a:lstStyle/>
          <a:p>
            <a:r>
              <a:rPr lang="ko-KR" altLang="en-US" sz="800" b="1">
                <a:latin typeface="+mn-ea"/>
              </a:rPr>
              <a:t>▶ </a:t>
            </a:r>
            <a:r>
              <a:rPr lang="en-US" altLang="ko-KR" sz="800" b="1">
                <a:latin typeface="+mn-ea"/>
              </a:rPr>
              <a:t> Date</a:t>
            </a:r>
            <a:endParaRPr lang="ko-KR" altLang="en-US" sz="800" b="1">
              <a:latin typeface="+mn-ea"/>
            </a:endParaRPr>
          </a:p>
        </p:txBody>
      </p:sp>
      <p:sp>
        <p:nvSpPr>
          <p:cNvPr id="3" name="TextBox 2">
            <a:extLst>
              <a:ext uri="{FF2B5EF4-FFF2-40B4-BE49-F238E27FC236}">
                <a16:creationId xmlns:a16="http://schemas.microsoft.com/office/drawing/2014/main" id="{59D2E27B-EA83-4A15-6798-AC763BDBAC63}"/>
              </a:ext>
            </a:extLst>
          </p:cNvPr>
          <p:cNvSpPr txBox="1"/>
          <p:nvPr/>
        </p:nvSpPr>
        <p:spPr>
          <a:xfrm>
            <a:off x="724657" y="1902116"/>
            <a:ext cx="698788" cy="123111"/>
          </a:xfrm>
          <a:prstGeom prst="rect">
            <a:avLst/>
          </a:prstGeom>
          <a:noFill/>
        </p:spPr>
        <p:txBody>
          <a:bodyPr wrap="square" lIns="0" tIns="0" rIns="0" bIns="0" rtlCol="0">
            <a:spAutoFit/>
          </a:bodyPr>
          <a:lstStyle/>
          <a:p>
            <a:r>
              <a:rPr lang="ko-KR" altLang="en-US" sz="800">
                <a:latin typeface="+mn-ea"/>
              </a:rPr>
              <a:t>시작</a:t>
            </a:r>
            <a:r>
              <a:rPr lang="en-US" altLang="ko-KR" sz="800">
                <a:latin typeface="+mn-ea"/>
              </a:rPr>
              <a:t>/</a:t>
            </a:r>
            <a:r>
              <a:rPr lang="ko-KR" altLang="en-US" sz="800">
                <a:latin typeface="+mn-ea"/>
              </a:rPr>
              <a:t>종료일</a:t>
            </a:r>
            <a:endParaRPr lang="en-US" altLang="ko-KR" sz="800">
              <a:latin typeface="+mn-ea"/>
            </a:endParaRPr>
          </a:p>
        </p:txBody>
      </p:sp>
      <p:sp>
        <p:nvSpPr>
          <p:cNvPr id="16" name="TextBox 15">
            <a:extLst>
              <a:ext uri="{FF2B5EF4-FFF2-40B4-BE49-F238E27FC236}">
                <a16:creationId xmlns:a16="http://schemas.microsoft.com/office/drawing/2014/main" id="{1D50AC17-B46A-6415-6E19-5F03236E3CEB}"/>
              </a:ext>
            </a:extLst>
          </p:cNvPr>
          <p:cNvSpPr txBox="1"/>
          <p:nvPr/>
        </p:nvSpPr>
        <p:spPr>
          <a:xfrm>
            <a:off x="1564043" y="1902116"/>
            <a:ext cx="1207732" cy="123111"/>
          </a:xfrm>
          <a:prstGeom prst="rect">
            <a:avLst/>
          </a:prstGeom>
          <a:noFill/>
        </p:spPr>
        <p:txBody>
          <a:bodyPr wrap="square" lIns="0" tIns="0" rIns="0" bIns="0" rtlCol="0">
            <a:spAutoFit/>
          </a:bodyPr>
          <a:lstStyle/>
          <a:p>
            <a:r>
              <a:rPr lang="en-US" altLang="ko-KR" sz="800" b="1">
                <a:latin typeface="+mn-ea"/>
              </a:rPr>
              <a:t>2020.12.31 ~ 2020.12.31</a:t>
            </a:r>
          </a:p>
        </p:txBody>
      </p:sp>
      <p:sp>
        <p:nvSpPr>
          <p:cNvPr id="17" name="TextBox 16">
            <a:extLst>
              <a:ext uri="{FF2B5EF4-FFF2-40B4-BE49-F238E27FC236}">
                <a16:creationId xmlns:a16="http://schemas.microsoft.com/office/drawing/2014/main" id="{7384748F-F7A3-87C0-11F7-68C6D4B16701}"/>
              </a:ext>
            </a:extLst>
          </p:cNvPr>
          <p:cNvSpPr txBox="1"/>
          <p:nvPr/>
        </p:nvSpPr>
        <p:spPr>
          <a:xfrm>
            <a:off x="724657" y="2311116"/>
            <a:ext cx="698788" cy="123111"/>
          </a:xfrm>
          <a:prstGeom prst="rect">
            <a:avLst/>
          </a:prstGeom>
          <a:noFill/>
        </p:spPr>
        <p:txBody>
          <a:bodyPr wrap="square" lIns="0" tIns="0" rIns="0" bIns="0" rtlCol="0">
            <a:spAutoFit/>
          </a:bodyPr>
          <a:lstStyle/>
          <a:p>
            <a:r>
              <a:rPr lang="ko-KR" altLang="en-US" sz="800">
                <a:latin typeface="+mn-ea"/>
              </a:rPr>
              <a:t>종료일</a:t>
            </a:r>
            <a:endParaRPr lang="en-US" altLang="ko-KR" sz="800">
              <a:latin typeface="+mn-ea"/>
            </a:endParaRPr>
          </a:p>
        </p:txBody>
      </p:sp>
      <p:sp>
        <p:nvSpPr>
          <p:cNvPr id="37" name="TextBox 36">
            <a:extLst>
              <a:ext uri="{FF2B5EF4-FFF2-40B4-BE49-F238E27FC236}">
                <a16:creationId xmlns:a16="http://schemas.microsoft.com/office/drawing/2014/main" id="{F14BA6DB-490D-95A8-2C64-ECF8BA760C6C}"/>
              </a:ext>
            </a:extLst>
          </p:cNvPr>
          <p:cNvSpPr txBox="1"/>
          <p:nvPr/>
        </p:nvSpPr>
        <p:spPr>
          <a:xfrm>
            <a:off x="1564043" y="2311116"/>
            <a:ext cx="696748" cy="123111"/>
          </a:xfrm>
          <a:prstGeom prst="rect">
            <a:avLst/>
          </a:prstGeom>
          <a:noFill/>
        </p:spPr>
        <p:txBody>
          <a:bodyPr wrap="square" lIns="0" tIns="0" rIns="0" bIns="0" rtlCol="0">
            <a:spAutoFit/>
          </a:bodyPr>
          <a:lstStyle/>
          <a:p>
            <a:r>
              <a:rPr lang="en-US" altLang="ko-KR" sz="800" b="1">
                <a:latin typeface="+mn-ea"/>
              </a:rPr>
              <a:t>~ 2020.12.31</a:t>
            </a:r>
          </a:p>
        </p:txBody>
      </p:sp>
      <p:sp>
        <p:nvSpPr>
          <p:cNvPr id="74" name="TextBox 73">
            <a:extLst>
              <a:ext uri="{FF2B5EF4-FFF2-40B4-BE49-F238E27FC236}">
                <a16:creationId xmlns:a16="http://schemas.microsoft.com/office/drawing/2014/main" id="{087367F2-BDCB-C990-3BE5-06A4A8A603C5}"/>
              </a:ext>
            </a:extLst>
          </p:cNvPr>
          <p:cNvSpPr txBox="1"/>
          <p:nvPr/>
        </p:nvSpPr>
        <p:spPr>
          <a:xfrm>
            <a:off x="724657" y="1493115"/>
            <a:ext cx="614001" cy="123111"/>
          </a:xfrm>
          <a:prstGeom prst="rect">
            <a:avLst/>
          </a:prstGeom>
          <a:noFill/>
        </p:spPr>
        <p:txBody>
          <a:bodyPr wrap="square" lIns="0" tIns="0" rIns="0" bIns="0" rtlCol="0">
            <a:spAutoFit/>
          </a:bodyPr>
          <a:lstStyle/>
          <a:p>
            <a:r>
              <a:rPr lang="ko-KR" altLang="en-US" sz="800">
                <a:latin typeface="+mn-ea"/>
              </a:rPr>
              <a:t>기본</a:t>
            </a:r>
            <a:endParaRPr lang="en-US" altLang="ko-KR" sz="800">
              <a:latin typeface="+mn-ea"/>
            </a:endParaRPr>
          </a:p>
        </p:txBody>
      </p:sp>
      <p:sp>
        <p:nvSpPr>
          <p:cNvPr id="75" name="TextBox 74">
            <a:extLst>
              <a:ext uri="{FF2B5EF4-FFF2-40B4-BE49-F238E27FC236}">
                <a16:creationId xmlns:a16="http://schemas.microsoft.com/office/drawing/2014/main" id="{E68077FD-3415-82FE-636C-CB10704CE1A3}"/>
              </a:ext>
            </a:extLst>
          </p:cNvPr>
          <p:cNvSpPr txBox="1"/>
          <p:nvPr/>
        </p:nvSpPr>
        <p:spPr>
          <a:xfrm>
            <a:off x="1564043" y="1503276"/>
            <a:ext cx="1281280" cy="123111"/>
          </a:xfrm>
          <a:prstGeom prst="rect">
            <a:avLst/>
          </a:prstGeom>
          <a:noFill/>
        </p:spPr>
        <p:txBody>
          <a:bodyPr wrap="square" lIns="0" tIns="0" rIns="0" bIns="0" rtlCol="0">
            <a:spAutoFit/>
          </a:bodyPr>
          <a:lstStyle/>
          <a:p>
            <a:r>
              <a:rPr lang="en-US" altLang="ko-KR" sz="800" b="1">
                <a:latin typeface="+mn-ea"/>
              </a:rPr>
              <a:t>2021.12.31</a:t>
            </a:r>
          </a:p>
        </p:txBody>
      </p:sp>
      <p:sp>
        <p:nvSpPr>
          <p:cNvPr id="76" name="타원 75">
            <a:extLst>
              <a:ext uri="{FF2B5EF4-FFF2-40B4-BE49-F238E27FC236}">
                <a16:creationId xmlns:a16="http://schemas.microsoft.com/office/drawing/2014/main" id="{5045EFA8-26F3-1906-D668-A31712278FBD}"/>
              </a:ext>
            </a:extLst>
          </p:cNvPr>
          <p:cNvSpPr/>
          <p:nvPr/>
        </p:nvSpPr>
        <p:spPr>
          <a:xfrm flipH="1">
            <a:off x="271475" y="1033734"/>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1</a:t>
            </a:r>
            <a:endParaRPr lang="ko-KR" altLang="en-US" sz="700">
              <a:solidFill>
                <a:prstClr val="white"/>
              </a:solidFill>
              <a:latin typeface="+mn-ea"/>
              <a:cs typeface="Samsung Sharp Sans Medium" pitchFamily="2" charset="0"/>
            </a:endParaRPr>
          </a:p>
        </p:txBody>
      </p:sp>
      <p:sp>
        <p:nvSpPr>
          <p:cNvPr id="77" name="타원 76">
            <a:extLst>
              <a:ext uri="{FF2B5EF4-FFF2-40B4-BE49-F238E27FC236}">
                <a16:creationId xmlns:a16="http://schemas.microsoft.com/office/drawing/2014/main" id="{434E04AF-7A7F-5696-75AB-2D98F177C385}"/>
              </a:ext>
            </a:extLst>
          </p:cNvPr>
          <p:cNvSpPr/>
          <p:nvPr/>
        </p:nvSpPr>
        <p:spPr>
          <a:xfrm flipH="1">
            <a:off x="489534" y="1492831"/>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b="1">
                <a:solidFill>
                  <a:srgbClr val="3272DE"/>
                </a:solidFill>
                <a:latin typeface="+mn-ea"/>
                <a:cs typeface="Samsung Sharp Sans Medium" pitchFamily="2" charset="0"/>
              </a:rPr>
              <a:t>1-1</a:t>
            </a:r>
            <a:endParaRPr kumimoji="0" lang="ko-KR" altLang="en-US" sz="500" b="1"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78" name="타원 77">
            <a:extLst>
              <a:ext uri="{FF2B5EF4-FFF2-40B4-BE49-F238E27FC236}">
                <a16:creationId xmlns:a16="http://schemas.microsoft.com/office/drawing/2014/main" id="{D9AB4681-C810-3745-080E-6F18473085F7}"/>
              </a:ext>
            </a:extLst>
          </p:cNvPr>
          <p:cNvSpPr/>
          <p:nvPr/>
        </p:nvSpPr>
        <p:spPr>
          <a:xfrm flipH="1">
            <a:off x="489534" y="1897263"/>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b="1">
                <a:solidFill>
                  <a:srgbClr val="3272DE"/>
                </a:solidFill>
                <a:latin typeface="+mn-ea"/>
                <a:cs typeface="Samsung Sharp Sans Medium" pitchFamily="2" charset="0"/>
              </a:rPr>
              <a:t>1-2</a:t>
            </a:r>
            <a:endParaRPr kumimoji="0" lang="ko-KR" altLang="en-US" sz="500" b="1"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79" name="타원 78">
            <a:extLst>
              <a:ext uri="{FF2B5EF4-FFF2-40B4-BE49-F238E27FC236}">
                <a16:creationId xmlns:a16="http://schemas.microsoft.com/office/drawing/2014/main" id="{3FE5C236-48BC-50CE-7932-8D61CC29EF93}"/>
              </a:ext>
            </a:extLst>
          </p:cNvPr>
          <p:cNvSpPr/>
          <p:nvPr/>
        </p:nvSpPr>
        <p:spPr>
          <a:xfrm flipH="1">
            <a:off x="489534" y="2308965"/>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b="1">
                <a:solidFill>
                  <a:srgbClr val="3272DE"/>
                </a:solidFill>
                <a:latin typeface="+mn-ea"/>
                <a:cs typeface="Samsung Sharp Sans Medium" pitchFamily="2" charset="0"/>
              </a:rPr>
              <a:t>1-3</a:t>
            </a:r>
            <a:endParaRPr kumimoji="0" lang="ko-KR" altLang="en-US" sz="500" b="1"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80" name="TextBox 79">
            <a:extLst>
              <a:ext uri="{FF2B5EF4-FFF2-40B4-BE49-F238E27FC236}">
                <a16:creationId xmlns:a16="http://schemas.microsoft.com/office/drawing/2014/main" id="{A8A18179-DEA1-4009-2BF6-E8187D04D11B}"/>
              </a:ext>
            </a:extLst>
          </p:cNvPr>
          <p:cNvSpPr txBox="1"/>
          <p:nvPr/>
        </p:nvSpPr>
        <p:spPr>
          <a:xfrm>
            <a:off x="3468852" y="1009050"/>
            <a:ext cx="698789" cy="215444"/>
          </a:xfrm>
          <a:prstGeom prst="rect">
            <a:avLst/>
          </a:prstGeom>
          <a:noFill/>
        </p:spPr>
        <p:txBody>
          <a:bodyPr wrap="square" rtlCol="0">
            <a:spAutoFit/>
          </a:bodyPr>
          <a:lstStyle/>
          <a:p>
            <a:r>
              <a:rPr lang="ko-KR" altLang="en-US" sz="800" b="1">
                <a:latin typeface="+mn-ea"/>
              </a:rPr>
              <a:t>▶ </a:t>
            </a:r>
            <a:r>
              <a:rPr lang="en-US" altLang="ko-KR" sz="800" b="1">
                <a:latin typeface="+mn-ea"/>
              </a:rPr>
              <a:t> Day</a:t>
            </a:r>
            <a:endParaRPr lang="ko-KR" altLang="en-US" sz="800" b="1">
              <a:latin typeface="+mn-ea"/>
            </a:endParaRPr>
          </a:p>
        </p:txBody>
      </p:sp>
      <p:sp>
        <p:nvSpPr>
          <p:cNvPr id="81" name="TextBox 80">
            <a:extLst>
              <a:ext uri="{FF2B5EF4-FFF2-40B4-BE49-F238E27FC236}">
                <a16:creationId xmlns:a16="http://schemas.microsoft.com/office/drawing/2014/main" id="{4CD2A05A-71BF-8AC8-C627-A22E70DE5700}"/>
              </a:ext>
            </a:extLst>
          </p:cNvPr>
          <p:cNvSpPr txBox="1"/>
          <p:nvPr/>
        </p:nvSpPr>
        <p:spPr>
          <a:xfrm>
            <a:off x="3822934" y="1493115"/>
            <a:ext cx="614001" cy="123111"/>
          </a:xfrm>
          <a:prstGeom prst="rect">
            <a:avLst/>
          </a:prstGeom>
          <a:noFill/>
        </p:spPr>
        <p:txBody>
          <a:bodyPr wrap="square" lIns="0" tIns="0" rIns="0" bIns="0" rtlCol="0">
            <a:spAutoFit/>
          </a:bodyPr>
          <a:lstStyle/>
          <a:p>
            <a:r>
              <a:rPr lang="ko-KR" altLang="en-US" sz="800">
                <a:latin typeface="+mn-ea"/>
              </a:rPr>
              <a:t>기본</a:t>
            </a:r>
            <a:endParaRPr lang="en-US" altLang="ko-KR" sz="800">
              <a:latin typeface="+mn-ea"/>
            </a:endParaRPr>
          </a:p>
        </p:txBody>
      </p:sp>
      <p:sp>
        <p:nvSpPr>
          <p:cNvPr id="82" name="TextBox 81">
            <a:extLst>
              <a:ext uri="{FF2B5EF4-FFF2-40B4-BE49-F238E27FC236}">
                <a16:creationId xmlns:a16="http://schemas.microsoft.com/office/drawing/2014/main" id="{9907A094-1E3E-85D1-2BD6-3F67C125D764}"/>
              </a:ext>
            </a:extLst>
          </p:cNvPr>
          <p:cNvSpPr txBox="1"/>
          <p:nvPr/>
        </p:nvSpPr>
        <p:spPr>
          <a:xfrm>
            <a:off x="4662320" y="1503276"/>
            <a:ext cx="389543" cy="1092607"/>
          </a:xfrm>
          <a:prstGeom prst="rect">
            <a:avLst/>
          </a:prstGeom>
          <a:noFill/>
        </p:spPr>
        <p:txBody>
          <a:bodyPr wrap="square" lIns="0" tIns="0" rIns="0" bIns="0" rtlCol="0">
            <a:spAutoFit/>
          </a:bodyPr>
          <a:lstStyle/>
          <a:p>
            <a:pPr>
              <a:spcBef>
                <a:spcPts val="300"/>
              </a:spcBef>
            </a:pPr>
            <a:r>
              <a:rPr lang="ko-KR" altLang="en-US" sz="800" b="1">
                <a:latin typeface="+mn-ea"/>
              </a:rPr>
              <a:t>월</a:t>
            </a:r>
            <a:endParaRPr lang="en-US" altLang="ko-KR" sz="800" b="1">
              <a:latin typeface="+mn-ea"/>
            </a:endParaRPr>
          </a:p>
          <a:p>
            <a:pPr>
              <a:spcBef>
                <a:spcPts val="300"/>
              </a:spcBef>
            </a:pPr>
            <a:r>
              <a:rPr lang="ko-KR" altLang="en-US" sz="800" b="1">
                <a:latin typeface="+mn-ea"/>
              </a:rPr>
              <a:t>화</a:t>
            </a:r>
            <a:endParaRPr lang="en-US" altLang="ko-KR" sz="800" b="1">
              <a:latin typeface="+mn-ea"/>
            </a:endParaRPr>
          </a:p>
          <a:p>
            <a:pPr>
              <a:spcBef>
                <a:spcPts val="300"/>
              </a:spcBef>
            </a:pPr>
            <a:r>
              <a:rPr lang="ko-KR" altLang="en-US" sz="800" b="1">
                <a:latin typeface="+mn-ea"/>
              </a:rPr>
              <a:t>수</a:t>
            </a:r>
            <a:endParaRPr lang="en-US" altLang="ko-KR" sz="800" b="1">
              <a:latin typeface="+mn-ea"/>
            </a:endParaRPr>
          </a:p>
          <a:p>
            <a:pPr>
              <a:spcBef>
                <a:spcPts val="300"/>
              </a:spcBef>
            </a:pPr>
            <a:r>
              <a:rPr lang="ko-KR" altLang="en-US" sz="800" b="1">
                <a:latin typeface="+mn-ea"/>
              </a:rPr>
              <a:t>목</a:t>
            </a:r>
            <a:endParaRPr lang="en-US" altLang="ko-KR" sz="800" b="1">
              <a:latin typeface="+mn-ea"/>
            </a:endParaRPr>
          </a:p>
          <a:p>
            <a:pPr>
              <a:spcBef>
                <a:spcPts val="300"/>
              </a:spcBef>
            </a:pPr>
            <a:r>
              <a:rPr lang="ko-KR" altLang="en-US" sz="800" b="1">
                <a:latin typeface="+mn-ea"/>
              </a:rPr>
              <a:t>금</a:t>
            </a:r>
            <a:endParaRPr lang="en-US" altLang="ko-KR" sz="800" b="1">
              <a:latin typeface="+mn-ea"/>
            </a:endParaRPr>
          </a:p>
          <a:p>
            <a:pPr>
              <a:spcBef>
                <a:spcPts val="300"/>
              </a:spcBef>
            </a:pPr>
            <a:r>
              <a:rPr lang="ko-KR" altLang="en-US" sz="800" b="1">
                <a:latin typeface="+mn-ea"/>
              </a:rPr>
              <a:t>토</a:t>
            </a:r>
            <a:endParaRPr lang="en-US" altLang="ko-KR" sz="800" b="1">
              <a:latin typeface="+mn-ea"/>
            </a:endParaRPr>
          </a:p>
          <a:p>
            <a:pPr>
              <a:spcBef>
                <a:spcPts val="300"/>
              </a:spcBef>
            </a:pPr>
            <a:r>
              <a:rPr lang="ko-KR" altLang="en-US" sz="800" b="1">
                <a:latin typeface="+mn-ea"/>
              </a:rPr>
              <a:t>일</a:t>
            </a:r>
            <a:endParaRPr lang="en-US" altLang="ko-KR" sz="800" b="1">
              <a:latin typeface="+mn-ea"/>
            </a:endParaRPr>
          </a:p>
        </p:txBody>
      </p:sp>
      <p:sp>
        <p:nvSpPr>
          <p:cNvPr id="83" name="타원 82">
            <a:extLst>
              <a:ext uri="{FF2B5EF4-FFF2-40B4-BE49-F238E27FC236}">
                <a16:creationId xmlns:a16="http://schemas.microsoft.com/office/drawing/2014/main" id="{61346808-34A7-F03C-1558-5FFE08E910BD}"/>
              </a:ext>
            </a:extLst>
          </p:cNvPr>
          <p:cNvSpPr/>
          <p:nvPr/>
        </p:nvSpPr>
        <p:spPr>
          <a:xfrm flipH="1">
            <a:off x="3369752" y="1033734"/>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2</a:t>
            </a:r>
            <a:endParaRPr lang="ko-KR" altLang="en-US" sz="700">
              <a:solidFill>
                <a:prstClr val="white"/>
              </a:solidFill>
              <a:latin typeface="+mn-ea"/>
              <a:cs typeface="Samsung Sharp Sans Medium" pitchFamily="2" charset="0"/>
            </a:endParaRPr>
          </a:p>
        </p:txBody>
      </p:sp>
      <p:sp>
        <p:nvSpPr>
          <p:cNvPr id="84" name="타원 83">
            <a:extLst>
              <a:ext uri="{FF2B5EF4-FFF2-40B4-BE49-F238E27FC236}">
                <a16:creationId xmlns:a16="http://schemas.microsoft.com/office/drawing/2014/main" id="{18268BFD-4B34-1C3C-2DEC-5E14108E8C6E}"/>
              </a:ext>
            </a:extLst>
          </p:cNvPr>
          <p:cNvSpPr/>
          <p:nvPr/>
        </p:nvSpPr>
        <p:spPr>
          <a:xfrm flipH="1">
            <a:off x="3587811" y="1492831"/>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b="1">
                <a:solidFill>
                  <a:srgbClr val="3272DE"/>
                </a:solidFill>
                <a:latin typeface="+mn-ea"/>
                <a:cs typeface="Samsung Sharp Sans Medium" pitchFamily="2" charset="0"/>
              </a:rPr>
              <a:t>2-1</a:t>
            </a:r>
            <a:endParaRPr kumimoji="0" lang="ko-KR" altLang="en-US" sz="500" b="1"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85" name="TextBox 84">
            <a:extLst>
              <a:ext uri="{FF2B5EF4-FFF2-40B4-BE49-F238E27FC236}">
                <a16:creationId xmlns:a16="http://schemas.microsoft.com/office/drawing/2014/main" id="{3D3DA05A-4A5C-F711-44EB-BA028724F25A}"/>
              </a:ext>
            </a:extLst>
          </p:cNvPr>
          <p:cNvSpPr txBox="1"/>
          <p:nvPr/>
        </p:nvSpPr>
        <p:spPr>
          <a:xfrm>
            <a:off x="6076909" y="1009050"/>
            <a:ext cx="698789" cy="215444"/>
          </a:xfrm>
          <a:prstGeom prst="rect">
            <a:avLst/>
          </a:prstGeom>
          <a:noFill/>
        </p:spPr>
        <p:txBody>
          <a:bodyPr wrap="square" rtlCol="0">
            <a:spAutoFit/>
          </a:bodyPr>
          <a:lstStyle/>
          <a:p>
            <a:r>
              <a:rPr lang="ko-KR" altLang="en-US" sz="800" b="1">
                <a:latin typeface="+mn-ea"/>
              </a:rPr>
              <a:t>▶ </a:t>
            </a:r>
            <a:r>
              <a:rPr lang="en-US" altLang="ko-KR" sz="800" b="1">
                <a:latin typeface="+mn-ea"/>
              </a:rPr>
              <a:t> Time</a:t>
            </a:r>
            <a:endParaRPr lang="ko-KR" altLang="en-US" sz="800" b="1">
              <a:latin typeface="+mn-ea"/>
            </a:endParaRPr>
          </a:p>
        </p:txBody>
      </p:sp>
      <p:sp>
        <p:nvSpPr>
          <p:cNvPr id="86" name="TextBox 85">
            <a:extLst>
              <a:ext uri="{FF2B5EF4-FFF2-40B4-BE49-F238E27FC236}">
                <a16:creationId xmlns:a16="http://schemas.microsoft.com/office/drawing/2014/main" id="{49CF365D-0AF8-BF29-F400-B30DF9C4D12D}"/>
              </a:ext>
            </a:extLst>
          </p:cNvPr>
          <p:cNvSpPr txBox="1"/>
          <p:nvPr/>
        </p:nvSpPr>
        <p:spPr>
          <a:xfrm>
            <a:off x="6430991" y="1493115"/>
            <a:ext cx="614001" cy="123111"/>
          </a:xfrm>
          <a:prstGeom prst="rect">
            <a:avLst/>
          </a:prstGeom>
          <a:noFill/>
        </p:spPr>
        <p:txBody>
          <a:bodyPr wrap="square" lIns="0" tIns="0" rIns="0" bIns="0" rtlCol="0">
            <a:spAutoFit/>
          </a:bodyPr>
          <a:lstStyle/>
          <a:p>
            <a:r>
              <a:rPr lang="ko-KR" altLang="en-US" sz="800">
                <a:latin typeface="+mn-ea"/>
              </a:rPr>
              <a:t>기본</a:t>
            </a:r>
            <a:endParaRPr lang="en-US" altLang="ko-KR" sz="800">
              <a:latin typeface="+mn-ea"/>
            </a:endParaRPr>
          </a:p>
        </p:txBody>
      </p:sp>
      <p:sp>
        <p:nvSpPr>
          <p:cNvPr id="87" name="TextBox 86">
            <a:extLst>
              <a:ext uri="{FF2B5EF4-FFF2-40B4-BE49-F238E27FC236}">
                <a16:creationId xmlns:a16="http://schemas.microsoft.com/office/drawing/2014/main" id="{5020D630-C59C-82E6-9957-490B7DED4B8B}"/>
              </a:ext>
            </a:extLst>
          </p:cNvPr>
          <p:cNvSpPr txBox="1"/>
          <p:nvPr/>
        </p:nvSpPr>
        <p:spPr>
          <a:xfrm>
            <a:off x="7270377" y="1503276"/>
            <a:ext cx="496997" cy="123111"/>
          </a:xfrm>
          <a:prstGeom prst="rect">
            <a:avLst/>
          </a:prstGeom>
          <a:noFill/>
        </p:spPr>
        <p:txBody>
          <a:bodyPr wrap="square" lIns="0" tIns="0" rIns="0" bIns="0" rtlCol="0">
            <a:spAutoFit/>
          </a:bodyPr>
          <a:lstStyle/>
          <a:p>
            <a:r>
              <a:rPr lang="en-US" altLang="ko-KR" sz="800" b="1">
                <a:latin typeface="+mn-ea"/>
              </a:rPr>
              <a:t>23:59:59</a:t>
            </a:r>
          </a:p>
        </p:txBody>
      </p:sp>
      <p:sp>
        <p:nvSpPr>
          <p:cNvPr id="88" name="타원 87">
            <a:extLst>
              <a:ext uri="{FF2B5EF4-FFF2-40B4-BE49-F238E27FC236}">
                <a16:creationId xmlns:a16="http://schemas.microsoft.com/office/drawing/2014/main" id="{6601F619-A8CB-91DA-7799-B9568F685BF3}"/>
              </a:ext>
            </a:extLst>
          </p:cNvPr>
          <p:cNvSpPr/>
          <p:nvPr/>
        </p:nvSpPr>
        <p:spPr>
          <a:xfrm flipH="1">
            <a:off x="5977809" y="1033734"/>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3</a:t>
            </a:r>
            <a:endParaRPr lang="ko-KR" altLang="en-US" sz="700">
              <a:solidFill>
                <a:prstClr val="white"/>
              </a:solidFill>
              <a:latin typeface="+mn-ea"/>
              <a:cs typeface="Samsung Sharp Sans Medium" pitchFamily="2" charset="0"/>
            </a:endParaRPr>
          </a:p>
        </p:txBody>
      </p:sp>
      <p:sp>
        <p:nvSpPr>
          <p:cNvPr id="89" name="타원 88">
            <a:extLst>
              <a:ext uri="{FF2B5EF4-FFF2-40B4-BE49-F238E27FC236}">
                <a16:creationId xmlns:a16="http://schemas.microsoft.com/office/drawing/2014/main" id="{441AB955-122A-7DAF-5925-C1D99ABF9A17}"/>
              </a:ext>
            </a:extLst>
          </p:cNvPr>
          <p:cNvSpPr/>
          <p:nvPr/>
        </p:nvSpPr>
        <p:spPr>
          <a:xfrm flipH="1">
            <a:off x="6195868" y="1492831"/>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b="1">
                <a:solidFill>
                  <a:srgbClr val="3272DE"/>
                </a:solidFill>
                <a:latin typeface="+mn-ea"/>
                <a:cs typeface="Samsung Sharp Sans Medium" pitchFamily="2" charset="0"/>
              </a:rPr>
              <a:t>3-1</a:t>
            </a:r>
            <a:endParaRPr kumimoji="0" lang="ko-KR" altLang="en-US" sz="500" b="1"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90" name="TextBox 89">
            <a:extLst>
              <a:ext uri="{FF2B5EF4-FFF2-40B4-BE49-F238E27FC236}">
                <a16:creationId xmlns:a16="http://schemas.microsoft.com/office/drawing/2014/main" id="{A57193B9-96E5-36C6-AFB8-BBF3F435C3E8}"/>
              </a:ext>
            </a:extLst>
          </p:cNvPr>
          <p:cNvSpPr txBox="1"/>
          <p:nvPr/>
        </p:nvSpPr>
        <p:spPr>
          <a:xfrm>
            <a:off x="370575" y="3151861"/>
            <a:ext cx="1244575" cy="215444"/>
          </a:xfrm>
          <a:prstGeom prst="rect">
            <a:avLst/>
          </a:prstGeom>
          <a:noFill/>
        </p:spPr>
        <p:txBody>
          <a:bodyPr wrap="square" rtlCol="0">
            <a:spAutoFit/>
          </a:bodyPr>
          <a:lstStyle/>
          <a:p>
            <a:r>
              <a:rPr lang="ko-KR" altLang="en-US" sz="800" b="1">
                <a:latin typeface="+mn-ea"/>
              </a:rPr>
              <a:t>▶ </a:t>
            </a:r>
            <a:r>
              <a:rPr lang="en-US" altLang="ko-KR" sz="800" b="1">
                <a:latin typeface="+mn-ea"/>
              </a:rPr>
              <a:t> Date / Day / Time </a:t>
            </a:r>
            <a:endParaRPr lang="ko-KR" altLang="en-US" sz="800" b="1">
              <a:latin typeface="+mn-ea"/>
            </a:endParaRPr>
          </a:p>
        </p:txBody>
      </p:sp>
      <p:sp>
        <p:nvSpPr>
          <p:cNvPr id="91" name="TextBox 90">
            <a:extLst>
              <a:ext uri="{FF2B5EF4-FFF2-40B4-BE49-F238E27FC236}">
                <a16:creationId xmlns:a16="http://schemas.microsoft.com/office/drawing/2014/main" id="{7EBE314D-6232-87CD-964B-449766C1FAB0}"/>
              </a:ext>
            </a:extLst>
          </p:cNvPr>
          <p:cNvSpPr txBox="1"/>
          <p:nvPr/>
        </p:nvSpPr>
        <p:spPr>
          <a:xfrm>
            <a:off x="724657" y="4044927"/>
            <a:ext cx="698788" cy="123111"/>
          </a:xfrm>
          <a:prstGeom prst="rect">
            <a:avLst/>
          </a:prstGeom>
          <a:noFill/>
        </p:spPr>
        <p:txBody>
          <a:bodyPr wrap="square" lIns="0" tIns="0" rIns="0" bIns="0" rtlCol="0">
            <a:spAutoFit/>
          </a:bodyPr>
          <a:lstStyle/>
          <a:p>
            <a:r>
              <a:rPr lang="ko-KR" altLang="en-US" sz="800">
                <a:latin typeface="+mn-ea"/>
              </a:rPr>
              <a:t>시작</a:t>
            </a:r>
            <a:r>
              <a:rPr lang="en-US" altLang="ko-KR" sz="800">
                <a:latin typeface="+mn-ea"/>
              </a:rPr>
              <a:t>/</a:t>
            </a:r>
            <a:r>
              <a:rPr lang="ko-KR" altLang="en-US" sz="800">
                <a:latin typeface="+mn-ea"/>
              </a:rPr>
              <a:t>종료일</a:t>
            </a:r>
            <a:endParaRPr lang="en-US" altLang="ko-KR" sz="800">
              <a:latin typeface="+mn-ea"/>
            </a:endParaRPr>
          </a:p>
        </p:txBody>
      </p:sp>
      <p:sp>
        <p:nvSpPr>
          <p:cNvPr id="92" name="TextBox 91">
            <a:extLst>
              <a:ext uri="{FF2B5EF4-FFF2-40B4-BE49-F238E27FC236}">
                <a16:creationId xmlns:a16="http://schemas.microsoft.com/office/drawing/2014/main" id="{D59ACC92-CDC2-8B63-3A36-478577AFEF9C}"/>
              </a:ext>
            </a:extLst>
          </p:cNvPr>
          <p:cNvSpPr txBox="1"/>
          <p:nvPr/>
        </p:nvSpPr>
        <p:spPr>
          <a:xfrm>
            <a:off x="1564042" y="4044927"/>
            <a:ext cx="2732067" cy="123111"/>
          </a:xfrm>
          <a:prstGeom prst="rect">
            <a:avLst/>
          </a:prstGeom>
          <a:noFill/>
        </p:spPr>
        <p:txBody>
          <a:bodyPr wrap="square" lIns="0" tIns="0" rIns="0" bIns="0" rtlCol="0">
            <a:spAutoFit/>
          </a:bodyPr>
          <a:lstStyle/>
          <a:p>
            <a:r>
              <a:rPr lang="en-US" altLang="ko-KR" sz="800" b="1">
                <a:latin typeface="+mn-ea"/>
              </a:rPr>
              <a:t>2020.12.31(</a:t>
            </a:r>
            <a:r>
              <a:rPr lang="ko-KR" altLang="en-US" sz="800" b="1">
                <a:latin typeface="+mn-ea"/>
              </a:rPr>
              <a:t>월</a:t>
            </a:r>
            <a:r>
              <a:rPr lang="en-US" altLang="ko-KR" sz="800" b="1">
                <a:latin typeface="+mn-ea"/>
              </a:rPr>
              <a:t>) 23:59:59 ~ 2020.12.31(</a:t>
            </a:r>
            <a:r>
              <a:rPr lang="ko-KR" altLang="en-US" sz="800" b="1">
                <a:latin typeface="+mn-ea"/>
              </a:rPr>
              <a:t>일</a:t>
            </a:r>
            <a:r>
              <a:rPr lang="en-US" altLang="ko-KR" sz="800" b="1">
                <a:latin typeface="+mn-ea"/>
              </a:rPr>
              <a:t>) 23:59:59 </a:t>
            </a:r>
          </a:p>
        </p:txBody>
      </p:sp>
      <p:sp>
        <p:nvSpPr>
          <p:cNvPr id="93" name="TextBox 92">
            <a:extLst>
              <a:ext uri="{FF2B5EF4-FFF2-40B4-BE49-F238E27FC236}">
                <a16:creationId xmlns:a16="http://schemas.microsoft.com/office/drawing/2014/main" id="{AE6BD00C-B223-D463-6BB8-1096FB82D9DB}"/>
              </a:ext>
            </a:extLst>
          </p:cNvPr>
          <p:cNvSpPr txBox="1"/>
          <p:nvPr/>
        </p:nvSpPr>
        <p:spPr>
          <a:xfrm>
            <a:off x="724657" y="4453927"/>
            <a:ext cx="698788" cy="123111"/>
          </a:xfrm>
          <a:prstGeom prst="rect">
            <a:avLst/>
          </a:prstGeom>
          <a:noFill/>
        </p:spPr>
        <p:txBody>
          <a:bodyPr wrap="square" lIns="0" tIns="0" rIns="0" bIns="0" rtlCol="0">
            <a:spAutoFit/>
          </a:bodyPr>
          <a:lstStyle/>
          <a:p>
            <a:r>
              <a:rPr lang="ko-KR" altLang="en-US" sz="800">
                <a:latin typeface="+mn-ea"/>
              </a:rPr>
              <a:t>종료일</a:t>
            </a:r>
            <a:endParaRPr lang="en-US" altLang="ko-KR" sz="800">
              <a:latin typeface="+mn-ea"/>
            </a:endParaRPr>
          </a:p>
        </p:txBody>
      </p:sp>
      <p:sp>
        <p:nvSpPr>
          <p:cNvPr id="94" name="TextBox 93">
            <a:extLst>
              <a:ext uri="{FF2B5EF4-FFF2-40B4-BE49-F238E27FC236}">
                <a16:creationId xmlns:a16="http://schemas.microsoft.com/office/drawing/2014/main" id="{081406F6-A717-5454-9ECB-1B1038DFF9D1}"/>
              </a:ext>
            </a:extLst>
          </p:cNvPr>
          <p:cNvSpPr txBox="1"/>
          <p:nvPr/>
        </p:nvSpPr>
        <p:spPr>
          <a:xfrm>
            <a:off x="1564042" y="4453927"/>
            <a:ext cx="1504247" cy="123111"/>
          </a:xfrm>
          <a:prstGeom prst="rect">
            <a:avLst/>
          </a:prstGeom>
          <a:noFill/>
        </p:spPr>
        <p:txBody>
          <a:bodyPr wrap="square" lIns="0" tIns="0" rIns="0" bIns="0" rtlCol="0">
            <a:spAutoFit/>
          </a:bodyPr>
          <a:lstStyle/>
          <a:p>
            <a:r>
              <a:rPr lang="en-US" altLang="ko-KR" sz="800" b="1">
                <a:latin typeface="+mn-ea"/>
              </a:rPr>
              <a:t>~ 2020.12.31(</a:t>
            </a:r>
            <a:r>
              <a:rPr lang="ko-KR" altLang="en-US" sz="800" b="1">
                <a:latin typeface="+mn-ea"/>
              </a:rPr>
              <a:t>월</a:t>
            </a:r>
            <a:r>
              <a:rPr lang="en-US" altLang="ko-KR" sz="800" b="1">
                <a:latin typeface="+mn-ea"/>
              </a:rPr>
              <a:t>) 23:59:59</a:t>
            </a:r>
          </a:p>
        </p:txBody>
      </p:sp>
      <p:sp>
        <p:nvSpPr>
          <p:cNvPr id="95" name="TextBox 94">
            <a:extLst>
              <a:ext uri="{FF2B5EF4-FFF2-40B4-BE49-F238E27FC236}">
                <a16:creationId xmlns:a16="http://schemas.microsoft.com/office/drawing/2014/main" id="{0B77D677-2ECE-97D3-41DB-2CC71E274230}"/>
              </a:ext>
            </a:extLst>
          </p:cNvPr>
          <p:cNvSpPr txBox="1"/>
          <p:nvPr/>
        </p:nvSpPr>
        <p:spPr>
          <a:xfrm>
            <a:off x="724657" y="3635926"/>
            <a:ext cx="614001" cy="123111"/>
          </a:xfrm>
          <a:prstGeom prst="rect">
            <a:avLst/>
          </a:prstGeom>
          <a:noFill/>
        </p:spPr>
        <p:txBody>
          <a:bodyPr wrap="square" lIns="0" tIns="0" rIns="0" bIns="0" rtlCol="0">
            <a:spAutoFit/>
          </a:bodyPr>
          <a:lstStyle/>
          <a:p>
            <a:r>
              <a:rPr lang="ko-KR" altLang="en-US" sz="800">
                <a:latin typeface="+mn-ea"/>
              </a:rPr>
              <a:t>기본</a:t>
            </a:r>
            <a:endParaRPr lang="en-US" altLang="ko-KR" sz="800">
              <a:latin typeface="+mn-ea"/>
            </a:endParaRPr>
          </a:p>
        </p:txBody>
      </p:sp>
      <p:sp>
        <p:nvSpPr>
          <p:cNvPr id="96" name="TextBox 95">
            <a:extLst>
              <a:ext uri="{FF2B5EF4-FFF2-40B4-BE49-F238E27FC236}">
                <a16:creationId xmlns:a16="http://schemas.microsoft.com/office/drawing/2014/main" id="{F870C559-222F-47CA-9F83-0E7540ECE422}"/>
              </a:ext>
            </a:extLst>
          </p:cNvPr>
          <p:cNvSpPr txBox="1"/>
          <p:nvPr/>
        </p:nvSpPr>
        <p:spPr>
          <a:xfrm>
            <a:off x="1564043" y="3646087"/>
            <a:ext cx="1281280" cy="123111"/>
          </a:xfrm>
          <a:prstGeom prst="rect">
            <a:avLst/>
          </a:prstGeom>
          <a:noFill/>
        </p:spPr>
        <p:txBody>
          <a:bodyPr wrap="square" lIns="0" tIns="0" rIns="0" bIns="0" rtlCol="0">
            <a:spAutoFit/>
          </a:bodyPr>
          <a:lstStyle/>
          <a:p>
            <a:r>
              <a:rPr lang="en-US" altLang="ko-KR" sz="800" b="1" dirty="0">
                <a:latin typeface="+mn-ea"/>
              </a:rPr>
              <a:t>2021.12.31(</a:t>
            </a:r>
            <a:r>
              <a:rPr lang="ko-KR" altLang="en-US" sz="800" b="1" dirty="0">
                <a:latin typeface="+mn-ea"/>
              </a:rPr>
              <a:t>월</a:t>
            </a:r>
            <a:r>
              <a:rPr lang="en-US" altLang="ko-KR" sz="800" b="1" dirty="0">
                <a:latin typeface="+mn-ea"/>
              </a:rPr>
              <a:t>) 23:59:59</a:t>
            </a:r>
          </a:p>
        </p:txBody>
      </p:sp>
      <p:sp>
        <p:nvSpPr>
          <p:cNvPr id="97" name="타원 96">
            <a:extLst>
              <a:ext uri="{FF2B5EF4-FFF2-40B4-BE49-F238E27FC236}">
                <a16:creationId xmlns:a16="http://schemas.microsoft.com/office/drawing/2014/main" id="{3C51A4AF-B479-EAFC-507F-EF7095A67339}"/>
              </a:ext>
            </a:extLst>
          </p:cNvPr>
          <p:cNvSpPr/>
          <p:nvPr/>
        </p:nvSpPr>
        <p:spPr>
          <a:xfrm flipH="1">
            <a:off x="271475" y="3176545"/>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4</a:t>
            </a:r>
            <a:endParaRPr lang="ko-KR" altLang="en-US" sz="700">
              <a:solidFill>
                <a:prstClr val="white"/>
              </a:solidFill>
              <a:latin typeface="+mn-ea"/>
              <a:cs typeface="Samsung Sharp Sans Medium" pitchFamily="2" charset="0"/>
            </a:endParaRPr>
          </a:p>
        </p:txBody>
      </p:sp>
    </p:spTree>
    <p:extLst>
      <p:ext uri="{BB962C8B-B14F-4D97-AF65-F5344CB8AC3E}">
        <p14:creationId xmlns:p14="http://schemas.microsoft.com/office/powerpoint/2010/main" val="254070747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사각형: 둥근 모서리 16">
            <a:extLst>
              <a:ext uri="{FF2B5EF4-FFF2-40B4-BE49-F238E27FC236}">
                <a16:creationId xmlns:a16="http://schemas.microsoft.com/office/drawing/2014/main" id="{B5A319B2-9DB9-8886-16BA-F1ED14BD4345}"/>
              </a:ext>
            </a:extLst>
          </p:cNvPr>
          <p:cNvSpPr/>
          <p:nvPr/>
        </p:nvSpPr>
        <p:spPr>
          <a:xfrm>
            <a:off x="153993" y="1174148"/>
            <a:ext cx="9390785"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RQ-MENU-2600, RQ-MENU-2700, RQ-MENU-2804</a:t>
            </a:r>
          </a:p>
          <a:p>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회원정산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AG05020301000, AG05020302000, AG05020303000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장례현황 </a:t>
            </a:r>
            <a:r>
              <a:rPr lang="en-US" altLang="ko-KR" dirty="0"/>
              <a:t>– </a:t>
            </a:r>
            <a:r>
              <a:rPr lang="ko-KR" altLang="en-US" dirty="0" smtClean="0"/>
              <a:t>회원정산</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4936942"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85" name="직선 연결선 184">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6" name="TextBox 18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87" name="직선 연결선 186">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dirty="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pic>
        <p:nvPicPr>
          <p:cNvPr id="457" name="그림 456">
            <a:extLst>
              <a:ext uri="{FF2B5EF4-FFF2-40B4-BE49-F238E27FC236}">
                <a16:creationId xmlns:a16="http://schemas.microsoft.com/office/drawing/2014/main" id="{19684B4A-BFA2-9387-D06D-DF374F7BD1AC}"/>
              </a:ext>
            </a:extLst>
          </p:cNvPr>
          <p:cNvPicPr>
            <a:picLocks noChangeAspect="1"/>
          </p:cNvPicPr>
          <p:nvPr/>
        </p:nvPicPr>
        <p:blipFill rotWithShape="1">
          <a:blip r:embed="rId3"/>
          <a:srcRect t="6159" r="88181" b="48986"/>
          <a:stretch/>
        </p:blipFill>
        <p:spPr>
          <a:xfrm>
            <a:off x="8371032" y="-1189650"/>
            <a:ext cx="219523" cy="239256"/>
          </a:xfrm>
          <a:prstGeom prst="rect">
            <a:avLst/>
          </a:prstGeom>
        </p:spPr>
      </p:pic>
      <p:sp>
        <p:nvSpPr>
          <p:cNvPr id="458" name="TextBox 457">
            <a:extLst>
              <a:ext uri="{FF2B5EF4-FFF2-40B4-BE49-F238E27FC236}">
                <a16:creationId xmlns:a16="http://schemas.microsoft.com/office/drawing/2014/main" id="{ED054FFD-312E-098C-CD2A-49A9D0B8C9BF}"/>
              </a:ext>
            </a:extLst>
          </p:cNvPr>
          <p:cNvSpPr txBox="1"/>
          <p:nvPr/>
        </p:nvSpPr>
        <p:spPr>
          <a:xfrm>
            <a:off x="8518117" y="-1203837"/>
            <a:ext cx="769763" cy="253916"/>
          </a:xfrm>
          <a:prstGeom prst="rect">
            <a:avLst/>
          </a:prstGeom>
          <a:noFill/>
        </p:spPr>
        <p:txBody>
          <a:bodyPr wrap="none" rtlCol="0">
            <a:spAutoFit/>
          </a:bodyPr>
          <a:lstStyle/>
          <a:p>
            <a:r>
              <a:rPr lang="ko-KR" altLang="en-US" sz="105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현금영수증</a:t>
            </a:r>
          </a:p>
        </p:txBody>
      </p:sp>
      <p:sp>
        <p:nvSpPr>
          <p:cNvPr id="154" name="사각형: 둥근 모서리 13">
            <a:extLst>
              <a:ext uri="{FF2B5EF4-FFF2-40B4-BE49-F238E27FC236}">
                <a16:creationId xmlns:a16="http://schemas.microsoft.com/office/drawing/2014/main" id="{BA59AD2F-E854-B20D-21E3-C2937BCA7451}"/>
              </a:ext>
            </a:extLst>
          </p:cNvPr>
          <p:cNvSpPr/>
          <p:nvPr/>
        </p:nvSpPr>
        <p:spPr>
          <a:xfrm>
            <a:off x="153993" y="1699846"/>
            <a:ext cx="4615058" cy="409721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68" name="TextBox 167">
            <a:extLst>
              <a:ext uri="{FF2B5EF4-FFF2-40B4-BE49-F238E27FC236}">
                <a16:creationId xmlns:a16="http://schemas.microsoft.com/office/drawing/2014/main" id="{F478A53F-C140-0A43-F86D-FAA23A328544}"/>
              </a:ext>
            </a:extLst>
          </p:cNvPr>
          <p:cNvSpPr txBox="1"/>
          <p:nvPr/>
        </p:nvSpPr>
        <p:spPr>
          <a:xfrm>
            <a:off x="297524" y="1804098"/>
            <a:ext cx="748923" cy="261610"/>
          </a:xfrm>
          <a:prstGeom prst="rect">
            <a:avLst/>
          </a:prstGeom>
          <a:noFill/>
        </p:spPr>
        <p:txBody>
          <a:bodyPr wrap="none" rtlCol="0">
            <a:spAutoFit/>
          </a:bodyPr>
          <a:lstStyle/>
          <a:p>
            <a:r>
              <a:rPr lang="ko-KR" altLang="en-US" sz="1100" dirty="0" smtClean="0">
                <a:solidFill>
                  <a:srgbClr val="0D6EFD"/>
                </a:solidFill>
              </a:rPr>
              <a:t>진행상품</a:t>
            </a:r>
            <a:endParaRPr lang="ko-KR" altLang="en-US" sz="1100" dirty="0">
              <a:solidFill>
                <a:srgbClr val="0D6EFD"/>
              </a:solidFill>
            </a:endParaRPr>
          </a:p>
        </p:txBody>
      </p:sp>
      <p:grpSp>
        <p:nvGrpSpPr>
          <p:cNvPr id="298" name="그룹 297"/>
          <p:cNvGrpSpPr/>
          <p:nvPr/>
        </p:nvGrpSpPr>
        <p:grpSpPr>
          <a:xfrm>
            <a:off x="4911240" y="4442702"/>
            <a:ext cx="4608331" cy="1354360"/>
            <a:chOff x="235211" y="4581045"/>
            <a:chExt cx="4411346" cy="1436546"/>
          </a:xfrm>
        </p:grpSpPr>
        <p:grpSp>
          <p:nvGrpSpPr>
            <p:cNvPr id="299" name="그룹 298">
              <a:extLst>
                <a:ext uri="{FF2B5EF4-FFF2-40B4-BE49-F238E27FC236}">
                  <a16:creationId xmlns:a16="http://schemas.microsoft.com/office/drawing/2014/main" id="{670AE7AF-5E8D-BB64-77AA-B499B450DF6D}"/>
                </a:ext>
              </a:extLst>
            </p:cNvPr>
            <p:cNvGrpSpPr/>
            <p:nvPr/>
          </p:nvGrpSpPr>
          <p:grpSpPr>
            <a:xfrm>
              <a:off x="235211" y="4581045"/>
              <a:ext cx="4411346" cy="1436546"/>
              <a:chOff x="228217" y="1789375"/>
              <a:chExt cx="4411346" cy="1436546"/>
            </a:xfrm>
          </p:grpSpPr>
          <p:sp>
            <p:nvSpPr>
              <p:cNvPr id="304" name="사각형: 둥근 모서리 30">
                <a:extLst>
                  <a:ext uri="{FF2B5EF4-FFF2-40B4-BE49-F238E27FC236}">
                    <a16:creationId xmlns:a16="http://schemas.microsoft.com/office/drawing/2014/main" id="{F2355868-4551-2465-81CA-00E7C9F50BEE}"/>
                  </a:ext>
                </a:extLst>
              </p:cNvPr>
              <p:cNvSpPr/>
              <p:nvPr/>
            </p:nvSpPr>
            <p:spPr>
              <a:xfrm>
                <a:off x="228217" y="1789375"/>
                <a:ext cx="4411346" cy="143654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5" name="TextBox 304">
                <a:extLst>
                  <a:ext uri="{FF2B5EF4-FFF2-40B4-BE49-F238E27FC236}">
                    <a16:creationId xmlns:a16="http://schemas.microsoft.com/office/drawing/2014/main" id="{B268F9FE-1C7E-E2A6-6C12-7626AD694CDC}"/>
                  </a:ext>
                </a:extLst>
              </p:cNvPr>
              <p:cNvSpPr txBox="1"/>
              <p:nvPr/>
            </p:nvSpPr>
            <p:spPr>
              <a:xfrm>
                <a:off x="283724" y="1882347"/>
                <a:ext cx="824161" cy="261610"/>
              </a:xfrm>
              <a:prstGeom prst="rect">
                <a:avLst/>
              </a:prstGeom>
              <a:noFill/>
            </p:spPr>
            <p:txBody>
              <a:bodyPr wrap="none" rtlCol="0">
                <a:spAutoFit/>
              </a:bodyPr>
              <a:lstStyle/>
              <a:p>
                <a:r>
                  <a:rPr lang="ko-KR" altLang="en-US" sz="1100" dirty="0">
                    <a:solidFill>
                      <a:srgbClr val="0D6EFD"/>
                    </a:solidFill>
                  </a:rPr>
                  <a:t>고객 서명</a:t>
                </a:r>
              </a:p>
            </p:txBody>
          </p:sp>
          <p:cxnSp>
            <p:nvCxnSpPr>
              <p:cNvPr id="306" name="직선 연결선 305">
                <a:extLst>
                  <a:ext uri="{FF2B5EF4-FFF2-40B4-BE49-F238E27FC236}">
                    <a16:creationId xmlns:a16="http://schemas.microsoft.com/office/drawing/2014/main" id="{DFC9E1EA-68E8-73E7-D463-59A618A2A8BF}"/>
                  </a:ext>
                </a:extLst>
              </p:cNvPr>
              <p:cNvCxnSpPr/>
              <p:nvPr/>
            </p:nvCxnSpPr>
            <p:spPr>
              <a:xfrm>
                <a:off x="353248"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sp>
          <p:nvSpPr>
            <p:cNvPr id="300" name="직사각형 299">
              <a:extLst>
                <a:ext uri="{FF2B5EF4-FFF2-40B4-BE49-F238E27FC236}">
                  <a16:creationId xmlns:a16="http://schemas.microsoft.com/office/drawing/2014/main" id="{057C129C-C0B1-06F2-DADA-4E605160A46A}"/>
                </a:ext>
              </a:extLst>
            </p:cNvPr>
            <p:cNvSpPr/>
            <p:nvPr/>
          </p:nvSpPr>
          <p:spPr>
            <a:xfrm>
              <a:off x="374670" y="5091915"/>
              <a:ext cx="4132429" cy="7853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pSp>
      <p:grpSp>
        <p:nvGrpSpPr>
          <p:cNvPr id="312" name="그룹 311">
            <a:extLst>
              <a:ext uri="{FF2B5EF4-FFF2-40B4-BE49-F238E27FC236}">
                <a16:creationId xmlns:a16="http://schemas.microsoft.com/office/drawing/2014/main" id="{9B8F5523-4596-4508-9DDF-1605190B9E11}"/>
              </a:ext>
            </a:extLst>
          </p:cNvPr>
          <p:cNvGrpSpPr/>
          <p:nvPr/>
        </p:nvGrpSpPr>
        <p:grpSpPr>
          <a:xfrm>
            <a:off x="160204" y="5965609"/>
            <a:ext cx="811764" cy="340368"/>
            <a:chOff x="7459478" y="5988238"/>
            <a:chExt cx="811764" cy="340368"/>
          </a:xfrm>
        </p:grpSpPr>
        <p:sp>
          <p:nvSpPr>
            <p:cNvPr id="313" name="사각형: 둥근 모서리 344">
              <a:extLst>
                <a:ext uri="{FF2B5EF4-FFF2-40B4-BE49-F238E27FC236}">
                  <a16:creationId xmlns:a16="http://schemas.microsoft.com/office/drawing/2014/main" id="{0C7232B1-9992-F311-EC48-38B9FC6375D3}"/>
                </a:ext>
              </a:extLst>
            </p:cNvPr>
            <p:cNvSpPr/>
            <p:nvPr/>
          </p:nvSpPr>
          <p:spPr>
            <a:xfrm>
              <a:off x="7459478" y="598823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4" name="타원 313">
              <a:extLst>
                <a:ext uri="{FF2B5EF4-FFF2-40B4-BE49-F238E27FC236}">
                  <a16:creationId xmlns:a16="http://schemas.microsoft.com/office/drawing/2014/main" id="{9DC9E8C8-C219-BB69-C2AE-EBA9E2F0DB80}"/>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5" name="TextBox 314">
              <a:extLst>
                <a:ext uri="{FF2B5EF4-FFF2-40B4-BE49-F238E27FC236}">
                  <a16:creationId xmlns:a16="http://schemas.microsoft.com/office/drawing/2014/main" id="{91E44058-7026-BDDF-CAD5-4D05E1EF46B5}"/>
                </a:ext>
              </a:extLst>
            </p:cNvPr>
            <p:cNvSpPr txBox="1"/>
            <p:nvPr/>
          </p:nvSpPr>
          <p:spPr>
            <a:xfrm>
              <a:off x="7771365" y="6037400"/>
              <a:ext cx="486835" cy="230832"/>
            </a:xfrm>
            <a:prstGeom prst="rect">
              <a:avLst/>
            </a:prstGeom>
            <a:noFill/>
          </p:spPr>
          <p:txBody>
            <a:bodyPr wrap="square" rtlCol="0">
              <a:spAutoFit/>
            </a:bodyPr>
            <a:lstStyle/>
            <a:p>
              <a:r>
                <a:rPr lang="ko-KR" altLang="en-US" sz="900" dirty="0" smtClean="0">
                  <a:solidFill>
                    <a:schemeClr val="bg1"/>
                  </a:solidFill>
                </a:rPr>
                <a:t>반영</a:t>
              </a:r>
              <a:endParaRPr lang="ko-KR" altLang="en-US" sz="900" dirty="0">
                <a:solidFill>
                  <a:schemeClr val="bg1"/>
                </a:solidFill>
              </a:endParaRPr>
            </a:p>
          </p:txBody>
        </p:sp>
        <p:sp>
          <p:nvSpPr>
            <p:cNvPr id="316" name="Save">
              <a:extLst>
                <a:ext uri="{FF2B5EF4-FFF2-40B4-BE49-F238E27FC236}">
                  <a16:creationId xmlns:a16="http://schemas.microsoft.com/office/drawing/2014/main" id="{1F26CC28-E796-922A-5076-9B32F3EB989A}"/>
                </a:ext>
              </a:extLst>
            </p:cNvPr>
            <p:cNvSpPr>
              <a:spLocks noChangeAspect="1" noEditPoints="1"/>
            </p:cNvSpPr>
            <p:nvPr/>
          </p:nvSpPr>
          <p:spPr bwMode="auto">
            <a:xfrm>
              <a:off x="7582070" y="610055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317" name="그룹 316"/>
          <p:cNvGrpSpPr/>
          <p:nvPr/>
        </p:nvGrpSpPr>
        <p:grpSpPr>
          <a:xfrm>
            <a:off x="7048207" y="5956718"/>
            <a:ext cx="1115350" cy="340368"/>
            <a:chOff x="10062071" y="5383114"/>
            <a:chExt cx="1115350" cy="340368"/>
          </a:xfrm>
        </p:grpSpPr>
        <p:sp>
          <p:nvSpPr>
            <p:cNvPr id="318" name="사각형: 둥근 모서리 25">
              <a:extLst>
                <a:ext uri="{FF2B5EF4-FFF2-40B4-BE49-F238E27FC236}">
                  <a16:creationId xmlns:a16="http://schemas.microsoft.com/office/drawing/2014/main" id="{D8A467AF-6CFC-6A38-3045-89D0B518C6A0}"/>
                </a:ext>
              </a:extLst>
            </p:cNvPr>
            <p:cNvSpPr/>
            <p:nvPr/>
          </p:nvSpPr>
          <p:spPr>
            <a:xfrm>
              <a:off x="10062071" y="5383114"/>
              <a:ext cx="1115350"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9" name="타원 318">
              <a:extLst>
                <a:ext uri="{FF2B5EF4-FFF2-40B4-BE49-F238E27FC236}">
                  <a16:creationId xmlns:a16="http://schemas.microsoft.com/office/drawing/2014/main" id="{30DC80E2-F304-A65C-6744-05D25BFC8D26}"/>
                </a:ext>
              </a:extLst>
            </p:cNvPr>
            <p:cNvSpPr/>
            <p:nvPr/>
          </p:nvSpPr>
          <p:spPr>
            <a:xfrm>
              <a:off x="10121536" y="543149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0" name="TextBox 319">
              <a:extLst>
                <a:ext uri="{FF2B5EF4-FFF2-40B4-BE49-F238E27FC236}">
                  <a16:creationId xmlns:a16="http://schemas.microsoft.com/office/drawing/2014/main" id="{B4A05251-6C42-3072-B5A5-AB61105B681E}"/>
                </a:ext>
              </a:extLst>
            </p:cNvPr>
            <p:cNvSpPr txBox="1"/>
            <p:nvPr/>
          </p:nvSpPr>
          <p:spPr>
            <a:xfrm>
              <a:off x="10373959" y="5432276"/>
              <a:ext cx="800219" cy="230832"/>
            </a:xfrm>
            <a:prstGeom prst="rect">
              <a:avLst/>
            </a:prstGeom>
            <a:noFill/>
          </p:spPr>
          <p:txBody>
            <a:bodyPr wrap="none" rtlCol="0">
              <a:spAutoFit/>
            </a:bodyPr>
            <a:lstStyle/>
            <a:p>
              <a:r>
                <a:rPr lang="ko-KR" altLang="en-US" sz="900" dirty="0">
                  <a:solidFill>
                    <a:schemeClr val="bg1"/>
                  </a:solidFill>
                </a:rPr>
                <a:t>정산서</a:t>
              </a:r>
              <a:r>
                <a:rPr lang="en-US" altLang="ko-KR" sz="900" dirty="0">
                  <a:solidFill>
                    <a:schemeClr val="bg1"/>
                  </a:solidFill>
                </a:rPr>
                <a:t> </a:t>
              </a:r>
              <a:r>
                <a:rPr lang="ko-KR" altLang="en-US" sz="900" dirty="0">
                  <a:solidFill>
                    <a:schemeClr val="bg1"/>
                  </a:solidFill>
                </a:rPr>
                <a:t>송부</a:t>
              </a:r>
            </a:p>
          </p:txBody>
        </p:sp>
        <p:sp>
          <p:nvSpPr>
            <p:cNvPr id="321" name="Sent">
              <a:extLst>
                <a:ext uri="{FF2B5EF4-FFF2-40B4-BE49-F238E27FC236}">
                  <a16:creationId xmlns:a16="http://schemas.microsoft.com/office/drawing/2014/main" id="{F17A2AF8-EA25-9279-7E19-168598E5868D}"/>
                </a:ext>
              </a:extLst>
            </p:cNvPr>
            <p:cNvSpPr>
              <a:spLocks noChangeAspect="1" noEditPoints="1"/>
            </p:cNvSpPr>
            <p:nvPr/>
          </p:nvSpPr>
          <p:spPr bwMode="auto">
            <a:xfrm>
              <a:off x="10155339" y="5476142"/>
              <a:ext cx="148647" cy="148648"/>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322" name="그룹 321">
            <a:extLst>
              <a:ext uri="{FF2B5EF4-FFF2-40B4-BE49-F238E27FC236}">
                <a16:creationId xmlns:a16="http://schemas.microsoft.com/office/drawing/2014/main" id="{37B439E0-A200-6DE2-F061-4E639BA30530}"/>
              </a:ext>
            </a:extLst>
          </p:cNvPr>
          <p:cNvGrpSpPr/>
          <p:nvPr/>
        </p:nvGrpSpPr>
        <p:grpSpPr>
          <a:xfrm>
            <a:off x="8272788" y="5944975"/>
            <a:ext cx="1259158" cy="340368"/>
            <a:chOff x="10062071" y="5383114"/>
            <a:chExt cx="1259158" cy="340368"/>
          </a:xfrm>
        </p:grpSpPr>
        <p:sp>
          <p:nvSpPr>
            <p:cNvPr id="323" name="사각형: 둥근 모서리 25">
              <a:extLst>
                <a:ext uri="{FF2B5EF4-FFF2-40B4-BE49-F238E27FC236}">
                  <a16:creationId xmlns:a16="http://schemas.microsoft.com/office/drawing/2014/main" id="{37F91C45-CBAF-F2D4-13F5-BA4E7C6425D1}"/>
                </a:ext>
              </a:extLst>
            </p:cNvPr>
            <p:cNvSpPr/>
            <p:nvPr/>
          </p:nvSpPr>
          <p:spPr>
            <a:xfrm>
              <a:off x="10062071" y="5383114"/>
              <a:ext cx="1259158" cy="340368"/>
            </a:xfrm>
            <a:prstGeom prst="roundRect">
              <a:avLst>
                <a:gd name="adj" fmla="val 50000"/>
              </a:avLst>
            </a:prstGeom>
            <a:solidFill>
              <a:srgbClr val="DC3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4" name="타원 323">
              <a:extLst>
                <a:ext uri="{FF2B5EF4-FFF2-40B4-BE49-F238E27FC236}">
                  <a16:creationId xmlns:a16="http://schemas.microsoft.com/office/drawing/2014/main" id="{A6E27C8A-9112-258F-CC90-34BA51974939}"/>
                </a:ext>
              </a:extLst>
            </p:cNvPr>
            <p:cNvSpPr/>
            <p:nvPr/>
          </p:nvSpPr>
          <p:spPr>
            <a:xfrm>
              <a:off x="10121536" y="5431498"/>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5" name="TextBox 324">
              <a:extLst>
                <a:ext uri="{FF2B5EF4-FFF2-40B4-BE49-F238E27FC236}">
                  <a16:creationId xmlns:a16="http://schemas.microsoft.com/office/drawing/2014/main" id="{1E14BA53-B97B-6E1E-9B04-17BC871791E5}"/>
                </a:ext>
              </a:extLst>
            </p:cNvPr>
            <p:cNvSpPr txBox="1"/>
            <p:nvPr/>
          </p:nvSpPr>
          <p:spPr>
            <a:xfrm>
              <a:off x="10373959" y="5432276"/>
              <a:ext cx="809837" cy="230832"/>
            </a:xfrm>
            <a:prstGeom prst="rect">
              <a:avLst/>
            </a:prstGeom>
            <a:noFill/>
          </p:spPr>
          <p:txBody>
            <a:bodyPr wrap="none" rtlCol="0">
              <a:spAutoFit/>
            </a:bodyPr>
            <a:lstStyle/>
            <a:p>
              <a:r>
                <a:rPr lang="ko-KR" altLang="en-US" sz="900" dirty="0">
                  <a:solidFill>
                    <a:schemeClr val="bg1"/>
                  </a:solidFill>
                </a:rPr>
                <a:t>정산서 </a:t>
              </a:r>
              <a:r>
                <a:rPr lang="ko-KR" altLang="en-US" sz="900" dirty="0" err="1">
                  <a:solidFill>
                    <a:schemeClr val="bg1"/>
                  </a:solidFill>
                </a:rPr>
                <a:t>재송부</a:t>
              </a:r>
              <a:endParaRPr lang="ko-KR" altLang="en-US" sz="900" dirty="0">
                <a:solidFill>
                  <a:schemeClr val="bg1"/>
                </a:solidFill>
              </a:endParaRPr>
            </a:p>
          </p:txBody>
        </p:sp>
        <p:sp>
          <p:nvSpPr>
            <p:cNvPr id="326" name="Sent">
              <a:extLst>
                <a:ext uri="{FF2B5EF4-FFF2-40B4-BE49-F238E27FC236}">
                  <a16:creationId xmlns:a16="http://schemas.microsoft.com/office/drawing/2014/main" id="{1FC58803-FAC9-6C60-4B3C-DF188ED72053}"/>
                </a:ext>
              </a:extLst>
            </p:cNvPr>
            <p:cNvSpPr>
              <a:spLocks noChangeAspect="1" noEditPoints="1"/>
            </p:cNvSpPr>
            <p:nvPr/>
          </p:nvSpPr>
          <p:spPr bwMode="auto">
            <a:xfrm>
              <a:off x="10155339" y="5476142"/>
              <a:ext cx="148647" cy="148648"/>
            </a:xfrm>
            <a:custGeom>
              <a:avLst/>
              <a:gdLst>
                <a:gd name="T0" fmla="*/ 1353 w 1420"/>
                <a:gd name="T1" fmla="*/ 4 h 1425"/>
                <a:gd name="T2" fmla="*/ 1332 w 1420"/>
                <a:gd name="T3" fmla="*/ 11 h 1425"/>
                <a:gd name="T4" fmla="*/ 30 w 1420"/>
                <a:gd name="T5" fmla="*/ 717 h 1425"/>
                <a:gd name="T6" fmla="*/ 2 w 1420"/>
                <a:gd name="T7" fmla="*/ 769 h 1425"/>
                <a:gd name="T8" fmla="*/ 40 w 1420"/>
                <a:gd name="T9" fmla="*/ 815 h 1425"/>
                <a:gd name="T10" fmla="*/ 386 w 1420"/>
                <a:gd name="T11" fmla="*/ 918 h 1425"/>
                <a:gd name="T12" fmla="*/ 437 w 1420"/>
                <a:gd name="T13" fmla="*/ 1314 h 1425"/>
                <a:gd name="T14" fmla="*/ 518 w 1420"/>
                <a:gd name="T15" fmla="*/ 1327 h 1425"/>
                <a:gd name="T16" fmla="*/ 686 w 1420"/>
                <a:gd name="T17" fmla="*/ 1090 h 1425"/>
                <a:gd name="T18" fmla="*/ 995 w 1420"/>
                <a:gd name="T19" fmla="*/ 1398 h 1425"/>
                <a:gd name="T20" fmla="*/ 1085 w 1420"/>
                <a:gd name="T21" fmla="*/ 1375 h 1425"/>
                <a:gd name="T22" fmla="*/ 1410 w 1420"/>
                <a:gd name="T23" fmla="*/ 72 h 1425"/>
                <a:gd name="T24" fmla="*/ 1353 w 1420"/>
                <a:gd name="T25" fmla="*/ 4 h 1425"/>
                <a:gd name="T26" fmla="*/ 1275 w 1420"/>
                <a:gd name="T27" fmla="*/ 164 h 1425"/>
                <a:gd name="T28" fmla="*/ 1002 w 1420"/>
                <a:gd name="T29" fmla="*/ 1256 h 1425"/>
                <a:gd name="T30" fmla="*/ 695 w 1420"/>
                <a:gd name="T31" fmla="*/ 949 h 1425"/>
                <a:gd name="T32" fmla="*/ 1141 w 1420"/>
                <a:gd name="T33" fmla="*/ 330 h 1425"/>
                <a:gd name="T34" fmla="*/ 447 w 1420"/>
                <a:gd name="T35" fmla="*/ 825 h 1425"/>
                <a:gd name="T36" fmla="*/ 194 w 1420"/>
                <a:gd name="T37" fmla="*/ 750 h 1425"/>
                <a:gd name="T38" fmla="*/ 1275 w 1420"/>
                <a:gd name="T39" fmla="*/ 164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20" h="1425">
                  <a:moveTo>
                    <a:pt x="1353" y="4"/>
                  </a:moveTo>
                  <a:cubicBezTo>
                    <a:pt x="1346" y="5"/>
                    <a:pt x="1339" y="7"/>
                    <a:pt x="1332" y="11"/>
                  </a:cubicBezTo>
                  <a:lnTo>
                    <a:pt x="30" y="717"/>
                  </a:lnTo>
                  <a:cubicBezTo>
                    <a:pt x="11" y="727"/>
                    <a:pt x="0" y="748"/>
                    <a:pt x="2" y="769"/>
                  </a:cubicBezTo>
                  <a:cubicBezTo>
                    <a:pt x="4" y="790"/>
                    <a:pt x="20" y="809"/>
                    <a:pt x="40" y="815"/>
                  </a:cubicBezTo>
                  <a:lnTo>
                    <a:pt x="386" y="918"/>
                  </a:lnTo>
                  <a:cubicBezTo>
                    <a:pt x="394" y="982"/>
                    <a:pt x="430" y="1259"/>
                    <a:pt x="437" y="1314"/>
                  </a:cubicBezTo>
                  <a:cubicBezTo>
                    <a:pt x="444" y="1367"/>
                    <a:pt x="482" y="1377"/>
                    <a:pt x="518" y="1327"/>
                  </a:cubicBezTo>
                  <a:cubicBezTo>
                    <a:pt x="543" y="1293"/>
                    <a:pt x="686" y="1090"/>
                    <a:pt x="686" y="1090"/>
                  </a:cubicBezTo>
                  <a:lnTo>
                    <a:pt x="995" y="1398"/>
                  </a:lnTo>
                  <a:cubicBezTo>
                    <a:pt x="1021" y="1425"/>
                    <a:pt x="1075" y="1411"/>
                    <a:pt x="1085" y="1375"/>
                  </a:cubicBezTo>
                  <a:lnTo>
                    <a:pt x="1410" y="72"/>
                  </a:lnTo>
                  <a:cubicBezTo>
                    <a:pt x="1420" y="38"/>
                    <a:pt x="1387" y="0"/>
                    <a:pt x="1353" y="4"/>
                  </a:cubicBezTo>
                  <a:close/>
                  <a:moveTo>
                    <a:pt x="1275" y="164"/>
                  </a:moveTo>
                  <a:lnTo>
                    <a:pt x="1002" y="1256"/>
                  </a:lnTo>
                  <a:lnTo>
                    <a:pt x="695" y="949"/>
                  </a:lnTo>
                  <a:lnTo>
                    <a:pt x="1141" y="330"/>
                  </a:lnTo>
                  <a:lnTo>
                    <a:pt x="447" y="825"/>
                  </a:lnTo>
                  <a:lnTo>
                    <a:pt x="194" y="750"/>
                  </a:lnTo>
                  <a:lnTo>
                    <a:pt x="1275" y="164"/>
                  </a:lnTo>
                  <a:close/>
                </a:path>
              </a:pathLst>
            </a:custGeom>
            <a:solidFill>
              <a:srgbClr val="DC354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27" name="직사각형 326">
            <a:extLst>
              <a:ext uri="{FF2B5EF4-FFF2-40B4-BE49-F238E27FC236}">
                <a16:creationId xmlns:a16="http://schemas.microsoft.com/office/drawing/2014/main" id="{13408742-0307-AE5F-8AE7-068216D7CD35}"/>
              </a:ext>
            </a:extLst>
          </p:cNvPr>
          <p:cNvSpPr/>
          <p:nvPr/>
        </p:nvSpPr>
        <p:spPr>
          <a:xfrm>
            <a:off x="9358887" y="591963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8</a:t>
            </a:r>
            <a:endParaRPr lang="ko-KR" altLang="en-US" sz="600" dirty="0"/>
          </a:p>
        </p:txBody>
      </p:sp>
      <p:sp>
        <p:nvSpPr>
          <p:cNvPr id="333" name="Button">
            <a:extLst>
              <a:ext uri="{FF2B5EF4-FFF2-40B4-BE49-F238E27FC236}">
                <a16:creationId xmlns:a16="http://schemas.microsoft.com/office/drawing/2014/main" id="{43734B32-0B92-F4DA-A100-ADA2E03B9BDB}"/>
              </a:ext>
            </a:extLst>
          </p:cNvPr>
          <p:cNvSpPr/>
          <p:nvPr/>
        </p:nvSpPr>
        <p:spPr>
          <a:xfrm>
            <a:off x="3492720" y="5981169"/>
            <a:ext cx="1175359" cy="310539"/>
          </a:xfrm>
          <a:prstGeom prst="roundRect">
            <a:avLst>
              <a:gd name="adj" fmla="val 11182"/>
            </a:avLst>
          </a:prstGeom>
          <a:solidFill>
            <a:schemeClr val="tx1">
              <a:lumMod val="85000"/>
              <a:lumOff val="15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정산서 미리보기</a:t>
            </a:r>
            <a:endParaRPr lang="en-US" sz="1050" dirty="0">
              <a:solidFill>
                <a:schemeClr val="bg1"/>
              </a:solidFill>
              <a:latin typeface="Segoe UI" panose="020B0502040204020203" pitchFamily="34" charset="0"/>
              <a:cs typeface="Segoe UI" panose="020B0502040204020203" pitchFamily="34" charset="0"/>
            </a:endParaRPr>
          </a:p>
        </p:txBody>
      </p:sp>
      <p:sp>
        <p:nvSpPr>
          <p:cNvPr id="339" name="직사각형 338">
            <a:extLst>
              <a:ext uri="{FF2B5EF4-FFF2-40B4-BE49-F238E27FC236}">
                <a16:creationId xmlns:a16="http://schemas.microsoft.com/office/drawing/2014/main" id="{13408742-0307-AE5F-8AE7-068216D7CD35}"/>
              </a:ext>
            </a:extLst>
          </p:cNvPr>
          <p:cNvSpPr/>
          <p:nvPr/>
        </p:nvSpPr>
        <p:spPr>
          <a:xfrm>
            <a:off x="3385961" y="590925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5</a:t>
            </a:r>
            <a:endParaRPr lang="ko-KR" altLang="en-US" sz="600" dirty="0"/>
          </a:p>
        </p:txBody>
      </p:sp>
      <p:cxnSp>
        <p:nvCxnSpPr>
          <p:cNvPr id="340" name="직선 연결선 339">
            <a:extLst>
              <a:ext uri="{FF2B5EF4-FFF2-40B4-BE49-F238E27FC236}">
                <a16:creationId xmlns:a16="http://schemas.microsoft.com/office/drawing/2014/main" id="{12A22D11-B4BE-814C-14B1-D490D2FEC285}"/>
              </a:ext>
            </a:extLst>
          </p:cNvPr>
          <p:cNvCxnSpPr>
            <a:cxnSpLocks/>
          </p:cNvCxnSpPr>
          <p:nvPr/>
        </p:nvCxnSpPr>
        <p:spPr>
          <a:xfrm>
            <a:off x="359626" y="2136553"/>
            <a:ext cx="4265305"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nvGrpSpPr>
          <p:cNvPr id="116" name="그룹 115"/>
          <p:cNvGrpSpPr/>
          <p:nvPr/>
        </p:nvGrpSpPr>
        <p:grpSpPr>
          <a:xfrm>
            <a:off x="297524" y="2261145"/>
            <a:ext cx="2008756" cy="346450"/>
            <a:chOff x="399130" y="2261144"/>
            <a:chExt cx="2147293" cy="389947"/>
          </a:xfrm>
        </p:grpSpPr>
        <p:sp>
          <p:nvSpPr>
            <p:cNvPr id="117" name="직사각형 116">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118" name="TextBox 117">
              <a:extLst>
                <a:ext uri="{FF2B5EF4-FFF2-40B4-BE49-F238E27FC236}">
                  <a16:creationId xmlns:a16="http://schemas.microsoft.com/office/drawing/2014/main" id="{DF7BE9B7-0EC9-9462-561B-D8BD38A0AE78}"/>
                </a:ext>
              </a:extLst>
            </p:cNvPr>
            <p:cNvSpPr txBox="1"/>
            <p:nvPr/>
          </p:nvSpPr>
          <p:spPr>
            <a:xfrm>
              <a:off x="440864" y="2261144"/>
              <a:ext cx="555775" cy="123110"/>
            </a:xfrm>
            <a:prstGeom prst="rect">
              <a:avLst/>
            </a:prstGeom>
            <a:solidFill>
              <a:schemeClr val="bg1"/>
            </a:solidFill>
          </p:spPr>
          <p:txBody>
            <a:bodyPr wrap="none" lIns="72000" tIns="0" rIns="72000" bIns="0" rtlCol="0">
              <a:spAutoFit/>
            </a:bodyPr>
            <a:lstStyle/>
            <a:p>
              <a:r>
                <a:rPr lang="ko-KR" altLang="en-US" sz="800" dirty="0" smtClean="0">
                  <a:latin typeface="+mn-ea"/>
                </a:rPr>
                <a:t>진행상품</a:t>
              </a:r>
              <a:endParaRPr lang="en-US" altLang="ko-KR" sz="800" dirty="0">
                <a:latin typeface="+mn-ea"/>
              </a:endParaRPr>
            </a:p>
          </p:txBody>
        </p:sp>
      </p:grpSp>
      <p:sp>
        <p:nvSpPr>
          <p:cNvPr id="122" name="Button">
            <a:extLst>
              <a:ext uri="{FF2B5EF4-FFF2-40B4-BE49-F238E27FC236}">
                <a16:creationId xmlns:a16="http://schemas.microsoft.com/office/drawing/2014/main" id="{43734B32-0B92-F4DA-A100-ADA2E03B9BDB}"/>
              </a:ext>
            </a:extLst>
          </p:cNvPr>
          <p:cNvSpPr/>
          <p:nvPr/>
        </p:nvSpPr>
        <p:spPr>
          <a:xfrm>
            <a:off x="4799856" y="5983593"/>
            <a:ext cx="912104" cy="310539"/>
          </a:xfrm>
          <a:prstGeom prst="roundRect">
            <a:avLst>
              <a:gd name="adj" fmla="val 11182"/>
            </a:avLst>
          </a:prstGeom>
          <a:solidFill>
            <a:srgbClr val="10834E"/>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정산서 수정</a:t>
            </a:r>
            <a:endParaRPr lang="en-US" sz="1050" dirty="0">
              <a:solidFill>
                <a:schemeClr val="bg1"/>
              </a:solidFill>
              <a:latin typeface="Segoe UI" panose="020B0502040204020203" pitchFamily="34" charset="0"/>
              <a:cs typeface="Segoe UI" panose="020B0502040204020203" pitchFamily="34" charset="0"/>
            </a:endParaRPr>
          </a:p>
        </p:txBody>
      </p:sp>
      <p:sp>
        <p:nvSpPr>
          <p:cNvPr id="123" name="Button">
            <a:extLst>
              <a:ext uri="{FF2B5EF4-FFF2-40B4-BE49-F238E27FC236}">
                <a16:creationId xmlns:a16="http://schemas.microsoft.com/office/drawing/2014/main" id="{43734B32-0B92-F4DA-A100-ADA2E03B9BDB}"/>
              </a:ext>
            </a:extLst>
          </p:cNvPr>
          <p:cNvSpPr/>
          <p:nvPr/>
        </p:nvSpPr>
        <p:spPr>
          <a:xfrm>
            <a:off x="5941388" y="5980524"/>
            <a:ext cx="912104" cy="310539"/>
          </a:xfrm>
          <a:prstGeom prst="roundRect">
            <a:avLst>
              <a:gd name="adj" fmla="val 11182"/>
            </a:avLst>
          </a:prstGeom>
          <a:solidFill>
            <a:srgbClr val="00B0F0"/>
          </a:solidFill>
          <a:ln w="63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추가 정산서</a:t>
            </a:r>
            <a:endParaRPr lang="en-US" sz="1050" dirty="0">
              <a:solidFill>
                <a:schemeClr val="bg1"/>
              </a:solidFill>
              <a:latin typeface="Segoe UI" panose="020B0502040204020203" pitchFamily="34" charset="0"/>
              <a:cs typeface="Segoe UI" panose="020B0502040204020203" pitchFamily="34" charset="0"/>
            </a:endParaRPr>
          </a:p>
        </p:txBody>
      </p:sp>
      <p:graphicFrame>
        <p:nvGraphicFramePr>
          <p:cNvPr id="334" name="표 33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1641890169"/>
              </p:ext>
            </p:extLst>
          </p:nvPr>
        </p:nvGraphicFramePr>
        <p:xfrm>
          <a:off x="9689122" y="503218"/>
          <a:ext cx="2502878" cy="5091621"/>
        </p:xfrm>
        <a:graphic>
          <a:graphicData uri="http://schemas.openxmlformats.org/drawingml/2006/table">
            <a:tbl>
              <a:tblPr>
                <a:tableStyleId>{5C22544A-7EE6-4342-B048-85BDC9FD1C3A}</a:tableStyleId>
              </a:tblPr>
              <a:tblGrid>
                <a:gridCol w="323667">
                  <a:extLst>
                    <a:ext uri="{9D8B030D-6E8A-4147-A177-3AD203B41FA5}">
                      <a16:colId xmlns:a16="http://schemas.microsoft.com/office/drawing/2014/main" val="20000"/>
                    </a:ext>
                  </a:extLst>
                </a:gridCol>
                <a:gridCol w="2179211">
                  <a:extLst>
                    <a:ext uri="{9D8B030D-6E8A-4147-A177-3AD203B41FA5}">
                      <a16:colId xmlns:a16="http://schemas.microsoft.com/office/drawing/2014/main" val="20001"/>
                    </a:ext>
                  </a:extLst>
                </a:gridCol>
              </a:tblGrid>
              <a:tr h="348293">
                <a:tc gridSpan="2">
                  <a:txBody>
                    <a:bodyPr/>
                    <a:lstStyle/>
                    <a:p>
                      <a:pPr latinLnBrk="1"/>
                      <a:endParaRPr lang="en-US" altLang="ko-KR"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82317">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307282">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차 상담에서 확정된 상품스펙 및 상세정보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load</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307282">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수정 및 입력 가능한 항목</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구분</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수량</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금액</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비고</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669493">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b="1"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구분</a:t>
                      </a:r>
                      <a:r>
                        <a:rPr lang="en-US" altLang="ko-KR" sz="800" b="1"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공제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할인</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상향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추가상향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307282">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추가 및 공제내역 모달창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307282">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 미리보기 화면으로 이동</a:t>
                      </a:r>
                      <a:endPar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692970">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정산서를</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송부하고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추가적으로 금액 수정이 필요할 경우 현장의 회원과 조율</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정산서 수정 진행</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rgbClr val="FF0000"/>
                          </a:solidFill>
                          <a:latin typeface="Pretendard" panose="02000503000000020004" pitchFamily="50" charset="-127"/>
                          <a:ea typeface="Pretendard" panose="02000503000000020004" pitchFamily="50" charset="-127"/>
                          <a:cs typeface="Pretendard" panose="02000503000000020004" pitchFamily="50" charset="-127"/>
                        </a:rPr>
                        <a:t>정산서 수정 클릭 시 회원 서명이 초기화 될 수 있다는 경고창 팝업</a:t>
                      </a:r>
                      <a:endParaRPr lang="en-US" altLang="ko-KR" sz="80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531635">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금액 수정이 필요하지만 현장에 회원이 없는 경우 추가 정산서를 만들어 서명없이 저장</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 행사건에 기존 정산서에 추가 정산서가 함께 노출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r h="569794">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8</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 송부 후 결제 취소 및 재결제가 있을 경우 버튼이 빨간색으로 변경</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정산서를 재송부 해야 함</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다음 슬라이드 참고</a:t>
                      </a:r>
                      <a:endPar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307282">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9</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본부 입력 버튼을 클릭하면 팝업이 뜸</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본부 입력이 되지 않는 경우</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미리보기부터</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나머지 버튼 비활성화</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팝업창</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164page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확인</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92129051"/>
                  </a:ext>
                </a:extLst>
              </a:tr>
            </a:tbl>
          </a:graphicData>
        </a:graphic>
      </p:graphicFrame>
      <p:sp>
        <p:nvSpPr>
          <p:cNvPr id="198" name="직사각형 197">
            <a:extLst>
              <a:ext uri="{FF2B5EF4-FFF2-40B4-BE49-F238E27FC236}">
                <a16:creationId xmlns:a16="http://schemas.microsoft.com/office/drawing/2014/main" id="{CFBD587A-EBCF-F2F1-C781-CD0DE63C7366}"/>
              </a:ext>
            </a:extLst>
          </p:cNvPr>
          <p:cNvSpPr/>
          <p:nvPr/>
        </p:nvSpPr>
        <p:spPr>
          <a:xfrm>
            <a:off x="299249" y="4527472"/>
            <a:ext cx="1318045"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99" name="TextBox 198">
            <a:extLst>
              <a:ext uri="{FF2B5EF4-FFF2-40B4-BE49-F238E27FC236}">
                <a16:creationId xmlns:a16="http://schemas.microsoft.com/office/drawing/2014/main" id="{17854672-ACDC-C6DB-80CF-55BE4A10FBC4}"/>
              </a:ext>
            </a:extLst>
          </p:cNvPr>
          <p:cNvSpPr txBox="1"/>
          <p:nvPr/>
        </p:nvSpPr>
        <p:spPr>
          <a:xfrm>
            <a:off x="373899" y="4464158"/>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상품금액</a:t>
            </a:r>
            <a:endParaRPr lang="en-US" altLang="ko-KR" sz="800" dirty="0">
              <a:latin typeface="+mn-ea"/>
            </a:endParaRPr>
          </a:p>
        </p:txBody>
      </p:sp>
      <p:sp>
        <p:nvSpPr>
          <p:cNvPr id="200" name="직사각형 199">
            <a:extLst>
              <a:ext uri="{FF2B5EF4-FFF2-40B4-BE49-F238E27FC236}">
                <a16:creationId xmlns:a16="http://schemas.microsoft.com/office/drawing/2014/main" id="{142C2AF1-AAA1-02C7-CE18-7CDA3356FCBA}"/>
              </a:ext>
            </a:extLst>
          </p:cNvPr>
          <p:cNvSpPr/>
          <p:nvPr/>
        </p:nvSpPr>
        <p:spPr>
          <a:xfrm>
            <a:off x="1962015" y="4542926"/>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01" name="TextBox 200">
            <a:extLst>
              <a:ext uri="{FF2B5EF4-FFF2-40B4-BE49-F238E27FC236}">
                <a16:creationId xmlns:a16="http://schemas.microsoft.com/office/drawing/2014/main" id="{096C1098-B840-1167-6155-C83BA0513A68}"/>
              </a:ext>
            </a:extLst>
          </p:cNvPr>
          <p:cNvSpPr txBox="1"/>
          <p:nvPr/>
        </p:nvSpPr>
        <p:spPr>
          <a:xfrm>
            <a:off x="2036664" y="44796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납부금액</a:t>
            </a:r>
            <a:endParaRPr lang="en-US" altLang="ko-KR" sz="800">
              <a:latin typeface="+mn-ea"/>
            </a:endParaRPr>
          </a:p>
        </p:txBody>
      </p:sp>
      <p:sp>
        <p:nvSpPr>
          <p:cNvPr id="202" name="직사각형 201">
            <a:extLst>
              <a:ext uri="{FF2B5EF4-FFF2-40B4-BE49-F238E27FC236}">
                <a16:creationId xmlns:a16="http://schemas.microsoft.com/office/drawing/2014/main" id="{0F78A7C9-D916-0761-E760-B59619617F25}"/>
              </a:ext>
            </a:extLst>
          </p:cNvPr>
          <p:cNvSpPr/>
          <p:nvPr/>
        </p:nvSpPr>
        <p:spPr>
          <a:xfrm>
            <a:off x="3514098" y="4542926"/>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03" name="TextBox 202">
            <a:extLst>
              <a:ext uri="{FF2B5EF4-FFF2-40B4-BE49-F238E27FC236}">
                <a16:creationId xmlns:a16="http://schemas.microsoft.com/office/drawing/2014/main" id="{02A7A2A7-2ABD-E645-5473-0846B9D99DDA}"/>
              </a:ext>
            </a:extLst>
          </p:cNvPr>
          <p:cNvSpPr txBox="1"/>
          <p:nvPr/>
        </p:nvSpPr>
        <p:spPr>
          <a:xfrm>
            <a:off x="3588748" y="4479612"/>
            <a:ext cx="614001" cy="123111"/>
          </a:xfrm>
          <a:prstGeom prst="rect">
            <a:avLst/>
          </a:prstGeom>
          <a:solidFill>
            <a:schemeClr val="bg1"/>
          </a:solidFill>
        </p:spPr>
        <p:txBody>
          <a:bodyPr wrap="square" lIns="0" tIns="0" rIns="0" bIns="0" rtlCol="0">
            <a:spAutoFit/>
          </a:bodyPr>
          <a:lstStyle/>
          <a:p>
            <a:pPr algn="ctr"/>
            <a:r>
              <a:rPr lang="ko-KR" altLang="en-US" sz="800">
                <a:latin typeface="+mn-ea"/>
              </a:rPr>
              <a:t>추가금액</a:t>
            </a:r>
            <a:endParaRPr lang="en-US" altLang="ko-KR" sz="800">
              <a:latin typeface="+mn-ea"/>
            </a:endParaRPr>
          </a:p>
        </p:txBody>
      </p:sp>
      <p:sp>
        <p:nvSpPr>
          <p:cNvPr id="204" name="Remove">
            <a:extLst>
              <a:ext uri="{FF2B5EF4-FFF2-40B4-BE49-F238E27FC236}">
                <a16:creationId xmlns:a16="http://schemas.microsoft.com/office/drawing/2014/main" id="{F5AB3F08-1456-044C-7C12-6B990E62CBDF}"/>
              </a:ext>
            </a:extLst>
          </p:cNvPr>
          <p:cNvSpPr>
            <a:spLocks noChangeAspect="1" noEditPoints="1"/>
          </p:cNvSpPr>
          <p:nvPr/>
        </p:nvSpPr>
        <p:spPr bwMode="auto">
          <a:xfrm>
            <a:off x="1743640" y="4600764"/>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07" name="직사각형 206">
            <a:extLst>
              <a:ext uri="{FF2B5EF4-FFF2-40B4-BE49-F238E27FC236}">
                <a16:creationId xmlns:a16="http://schemas.microsoft.com/office/drawing/2014/main" id="{C3809196-875E-D231-100A-0554930A1835}"/>
              </a:ext>
            </a:extLst>
          </p:cNvPr>
          <p:cNvSpPr/>
          <p:nvPr/>
        </p:nvSpPr>
        <p:spPr>
          <a:xfrm>
            <a:off x="1962015" y="4963282"/>
            <a:ext cx="1220361"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08" name="TextBox 207">
            <a:extLst>
              <a:ext uri="{FF2B5EF4-FFF2-40B4-BE49-F238E27FC236}">
                <a16:creationId xmlns:a16="http://schemas.microsoft.com/office/drawing/2014/main" id="{70DAEE63-D535-6A39-28E1-691CE5C4EF6B}"/>
              </a:ext>
            </a:extLst>
          </p:cNvPr>
          <p:cNvSpPr txBox="1"/>
          <p:nvPr/>
        </p:nvSpPr>
        <p:spPr>
          <a:xfrm>
            <a:off x="2036665" y="4899968"/>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공제금액</a:t>
            </a:r>
            <a:endParaRPr lang="en-US" altLang="ko-KR" sz="800" dirty="0">
              <a:latin typeface="+mn-ea"/>
            </a:endParaRPr>
          </a:p>
        </p:txBody>
      </p:sp>
      <p:sp>
        <p:nvSpPr>
          <p:cNvPr id="209" name="Remove">
            <a:extLst>
              <a:ext uri="{FF2B5EF4-FFF2-40B4-BE49-F238E27FC236}">
                <a16:creationId xmlns:a16="http://schemas.microsoft.com/office/drawing/2014/main" id="{8A092AEF-98CA-7DE5-B73F-EB19D29F670D}"/>
              </a:ext>
            </a:extLst>
          </p:cNvPr>
          <p:cNvSpPr>
            <a:spLocks noChangeAspect="1" noEditPoints="1"/>
          </p:cNvSpPr>
          <p:nvPr/>
        </p:nvSpPr>
        <p:spPr bwMode="auto">
          <a:xfrm>
            <a:off x="1730043" y="5021120"/>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10" name="직사각형 209">
            <a:extLst>
              <a:ext uri="{FF2B5EF4-FFF2-40B4-BE49-F238E27FC236}">
                <a16:creationId xmlns:a16="http://schemas.microsoft.com/office/drawing/2014/main" id="{39B1B1A0-F34A-4374-5920-DDAC8083DD42}"/>
              </a:ext>
            </a:extLst>
          </p:cNvPr>
          <p:cNvSpPr/>
          <p:nvPr/>
        </p:nvSpPr>
        <p:spPr>
          <a:xfrm>
            <a:off x="3514098" y="4953351"/>
            <a:ext cx="1159607"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11" name="TextBox 210">
            <a:extLst>
              <a:ext uri="{FF2B5EF4-FFF2-40B4-BE49-F238E27FC236}">
                <a16:creationId xmlns:a16="http://schemas.microsoft.com/office/drawing/2014/main" id="{048881D3-E479-584C-B957-A59128C46E32}"/>
              </a:ext>
            </a:extLst>
          </p:cNvPr>
          <p:cNvSpPr txBox="1"/>
          <p:nvPr/>
        </p:nvSpPr>
        <p:spPr>
          <a:xfrm>
            <a:off x="3588748" y="4890037"/>
            <a:ext cx="614001" cy="123111"/>
          </a:xfrm>
          <a:prstGeom prst="rect">
            <a:avLst/>
          </a:prstGeom>
          <a:solidFill>
            <a:schemeClr val="bg1"/>
          </a:solidFill>
        </p:spPr>
        <p:txBody>
          <a:bodyPr wrap="square" lIns="0" tIns="0" rIns="0" bIns="0" rtlCol="0">
            <a:spAutoFit/>
          </a:bodyPr>
          <a:lstStyle/>
          <a:p>
            <a:pPr algn="ctr"/>
            <a:r>
              <a:rPr lang="ko-KR" altLang="en-US" sz="800">
                <a:latin typeface="+mn-ea"/>
              </a:rPr>
              <a:t>할인금액</a:t>
            </a:r>
            <a:endParaRPr lang="en-US" altLang="ko-KR" sz="800">
              <a:latin typeface="+mn-ea"/>
            </a:endParaRPr>
          </a:p>
        </p:txBody>
      </p:sp>
      <p:sp>
        <p:nvSpPr>
          <p:cNvPr id="212" name="Remove">
            <a:extLst>
              <a:ext uri="{FF2B5EF4-FFF2-40B4-BE49-F238E27FC236}">
                <a16:creationId xmlns:a16="http://schemas.microsoft.com/office/drawing/2014/main" id="{122F4A4F-DB53-6A32-6E4D-D736F59D28F0}"/>
              </a:ext>
            </a:extLst>
          </p:cNvPr>
          <p:cNvSpPr>
            <a:spLocks noChangeAspect="1" noEditPoints="1"/>
          </p:cNvSpPr>
          <p:nvPr/>
        </p:nvSpPr>
        <p:spPr bwMode="auto">
          <a:xfrm>
            <a:off x="3282126" y="5011189"/>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13" name="Add">
            <a:extLst>
              <a:ext uri="{FF2B5EF4-FFF2-40B4-BE49-F238E27FC236}">
                <a16:creationId xmlns:a16="http://schemas.microsoft.com/office/drawing/2014/main" id="{04F86884-459D-E0AB-9DF1-5897C634928E}"/>
              </a:ext>
            </a:extLst>
          </p:cNvPr>
          <p:cNvSpPr>
            <a:spLocks noChangeAspect="1" noEditPoints="1"/>
          </p:cNvSpPr>
          <p:nvPr/>
        </p:nvSpPr>
        <p:spPr bwMode="auto">
          <a:xfrm>
            <a:off x="3292927" y="4618825"/>
            <a:ext cx="128588" cy="128587"/>
          </a:xfrm>
          <a:custGeom>
            <a:avLst/>
            <a:gdLst>
              <a:gd name="T0" fmla="*/ 560 w 1120"/>
              <a:gd name="T1" fmla="*/ 0 h 1119"/>
              <a:gd name="T2" fmla="*/ 0 w 1120"/>
              <a:gd name="T3" fmla="*/ 559 h 1119"/>
              <a:gd name="T4" fmla="*/ 560 w 1120"/>
              <a:gd name="T5" fmla="*/ 1119 h 1119"/>
              <a:gd name="T6" fmla="*/ 1120 w 1120"/>
              <a:gd name="T7" fmla="*/ 559 h 1119"/>
              <a:gd name="T8" fmla="*/ 560 w 1120"/>
              <a:gd name="T9" fmla="*/ 0 h 1119"/>
              <a:gd name="T10" fmla="*/ 858 w 1120"/>
              <a:gd name="T11" fmla="*/ 641 h 1119"/>
              <a:gd name="T12" fmla="*/ 641 w 1120"/>
              <a:gd name="T13" fmla="*/ 641 h 1119"/>
              <a:gd name="T14" fmla="*/ 641 w 1120"/>
              <a:gd name="T15" fmla="*/ 858 h 1119"/>
              <a:gd name="T16" fmla="*/ 478 w 1120"/>
              <a:gd name="T17" fmla="*/ 858 h 1119"/>
              <a:gd name="T18" fmla="*/ 478 w 1120"/>
              <a:gd name="T19" fmla="*/ 641 h 1119"/>
              <a:gd name="T20" fmla="*/ 261 w 1120"/>
              <a:gd name="T21" fmla="*/ 641 h 1119"/>
              <a:gd name="T22" fmla="*/ 261 w 1120"/>
              <a:gd name="T23" fmla="*/ 478 h 1119"/>
              <a:gd name="T24" fmla="*/ 478 w 1120"/>
              <a:gd name="T25" fmla="*/ 478 h 1119"/>
              <a:gd name="T26" fmla="*/ 478 w 1120"/>
              <a:gd name="T27" fmla="*/ 261 h 1119"/>
              <a:gd name="T28" fmla="*/ 641 w 1120"/>
              <a:gd name="T29" fmla="*/ 261 h 1119"/>
              <a:gd name="T30" fmla="*/ 641 w 1120"/>
              <a:gd name="T31" fmla="*/ 478 h 1119"/>
              <a:gd name="T32" fmla="*/ 858 w 1120"/>
              <a:gd name="T33" fmla="*/ 478 h 1119"/>
              <a:gd name="T34" fmla="*/ 858 w 1120"/>
              <a:gd name="T35"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0" h="1119">
                <a:moveTo>
                  <a:pt x="560" y="0"/>
                </a:moveTo>
                <a:cubicBezTo>
                  <a:pt x="251" y="0"/>
                  <a:pt x="0" y="250"/>
                  <a:pt x="0" y="559"/>
                </a:cubicBezTo>
                <a:cubicBezTo>
                  <a:pt x="0" y="869"/>
                  <a:pt x="251" y="1119"/>
                  <a:pt x="560" y="1119"/>
                </a:cubicBezTo>
                <a:cubicBezTo>
                  <a:pt x="869" y="1119"/>
                  <a:pt x="1120" y="869"/>
                  <a:pt x="1120" y="559"/>
                </a:cubicBezTo>
                <a:cubicBezTo>
                  <a:pt x="1120" y="250"/>
                  <a:pt x="869" y="0"/>
                  <a:pt x="560" y="0"/>
                </a:cubicBezTo>
                <a:close/>
                <a:moveTo>
                  <a:pt x="858" y="641"/>
                </a:moveTo>
                <a:lnTo>
                  <a:pt x="641" y="641"/>
                </a:lnTo>
                <a:lnTo>
                  <a:pt x="641" y="858"/>
                </a:lnTo>
                <a:lnTo>
                  <a:pt x="478" y="858"/>
                </a:lnTo>
                <a:lnTo>
                  <a:pt x="478" y="641"/>
                </a:lnTo>
                <a:lnTo>
                  <a:pt x="261" y="641"/>
                </a:lnTo>
                <a:lnTo>
                  <a:pt x="261" y="478"/>
                </a:lnTo>
                <a:lnTo>
                  <a:pt x="478" y="478"/>
                </a:lnTo>
                <a:lnTo>
                  <a:pt x="478" y="261"/>
                </a:lnTo>
                <a:lnTo>
                  <a:pt x="641" y="261"/>
                </a:lnTo>
                <a:lnTo>
                  <a:pt x="641" y="478"/>
                </a:lnTo>
                <a:lnTo>
                  <a:pt x="858" y="478"/>
                </a:lnTo>
                <a:lnTo>
                  <a:pt x="858" y="641"/>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22" name="TextBox 221">
            <a:extLst>
              <a:ext uri="{FF2B5EF4-FFF2-40B4-BE49-F238E27FC236}">
                <a16:creationId xmlns:a16="http://schemas.microsoft.com/office/drawing/2014/main" id="{FCE0DC55-FE82-FDCF-3331-46936C2DA154}"/>
              </a:ext>
            </a:extLst>
          </p:cNvPr>
          <p:cNvSpPr txBox="1"/>
          <p:nvPr/>
        </p:nvSpPr>
        <p:spPr>
          <a:xfrm>
            <a:off x="3427851" y="5330970"/>
            <a:ext cx="1245854" cy="307777"/>
          </a:xfrm>
          <a:prstGeom prst="rect">
            <a:avLst/>
          </a:prstGeom>
          <a:noFill/>
        </p:spPr>
        <p:txBody>
          <a:bodyPr wrap="none" rtlCol="0">
            <a:spAutoFit/>
          </a:bodyPr>
          <a:lstStyle/>
          <a:p>
            <a:pPr algn="r"/>
            <a:r>
              <a:rPr lang="en-US" altLang="ko-KR" sz="1400" b="1" dirty="0">
                <a:solidFill>
                  <a:srgbClr val="0D6EFD"/>
                </a:solidFill>
                <a:latin typeface="+mj-ea"/>
                <a:ea typeface="+mj-ea"/>
              </a:rPr>
              <a:t>3,400,000</a:t>
            </a:r>
            <a:r>
              <a:rPr lang="ko-KR" altLang="en-US" sz="1400" b="1" dirty="0">
                <a:solidFill>
                  <a:srgbClr val="0D6EFD"/>
                </a:solidFill>
                <a:latin typeface="+mj-ea"/>
                <a:ea typeface="+mj-ea"/>
              </a:rPr>
              <a:t>원</a:t>
            </a:r>
          </a:p>
        </p:txBody>
      </p:sp>
      <p:sp>
        <p:nvSpPr>
          <p:cNvPr id="223" name="TextBox 222">
            <a:extLst>
              <a:ext uri="{FF2B5EF4-FFF2-40B4-BE49-F238E27FC236}">
                <a16:creationId xmlns:a16="http://schemas.microsoft.com/office/drawing/2014/main" id="{EEC4492A-4DA6-CCAB-0E31-CDAC66C583AC}"/>
              </a:ext>
            </a:extLst>
          </p:cNvPr>
          <p:cNvSpPr txBox="1"/>
          <p:nvPr/>
        </p:nvSpPr>
        <p:spPr>
          <a:xfrm>
            <a:off x="2546433" y="5366523"/>
            <a:ext cx="998991" cy="246221"/>
          </a:xfrm>
          <a:prstGeom prst="rect">
            <a:avLst/>
          </a:prstGeom>
          <a:noFill/>
        </p:spPr>
        <p:txBody>
          <a:bodyPr wrap="none" rtlCol="0">
            <a:spAutoFit/>
          </a:bodyPr>
          <a:lstStyle/>
          <a:p>
            <a:pPr algn="r"/>
            <a:r>
              <a:rPr lang="ko-KR" altLang="en-US" sz="1000" dirty="0">
                <a:solidFill>
                  <a:schemeClr val="bg1">
                    <a:lumMod val="50000"/>
                  </a:schemeClr>
                </a:solidFill>
              </a:rPr>
              <a:t>결제</a:t>
            </a:r>
            <a:r>
              <a:rPr lang="en-US" altLang="ko-KR" sz="1000" dirty="0">
                <a:solidFill>
                  <a:schemeClr val="bg1">
                    <a:lumMod val="50000"/>
                  </a:schemeClr>
                </a:solidFill>
              </a:rPr>
              <a:t>(</a:t>
            </a:r>
            <a:r>
              <a:rPr lang="ko-KR" altLang="en-US" sz="1000" dirty="0">
                <a:solidFill>
                  <a:schemeClr val="bg1">
                    <a:lumMod val="50000"/>
                  </a:schemeClr>
                </a:solidFill>
              </a:rPr>
              <a:t>예상</a:t>
            </a:r>
            <a:r>
              <a:rPr lang="en-US" altLang="ko-KR" sz="1000" dirty="0">
                <a:solidFill>
                  <a:schemeClr val="bg1">
                    <a:lumMod val="50000"/>
                  </a:schemeClr>
                </a:solidFill>
              </a:rPr>
              <a:t>)</a:t>
            </a:r>
            <a:r>
              <a:rPr lang="ko-KR" altLang="en-US" sz="1000" dirty="0">
                <a:solidFill>
                  <a:schemeClr val="bg1">
                    <a:lumMod val="50000"/>
                  </a:schemeClr>
                </a:solidFill>
              </a:rPr>
              <a:t>금액</a:t>
            </a:r>
            <a:r>
              <a:rPr lang="en-US" altLang="ko-KR" sz="1000" dirty="0">
                <a:solidFill>
                  <a:schemeClr val="bg1">
                    <a:lumMod val="50000"/>
                  </a:schemeClr>
                </a:solidFill>
              </a:rPr>
              <a:t>: </a:t>
            </a:r>
            <a:endParaRPr lang="ko-KR" altLang="en-US" sz="1000" dirty="0">
              <a:solidFill>
                <a:schemeClr val="bg1">
                  <a:lumMod val="50000"/>
                </a:schemeClr>
              </a:solidFill>
            </a:endParaRPr>
          </a:p>
        </p:txBody>
      </p:sp>
      <p:cxnSp>
        <p:nvCxnSpPr>
          <p:cNvPr id="224" name="직선 연결선 223">
            <a:extLst>
              <a:ext uri="{FF2B5EF4-FFF2-40B4-BE49-F238E27FC236}">
                <a16:creationId xmlns:a16="http://schemas.microsoft.com/office/drawing/2014/main" id="{12A22D11-B4BE-814C-14B1-D490D2FEC285}"/>
              </a:ext>
            </a:extLst>
          </p:cNvPr>
          <p:cNvCxnSpPr>
            <a:cxnSpLocks/>
          </p:cNvCxnSpPr>
          <p:nvPr/>
        </p:nvCxnSpPr>
        <p:spPr>
          <a:xfrm>
            <a:off x="336565" y="4151533"/>
            <a:ext cx="426530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26" name="사각형: 둥근 모서리 13">
            <a:extLst>
              <a:ext uri="{FF2B5EF4-FFF2-40B4-BE49-F238E27FC236}">
                <a16:creationId xmlns:a16="http://schemas.microsoft.com/office/drawing/2014/main" id="{BA59AD2F-E854-B20D-21E3-C2937BCA7451}"/>
              </a:ext>
            </a:extLst>
          </p:cNvPr>
          <p:cNvSpPr/>
          <p:nvPr/>
        </p:nvSpPr>
        <p:spPr>
          <a:xfrm>
            <a:off x="4911241" y="1699846"/>
            <a:ext cx="4620706" cy="2631831"/>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cxnSp>
        <p:nvCxnSpPr>
          <p:cNvPr id="228" name="직선 연결선 227">
            <a:extLst>
              <a:ext uri="{FF2B5EF4-FFF2-40B4-BE49-F238E27FC236}">
                <a16:creationId xmlns:a16="http://schemas.microsoft.com/office/drawing/2014/main" id="{12A22D11-B4BE-814C-14B1-D490D2FEC285}"/>
              </a:ext>
            </a:extLst>
          </p:cNvPr>
          <p:cNvCxnSpPr>
            <a:cxnSpLocks/>
          </p:cNvCxnSpPr>
          <p:nvPr/>
        </p:nvCxnSpPr>
        <p:spPr>
          <a:xfrm>
            <a:off x="5116874" y="2136553"/>
            <a:ext cx="4265305"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301" name="TextBox 300">
            <a:extLst>
              <a:ext uri="{FF2B5EF4-FFF2-40B4-BE49-F238E27FC236}">
                <a16:creationId xmlns:a16="http://schemas.microsoft.com/office/drawing/2014/main" id="{F478A53F-C140-0A43-F86D-FAA23A328544}"/>
              </a:ext>
            </a:extLst>
          </p:cNvPr>
          <p:cNvSpPr txBox="1"/>
          <p:nvPr/>
        </p:nvSpPr>
        <p:spPr>
          <a:xfrm>
            <a:off x="5116874" y="1804098"/>
            <a:ext cx="1311578" cy="261610"/>
          </a:xfrm>
          <a:prstGeom prst="rect">
            <a:avLst/>
          </a:prstGeom>
          <a:noFill/>
        </p:spPr>
        <p:txBody>
          <a:bodyPr wrap="none" rtlCol="0">
            <a:spAutoFit/>
          </a:bodyPr>
          <a:lstStyle/>
          <a:p>
            <a:r>
              <a:rPr lang="ko-KR" altLang="en-US" sz="1100" dirty="0" smtClean="0">
                <a:solidFill>
                  <a:srgbClr val="0D6EFD"/>
                </a:solidFill>
              </a:rPr>
              <a:t>추가 및 공제 내역</a:t>
            </a:r>
            <a:endParaRPr lang="ko-KR" altLang="en-US" sz="1100" dirty="0">
              <a:solidFill>
                <a:srgbClr val="0D6EFD"/>
              </a:solidFill>
            </a:endParaRPr>
          </a:p>
        </p:txBody>
      </p:sp>
      <p:grpSp>
        <p:nvGrpSpPr>
          <p:cNvPr id="302" name="그룹 301"/>
          <p:cNvGrpSpPr/>
          <p:nvPr/>
        </p:nvGrpSpPr>
        <p:grpSpPr>
          <a:xfrm>
            <a:off x="2591909" y="2276872"/>
            <a:ext cx="2008756" cy="346450"/>
            <a:chOff x="399130" y="2261144"/>
            <a:chExt cx="2147293" cy="389947"/>
          </a:xfrm>
        </p:grpSpPr>
        <p:sp>
          <p:nvSpPr>
            <p:cNvPr id="303" name="직사각형 302">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307" name="TextBox 306">
              <a:extLst>
                <a:ext uri="{FF2B5EF4-FFF2-40B4-BE49-F238E27FC236}">
                  <a16:creationId xmlns:a16="http://schemas.microsoft.com/office/drawing/2014/main" id="{DF7BE9B7-0EC9-9462-561B-D8BD38A0AE78}"/>
                </a:ext>
              </a:extLst>
            </p:cNvPr>
            <p:cNvSpPr txBox="1"/>
            <p:nvPr/>
          </p:nvSpPr>
          <p:spPr>
            <a:xfrm>
              <a:off x="440864" y="2261144"/>
              <a:ext cx="484437" cy="138568"/>
            </a:xfrm>
            <a:prstGeom prst="rect">
              <a:avLst/>
            </a:prstGeom>
            <a:solidFill>
              <a:schemeClr val="bg1"/>
            </a:solidFill>
          </p:spPr>
          <p:txBody>
            <a:bodyPr wrap="none" lIns="72000" tIns="0" rIns="72000" bIns="0" rtlCol="0">
              <a:spAutoFit/>
            </a:bodyPr>
            <a:lstStyle/>
            <a:p>
              <a:r>
                <a:rPr lang="ko-KR" altLang="en-US" sz="800" dirty="0" smtClean="0">
                  <a:latin typeface="+mn-ea"/>
                </a:rPr>
                <a:t>납부액</a:t>
              </a:r>
              <a:endParaRPr lang="en-US" altLang="ko-KR" sz="800" dirty="0">
                <a:latin typeface="+mn-ea"/>
              </a:endParaRPr>
            </a:p>
          </p:txBody>
        </p:sp>
      </p:grpSp>
      <p:grpSp>
        <p:nvGrpSpPr>
          <p:cNvPr id="308" name="그룹 307"/>
          <p:cNvGrpSpPr/>
          <p:nvPr/>
        </p:nvGrpSpPr>
        <p:grpSpPr>
          <a:xfrm>
            <a:off x="296691" y="2692419"/>
            <a:ext cx="2008756" cy="346450"/>
            <a:chOff x="399130" y="2261144"/>
            <a:chExt cx="2147293" cy="389947"/>
          </a:xfrm>
        </p:grpSpPr>
        <p:sp>
          <p:nvSpPr>
            <p:cNvPr id="309" name="직사각형 308">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310" name="TextBox 309">
              <a:extLst>
                <a:ext uri="{FF2B5EF4-FFF2-40B4-BE49-F238E27FC236}">
                  <a16:creationId xmlns:a16="http://schemas.microsoft.com/office/drawing/2014/main" id="{DF7BE9B7-0EC9-9462-561B-D8BD38A0AE78}"/>
                </a:ext>
              </a:extLst>
            </p:cNvPr>
            <p:cNvSpPr txBox="1"/>
            <p:nvPr/>
          </p:nvSpPr>
          <p:spPr>
            <a:xfrm>
              <a:off x="440864" y="2261144"/>
              <a:ext cx="594105" cy="138568"/>
            </a:xfrm>
            <a:prstGeom prst="rect">
              <a:avLst/>
            </a:prstGeom>
            <a:solidFill>
              <a:schemeClr val="bg1"/>
            </a:solidFill>
          </p:spPr>
          <p:txBody>
            <a:bodyPr wrap="none" lIns="72000" tIns="0" rIns="72000" bIns="0" rtlCol="0">
              <a:spAutoFit/>
            </a:bodyPr>
            <a:lstStyle/>
            <a:p>
              <a:r>
                <a:rPr lang="ko-KR" altLang="en-US" sz="800" dirty="0" smtClean="0">
                  <a:latin typeface="+mn-ea"/>
                </a:rPr>
                <a:t>고인용품</a:t>
              </a:r>
              <a:endParaRPr lang="en-US" altLang="ko-KR" sz="800" dirty="0">
                <a:latin typeface="+mn-ea"/>
              </a:endParaRPr>
            </a:p>
          </p:txBody>
        </p:sp>
      </p:grpSp>
      <p:grpSp>
        <p:nvGrpSpPr>
          <p:cNvPr id="311" name="그룹 310"/>
          <p:cNvGrpSpPr/>
          <p:nvPr/>
        </p:nvGrpSpPr>
        <p:grpSpPr>
          <a:xfrm>
            <a:off x="2591076" y="2708146"/>
            <a:ext cx="2008756" cy="346450"/>
            <a:chOff x="399130" y="2261144"/>
            <a:chExt cx="2147293" cy="389947"/>
          </a:xfrm>
        </p:grpSpPr>
        <p:sp>
          <p:nvSpPr>
            <p:cNvPr id="335" name="직사각형 334">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336" name="TextBox 335">
              <a:extLst>
                <a:ext uri="{FF2B5EF4-FFF2-40B4-BE49-F238E27FC236}">
                  <a16:creationId xmlns:a16="http://schemas.microsoft.com/office/drawing/2014/main" id="{DF7BE9B7-0EC9-9462-561B-D8BD38A0AE78}"/>
                </a:ext>
              </a:extLst>
            </p:cNvPr>
            <p:cNvSpPr txBox="1"/>
            <p:nvPr/>
          </p:nvSpPr>
          <p:spPr>
            <a:xfrm>
              <a:off x="440864" y="2261144"/>
              <a:ext cx="594105" cy="138568"/>
            </a:xfrm>
            <a:prstGeom prst="rect">
              <a:avLst/>
            </a:prstGeom>
            <a:solidFill>
              <a:schemeClr val="bg1"/>
            </a:solidFill>
          </p:spPr>
          <p:txBody>
            <a:bodyPr wrap="none" lIns="72000" tIns="0" rIns="72000" bIns="0" rtlCol="0">
              <a:spAutoFit/>
            </a:bodyPr>
            <a:lstStyle/>
            <a:p>
              <a:r>
                <a:rPr lang="ko-KR" altLang="en-US" sz="800" dirty="0" smtClean="0">
                  <a:latin typeface="+mn-ea"/>
                </a:rPr>
                <a:t>의전용품</a:t>
              </a:r>
              <a:endParaRPr lang="en-US" altLang="ko-KR" sz="800" dirty="0">
                <a:latin typeface="+mn-ea"/>
              </a:endParaRPr>
            </a:p>
          </p:txBody>
        </p:sp>
      </p:grpSp>
      <p:grpSp>
        <p:nvGrpSpPr>
          <p:cNvPr id="337" name="그룹 336"/>
          <p:cNvGrpSpPr/>
          <p:nvPr/>
        </p:nvGrpSpPr>
        <p:grpSpPr>
          <a:xfrm>
            <a:off x="297896" y="3131160"/>
            <a:ext cx="2008756" cy="346450"/>
            <a:chOff x="399130" y="2261144"/>
            <a:chExt cx="2147293" cy="389947"/>
          </a:xfrm>
        </p:grpSpPr>
        <p:sp>
          <p:nvSpPr>
            <p:cNvPr id="338" name="직사각형 337">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345" name="TextBox 344">
              <a:extLst>
                <a:ext uri="{FF2B5EF4-FFF2-40B4-BE49-F238E27FC236}">
                  <a16:creationId xmlns:a16="http://schemas.microsoft.com/office/drawing/2014/main" id="{DF7BE9B7-0EC9-9462-561B-D8BD38A0AE78}"/>
                </a:ext>
              </a:extLst>
            </p:cNvPr>
            <p:cNvSpPr txBox="1"/>
            <p:nvPr/>
          </p:nvSpPr>
          <p:spPr>
            <a:xfrm>
              <a:off x="440864" y="2261144"/>
              <a:ext cx="484437" cy="138568"/>
            </a:xfrm>
            <a:prstGeom prst="rect">
              <a:avLst/>
            </a:prstGeom>
            <a:solidFill>
              <a:schemeClr val="bg1"/>
            </a:solidFill>
          </p:spPr>
          <p:txBody>
            <a:bodyPr wrap="none" lIns="72000" tIns="0" rIns="72000" bIns="0" rtlCol="0">
              <a:spAutoFit/>
            </a:bodyPr>
            <a:lstStyle/>
            <a:p>
              <a:r>
                <a:rPr lang="ko-KR" altLang="en-US" sz="800" dirty="0" smtClean="0">
                  <a:latin typeface="+mn-ea"/>
                </a:rPr>
                <a:t>도우미</a:t>
              </a:r>
              <a:endParaRPr lang="en-US" altLang="ko-KR" sz="800" dirty="0">
                <a:latin typeface="+mn-ea"/>
              </a:endParaRPr>
            </a:p>
          </p:txBody>
        </p:sp>
      </p:grpSp>
      <p:grpSp>
        <p:nvGrpSpPr>
          <p:cNvPr id="346" name="그룹 345"/>
          <p:cNvGrpSpPr/>
          <p:nvPr/>
        </p:nvGrpSpPr>
        <p:grpSpPr>
          <a:xfrm>
            <a:off x="2592281" y="3146887"/>
            <a:ext cx="2008756" cy="346450"/>
            <a:chOff x="399130" y="2261144"/>
            <a:chExt cx="2147293" cy="389947"/>
          </a:xfrm>
        </p:grpSpPr>
        <p:sp>
          <p:nvSpPr>
            <p:cNvPr id="347" name="직사각형 346">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348" name="TextBox 347">
              <a:extLst>
                <a:ext uri="{FF2B5EF4-FFF2-40B4-BE49-F238E27FC236}">
                  <a16:creationId xmlns:a16="http://schemas.microsoft.com/office/drawing/2014/main" id="{DF7BE9B7-0EC9-9462-561B-D8BD38A0AE78}"/>
                </a:ext>
              </a:extLst>
            </p:cNvPr>
            <p:cNvSpPr txBox="1"/>
            <p:nvPr/>
          </p:nvSpPr>
          <p:spPr>
            <a:xfrm>
              <a:off x="440864" y="2261144"/>
              <a:ext cx="594105" cy="138568"/>
            </a:xfrm>
            <a:prstGeom prst="rect">
              <a:avLst/>
            </a:prstGeom>
            <a:solidFill>
              <a:schemeClr val="bg1"/>
            </a:solidFill>
          </p:spPr>
          <p:txBody>
            <a:bodyPr wrap="none" lIns="72000" tIns="0" rIns="72000" bIns="0" rtlCol="0">
              <a:spAutoFit/>
            </a:bodyPr>
            <a:lstStyle/>
            <a:p>
              <a:r>
                <a:rPr lang="ko-KR" altLang="en-US" sz="800" dirty="0" smtClean="0">
                  <a:latin typeface="+mn-ea"/>
                </a:rPr>
                <a:t>의전차량</a:t>
              </a:r>
              <a:endParaRPr lang="en-US" altLang="ko-KR" sz="800" dirty="0">
                <a:latin typeface="+mn-ea"/>
              </a:endParaRPr>
            </a:p>
          </p:txBody>
        </p:sp>
      </p:grpSp>
      <p:grpSp>
        <p:nvGrpSpPr>
          <p:cNvPr id="349" name="그룹 348"/>
          <p:cNvGrpSpPr/>
          <p:nvPr/>
        </p:nvGrpSpPr>
        <p:grpSpPr>
          <a:xfrm>
            <a:off x="300454" y="3567409"/>
            <a:ext cx="2008756" cy="346450"/>
            <a:chOff x="399130" y="2261144"/>
            <a:chExt cx="2147293" cy="389947"/>
          </a:xfrm>
        </p:grpSpPr>
        <p:sp>
          <p:nvSpPr>
            <p:cNvPr id="350" name="직사각형 349">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351" name="TextBox 350">
              <a:extLst>
                <a:ext uri="{FF2B5EF4-FFF2-40B4-BE49-F238E27FC236}">
                  <a16:creationId xmlns:a16="http://schemas.microsoft.com/office/drawing/2014/main" id="{DF7BE9B7-0EC9-9462-561B-D8BD38A0AE78}"/>
                </a:ext>
              </a:extLst>
            </p:cNvPr>
            <p:cNvSpPr txBox="1"/>
            <p:nvPr/>
          </p:nvSpPr>
          <p:spPr>
            <a:xfrm>
              <a:off x="440864" y="2261144"/>
              <a:ext cx="484437" cy="138568"/>
            </a:xfrm>
            <a:prstGeom prst="rect">
              <a:avLst/>
            </a:prstGeom>
            <a:solidFill>
              <a:schemeClr val="bg1"/>
            </a:solidFill>
          </p:spPr>
          <p:txBody>
            <a:bodyPr wrap="none" lIns="72000" tIns="0" rIns="72000" bIns="0" rtlCol="0">
              <a:spAutoFit/>
            </a:bodyPr>
            <a:lstStyle/>
            <a:p>
              <a:r>
                <a:rPr lang="ko-KR" altLang="en-US" sz="800" dirty="0" smtClean="0">
                  <a:latin typeface="+mn-ea"/>
                </a:rPr>
                <a:t>꽃장식</a:t>
              </a:r>
              <a:endParaRPr lang="en-US" altLang="ko-KR" sz="800" dirty="0">
                <a:latin typeface="+mn-ea"/>
              </a:endParaRPr>
            </a:p>
          </p:txBody>
        </p:sp>
      </p:grpSp>
      <p:grpSp>
        <p:nvGrpSpPr>
          <p:cNvPr id="352" name="그룹 351"/>
          <p:cNvGrpSpPr/>
          <p:nvPr/>
        </p:nvGrpSpPr>
        <p:grpSpPr>
          <a:xfrm>
            <a:off x="2594839" y="3583136"/>
            <a:ext cx="2008756" cy="346450"/>
            <a:chOff x="399130" y="2261144"/>
            <a:chExt cx="2147293" cy="389947"/>
          </a:xfrm>
        </p:grpSpPr>
        <p:sp>
          <p:nvSpPr>
            <p:cNvPr id="353" name="직사각형 352">
              <a:extLst>
                <a:ext uri="{FF2B5EF4-FFF2-40B4-BE49-F238E27FC236}">
                  <a16:creationId xmlns:a16="http://schemas.microsoft.com/office/drawing/2014/main" id="{1E07120D-900F-E376-80E9-7067FC3791D7}"/>
                </a:ext>
              </a:extLst>
            </p:cNvPr>
            <p:cNvSpPr/>
            <p:nvPr/>
          </p:nvSpPr>
          <p:spPr>
            <a:xfrm>
              <a:off x="399130" y="2334291"/>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354" name="TextBox 353">
              <a:extLst>
                <a:ext uri="{FF2B5EF4-FFF2-40B4-BE49-F238E27FC236}">
                  <a16:creationId xmlns:a16="http://schemas.microsoft.com/office/drawing/2014/main" id="{DF7BE9B7-0EC9-9462-561B-D8BD38A0AE78}"/>
                </a:ext>
              </a:extLst>
            </p:cNvPr>
            <p:cNvSpPr txBox="1"/>
            <p:nvPr/>
          </p:nvSpPr>
          <p:spPr>
            <a:xfrm>
              <a:off x="440864" y="2261144"/>
              <a:ext cx="703772" cy="138568"/>
            </a:xfrm>
            <a:prstGeom prst="rect">
              <a:avLst/>
            </a:prstGeom>
            <a:solidFill>
              <a:schemeClr val="bg1"/>
            </a:solidFill>
          </p:spPr>
          <p:txBody>
            <a:bodyPr wrap="none" lIns="72000" tIns="0" rIns="72000" bIns="0" rtlCol="0">
              <a:spAutoFit/>
            </a:bodyPr>
            <a:lstStyle/>
            <a:p>
              <a:r>
                <a:rPr lang="ko-KR" altLang="en-US" sz="800" dirty="0" smtClean="0">
                  <a:latin typeface="+mn-ea"/>
                </a:rPr>
                <a:t>부가서비스</a:t>
              </a:r>
              <a:endParaRPr lang="en-US" altLang="ko-KR" sz="800" dirty="0">
                <a:latin typeface="+mn-ea"/>
              </a:endParaRPr>
            </a:p>
          </p:txBody>
        </p:sp>
      </p:grpSp>
      <p:graphicFrame>
        <p:nvGraphicFramePr>
          <p:cNvPr id="355" name="표 48">
            <a:extLst>
              <a:ext uri="{FF2B5EF4-FFF2-40B4-BE49-F238E27FC236}">
                <a16:creationId xmlns:a16="http://schemas.microsoft.com/office/drawing/2014/main" id="{65B749E7-37F0-510E-87C2-B1288C761E59}"/>
              </a:ext>
            </a:extLst>
          </p:cNvPr>
          <p:cNvGraphicFramePr>
            <a:graphicFrameLocks noGrp="1"/>
          </p:cNvGraphicFramePr>
          <p:nvPr>
            <p:extLst>
              <p:ext uri="{D42A27DB-BD31-4B8C-83A1-F6EECF244321}">
                <p14:modId xmlns:p14="http://schemas.microsoft.com/office/powerpoint/2010/main" val="126060875"/>
              </p:ext>
            </p:extLst>
          </p:nvPr>
        </p:nvGraphicFramePr>
        <p:xfrm>
          <a:off x="5111606" y="2352082"/>
          <a:ext cx="4282907" cy="1454039"/>
        </p:xfrm>
        <a:graphic>
          <a:graphicData uri="http://schemas.openxmlformats.org/drawingml/2006/table">
            <a:tbl>
              <a:tblPr firstRow="1" bandRow="1">
                <a:tableStyleId>{F2DE63D5-997A-4646-A377-4702673A728D}</a:tableStyleId>
              </a:tblPr>
              <a:tblGrid>
                <a:gridCol w="463713">
                  <a:extLst>
                    <a:ext uri="{9D8B030D-6E8A-4147-A177-3AD203B41FA5}">
                      <a16:colId xmlns:a16="http://schemas.microsoft.com/office/drawing/2014/main" val="3997906638"/>
                    </a:ext>
                  </a:extLst>
                </a:gridCol>
                <a:gridCol w="807834">
                  <a:extLst>
                    <a:ext uri="{9D8B030D-6E8A-4147-A177-3AD203B41FA5}">
                      <a16:colId xmlns:a16="http://schemas.microsoft.com/office/drawing/2014/main" val="2189235125"/>
                    </a:ext>
                  </a:extLst>
                </a:gridCol>
                <a:gridCol w="862504">
                  <a:extLst>
                    <a:ext uri="{9D8B030D-6E8A-4147-A177-3AD203B41FA5}">
                      <a16:colId xmlns:a16="http://schemas.microsoft.com/office/drawing/2014/main" val="20002"/>
                    </a:ext>
                  </a:extLst>
                </a:gridCol>
                <a:gridCol w="862504">
                  <a:extLst>
                    <a:ext uri="{9D8B030D-6E8A-4147-A177-3AD203B41FA5}">
                      <a16:colId xmlns:a16="http://schemas.microsoft.com/office/drawing/2014/main" val="20003"/>
                    </a:ext>
                  </a:extLst>
                </a:gridCol>
                <a:gridCol w="862504">
                  <a:extLst>
                    <a:ext uri="{9D8B030D-6E8A-4147-A177-3AD203B41FA5}">
                      <a16:colId xmlns:a16="http://schemas.microsoft.com/office/drawing/2014/main" val="20004"/>
                    </a:ext>
                  </a:extLst>
                </a:gridCol>
                <a:gridCol w="423848">
                  <a:extLst>
                    <a:ext uri="{9D8B030D-6E8A-4147-A177-3AD203B41FA5}">
                      <a16:colId xmlns:a16="http://schemas.microsoft.com/office/drawing/2014/main" val="3275808881"/>
                    </a:ext>
                  </a:extLst>
                </a:gridCol>
              </a:tblGrid>
              <a:tr h="210218">
                <a:tc>
                  <a:txBody>
                    <a:bodyPr/>
                    <a:lstStyle/>
                    <a:p>
                      <a:pPr algn="ctr" latinLnBrk="1"/>
                      <a:r>
                        <a:rPr lang="ko-KR" altLang="en-US" sz="700" dirty="0"/>
                        <a:t>구분</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품목분류</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품목명</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수량</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금액</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삭제</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57100">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57908">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75904557"/>
                  </a:ext>
                </a:extLst>
              </a:tr>
              <a:tr h="257907">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35453">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r h="235453">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356"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3A347FBE-9D2F-A446-C449-F3D35C0EC3BC}"/>
              </a:ext>
            </a:extLst>
          </p:cNvPr>
          <p:cNvSpPr>
            <a:spLocks/>
          </p:cNvSpPr>
          <p:nvPr>
            <p:custDataLst>
              <p:tags r:id="rId1"/>
            </p:custDataLst>
          </p:nvPr>
        </p:nvSpPr>
        <p:spPr bwMode="auto">
          <a:xfrm>
            <a:off x="5292707" y="2623322"/>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357" name="직사각형 356">
            <a:extLst>
              <a:ext uri="{FF2B5EF4-FFF2-40B4-BE49-F238E27FC236}">
                <a16:creationId xmlns:a16="http://schemas.microsoft.com/office/drawing/2014/main" id="{0387C880-1E8F-DE68-5226-C88AE2673B57}"/>
              </a:ext>
            </a:extLst>
          </p:cNvPr>
          <p:cNvSpPr/>
          <p:nvPr/>
        </p:nvSpPr>
        <p:spPr>
          <a:xfrm>
            <a:off x="5269200" y="2574448"/>
            <a:ext cx="186133" cy="182281"/>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8" name="직사각형 357">
            <a:extLst>
              <a:ext uri="{FF2B5EF4-FFF2-40B4-BE49-F238E27FC236}">
                <a16:creationId xmlns:a16="http://schemas.microsoft.com/office/drawing/2014/main" id="{B143E379-BDD8-A483-036C-3497B97858D0}"/>
              </a:ext>
            </a:extLst>
          </p:cNvPr>
          <p:cNvSpPr/>
          <p:nvPr/>
        </p:nvSpPr>
        <p:spPr>
          <a:xfrm>
            <a:off x="5098355" y="249320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sp>
        <p:nvSpPr>
          <p:cNvPr id="359" name="Trash">
            <a:extLst>
              <a:ext uri="{FF2B5EF4-FFF2-40B4-BE49-F238E27FC236}">
                <a16:creationId xmlns:a16="http://schemas.microsoft.com/office/drawing/2014/main" id="{95434E55-68E5-0BF3-19BD-A6B84D813372}"/>
              </a:ext>
            </a:extLst>
          </p:cNvPr>
          <p:cNvSpPr>
            <a:spLocks noChangeAspect="1" noEditPoints="1"/>
          </p:cNvSpPr>
          <p:nvPr/>
        </p:nvSpPr>
        <p:spPr bwMode="auto">
          <a:xfrm>
            <a:off x="9120416" y="2609622"/>
            <a:ext cx="136525" cy="163512"/>
          </a:xfrm>
          <a:custGeom>
            <a:avLst/>
            <a:gdLst>
              <a:gd name="T0" fmla="*/ 488 w 1194"/>
              <a:gd name="T1" fmla="*/ 0 h 1414"/>
              <a:gd name="T2" fmla="*/ 366 w 1194"/>
              <a:gd name="T3" fmla="*/ 42 h 1414"/>
              <a:gd name="T4" fmla="*/ 324 w 1194"/>
              <a:gd name="T5" fmla="*/ 166 h 1414"/>
              <a:gd name="T6" fmla="*/ 108 w 1194"/>
              <a:gd name="T7" fmla="*/ 166 h 1414"/>
              <a:gd name="T8" fmla="*/ 54 w 1194"/>
              <a:gd name="T9" fmla="*/ 220 h 1414"/>
              <a:gd name="T10" fmla="*/ 0 w 1194"/>
              <a:gd name="T11" fmla="*/ 220 h 1414"/>
              <a:gd name="T12" fmla="*/ 0 w 1194"/>
              <a:gd name="T13" fmla="*/ 329 h 1414"/>
              <a:gd name="T14" fmla="*/ 1194 w 1194"/>
              <a:gd name="T15" fmla="*/ 329 h 1414"/>
              <a:gd name="T16" fmla="*/ 1194 w 1194"/>
              <a:gd name="T17" fmla="*/ 220 h 1414"/>
              <a:gd name="T18" fmla="*/ 1139 w 1194"/>
              <a:gd name="T19" fmla="*/ 220 h 1414"/>
              <a:gd name="T20" fmla="*/ 1085 w 1194"/>
              <a:gd name="T21" fmla="*/ 166 h 1414"/>
              <a:gd name="T22" fmla="*/ 871 w 1194"/>
              <a:gd name="T23" fmla="*/ 166 h 1414"/>
              <a:gd name="T24" fmla="*/ 827 w 1194"/>
              <a:gd name="T25" fmla="*/ 42 h 1414"/>
              <a:gd name="T26" fmla="*/ 705 w 1194"/>
              <a:gd name="T27" fmla="*/ 0 h 1414"/>
              <a:gd name="T28" fmla="*/ 488 w 1194"/>
              <a:gd name="T29" fmla="*/ 0 h 1414"/>
              <a:gd name="T30" fmla="*/ 488 w 1194"/>
              <a:gd name="T31" fmla="*/ 113 h 1414"/>
              <a:gd name="T32" fmla="*/ 705 w 1194"/>
              <a:gd name="T33" fmla="*/ 113 h 1414"/>
              <a:gd name="T34" fmla="*/ 749 w 1194"/>
              <a:gd name="T35" fmla="*/ 122 h 1414"/>
              <a:gd name="T36" fmla="*/ 758 w 1194"/>
              <a:gd name="T37" fmla="*/ 166 h 1414"/>
              <a:gd name="T38" fmla="*/ 437 w 1194"/>
              <a:gd name="T39" fmla="*/ 166 h 1414"/>
              <a:gd name="T40" fmla="*/ 446 w 1194"/>
              <a:gd name="T41" fmla="*/ 122 h 1414"/>
              <a:gd name="T42" fmla="*/ 488 w 1194"/>
              <a:gd name="T43" fmla="*/ 113 h 1414"/>
              <a:gd name="T44" fmla="*/ 108 w 1194"/>
              <a:gd name="T45" fmla="*/ 383 h 1414"/>
              <a:gd name="T46" fmla="*/ 108 w 1194"/>
              <a:gd name="T47" fmla="*/ 1251 h 1414"/>
              <a:gd name="T48" fmla="*/ 271 w 1194"/>
              <a:gd name="T49" fmla="*/ 1414 h 1414"/>
              <a:gd name="T50" fmla="*/ 922 w 1194"/>
              <a:gd name="T51" fmla="*/ 1414 h 1414"/>
              <a:gd name="T52" fmla="*/ 1085 w 1194"/>
              <a:gd name="T53" fmla="*/ 1251 h 1414"/>
              <a:gd name="T54" fmla="*/ 1085 w 1194"/>
              <a:gd name="T55" fmla="*/ 383 h 1414"/>
              <a:gd name="T56" fmla="*/ 108 w 1194"/>
              <a:gd name="T57" fmla="*/ 383 h 1414"/>
              <a:gd name="T58" fmla="*/ 325 w 1194"/>
              <a:gd name="T59" fmla="*/ 546 h 1414"/>
              <a:gd name="T60" fmla="*/ 434 w 1194"/>
              <a:gd name="T61" fmla="*/ 546 h 1414"/>
              <a:gd name="T62" fmla="*/ 434 w 1194"/>
              <a:gd name="T63" fmla="*/ 1197 h 1414"/>
              <a:gd name="T64" fmla="*/ 325 w 1194"/>
              <a:gd name="T65" fmla="*/ 1197 h 1414"/>
              <a:gd name="T66" fmla="*/ 325 w 1194"/>
              <a:gd name="T67" fmla="*/ 546 h 1414"/>
              <a:gd name="T68" fmla="*/ 542 w 1194"/>
              <a:gd name="T69" fmla="*/ 546 h 1414"/>
              <a:gd name="T70" fmla="*/ 651 w 1194"/>
              <a:gd name="T71" fmla="*/ 546 h 1414"/>
              <a:gd name="T72" fmla="*/ 651 w 1194"/>
              <a:gd name="T73" fmla="*/ 1197 h 1414"/>
              <a:gd name="T74" fmla="*/ 542 w 1194"/>
              <a:gd name="T75" fmla="*/ 1197 h 1414"/>
              <a:gd name="T76" fmla="*/ 542 w 1194"/>
              <a:gd name="T77" fmla="*/ 546 h 1414"/>
              <a:gd name="T78" fmla="*/ 759 w 1194"/>
              <a:gd name="T79" fmla="*/ 546 h 1414"/>
              <a:gd name="T80" fmla="*/ 868 w 1194"/>
              <a:gd name="T81" fmla="*/ 546 h 1414"/>
              <a:gd name="T82" fmla="*/ 868 w 1194"/>
              <a:gd name="T83" fmla="*/ 1197 h 1414"/>
              <a:gd name="T84" fmla="*/ 759 w 1194"/>
              <a:gd name="T85" fmla="*/ 1197 h 1414"/>
              <a:gd name="T86" fmla="*/ 759 w 1194"/>
              <a:gd name="T87" fmla="*/ 54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94" h="1414">
                <a:moveTo>
                  <a:pt x="488" y="0"/>
                </a:moveTo>
                <a:cubicBezTo>
                  <a:pt x="443" y="0"/>
                  <a:pt x="398" y="10"/>
                  <a:pt x="366" y="42"/>
                </a:cubicBezTo>
                <a:cubicBezTo>
                  <a:pt x="334" y="74"/>
                  <a:pt x="324" y="119"/>
                  <a:pt x="324" y="166"/>
                </a:cubicBezTo>
                <a:lnTo>
                  <a:pt x="108" y="166"/>
                </a:lnTo>
                <a:cubicBezTo>
                  <a:pt x="78" y="166"/>
                  <a:pt x="54" y="190"/>
                  <a:pt x="54" y="220"/>
                </a:cubicBezTo>
                <a:lnTo>
                  <a:pt x="0" y="220"/>
                </a:lnTo>
                <a:lnTo>
                  <a:pt x="0" y="329"/>
                </a:lnTo>
                <a:lnTo>
                  <a:pt x="1194" y="329"/>
                </a:lnTo>
                <a:lnTo>
                  <a:pt x="1194" y="220"/>
                </a:lnTo>
                <a:lnTo>
                  <a:pt x="1139" y="220"/>
                </a:lnTo>
                <a:cubicBezTo>
                  <a:pt x="1139" y="190"/>
                  <a:pt x="1115" y="166"/>
                  <a:pt x="1085" y="166"/>
                </a:cubicBezTo>
                <a:lnTo>
                  <a:pt x="871" y="166"/>
                </a:lnTo>
                <a:cubicBezTo>
                  <a:pt x="871" y="119"/>
                  <a:pt x="859" y="74"/>
                  <a:pt x="827" y="42"/>
                </a:cubicBezTo>
                <a:cubicBezTo>
                  <a:pt x="795" y="10"/>
                  <a:pt x="750" y="0"/>
                  <a:pt x="705" y="0"/>
                </a:cubicBezTo>
                <a:lnTo>
                  <a:pt x="488" y="0"/>
                </a:lnTo>
                <a:close/>
                <a:moveTo>
                  <a:pt x="488" y="113"/>
                </a:moveTo>
                <a:lnTo>
                  <a:pt x="705" y="113"/>
                </a:lnTo>
                <a:cubicBezTo>
                  <a:pt x="735" y="113"/>
                  <a:pt x="746" y="119"/>
                  <a:pt x="749" y="122"/>
                </a:cubicBezTo>
                <a:cubicBezTo>
                  <a:pt x="753" y="125"/>
                  <a:pt x="758" y="136"/>
                  <a:pt x="758" y="166"/>
                </a:cubicBezTo>
                <a:lnTo>
                  <a:pt x="437" y="166"/>
                </a:lnTo>
                <a:cubicBezTo>
                  <a:pt x="437" y="136"/>
                  <a:pt x="442" y="125"/>
                  <a:pt x="446" y="122"/>
                </a:cubicBezTo>
                <a:cubicBezTo>
                  <a:pt x="449" y="119"/>
                  <a:pt x="458" y="113"/>
                  <a:pt x="488" y="113"/>
                </a:cubicBezTo>
                <a:close/>
                <a:moveTo>
                  <a:pt x="108" y="383"/>
                </a:moveTo>
                <a:lnTo>
                  <a:pt x="108" y="1251"/>
                </a:lnTo>
                <a:cubicBezTo>
                  <a:pt x="108" y="1341"/>
                  <a:pt x="181" y="1414"/>
                  <a:pt x="271" y="1414"/>
                </a:cubicBezTo>
                <a:lnTo>
                  <a:pt x="922" y="1414"/>
                </a:lnTo>
                <a:cubicBezTo>
                  <a:pt x="1012" y="1414"/>
                  <a:pt x="1085" y="1341"/>
                  <a:pt x="1085" y="1251"/>
                </a:cubicBezTo>
                <a:lnTo>
                  <a:pt x="1085" y="383"/>
                </a:lnTo>
                <a:lnTo>
                  <a:pt x="108" y="383"/>
                </a:lnTo>
                <a:close/>
                <a:moveTo>
                  <a:pt x="325" y="546"/>
                </a:moveTo>
                <a:lnTo>
                  <a:pt x="434" y="546"/>
                </a:lnTo>
                <a:lnTo>
                  <a:pt x="434" y="1197"/>
                </a:lnTo>
                <a:lnTo>
                  <a:pt x="325" y="1197"/>
                </a:lnTo>
                <a:lnTo>
                  <a:pt x="325" y="546"/>
                </a:lnTo>
                <a:close/>
                <a:moveTo>
                  <a:pt x="542" y="546"/>
                </a:moveTo>
                <a:lnTo>
                  <a:pt x="651" y="546"/>
                </a:lnTo>
                <a:lnTo>
                  <a:pt x="651" y="1197"/>
                </a:lnTo>
                <a:lnTo>
                  <a:pt x="542" y="1197"/>
                </a:lnTo>
                <a:lnTo>
                  <a:pt x="542" y="546"/>
                </a:lnTo>
                <a:close/>
                <a:moveTo>
                  <a:pt x="759" y="546"/>
                </a:moveTo>
                <a:lnTo>
                  <a:pt x="868" y="546"/>
                </a:lnTo>
                <a:lnTo>
                  <a:pt x="868" y="1197"/>
                </a:lnTo>
                <a:lnTo>
                  <a:pt x="759" y="1197"/>
                </a:lnTo>
                <a:lnTo>
                  <a:pt x="759" y="546"/>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60" name="Trash">
            <a:extLst>
              <a:ext uri="{FF2B5EF4-FFF2-40B4-BE49-F238E27FC236}">
                <a16:creationId xmlns:a16="http://schemas.microsoft.com/office/drawing/2014/main" id="{28B0A15E-E48A-E6E8-AFE9-14A54EAF99A2}"/>
              </a:ext>
            </a:extLst>
          </p:cNvPr>
          <p:cNvSpPr>
            <a:spLocks noChangeAspect="1" noEditPoints="1"/>
          </p:cNvSpPr>
          <p:nvPr/>
        </p:nvSpPr>
        <p:spPr bwMode="auto">
          <a:xfrm>
            <a:off x="9120416" y="2865223"/>
            <a:ext cx="136525" cy="163512"/>
          </a:xfrm>
          <a:custGeom>
            <a:avLst/>
            <a:gdLst>
              <a:gd name="T0" fmla="*/ 488 w 1194"/>
              <a:gd name="T1" fmla="*/ 0 h 1414"/>
              <a:gd name="T2" fmla="*/ 366 w 1194"/>
              <a:gd name="T3" fmla="*/ 42 h 1414"/>
              <a:gd name="T4" fmla="*/ 324 w 1194"/>
              <a:gd name="T5" fmla="*/ 166 h 1414"/>
              <a:gd name="T6" fmla="*/ 108 w 1194"/>
              <a:gd name="T7" fmla="*/ 166 h 1414"/>
              <a:gd name="T8" fmla="*/ 54 w 1194"/>
              <a:gd name="T9" fmla="*/ 220 h 1414"/>
              <a:gd name="T10" fmla="*/ 0 w 1194"/>
              <a:gd name="T11" fmla="*/ 220 h 1414"/>
              <a:gd name="T12" fmla="*/ 0 w 1194"/>
              <a:gd name="T13" fmla="*/ 329 h 1414"/>
              <a:gd name="T14" fmla="*/ 1194 w 1194"/>
              <a:gd name="T15" fmla="*/ 329 h 1414"/>
              <a:gd name="T16" fmla="*/ 1194 w 1194"/>
              <a:gd name="T17" fmla="*/ 220 h 1414"/>
              <a:gd name="T18" fmla="*/ 1139 w 1194"/>
              <a:gd name="T19" fmla="*/ 220 h 1414"/>
              <a:gd name="T20" fmla="*/ 1085 w 1194"/>
              <a:gd name="T21" fmla="*/ 166 h 1414"/>
              <a:gd name="T22" fmla="*/ 871 w 1194"/>
              <a:gd name="T23" fmla="*/ 166 h 1414"/>
              <a:gd name="T24" fmla="*/ 827 w 1194"/>
              <a:gd name="T25" fmla="*/ 42 h 1414"/>
              <a:gd name="T26" fmla="*/ 705 w 1194"/>
              <a:gd name="T27" fmla="*/ 0 h 1414"/>
              <a:gd name="T28" fmla="*/ 488 w 1194"/>
              <a:gd name="T29" fmla="*/ 0 h 1414"/>
              <a:gd name="T30" fmla="*/ 488 w 1194"/>
              <a:gd name="T31" fmla="*/ 113 h 1414"/>
              <a:gd name="T32" fmla="*/ 705 w 1194"/>
              <a:gd name="T33" fmla="*/ 113 h 1414"/>
              <a:gd name="T34" fmla="*/ 749 w 1194"/>
              <a:gd name="T35" fmla="*/ 122 h 1414"/>
              <a:gd name="T36" fmla="*/ 758 w 1194"/>
              <a:gd name="T37" fmla="*/ 166 h 1414"/>
              <a:gd name="T38" fmla="*/ 437 w 1194"/>
              <a:gd name="T39" fmla="*/ 166 h 1414"/>
              <a:gd name="T40" fmla="*/ 446 w 1194"/>
              <a:gd name="T41" fmla="*/ 122 h 1414"/>
              <a:gd name="T42" fmla="*/ 488 w 1194"/>
              <a:gd name="T43" fmla="*/ 113 h 1414"/>
              <a:gd name="T44" fmla="*/ 108 w 1194"/>
              <a:gd name="T45" fmla="*/ 383 h 1414"/>
              <a:gd name="T46" fmla="*/ 108 w 1194"/>
              <a:gd name="T47" fmla="*/ 1251 h 1414"/>
              <a:gd name="T48" fmla="*/ 271 w 1194"/>
              <a:gd name="T49" fmla="*/ 1414 h 1414"/>
              <a:gd name="T50" fmla="*/ 922 w 1194"/>
              <a:gd name="T51" fmla="*/ 1414 h 1414"/>
              <a:gd name="T52" fmla="*/ 1085 w 1194"/>
              <a:gd name="T53" fmla="*/ 1251 h 1414"/>
              <a:gd name="T54" fmla="*/ 1085 w 1194"/>
              <a:gd name="T55" fmla="*/ 383 h 1414"/>
              <a:gd name="T56" fmla="*/ 108 w 1194"/>
              <a:gd name="T57" fmla="*/ 383 h 1414"/>
              <a:gd name="T58" fmla="*/ 325 w 1194"/>
              <a:gd name="T59" fmla="*/ 546 h 1414"/>
              <a:gd name="T60" fmla="*/ 434 w 1194"/>
              <a:gd name="T61" fmla="*/ 546 h 1414"/>
              <a:gd name="T62" fmla="*/ 434 w 1194"/>
              <a:gd name="T63" fmla="*/ 1197 h 1414"/>
              <a:gd name="T64" fmla="*/ 325 w 1194"/>
              <a:gd name="T65" fmla="*/ 1197 h 1414"/>
              <a:gd name="T66" fmla="*/ 325 w 1194"/>
              <a:gd name="T67" fmla="*/ 546 h 1414"/>
              <a:gd name="T68" fmla="*/ 542 w 1194"/>
              <a:gd name="T69" fmla="*/ 546 h 1414"/>
              <a:gd name="T70" fmla="*/ 651 w 1194"/>
              <a:gd name="T71" fmla="*/ 546 h 1414"/>
              <a:gd name="T72" fmla="*/ 651 w 1194"/>
              <a:gd name="T73" fmla="*/ 1197 h 1414"/>
              <a:gd name="T74" fmla="*/ 542 w 1194"/>
              <a:gd name="T75" fmla="*/ 1197 h 1414"/>
              <a:gd name="T76" fmla="*/ 542 w 1194"/>
              <a:gd name="T77" fmla="*/ 546 h 1414"/>
              <a:gd name="T78" fmla="*/ 759 w 1194"/>
              <a:gd name="T79" fmla="*/ 546 h 1414"/>
              <a:gd name="T80" fmla="*/ 868 w 1194"/>
              <a:gd name="T81" fmla="*/ 546 h 1414"/>
              <a:gd name="T82" fmla="*/ 868 w 1194"/>
              <a:gd name="T83" fmla="*/ 1197 h 1414"/>
              <a:gd name="T84" fmla="*/ 759 w 1194"/>
              <a:gd name="T85" fmla="*/ 1197 h 1414"/>
              <a:gd name="T86" fmla="*/ 759 w 1194"/>
              <a:gd name="T87" fmla="*/ 54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94" h="1414">
                <a:moveTo>
                  <a:pt x="488" y="0"/>
                </a:moveTo>
                <a:cubicBezTo>
                  <a:pt x="443" y="0"/>
                  <a:pt x="398" y="10"/>
                  <a:pt x="366" y="42"/>
                </a:cubicBezTo>
                <a:cubicBezTo>
                  <a:pt x="334" y="74"/>
                  <a:pt x="324" y="119"/>
                  <a:pt x="324" y="166"/>
                </a:cubicBezTo>
                <a:lnTo>
                  <a:pt x="108" y="166"/>
                </a:lnTo>
                <a:cubicBezTo>
                  <a:pt x="78" y="166"/>
                  <a:pt x="54" y="190"/>
                  <a:pt x="54" y="220"/>
                </a:cubicBezTo>
                <a:lnTo>
                  <a:pt x="0" y="220"/>
                </a:lnTo>
                <a:lnTo>
                  <a:pt x="0" y="329"/>
                </a:lnTo>
                <a:lnTo>
                  <a:pt x="1194" y="329"/>
                </a:lnTo>
                <a:lnTo>
                  <a:pt x="1194" y="220"/>
                </a:lnTo>
                <a:lnTo>
                  <a:pt x="1139" y="220"/>
                </a:lnTo>
                <a:cubicBezTo>
                  <a:pt x="1139" y="190"/>
                  <a:pt x="1115" y="166"/>
                  <a:pt x="1085" y="166"/>
                </a:cubicBezTo>
                <a:lnTo>
                  <a:pt x="871" y="166"/>
                </a:lnTo>
                <a:cubicBezTo>
                  <a:pt x="871" y="119"/>
                  <a:pt x="859" y="74"/>
                  <a:pt x="827" y="42"/>
                </a:cubicBezTo>
                <a:cubicBezTo>
                  <a:pt x="795" y="10"/>
                  <a:pt x="750" y="0"/>
                  <a:pt x="705" y="0"/>
                </a:cubicBezTo>
                <a:lnTo>
                  <a:pt x="488" y="0"/>
                </a:lnTo>
                <a:close/>
                <a:moveTo>
                  <a:pt x="488" y="113"/>
                </a:moveTo>
                <a:lnTo>
                  <a:pt x="705" y="113"/>
                </a:lnTo>
                <a:cubicBezTo>
                  <a:pt x="735" y="113"/>
                  <a:pt x="746" y="119"/>
                  <a:pt x="749" y="122"/>
                </a:cubicBezTo>
                <a:cubicBezTo>
                  <a:pt x="753" y="125"/>
                  <a:pt x="758" y="136"/>
                  <a:pt x="758" y="166"/>
                </a:cubicBezTo>
                <a:lnTo>
                  <a:pt x="437" y="166"/>
                </a:lnTo>
                <a:cubicBezTo>
                  <a:pt x="437" y="136"/>
                  <a:pt x="442" y="125"/>
                  <a:pt x="446" y="122"/>
                </a:cubicBezTo>
                <a:cubicBezTo>
                  <a:pt x="449" y="119"/>
                  <a:pt x="458" y="113"/>
                  <a:pt x="488" y="113"/>
                </a:cubicBezTo>
                <a:close/>
                <a:moveTo>
                  <a:pt x="108" y="383"/>
                </a:moveTo>
                <a:lnTo>
                  <a:pt x="108" y="1251"/>
                </a:lnTo>
                <a:cubicBezTo>
                  <a:pt x="108" y="1341"/>
                  <a:pt x="181" y="1414"/>
                  <a:pt x="271" y="1414"/>
                </a:cubicBezTo>
                <a:lnTo>
                  <a:pt x="922" y="1414"/>
                </a:lnTo>
                <a:cubicBezTo>
                  <a:pt x="1012" y="1414"/>
                  <a:pt x="1085" y="1341"/>
                  <a:pt x="1085" y="1251"/>
                </a:cubicBezTo>
                <a:lnTo>
                  <a:pt x="1085" y="383"/>
                </a:lnTo>
                <a:lnTo>
                  <a:pt x="108" y="383"/>
                </a:lnTo>
                <a:close/>
                <a:moveTo>
                  <a:pt x="325" y="546"/>
                </a:moveTo>
                <a:lnTo>
                  <a:pt x="434" y="546"/>
                </a:lnTo>
                <a:lnTo>
                  <a:pt x="434" y="1197"/>
                </a:lnTo>
                <a:lnTo>
                  <a:pt x="325" y="1197"/>
                </a:lnTo>
                <a:lnTo>
                  <a:pt x="325" y="546"/>
                </a:lnTo>
                <a:close/>
                <a:moveTo>
                  <a:pt x="542" y="546"/>
                </a:moveTo>
                <a:lnTo>
                  <a:pt x="651" y="546"/>
                </a:lnTo>
                <a:lnTo>
                  <a:pt x="651" y="1197"/>
                </a:lnTo>
                <a:lnTo>
                  <a:pt x="542" y="1197"/>
                </a:lnTo>
                <a:lnTo>
                  <a:pt x="542" y="546"/>
                </a:lnTo>
                <a:close/>
                <a:moveTo>
                  <a:pt x="759" y="546"/>
                </a:moveTo>
                <a:lnTo>
                  <a:pt x="868" y="546"/>
                </a:lnTo>
                <a:lnTo>
                  <a:pt x="868" y="1197"/>
                </a:lnTo>
                <a:lnTo>
                  <a:pt x="759" y="1197"/>
                </a:lnTo>
                <a:lnTo>
                  <a:pt x="759" y="546"/>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61" name="Trash">
            <a:extLst>
              <a:ext uri="{FF2B5EF4-FFF2-40B4-BE49-F238E27FC236}">
                <a16:creationId xmlns:a16="http://schemas.microsoft.com/office/drawing/2014/main" id="{D66E60D0-1135-A2FA-E7FC-3787F26DDD3A}"/>
              </a:ext>
            </a:extLst>
          </p:cNvPr>
          <p:cNvSpPr>
            <a:spLocks noChangeAspect="1" noEditPoints="1"/>
          </p:cNvSpPr>
          <p:nvPr/>
        </p:nvSpPr>
        <p:spPr bwMode="auto">
          <a:xfrm>
            <a:off x="9119833" y="3126686"/>
            <a:ext cx="136525" cy="163512"/>
          </a:xfrm>
          <a:custGeom>
            <a:avLst/>
            <a:gdLst>
              <a:gd name="T0" fmla="*/ 488 w 1194"/>
              <a:gd name="T1" fmla="*/ 0 h 1414"/>
              <a:gd name="T2" fmla="*/ 366 w 1194"/>
              <a:gd name="T3" fmla="*/ 42 h 1414"/>
              <a:gd name="T4" fmla="*/ 324 w 1194"/>
              <a:gd name="T5" fmla="*/ 166 h 1414"/>
              <a:gd name="T6" fmla="*/ 108 w 1194"/>
              <a:gd name="T7" fmla="*/ 166 h 1414"/>
              <a:gd name="T8" fmla="*/ 54 w 1194"/>
              <a:gd name="T9" fmla="*/ 220 h 1414"/>
              <a:gd name="T10" fmla="*/ 0 w 1194"/>
              <a:gd name="T11" fmla="*/ 220 h 1414"/>
              <a:gd name="T12" fmla="*/ 0 w 1194"/>
              <a:gd name="T13" fmla="*/ 329 h 1414"/>
              <a:gd name="T14" fmla="*/ 1194 w 1194"/>
              <a:gd name="T15" fmla="*/ 329 h 1414"/>
              <a:gd name="T16" fmla="*/ 1194 w 1194"/>
              <a:gd name="T17" fmla="*/ 220 h 1414"/>
              <a:gd name="T18" fmla="*/ 1139 w 1194"/>
              <a:gd name="T19" fmla="*/ 220 h 1414"/>
              <a:gd name="T20" fmla="*/ 1085 w 1194"/>
              <a:gd name="T21" fmla="*/ 166 h 1414"/>
              <a:gd name="T22" fmla="*/ 871 w 1194"/>
              <a:gd name="T23" fmla="*/ 166 h 1414"/>
              <a:gd name="T24" fmla="*/ 827 w 1194"/>
              <a:gd name="T25" fmla="*/ 42 h 1414"/>
              <a:gd name="T26" fmla="*/ 705 w 1194"/>
              <a:gd name="T27" fmla="*/ 0 h 1414"/>
              <a:gd name="T28" fmla="*/ 488 w 1194"/>
              <a:gd name="T29" fmla="*/ 0 h 1414"/>
              <a:gd name="T30" fmla="*/ 488 w 1194"/>
              <a:gd name="T31" fmla="*/ 113 h 1414"/>
              <a:gd name="T32" fmla="*/ 705 w 1194"/>
              <a:gd name="T33" fmla="*/ 113 h 1414"/>
              <a:gd name="T34" fmla="*/ 749 w 1194"/>
              <a:gd name="T35" fmla="*/ 122 h 1414"/>
              <a:gd name="T36" fmla="*/ 758 w 1194"/>
              <a:gd name="T37" fmla="*/ 166 h 1414"/>
              <a:gd name="T38" fmla="*/ 437 w 1194"/>
              <a:gd name="T39" fmla="*/ 166 h 1414"/>
              <a:gd name="T40" fmla="*/ 446 w 1194"/>
              <a:gd name="T41" fmla="*/ 122 h 1414"/>
              <a:gd name="T42" fmla="*/ 488 w 1194"/>
              <a:gd name="T43" fmla="*/ 113 h 1414"/>
              <a:gd name="T44" fmla="*/ 108 w 1194"/>
              <a:gd name="T45" fmla="*/ 383 h 1414"/>
              <a:gd name="T46" fmla="*/ 108 w 1194"/>
              <a:gd name="T47" fmla="*/ 1251 h 1414"/>
              <a:gd name="T48" fmla="*/ 271 w 1194"/>
              <a:gd name="T49" fmla="*/ 1414 h 1414"/>
              <a:gd name="T50" fmla="*/ 922 w 1194"/>
              <a:gd name="T51" fmla="*/ 1414 h 1414"/>
              <a:gd name="T52" fmla="*/ 1085 w 1194"/>
              <a:gd name="T53" fmla="*/ 1251 h 1414"/>
              <a:gd name="T54" fmla="*/ 1085 w 1194"/>
              <a:gd name="T55" fmla="*/ 383 h 1414"/>
              <a:gd name="T56" fmla="*/ 108 w 1194"/>
              <a:gd name="T57" fmla="*/ 383 h 1414"/>
              <a:gd name="T58" fmla="*/ 325 w 1194"/>
              <a:gd name="T59" fmla="*/ 546 h 1414"/>
              <a:gd name="T60" fmla="*/ 434 w 1194"/>
              <a:gd name="T61" fmla="*/ 546 h 1414"/>
              <a:gd name="T62" fmla="*/ 434 w 1194"/>
              <a:gd name="T63" fmla="*/ 1197 h 1414"/>
              <a:gd name="T64" fmla="*/ 325 w 1194"/>
              <a:gd name="T65" fmla="*/ 1197 h 1414"/>
              <a:gd name="T66" fmla="*/ 325 w 1194"/>
              <a:gd name="T67" fmla="*/ 546 h 1414"/>
              <a:gd name="T68" fmla="*/ 542 w 1194"/>
              <a:gd name="T69" fmla="*/ 546 h 1414"/>
              <a:gd name="T70" fmla="*/ 651 w 1194"/>
              <a:gd name="T71" fmla="*/ 546 h 1414"/>
              <a:gd name="T72" fmla="*/ 651 w 1194"/>
              <a:gd name="T73" fmla="*/ 1197 h 1414"/>
              <a:gd name="T74" fmla="*/ 542 w 1194"/>
              <a:gd name="T75" fmla="*/ 1197 h 1414"/>
              <a:gd name="T76" fmla="*/ 542 w 1194"/>
              <a:gd name="T77" fmla="*/ 546 h 1414"/>
              <a:gd name="T78" fmla="*/ 759 w 1194"/>
              <a:gd name="T79" fmla="*/ 546 h 1414"/>
              <a:gd name="T80" fmla="*/ 868 w 1194"/>
              <a:gd name="T81" fmla="*/ 546 h 1414"/>
              <a:gd name="T82" fmla="*/ 868 w 1194"/>
              <a:gd name="T83" fmla="*/ 1197 h 1414"/>
              <a:gd name="T84" fmla="*/ 759 w 1194"/>
              <a:gd name="T85" fmla="*/ 1197 h 1414"/>
              <a:gd name="T86" fmla="*/ 759 w 1194"/>
              <a:gd name="T87" fmla="*/ 54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94" h="1414">
                <a:moveTo>
                  <a:pt x="488" y="0"/>
                </a:moveTo>
                <a:cubicBezTo>
                  <a:pt x="443" y="0"/>
                  <a:pt x="398" y="10"/>
                  <a:pt x="366" y="42"/>
                </a:cubicBezTo>
                <a:cubicBezTo>
                  <a:pt x="334" y="74"/>
                  <a:pt x="324" y="119"/>
                  <a:pt x="324" y="166"/>
                </a:cubicBezTo>
                <a:lnTo>
                  <a:pt x="108" y="166"/>
                </a:lnTo>
                <a:cubicBezTo>
                  <a:pt x="78" y="166"/>
                  <a:pt x="54" y="190"/>
                  <a:pt x="54" y="220"/>
                </a:cubicBezTo>
                <a:lnTo>
                  <a:pt x="0" y="220"/>
                </a:lnTo>
                <a:lnTo>
                  <a:pt x="0" y="329"/>
                </a:lnTo>
                <a:lnTo>
                  <a:pt x="1194" y="329"/>
                </a:lnTo>
                <a:lnTo>
                  <a:pt x="1194" y="220"/>
                </a:lnTo>
                <a:lnTo>
                  <a:pt x="1139" y="220"/>
                </a:lnTo>
                <a:cubicBezTo>
                  <a:pt x="1139" y="190"/>
                  <a:pt x="1115" y="166"/>
                  <a:pt x="1085" y="166"/>
                </a:cubicBezTo>
                <a:lnTo>
                  <a:pt x="871" y="166"/>
                </a:lnTo>
                <a:cubicBezTo>
                  <a:pt x="871" y="119"/>
                  <a:pt x="859" y="74"/>
                  <a:pt x="827" y="42"/>
                </a:cubicBezTo>
                <a:cubicBezTo>
                  <a:pt x="795" y="10"/>
                  <a:pt x="750" y="0"/>
                  <a:pt x="705" y="0"/>
                </a:cubicBezTo>
                <a:lnTo>
                  <a:pt x="488" y="0"/>
                </a:lnTo>
                <a:close/>
                <a:moveTo>
                  <a:pt x="488" y="113"/>
                </a:moveTo>
                <a:lnTo>
                  <a:pt x="705" y="113"/>
                </a:lnTo>
                <a:cubicBezTo>
                  <a:pt x="735" y="113"/>
                  <a:pt x="746" y="119"/>
                  <a:pt x="749" y="122"/>
                </a:cubicBezTo>
                <a:cubicBezTo>
                  <a:pt x="753" y="125"/>
                  <a:pt x="758" y="136"/>
                  <a:pt x="758" y="166"/>
                </a:cubicBezTo>
                <a:lnTo>
                  <a:pt x="437" y="166"/>
                </a:lnTo>
                <a:cubicBezTo>
                  <a:pt x="437" y="136"/>
                  <a:pt x="442" y="125"/>
                  <a:pt x="446" y="122"/>
                </a:cubicBezTo>
                <a:cubicBezTo>
                  <a:pt x="449" y="119"/>
                  <a:pt x="458" y="113"/>
                  <a:pt x="488" y="113"/>
                </a:cubicBezTo>
                <a:close/>
                <a:moveTo>
                  <a:pt x="108" y="383"/>
                </a:moveTo>
                <a:lnTo>
                  <a:pt x="108" y="1251"/>
                </a:lnTo>
                <a:cubicBezTo>
                  <a:pt x="108" y="1341"/>
                  <a:pt x="181" y="1414"/>
                  <a:pt x="271" y="1414"/>
                </a:cubicBezTo>
                <a:lnTo>
                  <a:pt x="922" y="1414"/>
                </a:lnTo>
                <a:cubicBezTo>
                  <a:pt x="1012" y="1414"/>
                  <a:pt x="1085" y="1341"/>
                  <a:pt x="1085" y="1251"/>
                </a:cubicBezTo>
                <a:lnTo>
                  <a:pt x="1085" y="383"/>
                </a:lnTo>
                <a:lnTo>
                  <a:pt x="108" y="383"/>
                </a:lnTo>
                <a:close/>
                <a:moveTo>
                  <a:pt x="325" y="546"/>
                </a:moveTo>
                <a:lnTo>
                  <a:pt x="434" y="546"/>
                </a:lnTo>
                <a:lnTo>
                  <a:pt x="434" y="1197"/>
                </a:lnTo>
                <a:lnTo>
                  <a:pt x="325" y="1197"/>
                </a:lnTo>
                <a:lnTo>
                  <a:pt x="325" y="546"/>
                </a:lnTo>
                <a:close/>
                <a:moveTo>
                  <a:pt x="542" y="546"/>
                </a:moveTo>
                <a:lnTo>
                  <a:pt x="651" y="546"/>
                </a:lnTo>
                <a:lnTo>
                  <a:pt x="651" y="1197"/>
                </a:lnTo>
                <a:lnTo>
                  <a:pt x="542" y="1197"/>
                </a:lnTo>
                <a:lnTo>
                  <a:pt x="542" y="546"/>
                </a:lnTo>
                <a:close/>
                <a:moveTo>
                  <a:pt x="759" y="546"/>
                </a:moveTo>
                <a:lnTo>
                  <a:pt x="868" y="546"/>
                </a:lnTo>
                <a:lnTo>
                  <a:pt x="868" y="1197"/>
                </a:lnTo>
                <a:lnTo>
                  <a:pt x="759" y="1197"/>
                </a:lnTo>
                <a:lnTo>
                  <a:pt x="759" y="546"/>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62" name="Trash">
            <a:extLst>
              <a:ext uri="{FF2B5EF4-FFF2-40B4-BE49-F238E27FC236}">
                <a16:creationId xmlns:a16="http://schemas.microsoft.com/office/drawing/2014/main" id="{EED50BEF-EBD3-F6EA-2CEA-0485CD9A04E1}"/>
              </a:ext>
            </a:extLst>
          </p:cNvPr>
          <p:cNvSpPr>
            <a:spLocks noChangeAspect="1" noEditPoints="1"/>
          </p:cNvSpPr>
          <p:nvPr/>
        </p:nvSpPr>
        <p:spPr bwMode="auto">
          <a:xfrm>
            <a:off x="9120416" y="3370862"/>
            <a:ext cx="136525" cy="163512"/>
          </a:xfrm>
          <a:custGeom>
            <a:avLst/>
            <a:gdLst>
              <a:gd name="T0" fmla="*/ 488 w 1194"/>
              <a:gd name="T1" fmla="*/ 0 h 1414"/>
              <a:gd name="T2" fmla="*/ 366 w 1194"/>
              <a:gd name="T3" fmla="*/ 42 h 1414"/>
              <a:gd name="T4" fmla="*/ 324 w 1194"/>
              <a:gd name="T5" fmla="*/ 166 h 1414"/>
              <a:gd name="T6" fmla="*/ 108 w 1194"/>
              <a:gd name="T7" fmla="*/ 166 h 1414"/>
              <a:gd name="T8" fmla="*/ 54 w 1194"/>
              <a:gd name="T9" fmla="*/ 220 h 1414"/>
              <a:gd name="T10" fmla="*/ 0 w 1194"/>
              <a:gd name="T11" fmla="*/ 220 h 1414"/>
              <a:gd name="T12" fmla="*/ 0 w 1194"/>
              <a:gd name="T13" fmla="*/ 329 h 1414"/>
              <a:gd name="T14" fmla="*/ 1194 w 1194"/>
              <a:gd name="T15" fmla="*/ 329 h 1414"/>
              <a:gd name="T16" fmla="*/ 1194 w 1194"/>
              <a:gd name="T17" fmla="*/ 220 h 1414"/>
              <a:gd name="T18" fmla="*/ 1139 w 1194"/>
              <a:gd name="T19" fmla="*/ 220 h 1414"/>
              <a:gd name="T20" fmla="*/ 1085 w 1194"/>
              <a:gd name="T21" fmla="*/ 166 h 1414"/>
              <a:gd name="T22" fmla="*/ 871 w 1194"/>
              <a:gd name="T23" fmla="*/ 166 h 1414"/>
              <a:gd name="T24" fmla="*/ 827 w 1194"/>
              <a:gd name="T25" fmla="*/ 42 h 1414"/>
              <a:gd name="T26" fmla="*/ 705 w 1194"/>
              <a:gd name="T27" fmla="*/ 0 h 1414"/>
              <a:gd name="T28" fmla="*/ 488 w 1194"/>
              <a:gd name="T29" fmla="*/ 0 h 1414"/>
              <a:gd name="T30" fmla="*/ 488 w 1194"/>
              <a:gd name="T31" fmla="*/ 113 h 1414"/>
              <a:gd name="T32" fmla="*/ 705 w 1194"/>
              <a:gd name="T33" fmla="*/ 113 h 1414"/>
              <a:gd name="T34" fmla="*/ 749 w 1194"/>
              <a:gd name="T35" fmla="*/ 122 h 1414"/>
              <a:gd name="T36" fmla="*/ 758 w 1194"/>
              <a:gd name="T37" fmla="*/ 166 h 1414"/>
              <a:gd name="T38" fmla="*/ 437 w 1194"/>
              <a:gd name="T39" fmla="*/ 166 h 1414"/>
              <a:gd name="T40" fmla="*/ 446 w 1194"/>
              <a:gd name="T41" fmla="*/ 122 h 1414"/>
              <a:gd name="T42" fmla="*/ 488 w 1194"/>
              <a:gd name="T43" fmla="*/ 113 h 1414"/>
              <a:gd name="T44" fmla="*/ 108 w 1194"/>
              <a:gd name="T45" fmla="*/ 383 h 1414"/>
              <a:gd name="T46" fmla="*/ 108 w 1194"/>
              <a:gd name="T47" fmla="*/ 1251 h 1414"/>
              <a:gd name="T48" fmla="*/ 271 w 1194"/>
              <a:gd name="T49" fmla="*/ 1414 h 1414"/>
              <a:gd name="T50" fmla="*/ 922 w 1194"/>
              <a:gd name="T51" fmla="*/ 1414 h 1414"/>
              <a:gd name="T52" fmla="*/ 1085 w 1194"/>
              <a:gd name="T53" fmla="*/ 1251 h 1414"/>
              <a:gd name="T54" fmla="*/ 1085 w 1194"/>
              <a:gd name="T55" fmla="*/ 383 h 1414"/>
              <a:gd name="T56" fmla="*/ 108 w 1194"/>
              <a:gd name="T57" fmla="*/ 383 h 1414"/>
              <a:gd name="T58" fmla="*/ 325 w 1194"/>
              <a:gd name="T59" fmla="*/ 546 h 1414"/>
              <a:gd name="T60" fmla="*/ 434 w 1194"/>
              <a:gd name="T61" fmla="*/ 546 h 1414"/>
              <a:gd name="T62" fmla="*/ 434 w 1194"/>
              <a:gd name="T63" fmla="*/ 1197 h 1414"/>
              <a:gd name="T64" fmla="*/ 325 w 1194"/>
              <a:gd name="T65" fmla="*/ 1197 h 1414"/>
              <a:gd name="T66" fmla="*/ 325 w 1194"/>
              <a:gd name="T67" fmla="*/ 546 h 1414"/>
              <a:gd name="T68" fmla="*/ 542 w 1194"/>
              <a:gd name="T69" fmla="*/ 546 h 1414"/>
              <a:gd name="T70" fmla="*/ 651 w 1194"/>
              <a:gd name="T71" fmla="*/ 546 h 1414"/>
              <a:gd name="T72" fmla="*/ 651 w 1194"/>
              <a:gd name="T73" fmla="*/ 1197 h 1414"/>
              <a:gd name="T74" fmla="*/ 542 w 1194"/>
              <a:gd name="T75" fmla="*/ 1197 h 1414"/>
              <a:gd name="T76" fmla="*/ 542 w 1194"/>
              <a:gd name="T77" fmla="*/ 546 h 1414"/>
              <a:gd name="T78" fmla="*/ 759 w 1194"/>
              <a:gd name="T79" fmla="*/ 546 h 1414"/>
              <a:gd name="T80" fmla="*/ 868 w 1194"/>
              <a:gd name="T81" fmla="*/ 546 h 1414"/>
              <a:gd name="T82" fmla="*/ 868 w 1194"/>
              <a:gd name="T83" fmla="*/ 1197 h 1414"/>
              <a:gd name="T84" fmla="*/ 759 w 1194"/>
              <a:gd name="T85" fmla="*/ 1197 h 1414"/>
              <a:gd name="T86" fmla="*/ 759 w 1194"/>
              <a:gd name="T87" fmla="*/ 54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94" h="1414">
                <a:moveTo>
                  <a:pt x="488" y="0"/>
                </a:moveTo>
                <a:cubicBezTo>
                  <a:pt x="443" y="0"/>
                  <a:pt x="398" y="10"/>
                  <a:pt x="366" y="42"/>
                </a:cubicBezTo>
                <a:cubicBezTo>
                  <a:pt x="334" y="74"/>
                  <a:pt x="324" y="119"/>
                  <a:pt x="324" y="166"/>
                </a:cubicBezTo>
                <a:lnTo>
                  <a:pt x="108" y="166"/>
                </a:lnTo>
                <a:cubicBezTo>
                  <a:pt x="78" y="166"/>
                  <a:pt x="54" y="190"/>
                  <a:pt x="54" y="220"/>
                </a:cubicBezTo>
                <a:lnTo>
                  <a:pt x="0" y="220"/>
                </a:lnTo>
                <a:lnTo>
                  <a:pt x="0" y="329"/>
                </a:lnTo>
                <a:lnTo>
                  <a:pt x="1194" y="329"/>
                </a:lnTo>
                <a:lnTo>
                  <a:pt x="1194" y="220"/>
                </a:lnTo>
                <a:lnTo>
                  <a:pt x="1139" y="220"/>
                </a:lnTo>
                <a:cubicBezTo>
                  <a:pt x="1139" y="190"/>
                  <a:pt x="1115" y="166"/>
                  <a:pt x="1085" y="166"/>
                </a:cubicBezTo>
                <a:lnTo>
                  <a:pt x="871" y="166"/>
                </a:lnTo>
                <a:cubicBezTo>
                  <a:pt x="871" y="119"/>
                  <a:pt x="859" y="74"/>
                  <a:pt x="827" y="42"/>
                </a:cubicBezTo>
                <a:cubicBezTo>
                  <a:pt x="795" y="10"/>
                  <a:pt x="750" y="0"/>
                  <a:pt x="705" y="0"/>
                </a:cubicBezTo>
                <a:lnTo>
                  <a:pt x="488" y="0"/>
                </a:lnTo>
                <a:close/>
                <a:moveTo>
                  <a:pt x="488" y="113"/>
                </a:moveTo>
                <a:lnTo>
                  <a:pt x="705" y="113"/>
                </a:lnTo>
                <a:cubicBezTo>
                  <a:pt x="735" y="113"/>
                  <a:pt x="746" y="119"/>
                  <a:pt x="749" y="122"/>
                </a:cubicBezTo>
                <a:cubicBezTo>
                  <a:pt x="753" y="125"/>
                  <a:pt x="758" y="136"/>
                  <a:pt x="758" y="166"/>
                </a:cubicBezTo>
                <a:lnTo>
                  <a:pt x="437" y="166"/>
                </a:lnTo>
                <a:cubicBezTo>
                  <a:pt x="437" y="136"/>
                  <a:pt x="442" y="125"/>
                  <a:pt x="446" y="122"/>
                </a:cubicBezTo>
                <a:cubicBezTo>
                  <a:pt x="449" y="119"/>
                  <a:pt x="458" y="113"/>
                  <a:pt x="488" y="113"/>
                </a:cubicBezTo>
                <a:close/>
                <a:moveTo>
                  <a:pt x="108" y="383"/>
                </a:moveTo>
                <a:lnTo>
                  <a:pt x="108" y="1251"/>
                </a:lnTo>
                <a:cubicBezTo>
                  <a:pt x="108" y="1341"/>
                  <a:pt x="181" y="1414"/>
                  <a:pt x="271" y="1414"/>
                </a:cubicBezTo>
                <a:lnTo>
                  <a:pt x="922" y="1414"/>
                </a:lnTo>
                <a:cubicBezTo>
                  <a:pt x="1012" y="1414"/>
                  <a:pt x="1085" y="1341"/>
                  <a:pt x="1085" y="1251"/>
                </a:cubicBezTo>
                <a:lnTo>
                  <a:pt x="1085" y="383"/>
                </a:lnTo>
                <a:lnTo>
                  <a:pt x="108" y="383"/>
                </a:lnTo>
                <a:close/>
                <a:moveTo>
                  <a:pt x="325" y="546"/>
                </a:moveTo>
                <a:lnTo>
                  <a:pt x="434" y="546"/>
                </a:lnTo>
                <a:lnTo>
                  <a:pt x="434" y="1197"/>
                </a:lnTo>
                <a:lnTo>
                  <a:pt x="325" y="1197"/>
                </a:lnTo>
                <a:lnTo>
                  <a:pt x="325" y="546"/>
                </a:lnTo>
                <a:close/>
                <a:moveTo>
                  <a:pt x="542" y="546"/>
                </a:moveTo>
                <a:lnTo>
                  <a:pt x="651" y="546"/>
                </a:lnTo>
                <a:lnTo>
                  <a:pt x="651" y="1197"/>
                </a:lnTo>
                <a:lnTo>
                  <a:pt x="542" y="1197"/>
                </a:lnTo>
                <a:lnTo>
                  <a:pt x="542" y="546"/>
                </a:lnTo>
                <a:close/>
                <a:moveTo>
                  <a:pt x="759" y="546"/>
                </a:moveTo>
                <a:lnTo>
                  <a:pt x="868" y="546"/>
                </a:lnTo>
                <a:lnTo>
                  <a:pt x="868" y="1197"/>
                </a:lnTo>
                <a:lnTo>
                  <a:pt x="759" y="1197"/>
                </a:lnTo>
                <a:lnTo>
                  <a:pt x="759" y="546"/>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363" name="그룹 362"/>
          <p:cNvGrpSpPr/>
          <p:nvPr/>
        </p:nvGrpSpPr>
        <p:grpSpPr>
          <a:xfrm>
            <a:off x="8055406" y="3915493"/>
            <a:ext cx="1607778" cy="340368"/>
            <a:chOff x="8279818" y="3294971"/>
            <a:chExt cx="1337692" cy="340368"/>
          </a:xfrm>
        </p:grpSpPr>
        <p:sp>
          <p:nvSpPr>
            <p:cNvPr id="364" name="사각형: 둥근 모서리 132">
              <a:extLst>
                <a:ext uri="{FF2B5EF4-FFF2-40B4-BE49-F238E27FC236}">
                  <a16:creationId xmlns:a16="http://schemas.microsoft.com/office/drawing/2014/main" id="{5A65E626-3A7C-C34D-14D1-4A250BC967AD}"/>
                </a:ext>
              </a:extLst>
            </p:cNvPr>
            <p:cNvSpPr/>
            <p:nvPr/>
          </p:nvSpPr>
          <p:spPr>
            <a:xfrm>
              <a:off x="8279818" y="3294971"/>
              <a:ext cx="1145333"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5" name="타원 364">
              <a:extLst>
                <a:ext uri="{FF2B5EF4-FFF2-40B4-BE49-F238E27FC236}">
                  <a16:creationId xmlns:a16="http://schemas.microsoft.com/office/drawing/2014/main" id="{EC04B802-4C7C-CBDA-6E3E-43F43855B0B1}"/>
                </a:ext>
              </a:extLst>
            </p:cNvPr>
            <p:cNvSpPr/>
            <p:nvPr/>
          </p:nvSpPr>
          <p:spPr>
            <a:xfrm>
              <a:off x="8339284" y="334335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6" name="Add">
              <a:extLst>
                <a:ext uri="{FF2B5EF4-FFF2-40B4-BE49-F238E27FC236}">
                  <a16:creationId xmlns:a16="http://schemas.microsoft.com/office/drawing/2014/main" id="{2DFB3AE3-CFE0-9E9E-0619-15A0DA2FA47E}"/>
                </a:ext>
              </a:extLst>
            </p:cNvPr>
            <p:cNvSpPr>
              <a:spLocks noChangeAspect="1"/>
            </p:cNvSpPr>
            <p:nvPr/>
          </p:nvSpPr>
          <p:spPr bwMode="auto">
            <a:xfrm>
              <a:off x="8406569" y="3409841"/>
              <a:ext cx="113896" cy="11389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67" name="TextBox 366">
              <a:extLst>
                <a:ext uri="{FF2B5EF4-FFF2-40B4-BE49-F238E27FC236}">
                  <a16:creationId xmlns:a16="http://schemas.microsoft.com/office/drawing/2014/main" id="{F2481150-8FCC-3AAD-9FA5-F04B028E5D0E}"/>
                </a:ext>
              </a:extLst>
            </p:cNvPr>
            <p:cNvSpPr txBox="1"/>
            <p:nvPr/>
          </p:nvSpPr>
          <p:spPr>
            <a:xfrm>
              <a:off x="8547987" y="3344133"/>
              <a:ext cx="1069523" cy="230832"/>
            </a:xfrm>
            <a:prstGeom prst="rect">
              <a:avLst/>
            </a:prstGeom>
            <a:noFill/>
          </p:spPr>
          <p:txBody>
            <a:bodyPr wrap="none" rtlCol="0">
              <a:spAutoFit/>
            </a:bodyPr>
            <a:lstStyle/>
            <a:p>
              <a:r>
                <a:rPr lang="ko-KR" altLang="en-US" sz="900" dirty="0">
                  <a:solidFill>
                    <a:schemeClr val="bg1"/>
                  </a:solidFill>
                </a:rPr>
                <a:t>추가 및 공제내역</a:t>
              </a:r>
            </a:p>
          </p:txBody>
        </p:sp>
      </p:grpSp>
      <p:sp>
        <p:nvSpPr>
          <p:cNvPr id="371" name="TextBox 370">
            <a:extLst>
              <a:ext uri="{FF2B5EF4-FFF2-40B4-BE49-F238E27FC236}">
                <a16:creationId xmlns:a16="http://schemas.microsoft.com/office/drawing/2014/main" id="{FDDA8914-A4BF-FCA6-4C82-EA3C1838E7F4}"/>
              </a:ext>
            </a:extLst>
          </p:cNvPr>
          <p:cNvSpPr txBox="1"/>
          <p:nvPr/>
        </p:nvSpPr>
        <p:spPr>
          <a:xfrm>
            <a:off x="3167013"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현금영수증</a:t>
            </a:r>
            <a:endParaRPr lang="ko-KR" altLang="en-US" sz="1200" dirty="0">
              <a:solidFill>
                <a:schemeClr val="bg1">
                  <a:lumMod val="50000"/>
                </a:schemeClr>
              </a:solidFill>
            </a:endParaRPr>
          </a:p>
        </p:txBody>
      </p:sp>
      <p:sp>
        <p:nvSpPr>
          <p:cNvPr id="372" name="TextBox 371">
            <a:extLst>
              <a:ext uri="{FF2B5EF4-FFF2-40B4-BE49-F238E27FC236}">
                <a16:creationId xmlns:a16="http://schemas.microsoft.com/office/drawing/2014/main" id="{9D3EE38A-0871-7A68-6A10-C4A122FA2683}"/>
              </a:ext>
            </a:extLst>
          </p:cNvPr>
          <p:cNvSpPr txBox="1"/>
          <p:nvPr/>
        </p:nvSpPr>
        <p:spPr>
          <a:xfrm>
            <a:off x="1903419" y="1232973"/>
            <a:ext cx="863801" cy="276999"/>
          </a:xfrm>
          <a:prstGeom prst="rect">
            <a:avLst/>
          </a:prstGeom>
          <a:noFill/>
        </p:spPr>
        <p:txBody>
          <a:bodyPr wrap="square" rtlCol="0">
            <a:spAutoFit/>
          </a:bodyPr>
          <a:lstStyle/>
          <a:p>
            <a:pPr algn="ctr"/>
            <a:r>
              <a:rPr lang="ko-KR" altLang="en-US" sz="1200" dirty="0" smtClean="0">
                <a:solidFill>
                  <a:schemeClr val="bg1">
                    <a:lumMod val="50000"/>
                  </a:schemeClr>
                </a:solidFill>
              </a:rPr>
              <a:t>카드결제</a:t>
            </a:r>
            <a:endParaRPr lang="ko-KR" altLang="en-US" sz="1200" dirty="0">
              <a:solidFill>
                <a:schemeClr val="bg1">
                  <a:lumMod val="50000"/>
                </a:schemeClr>
              </a:solidFill>
            </a:endParaRPr>
          </a:p>
        </p:txBody>
      </p:sp>
      <p:cxnSp>
        <p:nvCxnSpPr>
          <p:cNvPr id="373" name="직선 연결선 372">
            <a:extLst>
              <a:ext uri="{FF2B5EF4-FFF2-40B4-BE49-F238E27FC236}">
                <a16:creationId xmlns:a16="http://schemas.microsoft.com/office/drawing/2014/main" id="{06190622-11D5-6E69-9257-A97B632C1AEA}"/>
              </a:ext>
            </a:extLst>
          </p:cNvPr>
          <p:cNvCxnSpPr>
            <a:cxnSpLocks/>
          </p:cNvCxnSpPr>
          <p:nvPr/>
        </p:nvCxnSpPr>
        <p:spPr>
          <a:xfrm>
            <a:off x="1723407" y="1564647"/>
            <a:ext cx="6030628"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74" name="직선 연결선 373">
            <a:extLst>
              <a:ext uri="{FF2B5EF4-FFF2-40B4-BE49-F238E27FC236}">
                <a16:creationId xmlns:a16="http://schemas.microsoft.com/office/drawing/2014/main" id="{65308393-1684-D8E4-8CDE-060B5A75B843}"/>
              </a:ext>
            </a:extLst>
          </p:cNvPr>
          <p:cNvCxnSpPr>
            <a:cxnSpLocks/>
          </p:cNvCxnSpPr>
          <p:nvPr/>
        </p:nvCxnSpPr>
        <p:spPr>
          <a:xfrm flipV="1">
            <a:off x="6401026" y="1564647"/>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75" name="TextBox 374">
            <a:extLst>
              <a:ext uri="{FF2B5EF4-FFF2-40B4-BE49-F238E27FC236}">
                <a16:creationId xmlns:a16="http://schemas.microsoft.com/office/drawing/2014/main" id="{FDDA8914-A4BF-FCA6-4C82-EA3C1838E7F4}"/>
              </a:ext>
            </a:extLst>
          </p:cNvPr>
          <p:cNvSpPr txBox="1"/>
          <p:nvPr/>
        </p:nvSpPr>
        <p:spPr>
          <a:xfrm>
            <a:off x="4795404"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가상계좌</a:t>
            </a:r>
            <a:endParaRPr lang="ko-KR" altLang="en-US" sz="1200" dirty="0">
              <a:solidFill>
                <a:schemeClr val="bg1">
                  <a:lumMod val="50000"/>
                </a:schemeClr>
              </a:solidFill>
            </a:endParaRPr>
          </a:p>
        </p:txBody>
      </p:sp>
      <p:sp>
        <p:nvSpPr>
          <p:cNvPr id="376" name="TextBox 375">
            <a:extLst>
              <a:ext uri="{FF2B5EF4-FFF2-40B4-BE49-F238E27FC236}">
                <a16:creationId xmlns:a16="http://schemas.microsoft.com/office/drawing/2014/main" id="{FDDA8914-A4BF-FCA6-4C82-EA3C1838E7F4}"/>
              </a:ext>
            </a:extLst>
          </p:cNvPr>
          <p:cNvSpPr txBox="1"/>
          <p:nvPr/>
        </p:nvSpPr>
        <p:spPr>
          <a:xfrm>
            <a:off x="6376735" y="1230458"/>
            <a:ext cx="1377300" cy="276999"/>
          </a:xfrm>
          <a:prstGeom prst="rect">
            <a:avLst/>
          </a:prstGeom>
          <a:noFill/>
        </p:spPr>
        <p:txBody>
          <a:bodyPr wrap="square" rtlCol="0">
            <a:spAutoFit/>
          </a:bodyPr>
          <a:lstStyle/>
          <a:p>
            <a:pPr algn="ctr"/>
            <a:r>
              <a:rPr lang="ko-KR" altLang="en-US" sz="1200" dirty="0" smtClean="0">
                <a:solidFill>
                  <a:srgbClr val="0D6EFD"/>
                </a:solidFill>
              </a:rPr>
              <a:t>정산</a:t>
            </a:r>
            <a:r>
              <a:rPr lang="ko-KR" altLang="en-US" sz="1200" dirty="0">
                <a:solidFill>
                  <a:srgbClr val="0D6EFD"/>
                </a:solidFill>
              </a:rPr>
              <a:t>서</a:t>
            </a:r>
          </a:p>
        </p:txBody>
      </p:sp>
      <p:sp>
        <p:nvSpPr>
          <p:cNvPr id="124" name="Trash">
            <a:extLst>
              <a:ext uri="{FF2B5EF4-FFF2-40B4-BE49-F238E27FC236}">
                <a16:creationId xmlns:a16="http://schemas.microsoft.com/office/drawing/2014/main" id="{EED50BEF-EBD3-F6EA-2CEA-0485CD9A04E1}"/>
              </a:ext>
            </a:extLst>
          </p:cNvPr>
          <p:cNvSpPr>
            <a:spLocks noChangeAspect="1" noEditPoints="1"/>
          </p:cNvSpPr>
          <p:nvPr/>
        </p:nvSpPr>
        <p:spPr bwMode="auto">
          <a:xfrm>
            <a:off x="9120336" y="3606788"/>
            <a:ext cx="136525" cy="163512"/>
          </a:xfrm>
          <a:custGeom>
            <a:avLst/>
            <a:gdLst>
              <a:gd name="T0" fmla="*/ 488 w 1194"/>
              <a:gd name="T1" fmla="*/ 0 h 1414"/>
              <a:gd name="T2" fmla="*/ 366 w 1194"/>
              <a:gd name="T3" fmla="*/ 42 h 1414"/>
              <a:gd name="T4" fmla="*/ 324 w 1194"/>
              <a:gd name="T5" fmla="*/ 166 h 1414"/>
              <a:gd name="T6" fmla="*/ 108 w 1194"/>
              <a:gd name="T7" fmla="*/ 166 h 1414"/>
              <a:gd name="T8" fmla="*/ 54 w 1194"/>
              <a:gd name="T9" fmla="*/ 220 h 1414"/>
              <a:gd name="T10" fmla="*/ 0 w 1194"/>
              <a:gd name="T11" fmla="*/ 220 h 1414"/>
              <a:gd name="T12" fmla="*/ 0 w 1194"/>
              <a:gd name="T13" fmla="*/ 329 h 1414"/>
              <a:gd name="T14" fmla="*/ 1194 w 1194"/>
              <a:gd name="T15" fmla="*/ 329 h 1414"/>
              <a:gd name="T16" fmla="*/ 1194 w 1194"/>
              <a:gd name="T17" fmla="*/ 220 h 1414"/>
              <a:gd name="T18" fmla="*/ 1139 w 1194"/>
              <a:gd name="T19" fmla="*/ 220 h 1414"/>
              <a:gd name="T20" fmla="*/ 1085 w 1194"/>
              <a:gd name="T21" fmla="*/ 166 h 1414"/>
              <a:gd name="T22" fmla="*/ 871 w 1194"/>
              <a:gd name="T23" fmla="*/ 166 h 1414"/>
              <a:gd name="T24" fmla="*/ 827 w 1194"/>
              <a:gd name="T25" fmla="*/ 42 h 1414"/>
              <a:gd name="T26" fmla="*/ 705 w 1194"/>
              <a:gd name="T27" fmla="*/ 0 h 1414"/>
              <a:gd name="T28" fmla="*/ 488 w 1194"/>
              <a:gd name="T29" fmla="*/ 0 h 1414"/>
              <a:gd name="T30" fmla="*/ 488 w 1194"/>
              <a:gd name="T31" fmla="*/ 113 h 1414"/>
              <a:gd name="T32" fmla="*/ 705 w 1194"/>
              <a:gd name="T33" fmla="*/ 113 h 1414"/>
              <a:gd name="T34" fmla="*/ 749 w 1194"/>
              <a:gd name="T35" fmla="*/ 122 h 1414"/>
              <a:gd name="T36" fmla="*/ 758 w 1194"/>
              <a:gd name="T37" fmla="*/ 166 h 1414"/>
              <a:gd name="T38" fmla="*/ 437 w 1194"/>
              <a:gd name="T39" fmla="*/ 166 h 1414"/>
              <a:gd name="T40" fmla="*/ 446 w 1194"/>
              <a:gd name="T41" fmla="*/ 122 h 1414"/>
              <a:gd name="T42" fmla="*/ 488 w 1194"/>
              <a:gd name="T43" fmla="*/ 113 h 1414"/>
              <a:gd name="T44" fmla="*/ 108 w 1194"/>
              <a:gd name="T45" fmla="*/ 383 h 1414"/>
              <a:gd name="T46" fmla="*/ 108 w 1194"/>
              <a:gd name="T47" fmla="*/ 1251 h 1414"/>
              <a:gd name="T48" fmla="*/ 271 w 1194"/>
              <a:gd name="T49" fmla="*/ 1414 h 1414"/>
              <a:gd name="T50" fmla="*/ 922 w 1194"/>
              <a:gd name="T51" fmla="*/ 1414 h 1414"/>
              <a:gd name="T52" fmla="*/ 1085 w 1194"/>
              <a:gd name="T53" fmla="*/ 1251 h 1414"/>
              <a:gd name="T54" fmla="*/ 1085 w 1194"/>
              <a:gd name="T55" fmla="*/ 383 h 1414"/>
              <a:gd name="T56" fmla="*/ 108 w 1194"/>
              <a:gd name="T57" fmla="*/ 383 h 1414"/>
              <a:gd name="T58" fmla="*/ 325 w 1194"/>
              <a:gd name="T59" fmla="*/ 546 h 1414"/>
              <a:gd name="T60" fmla="*/ 434 w 1194"/>
              <a:gd name="T61" fmla="*/ 546 h 1414"/>
              <a:gd name="T62" fmla="*/ 434 w 1194"/>
              <a:gd name="T63" fmla="*/ 1197 h 1414"/>
              <a:gd name="T64" fmla="*/ 325 w 1194"/>
              <a:gd name="T65" fmla="*/ 1197 h 1414"/>
              <a:gd name="T66" fmla="*/ 325 w 1194"/>
              <a:gd name="T67" fmla="*/ 546 h 1414"/>
              <a:gd name="T68" fmla="*/ 542 w 1194"/>
              <a:gd name="T69" fmla="*/ 546 h 1414"/>
              <a:gd name="T70" fmla="*/ 651 w 1194"/>
              <a:gd name="T71" fmla="*/ 546 h 1414"/>
              <a:gd name="T72" fmla="*/ 651 w 1194"/>
              <a:gd name="T73" fmla="*/ 1197 h 1414"/>
              <a:gd name="T74" fmla="*/ 542 w 1194"/>
              <a:gd name="T75" fmla="*/ 1197 h 1414"/>
              <a:gd name="T76" fmla="*/ 542 w 1194"/>
              <a:gd name="T77" fmla="*/ 546 h 1414"/>
              <a:gd name="T78" fmla="*/ 759 w 1194"/>
              <a:gd name="T79" fmla="*/ 546 h 1414"/>
              <a:gd name="T80" fmla="*/ 868 w 1194"/>
              <a:gd name="T81" fmla="*/ 546 h 1414"/>
              <a:gd name="T82" fmla="*/ 868 w 1194"/>
              <a:gd name="T83" fmla="*/ 1197 h 1414"/>
              <a:gd name="T84" fmla="*/ 759 w 1194"/>
              <a:gd name="T85" fmla="*/ 1197 h 1414"/>
              <a:gd name="T86" fmla="*/ 759 w 1194"/>
              <a:gd name="T87" fmla="*/ 54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94" h="1414">
                <a:moveTo>
                  <a:pt x="488" y="0"/>
                </a:moveTo>
                <a:cubicBezTo>
                  <a:pt x="443" y="0"/>
                  <a:pt x="398" y="10"/>
                  <a:pt x="366" y="42"/>
                </a:cubicBezTo>
                <a:cubicBezTo>
                  <a:pt x="334" y="74"/>
                  <a:pt x="324" y="119"/>
                  <a:pt x="324" y="166"/>
                </a:cubicBezTo>
                <a:lnTo>
                  <a:pt x="108" y="166"/>
                </a:lnTo>
                <a:cubicBezTo>
                  <a:pt x="78" y="166"/>
                  <a:pt x="54" y="190"/>
                  <a:pt x="54" y="220"/>
                </a:cubicBezTo>
                <a:lnTo>
                  <a:pt x="0" y="220"/>
                </a:lnTo>
                <a:lnTo>
                  <a:pt x="0" y="329"/>
                </a:lnTo>
                <a:lnTo>
                  <a:pt x="1194" y="329"/>
                </a:lnTo>
                <a:lnTo>
                  <a:pt x="1194" y="220"/>
                </a:lnTo>
                <a:lnTo>
                  <a:pt x="1139" y="220"/>
                </a:lnTo>
                <a:cubicBezTo>
                  <a:pt x="1139" y="190"/>
                  <a:pt x="1115" y="166"/>
                  <a:pt x="1085" y="166"/>
                </a:cubicBezTo>
                <a:lnTo>
                  <a:pt x="871" y="166"/>
                </a:lnTo>
                <a:cubicBezTo>
                  <a:pt x="871" y="119"/>
                  <a:pt x="859" y="74"/>
                  <a:pt x="827" y="42"/>
                </a:cubicBezTo>
                <a:cubicBezTo>
                  <a:pt x="795" y="10"/>
                  <a:pt x="750" y="0"/>
                  <a:pt x="705" y="0"/>
                </a:cubicBezTo>
                <a:lnTo>
                  <a:pt x="488" y="0"/>
                </a:lnTo>
                <a:close/>
                <a:moveTo>
                  <a:pt x="488" y="113"/>
                </a:moveTo>
                <a:lnTo>
                  <a:pt x="705" y="113"/>
                </a:lnTo>
                <a:cubicBezTo>
                  <a:pt x="735" y="113"/>
                  <a:pt x="746" y="119"/>
                  <a:pt x="749" y="122"/>
                </a:cubicBezTo>
                <a:cubicBezTo>
                  <a:pt x="753" y="125"/>
                  <a:pt x="758" y="136"/>
                  <a:pt x="758" y="166"/>
                </a:cubicBezTo>
                <a:lnTo>
                  <a:pt x="437" y="166"/>
                </a:lnTo>
                <a:cubicBezTo>
                  <a:pt x="437" y="136"/>
                  <a:pt x="442" y="125"/>
                  <a:pt x="446" y="122"/>
                </a:cubicBezTo>
                <a:cubicBezTo>
                  <a:pt x="449" y="119"/>
                  <a:pt x="458" y="113"/>
                  <a:pt x="488" y="113"/>
                </a:cubicBezTo>
                <a:close/>
                <a:moveTo>
                  <a:pt x="108" y="383"/>
                </a:moveTo>
                <a:lnTo>
                  <a:pt x="108" y="1251"/>
                </a:lnTo>
                <a:cubicBezTo>
                  <a:pt x="108" y="1341"/>
                  <a:pt x="181" y="1414"/>
                  <a:pt x="271" y="1414"/>
                </a:cubicBezTo>
                <a:lnTo>
                  <a:pt x="922" y="1414"/>
                </a:lnTo>
                <a:cubicBezTo>
                  <a:pt x="1012" y="1414"/>
                  <a:pt x="1085" y="1341"/>
                  <a:pt x="1085" y="1251"/>
                </a:cubicBezTo>
                <a:lnTo>
                  <a:pt x="1085" y="383"/>
                </a:lnTo>
                <a:lnTo>
                  <a:pt x="108" y="383"/>
                </a:lnTo>
                <a:close/>
                <a:moveTo>
                  <a:pt x="325" y="546"/>
                </a:moveTo>
                <a:lnTo>
                  <a:pt x="434" y="546"/>
                </a:lnTo>
                <a:lnTo>
                  <a:pt x="434" y="1197"/>
                </a:lnTo>
                <a:lnTo>
                  <a:pt x="325" y="1197"/>
                </a:lnTo>
                <a:lnTo>
                  <a:pt x="325" y="546"/>
                </a:lnTo>
                <a:close/>
                <a:moveTo>
                  <a:pt x="542" y="546"/>
                </a:moveTo>
                <a:lnTo>
                  <a:pt x="651" y="546"/>
                </a:lnTo>
                <a:lnTo>
                  <a:pt x="651" y="1197"/>
                </a:lnTo>
                <a:lnTo>
                  <a:pt x="542" y="1197"/>
                </a:lnTo>
                <a:lnTo>
                  <a:pt x="542" y="546"/>
                </a:lnTo>
                <a:close/>
                <a:moveTo>
                  <a:pt x="759" y="546"/>
                </a:moveTo>
                <a:lnTo>
                  <a:pt x="868" y="546"/>
                </a:lnTo>
                <a:lnTo>
                  <a:pt x="868" y="1197"/>
                </a:lnTo>
                <a:lnTo>
                  <a:pt x="759" y="1197"/>
                </a:lnTo>
                <a:lnTo>
                  <a:pt x="759" y="546"/>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89" name="직사각형 188">
            <a:extLst>
              <a:ext uri="{FF2B5EF4-FFF2-40B4-BE49-F238E27FC236}">
                <a16:creationId xmlns:a16="http://schemas.microsoft.com/office/drawing/2014/main" id="{13408742-0307-AE5F-8AE7-068216D7CD35}"/>
              </a:ext>
            </a:extLst>
          </p:cNvPr>
          <p:cNvSpPr/>
          <p:nvPr/>
        </p:nvSpPr>
        <p:spPr>
          <a:xfrm>
            <a:off x="4727848" y="589066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6</a:t>
            </a:r>
            <a:endParaRPr lang="ko-KR" altLang="en-US" sz="600" dirty="0"/>
          </a:p>
        </p:txBody>
      </p:sp>
      <p:sp>
        <p:nvSpPr>
          <p:cNvPr id="190" name="직사각형 189">
            <a:extLst>
              <a:ext uri="{FF2B5EF4-FFF2-40B4-BE49-F238E27FC236}">
                <a16:creationId xmlns:a16="http://schemas.microsoft.com/office/drawing/2014/main" id="{13408742-0307-AE5F-8AE7-068216D7CD35}"/>
              </a:ext>
            </a:extLst>
          </p:cNvPr>
          <p:cNvSpPr/>
          <p:nvPr/>
        </p:nvSpPr>
        <p:spPr>
          <a:xfrm>
            <a:off x="5879976" y="590055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7</a:t>
            </a:r>
            <a:endParaRPr lang="ko-KR" altLang="en-US" sz="600" dirty="0"/>
          </a:p>
        </p:txBody>
      </p:sp>
      <p:sp>
        <p:nvSpPr>
          <p:cNvPr id="193" name="직사각형 192">
            <a:extLst>
              <a:ext uri="{FF2B5EF4-FFF2-40B4-BE49-F238E27FC236}">
                <a16:creationId xmlns:a16="http://schemas.microsoft.com/office/drawing/2014/main" id="{0387C880-1E8F-DE68-5226-C88AE2673B57}"/>
              </a:ext>
            </a:extLst>
          </p:cNvPr>
          <p:cNvSpPr/>
          <p:nvPr/>
        </p:nvSpPr>
        <p:spPr>
          <a:xfrm>
            <a:off x="129855" y="1753302"/>
            <a:ext cx="4608866" cy="3911441"/>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2" name="직사각형 191">
            <a:extLst>
              <a:ext uri="{FF2B5EF4-FFF2-40B4-BE49-F238E27FC236}">
                <a16:creationId xmlns:a16="http://schemas.microsoft.com/office/drawing/2014/main" id="{B143E379-BDD8-A483-036C-3497B97858D0}"/>
              </a:ext>
            </a:extLst>
          </p:cNvPr>
          <p:cNvSpPr/>
          <p:nvPr/>
        </p:nvSpPr>
        <p:spPr>
          <a:xfrm>
            <a:off x="59258" y="170220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194" name="직사각형 193">
            <a:extLst>
              <a:ext uri="{FF2B5EF4-FFF2-40B4-BE49-F238E27FC236}">
                <a16:creationId xmlns:a16="http://schemas.microsoft.com/office/drawing/2014/main" id="{0387C880-1E8F-DE68-5226-C88AE2673B57}"/>
              </a:ext>
            </a:extLst>
          </p:cNvPr>
          <p:cNvSpPr/>
          <p:nvPr/>
        </p:nvSpPr>
        <p:spPr>
          <a:xfrm>
            <a:off x="5056926" y="2284583"/>
            <a:ext cx="4397211" cy="1576465"/>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9" name="직사각형 368">
            <a:extLst>
              <a:ext uri="{FF2B5EF4-FFF2-40B4-BE49-F238E27FC236}">
                <a16:creationId xmlns:a16="http://schemas.microsoft.com/office/drawing/2014/main" id="{B143E379-BDD8-A483-036C-3497B97858D0}"/>
              </a:ext>
            </a:extLst>
          </p:cNvPr>
          <p:cNvSpPr/>
          <p:nvPr/>
        </p:nvSpPr>
        <p:spPr>
          <a:xfrm>
            <a:off x="7944204" y="390024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4</a:t>
            </a:r>
            <a:endParaRPr lang="ko-KR" altLang="en-US" sz="600" dirty="0"/>
          </a:p>
        </p:txBody>
      </p:sp>
      <p:sp>
        <p:nvSpPr>
          <p:cNvPr id="191" name="직사각형 190">
            <a:extLst>
              <a:ext uri="{FF2B5EF4-FFF2-40B4-BE49-F238E27FC236}">
                <a16:creationId xmlns:a16="http://schemas.microsoft.com/office/drawing/2014/main" id="{B143E379-BDD8-A483-036C-3497B97858D0}"/>
              </a:ext>
            </a:extLst>
          </p:cNvPr>
          <p:cNvSpPr/>
          <p:nvPr/>
        </p:nvSpPr>
        <p:spPr>
          <a:xfrm>
            <a:off x="4943872" y="220486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2</a:t>
            </a:r>
            <a:endParaRPr lang="ko-KR" altLang="en-US" sz="600" dirty="0"/>
          </a:p>
        </p:txBody>
      </p:sp>
      <p:sp>
        <p:nvSpPr>
          <p:cNvPr id="128" name="Button">
            <a:extLst>
              <a:ext uri="{FF2B5EF4-FFF2-40B4-BE49-F238E27FC236}">
                <a16:creationId xmlns:a16="http://schemas.microsoft.com/office/drawing/2014/main" id="{43734B32-0B92-F4DA-A100-ADA2E03B9BDB}"/>
              </a:ext>
            </a:extLst>
          </p:cNvPr>
          <p:cNvSpPr/>
          <p:nvPr/>
        </p:nvSpPr>
        <p:spPr>
          <a:xfrm>
            <a:off x="2488957" y="5992821"/>
            <a:ext cx="774847" cy="310539"/>
          </a:xfrm>
          <a:prstGeom prst="roundRect">
            <a:avLst>
              <a:gd name="adj" fmla="val 11182"/>
            </a:avLst>
          </a:prstGeom>
          <a:solidFill>
            <a:srgbClr val="00B0F0"/>
          </a:solidFill>
          <a:ln w="63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smtClean="0">
                <a:solidFill>
                  <a:schemeClr val="bg1"/>
                </a:solidFill>
                <a:latin typeface="Segoe UI" panose="020B0502040204020203" pitchFamily="34" charset="0"/>
                <a:cs typeface="Segoe UI" panose="020B0502040204020203" pitchFamily="34" charset="0"/>
              </a:rPr>
              <a:t>본부 입력</a:t>
            </a:r>
            <a:endParaRPr lang="en-US" sz="1050" dirty="0">
              <a:solidFill>
                <a:schemeClr val="bg1"/>
              </a:solidFill>
              <a:latin typeface="Segoe UI" panose="020B0502040204020203" pitchFamily="34" charset="0"/>
              <a:cs typeface="Segoe UI" panose="020B0502040204020203" pitchFamily="34" charset="0"/>
            </a:endParaRPr>
          </a:p>
        </p:txBody>
      </p:sp>
      <p:sp>
        <p:nvSpPr>
          <p:cNvPr id="129" name="직사각형 128">
            <a:extLst>
              <a:ext uri="{FF2B5EF4-FFF2-40B4-BE49-F238E27FC236}">
                <a16:creationId xmlns:a16="http://schemas.microsoft.com/office/drawing/2014/main" id="{13408742-0307-AE5F-8AE7-068216D7CD35}"/>
              </a:ext>
            </a:extLst>
          </p:cNvPr>
          <p:cNvSpPr/>
          <p:nvPr/>
        </p:nvSpPr>
        <p:spPr>
          <a:xfrm>
            <a:off x="2304386" y="590422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9</a:t>
            </a:r>
            <a:endParaRPr lang="ko-KR" altLang="en-US" sz="600" dirty="0"/>
          </a:p>
        </p:txBody>
      </p:sp>
    </p:spTree>
    <p:extLst>
      <p:ext uri="{BB962C8B-B14F-4D97-AF65-F5344CB8AC3E}">
        <p14:creationId xmlns:p14="http://schemas.microsoft.com/office/powerpoint/2010/main" val="98061387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1772659126"/>
              </p:ext>
            </p:extLst>
          </p:nvPr>
        </p:nvGraphicFramePr>
        <p:xfrm>
          <a:off x="9692640" y="526664"/>
          <a:ext cx="2465070" cy="1947681"/>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341083">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0392155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876620846"/>
                  </a:ext>
                </a:extLst>
              </a:tr>
            </a:tbl>
          </a:graphicData>
        </a:graphic>
      </p:graphicFrame>
      <p:sp>
        <p:nvSpPr>
          <p:cNvPr id="37" name="텍스트 개체 틀 36">
            <a:extLst>
              <a:ext uri="{FF2B5EF4-FFF2-40B4-BE49-F238E27FC236}">
                <a16:creationId xmlns:a16="http://schemas.microsoft.com/office/drawing/2014/main" id="{FD056A06-705E-3FBD-0054-273939AF74EC}"/>
              </a:ext>
            </a:extLst>
          </p:cNvPr>
          <p:cNvSpPr>
            <a:spLocks noGrp="1"/>
          </p:cNvSpPr>
          <p:nvPr>
            <p:ph type="body" sz="quarter" idx="10"/>
          </p:nvPr>
        </p:nvSpPr>
        <p:spPr/>
        <p:txBody>
          <a:bodyPr>
            <a:normAutofit/>
          </a:bodyPr>
          <a:lstStyle/>
          <a:p>
            <a:r>
              <a:rPr lang="en-US" altLang="ko-KR" dirty="0"/>
              <a:t>RQ-MENU-2806</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t>
            </a:r>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a:t>정산서 재송부</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dirty="0"/>
              <a:t>-</a:t>
            </a:r>
            <a:endParaRPr lang="ko-KR" altLang="en-US" dirty="0"/>
          </a:p>
        </p:txBody>
      </p:sp>
      <p:sp>
        <p:nvSpPr>
          <p:cNvPr id="38" name="사각형: 둥근 모서리 37">
            <a:extLst>
              <a:ext uri="{FF2B5EF4-FFF2-40B4-BE49-F238E27FC236}">
                <a16:creationId xmlns:a16="http://schemas.microsoft.com/office/drawing/2014/main" id="{DE571342-68A4-27D5-5768-83C645BD06AC}"/>
              </a:ext>
            </a:extLst>
          </p:cNvPr>
          <p:cNvSpPr/>
          <p:nvPr/>
        </p:nvSpPr>
        <p:spPr>
          <a:xfrm>
            <a:off x="179704" y="596407"/>
            <a:ext cx="9390786" cy="61256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5" name="Modal">
            <a:extLst>
              <a:ext uri="{FF2B5EF4-FFF2-40B4-BE49-F238E27FC236}">
                <a16:creationId xmlns:a16="http://schemas.microsoft.com/office/drawing/2014/main" id="{9C540403-75E3-13D2-576A-8EE9AAA1CF6E}"/>
              </a:ext>
            </a:extLst>
          </p:cNvPr>
          <p:cNvGrpSpPr/>
          <p:nvPr/>
        </p:nvGrpSpPr>
        <p:grpSpPr>
          <a:xfrm>
            <a:off x="2291869" y="2088582"/>
            <a:ext cx="5699760" cy="3565227"/>
            <a:chOff x="1765663" y="2199276"/>
            <a:chExt cx="5699760" cy="3565227"/>
          </a:xfrm>
        </p:grpSpPr>
        <p:sp>
          <p:nvSpPr>
            <p:cNvPr id="36" name="Border">
              <a:extLst>
                <a:ext uri="{FF2B5EF4-FFF2-40B4-BE49-F238E27FC236}">
                  <a16:creationId xmlns:a16="http://schemas.microsoft.com/office/drawing/2014/main" id="{B948495D-9F71-E177-1F44-BD4030C682B3}"/>
                </a:ext>
              </a:extLst>
            </p:cNvPr>
            <p:cNvSpPr/>
            <p:nvPr/>
          </p:nvSpPr>
          <p:spPr>
            <a:xfrm>
              <a:off x="1765663" y="2199276"/>
              <a:ext cx="5699760" cy="3565227"/>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정산서 </a:t>
              </a:r>
              <a:r>
                <a:rPr lang="ko-KR" altLang="en-US" sz="1300" dirty="0" err="1">
                  <a:solidFill>
                    <a:srgbClr val="5F5F5F"/>
                  </a:solidFill>
                  <a:latin typeface="Segoe UI" panose="020B0502040204020203" pitchFamily="34" charset="0"/>
                  <a:cs typeface="Segoe UI" panose="020B0502040204020203" pitchFamily="34" charset="0"/>
                </a:rPr>
                <a:t>재송부</a:t>
              </a:r>
              <a:endParaRPr lang="en-US" sz="1300" dirty="0">
                <a:solidFill>
                  <a:srgbClr val="5F5F5F"/>
                </a:solidFill>
                <a:latin typeface="Segoe UI" panose="020B0502040204020203" pitchFamily="34" charset="0"/>
                <a:cs typeface="Segoe UI" panose="020B0502040204020203" pitchFamily="34" charset="0"/>
              </a:endParaRPr>
            </a:p>
          </p:txBody>
        </p:sp>
        <p:sp>
          <p:nvSpPr>
            <p:cNvPr id="40" name="Body">
              <a:extLst>
                <a:ext uri="{FF2B5EF4-FFF2-40B4-BE49-F238E27FC236}">
                  <a16:creationId xmlns:a16="http://schemas.microsoft.com/office/drawing/2014/main" id="{15BFA080-65EF-E72A-1EB9-DC7648A1DC7B}"/>
                </a:ext>
              </a:extLst>
            </p:cNvPr>
            <p:cNvSpPr txBox="1"/>
            <p:nvPr/>
          </p:nvSpPr>
          <p:spPr>
            <a:xfrm>
              <a:off x="1765663" y="2734941"/>
              <a:ext cx="5699760" cy="58631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43" name="Separator">
              <a:extLst>
                <a:ext uri="{FF2B5EF4-FFF2-40B4-BE49-F238E27FC236}">
                  <a16:creationId xmlns:a16="http://schemas.microsoft.com/office/drawing/2014/main" id="{BF0A6283-142E-B542-0429-068854177F9C}"/>
                </a:ext>
              </a:extLst>
            </p:cNvPr>
            <p:cNvCxnSpPr/>
            <p:nvPr/>
          </p:nvCxnSpPr>
          <p:spPr>
            <a:xfrm>
              <a:off x="1765663" y="2734941"/>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44" name="Separator">
              <a:extLst>
                <a:ext uri="{FF2B5EF4-FFF2-40B4-BE49-F238E27FC236}">
                  <a16:creationId xmlns:a16="http://schemas.microsoft.com/office/drawing/2014/main" id="{E6CF8D1E-C366-C41B-A246-EE2AD80E73B5}"/>
                </a:ext>
              </a:extLst>
            </p:cNvPr>
            <p:cNvCxnSpPr/>
            <p:nvPr/>
          </p:nvCxnSpPr>
          <p:spPr>
            <a:xfrm>
              <a:off x="1765663" y="5147758"/>
              <a:ext cx="569976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45" name="Button">
              <a:extLst>
                <a:ext uri="{FF2B5EF4-FFF2-40B4-BE49-F238E27FC236}">
                  <a16:creationId xmlns:a16="http://schemas.microsoft.com/office/drawing/2014/main" id="{D70326B6-26EB-B56A-B843-B5B697B8452C}"/>
                </a:ext>
              </a:extLst>
            </p:cNvPr>
            <p:cNvSpPr/>
            <p:nvPr/>
          </p:nvSpPr>
          <p:spPr>
            <a:xfrm>
              <a:off x="6473659" y="5288185"/>
              <a:ext cx="822233"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상담서 전송</a:t>
              </a:r>
              <a:endParaRPr lang="en-US" sz="1050" dirty="0">
                <a:solidFill>
                  <a:schemeClr val="bg1"/>
                </a:solidFill>
                <a:latin typeface="Segoe UI" panose="020B0502040204020203" pitchFamily="34" charset="0"/>
                <a:cs typeface="Segoe UI" panose="020B0502040204020203" pitchFamily="34" charset="0"/>
              </a:endParaRPr>
            </a:p>
          </p:txBody>
        </p:sp>
        <p:sp>
          <p:nvSpPr>
            <p:cNvPr id="46" name="Button">
              <a:extLst>
                <a:ext uri="{FF2B5EF4-FFF2-40B4-BE49-F238E27FC236}">
                  <a16:creationId xmlns:a16="http://schemas.microsoft.com/office/drawing/2014/main" id="{EF46B9B3-30FB-CB95-E42D-F4DC51D8F1F5}"/>
                </a:ext>
              </a:extLst>
            </p:cNvPr>
            <p:cNvSpPr/>
            <p:nvPr/>
          </p:nvSpPr>
          <p:spPr>
            <a:xfrm>
              <a:off x="5968635" y="5295192"/>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47" name="Close Icon">
              <a:extLst>
                <a:ext uri="{FF2B5EF4-FFF2-40B4-BE49-F238E27FC236}">
                  <a16:creationId xmlns:a16="http://schemas.microsoft.com/office/drawing/2014/main" id="{FC6C6350-1C5A-B214-E760-81895813C1E4}"/>
                </a:ext>
              </a:extLst>
            </p:cNvPr>
            <p:cNvSpPr>
              <a:spLocks noChangeAspect="1"/>
            </p:cNvSpPr>
            <p:nvPr/>
          </p:nvSpPr>
          <p:spPr bwMode="auto">
            <a:xfrm>
              <a:off x="7224843" y="241599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71" name="Input">
            <a:extLst>
              <a:ext uri="{FF2B5EF4-FFF2-40B4-BE49-F238E27FC236}">
                <a16:creationId xmlns:a16="http://schemas.microsoft.com/office/drawing/2014/main" id="{302B092D-CD95-7E68-ECF3-A9C1A9905930}"/>
              </a:ext>
            </a:extLst>
          </p:cNvPr>
          <p:cNvSpPr/>
          <p:nvPr/>
        </p:nvSpPr>
        <p:spPr>
          <a:xfrm>
            <a:off x="2466944" y="2820151"/>
            <a:ext cx="5284105" cy="299585"/>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00">
                <a:solidFill>
                  <a:schemeClr val="bg1">
                    <a:lumMod val="50000"/>
                  </a:schemeClr>
                </a:solidFill>
                <a:latin typeface="Segoe UI" panose="020B0502040204020203" pitchFamily="34" charset="0"/>
                <a:cs typeface="Segoe UI" panose="020B0502040204020203" pitchFamily="34" charset="0"/>
              </a:rPr>
              <a:t>수신전화번호</a:t>
            </a:r>
            <a:endParaRPr lang="en-US" altLang="ko-KR" sz="1000" dirty="0">
              <a:solidFill>
                <a:schemeClr val="bg1">
                  <a:lumMod val="50000"/>
                </a:schemeClr>
              </a:solidFill>
              <a:latin typeface="Segoe UI" panose="020B0502040204020203" pitchFamily="34" charset="0"/>
              <a:cs typeface="Segoe UI" panose="020B0502040204020203" pitchFamily="34" charset="0"/>
            </a:endParaRPr>
          </a:p>
        </p:txBody>
      </p:sp>
      <p:sp>
        <p:nvSpPr>
          <p:cNvPr id="100" name="TextBox 99">
            <a:extLst>
              <a:ext uri="{FF2B5EF4-FFF2-40B4-BE49-F238E27FC236}">
                <a16:creationId xmlns:a16="http://schemas.microsoft.com/office/drawing/2014/main" id="{6BD67A4E-CE5D-2B8E-F04C-80A7E308E1C0}"/>
              </a:ext>
            </a:extLst>
          </p:cNvPr>
          <p:cNvSpPr txBox="1"/>
          <p:nvPr/>
        </p:nvSpPr>
        <p:spPr>
          <a:xfrm>
            <a:off x="2409776" y="3163538"/>
            <a:ext cx="4390946" cy="230832"/>
          </a:xfrm>
          <a:prstGeom prst="rect">
            <a:avLst/>
          </a:prstGeom>
          <a:noFill/>
        </p:spPr>
        <p:txBody>
          <a:bodyPr wrap="none" rtlCol="0">
            <a:spAutoFit/>
          </a:bodyPr>
          <a:lstStyle/>
          <a:p>
            <a:r>
              <a:rPr lang="ko-KR" altLang="en-US" sz="900" dirty="0">
                <a:latin typeface="Pretendard Light" panose="02000403000000020004" pitchFamily="50" charset="-127"/>
                <a:ea typeface="Pretendard Light" panose="02000403000000020004" pitchFamily="50" charset="-127"/>
                <a:cs typeface="Pretendard Light" panose="02000403000000020004" pitchFamily="50" charset="-127"/>
              </a:rPr>
              <a:t>수신전화번호를 변경해서 발송할 수 있으며</a:t>
            </a:r>
            <a:r>
              <a:rPr lang="en-US" altLang="ko-KR" sz="900" dirty="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900" dirty="0">
                <a:latin typeface="Pretendard Light" panose="02000403000000020004" pitchFamily="50" charset="-127"/>
                <a:ea typeface="Pretendard Light" panose="02000403000000020004" pitchFamily="50" charset="-127"/>
                <a:cs typeface="Pretendard Light" panose="02000403000000020004" pitchFamily="50" charset="-127"/>
              </a:rPr>
              <a:t>재전송의 경우 하단에서 이력을 확인할 수 있습니다</a:t>
            </a:r>
            <a:r>
              <a:rPr lang="en-US" altLang="ko-KR" sz="90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90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01" name="직사각형 100">
            <a:extLst>
              <a:ext uri="{FF2B5EF4-FFF2-40B4-BE49-F238E27FC236}">
                <a16:creationId xmlns:a16="http://schemas.microsoft.com/office/drawing/2014/main" id="{51D610DB-D2F1-7759-985C-398282C69145}"/>
              </a:ext>
            </a:extLst>
          </p:cNvPr>
          <p:cNvSpPr/>
          <p:nvPr/>
        </p:nvSpPr>
        <p:spPr>
          <a:xfrm>
            <a:off x="2344084" y="277634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graphicFrame>
        <p:nvGraphicFramePr>
          <p:cNvPr id="109" name="표 48">
            <a:extLst>
              <a:ext uri="{FF2B5EF4-FFF2-40B4-BE49-F238E27FC236}">
                <a16:creationId xmlns:a16="http://schemas.microsoft.com/office/drawing/2014/main" id="{1FA532B2-6C32-69CA-EE39-027CE3BA3968}"/>
              </a:ext>
            </a:extLst>
          </p:cNvPr>
          <p:cNvGraphicFramePr>
            <a:graphicFrameLocks noGrp="1"/>
          </p:cNvGraphicFramePr>
          <p:nvPr>
            <p:extLst>
              <p:ext uri="{D42A27DB-BD31-4B8C-83A1-F6EECF244321}">
                <p14:modId xmlns:p14="http://schemas.microsoft.com/office/powerpoint/2010/main" val="2346292766"/>
              </p:ext>
            </p:extLst>
          </p:nvPr>
        </p:nvGraphicFramePr>
        <p:xfrm>
          <a:off x="2466943" y="3647440"/>
          <a:ext cx="5284104" cy="1154098"/>
        </p:xfrm>
        <a:graphic>
          <a:graphicData uri="http://schemas.openxmlformats.org/drawingml/2006/table">
            <a:tbl>
              <a:tblPr firstRow="1" bandRow="1">
                <a:tableStyleId>{F2DE63D5-997A-4646-A377-4702673A728D}</a:tableStyleId>
              </a:tblPr>
              <a:tblGrid>
                <a:gridCol w="427161">
                  <a:extLst>
                    <a:ext uri="{9D8B030D-6E8A-4147-A177-3AD203B41FA5}">
                      <a16:colId xmlns:a16="http://schemas.microsoft.com/office/drawing/2014/main" val="3745272812"/>
                    </a:ext>
                  </a:extLst>
                </a:gridCol>
                <a:gridCol w="2112321">
                  <a:extLst>
                    <a:ext uri="{9D8B030D-6E8A-4147-A177-3AD203B41FA5}">
                      <a16:colId xmlns:a16="http://schemas.microsoft.com/office/drawing/2014/main" val="346551862"/>
                    </a:ext>
                  </a:extLst>
                </a:gridCol>
                <a:gridCol w="1148898">
                  <a:extLst>
                    <a:ext uri="{9D8B030D-6E8A-4147-A177-3AD203B41FA5}">
                      <a16:colId xmlns:a16="http://schemas.microsoft.com/office/drawing/2014/main" val="2189235125"/>
                    </a:ext>
                  </a:extLst>
                </a:gridCol>
                <a:gridCol w="1595724">
                  <a:extLst>
                    <a:ext uri="{9D8B030D-6E8A-4147-A177-3AD203B41FA5}">
                      <a16:colId xmlns:a16="http://schemas.microsoft.com/office/drawing/2014/main" val="305234014"/>
                    </a:ext>
                  </a:extLst>
                </a:gridCol>
              </a:tblGrid>
              <a:tr h="278617">
                <a:tc>
                  <a:txBody>
                    <a:bodyPr/>
                    <a:lstStyle/>
                    <a:p>
                      <a:pPr algn="ctr" latinLnBrk="1"/>
                      <a:r>
                        <a:rPr lang="en-US" altLang="ko-KR" sz="800" b="0" dirty="0">
                          <a:latin typeface="Pretendard Light" panose="02000403000000020004" pitchFamily="50" charset="-127"/>
                          <a:ea typeface="Pretendard Light" panose="02000403000000020004" pitchFamily="50" charset="-127"/>
                          <a:cs typeface="Pretendard Light" panose="02000403000000020004" pitchFamily="50" charset="-127"/>
                        </a:rPr>
                        <a:t>No</a:t>
                      </a:r>
                      <a:endParaRPr lang="ko-KR" altLang="en-US" sz="800" b="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dirty="0">
                          <a:latin typeface="Pretendard Light" panose="02000403000000020004" pitchFamily="50" charset="-127"/>
                          <a:ea typeface="Pretendard Light" panose="02000403000000020004" pitchFamily="50" charset="-127"/>
                          <a:cs typeface="Pretendard Light" panose="02000403000000020004" pitchFamily="50" charset="-127"/>
                        </a:rPr>
                        <a:t>수신전화번호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dirty="0">
                          <a:latin typeface="Pretendard Light" panose="02000403000000020004" pitchFamily="50" charset="-127"/>
                          <a:ea typeface="Pretendard Light" panose="02000403000000020004" pitchFamily="50" charset="-127"/>
                          <a:cs typeface="Pretendard Light" panose="02000403000000020004" pitchFamily="50" charset="-127"/>
                        </a:rPr>
                        <a:t>송부일시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dirty="0">
                          <a:latin typeface="Pretendard Light" panose="02000403000000020004" pitchFamily="50" charset="-127"/>
                          <a:ea typeface="Pretendard Light" panose="02000403000000020004" pitchFamily="50" charset="-127"/>
                          <a:cs typeface="Pretendard Light" panose="02000403000000020004" pitchFamily="50" charset="-127"/>
                        </a:rPr>
                        <a:t>취소사유</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01012345678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2022.12.31 12:31</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rPr>
                        <a:t>카드결제 취소 후 </a:t>
                      </a:r>
                      <a:r>
                        <a:rPr lang="ko-KR" altLang="en-US" sz="800" dirty="0" err="1">
                          <a:latin typeface="Pretendard Light" panose="02000403000000020004" pitchFamily="50" charset="-127"/>
                          <a:ea typeface="Pretendard Light" panose="02000403000000020004" pitchFamily="50" charset="-127"/>
                          <a:cs typeface="Pretendard Light" panose="02000403000000020004" pitchFamily="50" charset="-127"/>
                        </a:rPr>
                        <a:t>재결제</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528962399"/>
                  </a:ext>
                </a:extLst>
              </a:tr>
              <a:tr h="291827">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01012345678</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2022.12.31 12:31</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rPr>
                        <a:t>현금 환불 후 카드결제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93277017"/>
                  </a:ext>
                </a:extLst>
              </a:tr>
              <a:tr h="291827">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dirty="0">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01012345678</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dirty="0">
                          <a:latin typeface="Pretendard Light" panose="02000403000000020004" pitchFamily="50" charset="-127"/>
                          <a:ea typeface="Pretendard Light" panose="02000403000000020004" pitchFamily="50" charset="-127"/>
                          <a:cs typeface="Pretendard Light" panose="02000403000000020004" pitchFamily="50" charset="-127"/>
                        </a:rPr>
                        <a:t>2022.12.31 12:31</a:t>
                      </a:r>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rPr>
                        <a:t>카드결제 취소 후 현금결제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166020482"/>
                  </a:ext>
                </a:extLst>
              </a:tr>
            </a:tbl>
          </a:graphicData>
        </a:graphic>
      </p:graphicFrame>
      <p:sp>
        <p:nvSpPr>
          <p:cNvPr id="28" name="TextBox 27">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29" name="TextBox 28">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30" name="직선 연결선 29">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1" name="직선 연결선 30">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32" name="직선 연결선 31">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33" name="TextBox 32">
            <a:extLst>
              <a:ext uri="{FF2B5EF4-FFF2-40B4-BE49-F238E27FC236}">
                <a16:creationId xmlns:a16="http://schemas.microsoft.com/office/drawing/2014/main" id="{6FDA4F7B-4776-90DC-1439-9768BA0CDBEB}"/>
              </a:ext>
            </a:extLst>
          </p:cNvPr>
          <p:cNvSpPr txBox="1"/>
          <p:nvPr/>
        </p:nvSpPr>
        <p:spPr>
          <a:xfrm>
            <a:off x="4936944"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34" name="직선 연결선 33">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41" name="직선 연결선 40">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1073802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그룹 5"/>
          <p:cNvGrpSpPr/>
          <p:nvPr/>
        </p:nvGrpSpPr>
        <p:grpSpPr>
          <a:xfrm>
            <a:off x="3069049" y="2104964"/>
            <a:ext cx="3882516" cy="2001270"/>
            <a:chOff x="544400" y="3484947"/>
            <a:chExt cx="3882516" cy="2001270"/>
          </a:xfrm>
        </p:grpSpPr>
        <p:sp>
          <p:nvSpPr>
            <p:cNvPr id="7"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smtClean="0">
                  <a:solidFill>
                    <a:srgbClr val="5F5F5F"/>
                  </a:solidFill>
                  <a:latin typeface="Segoe UI" panose="020B0502040204020203" pitchFamily="34" charset="0"/>
                  <a:cs typeface="Segoe UI" panose="020B0502040204020203" pitchFamily="34" charset="0"/>
                </a:rPr>
                <a:t>정산서 수정 확인 </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8" name="Separator">
              <a:extLst>
                <a:ext uri="{FF2B5EF4-FFF2-40B4-BE49-F238E27FC236}">
                  <a16:creationId xmlns:a16="http://schemas.microsoft.com/office/drawing/2014/main" id="{58B1B4EC-B8BB-B01D-90B7-754065C69735}"/>
                </a:ext>
              </a:extLst>
            </p:cNvPr>
            <p:cNvCxnSpPr/>
            <p:nvPr/>
          </p:nvCxnSpPr>
          <p:spPr>
            <a:xfrm>
              <a:off x="544400" y="402061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9" name="Separator">
              <a:extLst>
                <a:ext uri="{FF2B5EF4-FFF2-40B4-BE49-F238E27FC236}">
                  <a16:creationId xmlns:a16="http://schemas.microsoft.com/office/drawing/2014/main" id="{135E082F-3B5F-1C71-BDD5-053945D5493C}"/>
                </a:ext>
              </a:extLst>
            </p:cNvPr>
            <p:cNvCxnSpPr/>
            <p:nvPr/>
          </p:nvCxnSpPr>
          <p:spPr>
            <a:xfrm>
              <a:off x="544400" y="4903451"/>
              <a:ext cx="388251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0"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a16="http://schemas.microsoft.com/office/drawing/2014/main" id="{F1EDD4F3-73A6-9F24-CD5C-B771CDC0F7C5}"/>
                </a:ext>
              </a:extLst>
            </p:cNvPr>
            <p:cNvSpPr txBox="1"/>
            <p:nvPr/>
          </p:nvSpPr>
          <p:spPr>
            <a:xfrm>
              <a:off x="682607" y="4232310"/>
              <a:ext cx="3606102" cy="415498"/>
            </a:xfrm>
            <a:prstGeom prst="rect">
              <a:avLst/>
            </a:prstGeom>
            <a:noFill/>
          </p:spPr>
          <p:txBody>
            <a:bodyPr wrap="square" rtlCol="0">
              <a:spAutoFit/>
            </a:bodyPr>
            <a:lstStyle/>
            <a:p>
              <a:r>
                <a:rPr lang="ko-KR" altLang="en-US" sz="1050" dirty="0" smtClean="0">
                  <a:latin typeface="Pretendard Light" panose="02000403000000020004" pitchFamily="50" charset="-127"/>
                  <a:ea typeface="Pretendard Light" panose="02000403000000020004" pitchFamily="50" charset="-127"/>
                  <a:cs typeface="Pretendard Light" panose="02000403000000020004" pitchFamily="50" charset="-127"/>
                </a:rPr>
                <a:t>정산서를 수정할 경우 회원 서명이 초기화될 수 있습니다</a:t>
              </a:r>
              <a:r>
                <a:rPr lang="en-US" altLang="ko-KR" sz="1050" dirty="0" smtClean="0">
                  <a:latin typeface="Pretendard Light" panose="02000403000000020004" pitchFamily="50" charset="-127"/>
                  <a:ea typeface="Pretendard Light" panose="02000403000000020004" pitchFamily="50" charset="-127"/>
                  <a:cs typeface="Pretendard Light" panose="02000403000000020004" pitchFamily="50" charset="-127"/>
                </a:rPr>
                <a:t>.</a:t>
              </a:r>
            </a:p>
            <a:p>
              <a:r>
                <a:rPr lang="ko-KR" altLang="en-US" sz="1050" dirty="0" smtClean="0">
                  <a:latin typeface="Pretendard Light" panose="02000403000000020004" pitchFamily="50" charset="-127"/>
                  <a:ea typeface="Pretendard Light" panose="02000403000000020004" pitchFamily="50" charset="-127"/>
                  <a:cs typeface="Pretendard Light" panose="02000403000000020004" pitchFamily="50" charset="-127"/>
                </a:rPr>
                <a:t>수정을 하시겠습니까</a:t>
              </a:r>
              <a:r>
                <a:rPr lang="en-US" altLang="ko-KR" sz="1050" dirty="0" smtClean="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2" name="Button">
              <a:extLst>
                <a:ext uri="{FF2B5EF4-FFF2-40B4-BE49-F238E27FC236}">
                  <a16:creationId xmlns:a16="http://schemas.microsoft.com/office/drawing/2014/main" id="{B5F6A2C3-ED1B-9F1B-1DAC-DC7151C06131}"/>
                </a:ext>
              </a:extLst>
            </p:cNvPr>
            <p:cNvSpPr/>
            <p:nvPr/>
          </p:nvSpPr>
          <p:spPr>
            <a:xfrm>
              <a:off x="3896390" y="501871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확인</a:t>
              </a:r>
              <a:endParaRPr lang="en-US" sz="1050" dirty="0">
                <a:solidFill>
                  <a:schemeClr val="bg1"/>
                </a:solidFill>
                <a:latin typeface="Segoe UI" panose="020B0502040204020203" pitchFamily="34" charset="0"/>
                <a:cs typeface="Segoe UI" panose="020B0502040204020203" pitchFamily="34" charset="0"/>
              </a:endParaRPr>
            </a:p>
          </p:txBody>
        </p:sp>
        <p:sp>
          <p:nvSpPr>
            <p:cNvPr id="13" name="Button">
              <a:extLst>
                <a:ext uri="{FF2B5EF4-FFF2-40B4-BE49-F238E27FC236}">
                  <a16:creationId xmlns:a16="http://schemas.microsoft.com/office/drawing/2014/main" id="{44A2273B-E28B-6EAE-C673-4F4CD8FEF39A}"/>
                </a:ext>
              </a:extLst>
            </p:cNvPr>
            <p:cNvSpPr/>
            <p:nvPr/>
          </p:nvSpPr>
          <p:spPr>
            <a:xfrm>
              <a:off x="3391366" y="5025725"/>
              <a:ext cx="47153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sp>
        <p:nvSpPr>
          <p:cNvPr id="15" name="텍스트 개체 틀 14"/>
          <p:cNvSpPr>
            <a:spLocks noGrp="1"/>
          </p:cNvSpPr>
          <p:nvPr>
            <p:ph type="body" sz="quarter" idx="10"/>
          </p:nvPr>
        </p:nvSpPr>
        <p:spPr/>
        <p:txBody>
          <a:bodyPr/>
          <a:lstStyle/>
          <a:p>
            <a:r>
              <a:rPr lang="en-US" altLang="ko-KR" dirty="0" smtClean="0"/>
              <a:t>-</a:t>
            </a:r>
            <a:endParaRPr lang="ko-KR" altLang="en-US" dirty="0"/>
          </a:p>
        </p:txBody>
      </p:sp>
      <p:sp>
        <p:nvSpPr>
          <p:cNvPr id="16" name="텍스트 개체 틀 15"/>
          <p:cNvSpPr>
            <a:spLocks noGrp="1"/>
          </p:cNvSpPr>
          <p:nvPr>
            <p:ph type="body" sz="quarter" idx="11"/>
          </p:nvPr>
        </p:nvSpPr>
        <p:spPr/>
        <p:txBody>
          <a:bodyPr/>
          <a:lstStyle/>
          <a:p>
            <a:r>
              <a:rPr lang="en-US" altLang="ko-KR" dirty="0" smtClean="0"/>
              <a:t>-</a:t>
            </a:r>
            <a:endParaRPr lang="ko-KR" altLang="en-US" dirty="0"/>
          </a:p>
        </p:txBody>
      </p:sp>
      <p:sp>
        <p:nvSpPr>
          <p:cNvPr id="17" name="텍스트 개체 틀 16"/>
          <p:cNvSpPr>
            <a:spLocks noGrp="1"/>
          </p:cNvSpPr>
          <p:nvPr>
            <p:ph type="body" sz="quarter" idx="12"/>
          </p:nvPr>
        </p:nvSpPr>
        <p:spPr/>
        <p:txBody>
          <a:bodyPr/>
          <a:lstStyle/>
          <a:p>
            <a:r>
              <a:rPr lang="ko-KR" altLang="en-US" dirty="0" smtClean="0"/>
              <a:t>정산서 수정 확인</a:t>
            </a:r>
            <a:endParaRPr lang="ko-KR" altLang="en-US" dirty="0"/>
          </a:p>
        </p:txBody>
      </p:sp>
      <p:sp>
        <p:nvSpPr>
          <p:cNvPr id="18" name="텍스트 개체 틀 17"/>
          <p:cNvSpPr>
            <a:spLocks noGrp="1"/>
          </p:cNvSpPr>
          <p:nvPr>
            <p:ph type="body" sz="quarter" idx="13"/>
          </p:nvPr>
        </p:nvSpPr>
        <p:spPr/>
        <p:txBody>
          <a:bodyPr/>
          <a:lstStyle/>
          <a:p>
            <a:r>
              <a:rPr lang="en-US" altLang="ko-KR" dirty="0" smtClean="0"/>
              <a:t>-</a:t>
            </a:r>
            <a:endParaRPr lang="ko-KR" altLang="en-US" dirty="0"/>
          </a:p>
        </p:txBody>
      </p:sp>
    </p:spTree>
    <p:extLst>
      <p:ext uri="{BB962C8B-B14F-4D97-AF65-F5344CB8AC3E}">
        <p14:creationId xmlns:p14="http://schemas.microsoft.com/office/powerpoint/2010/main" val="51827777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normAutofit/>
          </a:bodyPr>
          <a:lstStyle/>
          <a:p>
            <a:r>
              <a:rPr lang="en-US" altLang="ko-KR" dirty="0"/>
              <a:t>AG05020402000</a:t>
            </a:r>
            <a:endParaRPr lang="ko-KR" altLang="en-US" dirty="0"/>
          </a:p>
        </p:txBody>
      </p:sp>
      <p:sp>
        <p:nvSpPr>
          <p:cNvPr id="16" name="텍스트 개체 틀 15"/>
          <p:cNvSpPr>
            <a:spLocks noGrp="1"/>
          </p:cNvSpPr>
          <p:nvPr>
            <p:ph type="body" sz="quarter" idx="12"/>
          </p:nvPr>
        </p:nvSpPr>
        <p:spPr/>
        <p:txBody>
          <a:bodyPr/>
          <a:lstStyle/>
          <a:p>
            <a:r>
              <a:rPr lang="ko-KR" altLang="en-US" dirty="0"/>
              <a:t>추가 및 공제내역</a:t>
            </a:r>
            <a:r>
              <a:rPr lang="en-US" altLang="ko-KR" dirty="0"/>
              <a:t>-</a:t>
            </a:r>
            <a:r>
              <a:rPr lang="ko-KR" altLang="en-US" dirty="0"/>
              <a:t> 모달</a:t>
            </a:r>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smtClean="0"/>
              <a:t>&gt; </a:t>
            </a:r>
            <a:r>
              <a:rPr lang="ko-KR" altLang="en-US" dirty="0" smtClean="0"/>
              <a:t>행사 상세보기 </a:t>
            </a:r>
            <a:r>
              <a:rPr lang="en-US" altLang="ko-KR" dirty="0" smtClean="0"/>
              <a:t>&gt;  </a:t>
            </a:r>
            <a:r>
              <a:rPr lang="ko-KR" altLang="en-US" dirty="0" smtClean="0"/>
              <a:t>회원정산</a:t>
            </a:r>
            <a:r>
              <a:rPr lang="en-US" altLang="ko-KR" dirty="0" smtClean="0"/>
              <a:t> </a:t>
            </a:r>
            <a:endParaRPr lang="ko-KR" altLang="en-US" dirty="0"/>
          </a:p>
        </p:txBody>
      </p:sp>
      <p:sp>
        <p:nvSpPr>
          <p:cNvPr id="7" name="Border">
            <a:extLst>
              <a:ext uri="{FF2B5EF4-FFF2-40B4-BE49-F238E27FC236}">
                <a16:creationId xmlns:a16="http://schemas.microsoft.com/office/drawing/2014/main" id="{2974E026-62E0-8EB9-05C8-FAB641E50BF5}"/>
              </a:ext>
            </a:extLst>
          </p:cNvPr>
          <p:cNvSpPr/>
          <p:nvPr/>
        </p:nvSpPr>
        <p:spPr>
          <a:xfrm>
            <a:off x="2740663" y="1339667"/>
            <a:ext cx="4359133" cy="421640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추가 및 공제내역</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2740662" y="1966305"/>
            <a:ext cx="4359134"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2738879" y="4877372"/>
            <a:ext cx="4356334"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6787807" y="1557492"/>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9" name="Input">
            <a:extLst>
              <a:ext uri="{FF2B5EF4-FFF2-40B4-BE49-F238E27FC236}">
                <a16:creationId xmlns:a16="http://schemas.microsoft.com/office/drawing/2014/main" id="{DFAFF919-A723-FB98-320A-094FD86E6017}"/>
              </a:ext>
            </a:extLst>
          </p:cNvPr>
          <p:cNvSpPr/>
          <p:nvPr/>
        </p:nvSpPr>
        <p:spPr>
          <a:xfrm>
            <a:off x="5960429" y="2214877"/>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6540396" y="5051188"/>
            <a:ext cx="448647"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graphicFrame>
        <p:nvGraphicFramePr>
          <p:cNvPr id="26" name="표 48">
            <a:extLst>
              <a:ext uri="{FF2B5EF4-FFF2-40B4-BE49-F238E27FC236}">
                <a16:creationId xmlns:a16="http://schemas.microsoft.com/office/drawing/2014/main" id="{C9B371E0-E703-5D04-2159-CB4857807E5E}"/>
              </a:ext>
            </a:extLst>
          </p:cNvPr>
          <p:cNvGraphicFramePr>
            <a:graphicFrameLocks noGrp="1"/>
          </p:cNvGraphicFramePr>
          <p:nvPr/>
        </p:nvGraphicFramePr>
        <p:xfrm>
          <a:off x="2922201" y="2842061"/>
          <a:ext cx="3922516" cy="1668079"/>
        </p:xfrm>
        <a:graphic>
          <a:graphicData uri="http://schemas.openxmlformats.org/drawingml/2006/table">
            <a:tbl>
              <a:tblPr firstRow="1" bandRow="1">
                <a:tableStyleId>{F2DE63D5-997A-4646-A377-4702673A728D}</a:tableStyleId>
              </a:tblPr>
              <a:tblGrid>
                <a:gridCol w="836999">
                  <a:extLst>
                    <a:ext uri="{9D8B030D-6E8A-4147-A177-3AD203B41FA5}">
                      <a16:colId xmlns:a16="http://schemas.microsoft.com/office/drawing/2014/main" val="3997906638"/>
                    </a:ext>
                  </a:extLst>
                </a:gridCol>
                <a:gridCol w="1124259">
                  <a:extLst>
                    <a:ext uri="{9D8B030D-6E8A-4147-A177-3AD203B41FA5}">
                      <a16:colId xmlns:a16="http://schemas.microsoft.com/office/drawing/2014/main" val="346551862"/>
                    </a:ext>
                  </a:extLst>
                </a:gridCol>
                <a:gridCol w="980629">
                  <a:extLst>
                    <a:ext uri="{9D8B030D-6E8A-4147-A177-3AD203B41FA5}">
                      <a16:colId xmlns:a16="http://schemas.microsoft.com/office/drawing/2014/main" val="20002"/>
                    </a:ext>
                  </a:extLst>
                </a:gridCol>
                <a:gridCol w="980629">
                  <a:extLst>
                    <a:ext uri="{9D8B030D-6E8A-4147-A177-3AD203B41FA5}">
                      <a16:colId xmlns:a16="http://schemas.microsoft.com/office/drawing/2014/main" val="2189235125"/>
                    </a:ext>
                  </a:extLst>
                </a:gridCol>
              </a:tblGrid>
              <a:tr h="228991">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34" name="Checkbox"/>
          <p:cNvGrpSpPr/>
          <p:nvPr/>
        </p:nvGrpSpPr>
        <p:grpSpPr>
          <a:xfrm>
            <a:off x="3282364" y="3322124"/>
            <a:ext cx="224671" cy="194081"/>
            <a:chOff x="863600" y="1287107"/>
            <a:chExt cx="193795" cy="167409"/>
          </a:xfrm>
        </p:grpSpPr>
        <p:grpSp>
          <p:nvGrpSpPr>
            <p:cNvPr id="35" name="Checkbox"/>
            <p:cNvGrpSpPr/>
            <p:nvPr/>
          </p:nvGrpSpPr>
          <p:grpSpPr>
            <a:xfrm>
              <a:off x="863600" y="1306515"/>
              <a:ext cx="128588" cy="128588"/>
              <a:chOff x="863600" y="1311275"/>
              <a:chExt cx="128588" cy="128588"/>
            </a:xfrm>
          </p:grpSpPr>
          <p:sp>
            <p:nvSpPr>
              <p:cNvPr id="38" name="Box"/>
              <p:cNvSpPr>
                <a:spLocks noChangeAspect="1" noChangeArrowheads="1"/>
              </p:cNvSpPr>
              <p:nvPr/>
            </p:nvSpPr>
            <p:spPr bwMode="auto">
              <a:xfrm>
                <a:off x="863600" y="1311275"/>
                <a:ext cx="128588" cy="128588"/>
              </a:xfrm>
              <a:prstGeom prst="rect">
                <a:avLst/>
              </a:prstGeom>
              <a:solidFill>
                <a:srgbClr val="0D6EFD"/>
              </a:solidFill>
              <a:ln w="6350" cap="flat">
                <a:solidFill>
                  <a:srgbClr val="3272DD"/>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9" name="Check"/>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37" name="Text"/>
            <p:cNvSpPr txBox="1"/>
            <p:nvPr/>
          </p:nvSpPr>
          <p:spPr>
            <a:xfrm>
              <a:off x="1057305" y="1287107"/>
              <a:ext cx="90" cy="167409"/>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700" b="1" noProof="1">
                <a:solidFill>
                  <a:srgbClr val="5F5F5F"/>
                </a:solidFill>
                <a:latin typeface="Segoe UI" panose="020B0502040204020203" pitchFamily="34" charset="0"/>
                <a:cs typeface="Segoe UI" panose="020B0502040204020203" pitchFamily="34" charset="0"/>
              </a:endParaRPr>
            </a:p>
          </p:txBody>
        </p:sp>
      </p:grpSp>
      <p:grpSp>
        <p:nvGrpSpPr>
          <p:cNvPr id="43" name="Checkbox"/>
          <p:cNvGrpSpPr/>
          <p:nvPr/>
        </p:nvGrpSpPr>
        <p:grpSpPr>
          <a:xfrm>
            <a:off x="3279122" y="3036916"/>
            <a:ext cx="215316" cy="288650"/>
            <a:chOff x="863600" y="1240908"/>
            <a:chExt cx="193797" cy="259803"/>
          </a:xfrm>
        </p:grpSpPr>
        <p:sp>
          <p:nvSpPr>
            <p:cNvPr id="44"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5"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46" name="Checkbox"/>
          <p:cNvGrpSpPr/>
          <p:nvPr/>
        </p:nvGrpSpPr>
        <p:grpSpPr>
          <a:xfrm>
            <a:off x="3285369" y="3519516"/>
            <a:ext cx="215316" cy="288650"/>
            <a:chOff x="863600" y="1240908"/>
            <a:chExt cx="193797" cy="259803"/>
          </a:xfrm>
        </p:grpSpPr>
        <p:sp>
          <p:nvSpPr>
            <p:cNvPr id="47"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8"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49" name="Checkbox"/>
          <p:cNvGrpSpPr/>
          <p:nvPr/>
        </p:nvGrpSpPr>
        <p:grpSpPr>
          <a:xfrm>
            <a:off x="3285369" y="3761882"/>
            <a:ext cx="215316" cy="288650"/>
            <a:chOff x="863600" y="1240908"/>
            <a:chExt cx="193797" cy="259803"/>
          </a:xfrm>
        </p:grpSpPr>
        <p:sp>
          <p:nvSpPr>
            <p:cNvPr id="50"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1"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52" name="Checkbox"/>
          <p:cNvGrpSpPr/>
          <p:nvPr/>
        </p:nvGrpSpPr>
        <p:grpSpPr>
          <a:xfrm>
            <a:off x="3285369" y="4003040"/>
            <a:ext cx="215316" cy="288650"/>
            <a:chOff x="863600" y="1240908"/>
            <a:chExt cx="193797" cy="259803"/>
          </a:xfrm>
        </p:grpSpPr>
        <p:sp>
          <p:nvSpPr>
            <p:cNvPr id="53"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4"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55" name="Checkbox"/>
          <p:cNvGrpSpPr/>
          <p:nvPr/>
        </p:nvGrpSpPr>
        <p:grpSpPr>
          <a:xfrm>
            <a:off x="3286327" y="4250548"/>
            <a:ext cx="215316" cy="288650"/>
            <a:chOff x="863600" y="1240908"/>
            <a:chExt cx="193797" cy="259803"/>
          </a:xfrm>
        </p:grpSpPr>
        <p:sp>
          <p:nvSpPr>
            <p:cNvPr id="56"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7"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sp>
        <p:nvSpPr>
          <p:cNvPr id="61" name="Input">
            <a:extLst>
              <a:ext uri="{FF2B5EF4-FFF2-40B4-BE49-F238E27FC236}">
                <a16:creationId xmlns:a16="http://schemas.microsoft.com/office/drawing/2014/main" id="{1663E430-68E4-24BF-1A9D-9CC11F3FE5BE}"/>
              </a:ext>
            </a:extLst>
          </p:cNvPr>
          <p:cNvSpPr/>
          <p:nvPr/>
        </p:nvSpPr>
        <p:spPr>
          <a:xfrm>
            <a:off x="2921540" y="2214877"/>
            <a:ext cx="282521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Segoe UI" panose="020B0502040204020203" pitchFamily="34" charset="0"/>
                <a:cs typeface="Segoe UI" panose="020B0502040204020203" pitchFamily="34" charset="0"/>
              </a:rPr>
              <a:t>검색어입력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27725136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lstStyle/>
          <a:p>
            <a:r>
              <a:rPr lang="en-US" altLang="ko-KR" dirty="0" smtClean="0"/>
              <a:t>-</a:t>
            </a:r>
            <a:endParaRPr lang="ko-KR" altLang="en-US" dirty="0"/>
          </a:p>
        </p:txBody>
      </p:sp>
      <p:sp>
        <p:nvSpPr>
          <p:cNvPr id="3" name="텍스트 개체 틀 2"/>
          <p:cNvSpPr>
            <a:spLocks noGrp="1"/>
          </p:cNvSpPr>
          <p:nvPr>
            <p:ph type="body" sz="quarter" idx="11"/>
          </p:nvPr>
        </p:nvSpPr>
        <p:spPr/>
        <p:txBody>
          <a:bodyPr/>
          <a:lstStyle/>
          <a:p>
            <a:r>
              <a:rPr lang="en-US" altLang="ko-KR" dirty="0" smtClean="0"/>
              <a:t>-</a:t>
            </a:r>
            <a:endParaRPr lang="ko-KR" altLang="en-US" dirty="0"/>
          </a:p>
        </p:txBody>
      </p:sp>
      <p:sp>
        <p:nvSpPr>
          <p:cNvPr id="4" name="텍스트 개체 틀 3"/>
          <p:cNvSpPr>
            <a:spLocks noGrp="1"/>
          </p:cNvSpPr>
          <p:nvPr>
            <p:ph type="body" sz="quarter" idx="12"/>
          </p:nvPr>
        </p:nvSpPr>
        <p:spPr/>
        <p:txBody>
          <a:bodyPr/>
          <a:lstStyle/>
          <a:p>
            <a:r>
              <a:rPr lang="ko-KR" altLang="en-US" dirty="0" smtClean="0"/>
              <a:t>정산서 미리보기</a:t>
            </a:r>
            <a:endParaRPr lang="ko-KR" altLang="en-US" dirty="0"/>
          </a:p>
        </p:txBody>
      </p:sp>
      <p:sp>
        <p:nvSpPr>
          <p:cNvPr id="5" name="텍스트 개체 틀 4"/>
          <p:cNvSpPr>
            <a:spLocks noGrp="1"/>
          </p:cNvSpPr>
          <p:nvPr>
            <p:ph type="body" sz="quarter" idx="13"/>
          </p:nvPr>
        </p:nvSpPr>
        <p:spPr/>
        <p:txBody>
          <a:bodyPr/>
          <a:lstStyle/>
          <a:p>
            <a:r>
              <a:rPr lang="en-US" altLang="ko-KR" dirty="0" smtClean="0"/>
              <a:t>-</a:t>
            </a:r>
            <a:endParaRPr lang="ko-KR" altLang="en-US" dirty="0"/>
          </a:p>
        </p:txBody>
      </p:sp>
      <p:sp>
        <p:nvSpPr>
          <p:cNvPr id="6" name="직사각형 5"/>
          <p:cNvSpPr/>
          <p:nvPr/>
        </p:nvSpPr>
        <p:spPr>
          <a:xfrm>
            <a:off x="1781908" y="3173215"/>
            <a:ext cx="6096000" cy="369332"/>
          </a:xfrm>
          <a:prstGeom prst="rect">
            <a:avLst/>
          </a:prstGeom>
        </p:spPr>
        <p:txBody>
          <a:bodyPr>
            <a:spAutoFit/>
          </a:bodyPr>
          <a:lstStyle/>
          <a:p>
            <a:pPr algn="ctr"/>
            <a:r>
              <a:rPr lang="en-US" altLang="ko-KR" dirty="0" smtClean="0">
                <a:solidFill>
                  <a:schemeClr val="bg1">
                    <a:lumMod val="50000"/>
                  </a:schemeClr>
                </a:solidFill>
              </a:rPr>
              <a:t>@</a:t>
            </a:r>
            <a:r>
              <a:rPr lang="ko-KR" altLang="en-US" dirty="0" smtClean="0">
                <a:solidFill>
                  <a:schemeClr val="bg1">
                    <a:lumMod val="50000"/>
                  </a:schemeClr>
                </a:solidFill>
              </a:rPr>
              <a:t>정산서 미리보기 화면 </a:t>
            </a:r>
            <a:endParaRPr lang="ko-KR" altLang="en-US" dirty="0">
              <a:solidFill>
                <a:schemeClr val="bg1">
                  <a:lumMod val="50000"/>
                </a:schemeClr>
              </a:solidFill>
            </a:endParaRPr>
          </a:p>
        </p:txBody>
      </p:sp>
      <p:sp>
        <p:nvSpPr>
          <p:cNvPr id="8" name="TextBox 7">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dirty="0">
                <a:solidFill>
                  <a:srgbClr val="000000"/>
                </a:solidFill>
                <a:latin typeface="Noto Sans Korean"/>
              </a:rPr>
              <a:t>No.</a:t>
            </a:r>
            <a:r>
              <a:rPr lang="ko-KR" altLang="en-US" sz="1600" dirty="0">
                <a:solidFill>
                  <a:srgbClr val="000000"/>
                </a:solidFill>
                <a:latin typeface="Noto Sans Korean"/>
              </a:rPr>
              <a:t> </a:t>
            </a:r>
            <a:r>
              <a:rPr lang="en-US" altLang="ko-KR" sz="1600" b="0" i="0" dirty="0">
                <a:solidFill>
                  <a:srgbClr val="000000"/>
                </a:solidFill>
                <a:effectLst/>
                <a:latin typeface="Noto Sans Korean"/>
              </a:rPr>
              <a:t>2022101100023</a:t>
            </a:r>
            <a:endParaRPr lang="ko-KR" altLang="en-US" sz="1600" dirty="0">
              <a:solidFill>
                <a:schemeClr val="bg1">
                  <a:lumMod val="50000"/>
                </a:schemeClr>
              </a:solidFill>
            </a:endParaRPr>
          </a:p>
        </p:txBody>
      </p:sp>
      <p:sp>
        <p:nvSpPr>
          <p:cNvPr id="9" name="TextBox 8">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dirty="0">
                <a:solidFill>
                  <a:schemeClr val="bg1">
                    <a:lumMod val="50000"/>
                  </a:schemeClr>
                </a:solidFill>
              </a:rPr>
              <a:t>상품정보</a:t>
            </a:r>
          </a:p>
        </p:txBody>
      </p:sp>
      <p:sp>
        <p:nvSpPr>
          <p:cNvPr id="10" name="TextBox 9">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1" name="직선 연결선 10">
            <a:extLst>
              <a:ext uri="{FF2B5EF4-FFF2-40B4-BE49-F238E27FC236}">
                <a16:creationId xmlns:a16="http://schemas.microsoft.com/office/drawing/2014/main" id="{8342E92B-4A56-387C-B7C7-994096FE49D9}"/>
              </a:ext>
            </a:extLst>
          </p:cNvPr>
          <p:cNvCxnSpPr>
            <a:cxnSpLocks/>
          </p:cNvCxnSpPr>
          <p:nvPr/>
        </p:nvCxnSpPr>
        <p:spPr>
          <a:xfrm>
            <a:off x="2689282" y="1091572"/>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2" name="직선 연결선 11">
            <a:extLst>
              <a:ext uri="{FF2B5EF4-FFF2-40B4-BE49-F238E27FC236}">
                <a16:creationId xmlns:a16="http://schemas.microsoft.com/office/drawing/2014/main" id="{D7B44583-35FE-BAF6-3954-C6C92822E5AA}"/>
              </a:ext>
            </a:extLst>
          </p:cNvPr>
          <p:cNvCxnSpPr>
            <a:cxnSpLocks/>
          </p:cNvCxnSpPr>
          <p:nvPr/>
        </p:nvCxnSpPr>
        <p:spPr>
          <a:xfrm>
            <a:off x="3534705" y="1091173"/>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3" name="직선 연결선 12">
            <a:extLst>
              <a:ext uri="{FF2B5EF4-FFF2-40B4-BE49-F238E27FC236}">
                <a16:creationId xmlns:a16="http://schemas.microsoft.com/office/drawing/2014/main" id="{A554E66A-054F-9E40-CBC1-8721DC66FC37}"/>
              </a:ext>
            </a:extLst>
          </p:cNvPr>
          <p:cNvCxnSpPr>
            <a:cxnSpLocks/>
          </p:cNvCxnSpPr>
          <p:nvPr/>
        </p:nvCxnSpPr>
        <p:spPr>
          <a:xfrm>
            <a:off x="4423437" y="1091173"/>
            <a:ext cx="88873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6FDA4F7B-4776-90DC-1439-9768BA0CDBEB}"/>
              </a:ext>
            </a:extLst>
          </p:cNvPr>
          <p:cNvSpPr txBox="1"/>
          <p:nvPr/>
        </p:nvSpPr>
        <p:spPr>
          <a:xfrm>
            <a:off x="4936943" y="782337"/>
            <a:ext cx="748923" cy="261610"/>
          </a:xfrm>
          <a:prstGeom prst="rect">
            <a:avLst/>
          </a:prstGeom>
          <a:noFill/>
        </p:spPr>
        <p:txBody>
          <a:bodyPr wrap="none" rtlCol="0">
            <a:spAutoFit/>
          </a:bodyPr>
          <a:lstStyle/>
          <a:p>
            <a:pPr algn="ctr"/>
            <a:r>
              <a:rPr lang="ko-KR" altLang="en-US" sz="1100" dirty="0" smtClean="0">
                <a:solidFill>
                  <a:srgbClr val="0D6EFD"/>
                </a:solidFill>
              </a:rPr>
              <a:t>회원정산</a:t>
            </a:r>
            <a:endParaRPr lang="ko-KR" altLang="en-US" sz="1100" dirty="0">
              <a:solidFill>
                <a:srgbClr val="0D6EFD"/>
              </a:solidFill>
            </a:endParaRPr>
          </a:p>
        </p:txBody>
      </p:sp>
      <p:cxnSp>
        <p:nvCxnSpPr>
          <p:cNvPr id="15" name="직선 연결선 14">
            <a:extLst>
              <a:ext uri="{FF2B5EF4-FFF2-40B4-BE49-F238E27FC236}">
                <a16:creationId xmlns:a16="http://schemas.microsoft.com/office/drawing/2014/main" id="{9F53BEFF-7549-8D03-6CB8-90D825490556}"/>
              </a:ext>
            </a:extLst>
          </p:cNvPr>
          <p:cNvCxnSpPr>
            <a:cxnSpLocks/>
          </p:cNvCxnSpPr>
          <p:nvPr/>
        </p:nvCxnSpPr>
        <p:spPr>
          <a:xfrm>
            <a:off x="4867037" y="1091173"/>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당사정산</a:t>
            </a:r>
            <a:endParaRPr lang="ko-KR" altLang="en-US" sz="1100" dirty="0">
              <a:solidFill>
                <a:schemeClr val="bg1">
                  <a:lumMod val="50000"/>
                </a:schemeClr>
              </a:solidFill>
            </a:endParaRPr>
          </a:p>
        </p:txBody>
      </p:sp>
      <p:cxnSp>
        <p:nvCxnSpPr>
          <p:cNvPr id="17" name="직선 연결선 16">
            <a:extLst>
              <a:ext uri="{FF2B5EF4-FFF2-40B4-BE49-F238E27FC236}">
                <a16:creationId xmlns:a16="http://schemas.microsoft.com/office/drawing/2014/main" id="{837F3324-DB3F-7C84-AF38-2455C7B2D44C}"/>
              </a:ext>
            </a:extLst>
          </p:cNvPr>
          <p:cNvCxnSpPr>
            <a:cxnSpLocks/>
          </p:cNvCxnSpPr>
          <p:nvPr/>
        </p:nvCxnSpPr>
        <p:spPr>
          <a:xfrm>
            <a:off x="5624945" y="1091173"/>
            <a:ext cx="1453557"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19" name="TextBox 18">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0"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21" name="그룹 2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22" name="타원 2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28" name="사각형: 둥근 모서리 16">
            <a:extLst>
              <a:ext uri="{FF2B5EF4-FFF2-40B4-BE49-F238E27FC236}">
                <a16:creationId xmlns:a16="http://schemas.microsoft.com/office/drawing/2014/main" id="{B5A319B2-9DB9-8886-16BA-F1ED14BD4345}"/>
              </a:ext>
            </a:extLst>
          </p:cNvPr>
          <p:cNvSpPr/>
          <p:nvPr/>
        </p:nvSpPr>
        <p:spPr>
          <a:xfrm>
            <a:off x="153993" y="1174148"/>
            <a:ext cx="9390785"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TextBox 43">
            <a:extLst>
              <a:ext uri="{FF2B5EF4-FFF2-40B4-BE49-F238E27FC236}">
                <a16:creationId xmlns:a16="http://schemas.microsoft.com/office/drawing/2014/main" id="{FDDA8914-A4BF-FCA6-4C82-EA3C1838E7F4}"/>
              </a:ext>
            </a:extLst>
          </p:cNvPr>
          <p:cNvSpPr txBox="1"/>
          <p:nvPr/>
        </p:nvSpPr>
        <p:spPr>
          <a:xfrm>
            <a:off x="3167013"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현금영수증</a:t>
            </a:r>
            <a:endParaRPr lang="ko-KR" altLang="en-US" sz="1200" dirty="0">
              <a:solidFill>
                <a:schemeClr val="bg1">
                  <a:lumMod val="50000"/>
                </a:schemeClr>
              </a:solidFill>
            </a:endParaRPr>
          </a:p>
        </p:txBody>
      </p:sp>
      <p:sp>
        <p:nvSpPr>
          <p:cNvPr id="45" name="TextBox 44">
            <a:extLst>
              <a:ext uri="{FF2B5EF4-FFF2-40B4-BE49-F238E27FC236}">
                <a16:creationId xmlns:a16="http://schemas.microsoft.com/office/drawing/2014/main" id="{9D3EE38A-0871-7A68-6A10-C4A122FA2683}"/>
              </a:ext>
            </a:extLst>
          </p:cNvPr>
          <p:cNvSpPr txBox="1"/>
          <p:nvPr/>
        </p:nvSpPr>
        <p:spPr>
          <a:xfrm>
            <a:off x="1903419" y="1232973"/>
            <a:ext cx="863801" cy="276999"/>
          </a:xfrm>
          <a:prstGeom prst="rect">
            <a:avLst/>
          </a:prstGeom>
          <a:noFill/>
        </p:spPr>
        <p:txBody>
          <a:bodyPr wrap="square" rtlCol="0">
            <a:spAutoFit/>
          </a:bodyPr>
          <a:lstStyle/>
          <a:p>
            <a:pPr algn="ctr"/>
            <a:r>
              <a:rPr lang="ko-KR" altLang="en-US" sz="1200" dirty="0" smtClean="0">
                <a:solidFill>
                  <a:schemeClr val="bg1">
                    <a:lumMod val="50000"/>
                  </a:schemeClr>
                </a:solidFill>
              </a:rPr>
              <a:t>카드결제</a:t>
            </a:r>
            <a:endParaRPr lang="ko-KR" altLang="en-US" sz="1200" dirty="0">
              <a:solidFill>
                <a:schemeClr val="bg1">
                  <a:lumMod val="50000"/>
                </a:schemeClr>
              </a:solidFill>
            </a:endParaRPr>
          </a:p>
        </p:txBody>
      </p:sp>
      <p:cxnSp>
        <p:nvCxnSpPr>
          <p:cNvPr id="46" name="직선 연결선 45">
            <a:extLst>
              <a:ext uri="{FF2B5EF4-FFF2-40B4-BE49-F238E27FC236}">
                <a16:creationId xmlns:a16="http://schemas.microsoft.com/office/drawing/2014/main" id="{06190622-11D5-6E69-9257-A97B632C1AEA}"/>
              </a:ext>
            </a:extLst>
          </p:cNvPr>
          <p:cNvCxnSpPr>
            <a:cxnSpLocks/>
          </p:cNvCxnSpPr>
          <p:nvPr/>
        </p:nvCxnSpPr>
        <p:spPr>
          <a:xfrm>
            <a:off x="1723407" y="1564647"/>
            <a:ext cx="6030628"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47" name="직선 연결선 46">
            <a:extLst>
              <a:ext uri="{FF2B5EF4-FFF2-40B4-BE49-F238E27FC236}">
                <a16:creationId xmlns:a16="http://schemas.microsoft.com/office/drawing/2014/main" id="{65308393-1684-D8E4-8CDE-060B5A75B843}"/>
              </a:ext>
            </a:extLst>
          </p:cNvPr>
          <p:cNvCxnSpPr>
            <a:cxnSpLocks/>
          </p:cNvCxnSpPr>
          <p:nvPr/>
        </p:nvCxnSpPr>
        <p:spPr>
          <a:xfrm flipV="1">
            <a:off x="6401026" y="1564647"/>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48" name="TextBox 47">
            <a:extLst>
              <a:ext uri="{FF2B5EF4-FFF2-40B4-BE49-F238E27FC236}">
                <a16:creationId xmlns:a16="http://schemas.microsoft.com/office/drawing/2014/main" id="{FDDA8914-A4BF-FCA6-4C82-EA3C1838E7F4}"/>
              </a:ext>
            </a:extLst>
          </p:cNvPr>
          <p:cNvSpPr txBox="1"/>
          <p:nvPr/>
        </p:nvSpPr>
        <p:spPr>
          <a:xfrm>
            <a:off x="4795404" y="1232974"/>
            <a:ext cx="1377300" cy="276999"/>
          </a:xfrm>
          <a:prstGeom prst="rect">
            <a:avLst/>
          </a:prstGeom>
          <a:noFill/>
        </p:spPr>
        <p:txBody>
          <a:bodyPr wrap="square" rtlCol="0">
            <a:spAutoFit/>
          </a:bodyPr>
          <a:lstStyle/>
          <a:p>
            <a:pPr algn="ctr"/>
            <a:r>
              <a:rPr lang="ko-KR" altLang="en-US" sz="1200" dirty="0" smtClean="0">
                <a:solidFill>
                  <a:schemeClr val="bg1">
                    <a:lumMod val="50000"/>
                  </a:schemeClr>
                </a:solidFill>
              </a:rPr>
              <a:t>가상계좌</a:t>
            </a:r>
            <a:endParaRPr lang="ko-KR" altLang="en-US" sz="1200" dirty="0">
              <a:solidFill>
                <a:schemeClr val="bg1">
                  <a:lumMod val="50000"/>
                </a:schemeClr>
              </a:solidFill>
            </a:endParaRPr>
          </a:p>
        </p:txBody>
      </p:sp>
      <p:sp>
        <p:nvSpPr>
          <p:cNvPr id="49" name="TextBox 48">
            <a:extLst>
              <a:ext uri="{FF2B5EF4-FFF2-40B4-BE49-F238E27FC236}">
                <a16:creationId xmlns:a16="http://schemas.microsoft.com/office/drawing/2014/main" id="{FDDA8914-A4BF-FCA6-4C82-EA3C1838E7F4}"/>
              </a:ext>
            </a:extLst>
          </p:cNvPr>
          <p:cNvSpPr txBox="1"/>
          <p:nvPr/>
        </p:nvSpPr>
        <p:spPr>
          <a:xfrm>
            <a:off x="6376735" y="1230458"/>
            <a:ext cx="1377300" cy="276999"/>
          </a:xfrm>
          <a:prstGeom prst="rect">
            <a:avLst/>
          </a:prstGeom>
          <a:noFill/>
        </p:spPr>
        <p:txBody>
          <a:bodyPr wrap="square" rtlCol="0">
            <a:spAutoFit/>
          </a:bodyPr>
          <a:lstStyle/>
          <a:p>
            <a:pPr algn="ctr"/>
            <a:r>
              <a:rPr lang="ko-KR" altLang="en-US" sz="1200" dirty="0" smtClean="0">
                <a:solidFill>
                  <a:srgbClr val="0D6EFD"/>
                </a:solidFill>
              </a:rPr>
              <a:t>정산</a:t>
            </a:r>
            <a:r>
              <a:rPr lang="ko-KR" altLang="en-US" sz="1200" dirty="0">
                <a:solidFill>
                  <a:srgbClr val="0D6EFD"/>
                </a:solidFill>
              </a:rPr>
              <a:t>서</a:t>
            </a:r>
          </a:p>
        </p:txBody>
      </p:sp>
      <p:sp>
        <p:nvSpPr>
          <p:cNvPr id="31" name="직사각형 30">
            <a:extLst>
              <a:ext uri="{FF2B5EF4-FFF2-40B4-BE49-F238E27FC236}">
                <a16:creationId xmlns:a16="http://schemas.microsoft.com/office/drawing/2014/main" id="{D5891DE0-77A7-53DB-5BF6-64FEB39FAD4D}"/>
              </a:ext>
            </a:extLst>
          </p:cNvPr>
          <p:cNvSpPr/>
          <p:nvPr/>
        </p:nvSpPr>
        <p:spPr>
          <a:xfrm>
            <a:off x="9827753" y="758601"/>
            <a:ext cx="167505" cy="17811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24" name="TextBox 23"/>
          <p:cNvSpPr txBox="1"/>
          <p:nvPr/>
        </p:nvSpPr>
        <p:spPr>
          <a:xfrm>
            <a:off x="9884715" y="1174148"/>
            <a:ext cx="1764680" cy="900246"/>
          </a:xfrm>
          <a:prstGeom prst="rect">
            <a:avLst/>
          </a:prstGeom>
          <a:noFill/>
        </p:spPr>
        <p:txBody>
          <a:bodyPr wrap="square" rtlCol="0">
            <a:spAutoFit/>
          </a:bodyPr>
          <a:lstStyle/>
          <a:p>
            <a:r>
              <a:rPr lang="ko-KR" altLang="en-US" sz="1050" dirty="0" smtClean="0"/>
              <a:t>정산 출력 물과 유사한 양식으로 </a:t>
            </a:r>
            <a:r>
              <a:rPr lang="ko-KR" altLang="en-US" sz="1050" dirty="0" err="1" smtClean="0"/>
              <a:t>미리보기</a:t>
            </a:r>
            <a:r>
              <a:rPr lang="ko-KR" altLang="en-US" sz="1050" dirty="0" smtClean="0"/>
              <a:t> 화면이 구성됨</a:t>
            </a:r>
            <a:r>
              <a:rPr lang="en-US" altLang="ko-KR" sz="1050" dirty="0" smtClean="0"/>
              <a:t>. </a:t>
            </a:r>
            <a:r>
              <a:rPr lang="ko-KR" altLang="en-US" sz="1050" dirty="0" smtClean="0"/>
              <a:t>디자인 파일</a:t>
            </a:r>
            <a:r>
              <a:rPr lang="en-US" altLang="ko-KR" sz="1050" dirty="0" smtClean="0"/>
              <a:t>(</a:t>
            </a:r>
            <a:r>
              <a:rPr lang="en-US" altLang="ko-KR" sz="1050" dirty="0" err="1" smtClean="0"/>
              <a:t>ppt</a:t>
            </a:r>
            <a:r>
              <a:rPr lang="en-US" altLang="ko-KR" sz="1050" dirty="0" smtClean="0"/>
              <a:t>) </a:t>
            </a:r>
            <a:r>
              <a:rPr lang="ko-KR" altLang="en-US" sz="1050" dirty="0" smtClean="0"/>
              <a:t>제공 </a:t>
            </a:r>
            <a:r>
              <a:rPr lang="en-US" altLang="ko-KR" sz="1050" dirty="0" smtClean="0"/>
              <a:t>– Slack </a:t>
            </a:r>
            <a:r>
              <a:rPr lang="ko-KR" altLang="en-US" sz="1050" dirty="0" smtClean="0"/>
              <a:t>공유 </a:t>
            </a:r>
            <a:r>
              <a:rPr lang="en-US" altLang="ko-KR" sz="1050" dirty="0" smtClean="0"/>
              <a:t>: </a:t>
            </a:r>
            <a:r>
              <a:rPr lang="ko-KR" altLang="en-US" sz="1050" dirty="0" err="1" smtClean="0"/>
              <a:t>신수호</a:t>
            </a:r>
            <a:r>
              <a:rPr lang="ko-KR" altLang="en-US" sz="1050" dirty="0" smtClean="0"/>
              <a:t> 디자이너</a:t>
            </a:r>
            <a:endParaRPr lang="ko-KR" altLang="en-US" sz="1050" dirty="0"/>
          </a:p>
        </p:txBody>
      </p:sp>
    </p:spTree>
    <p:extLst>
      <p:ext uri="{BB962C8B-B14F-4D97-AF65-F5344CB8AC3E}">
        <p14:creationId xmlns:p14="http://schemas.microsoft.com/office/powerpoint/2010/main" val="3580055798"/>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410210744"/>
              </p:ext>
            </p:extLst>
          </p:nvPr>
        </p:nvGraphicFramePr>
        <p:xfrm>
          <a:off x="9697979" y="526664"/>
          <a:ext cx="2486401" cy="5145594"/>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smtClean="0">
                          <a:latin typeface="Pretendard" panose="02000503000000020004" pitchFamily="50" charset="-127"/>
                          <a:ea typeface="Pretendard" panose="02000503000000020004" pitchFamily="50" charset="-127"/>
                          <a:cs typeface="Pretendard" panose="02000503000000020004" pitchFamily="50" charset="-127"/>
                        </a:rPr>
                        <a:t>기본제공비용</a:t>
                      </a:r>
                      <a:r>
                        <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smtClean="0">
                          <a:latin typeface="Pretendard" panose="02000503000000020004" pitchFamily="50" charset="-127"/>
                          <a:ea typeface="Pretendard" panose="02000503000000020004" pitchFamily="50" charset="-127"/>
                          <a:cs typeface="Pretendard" panose="02000503000000020004" pitchFamily="50" charset="-127"/>
                        </a:rPr>
                        <a:t>구입</a:t>
                      </a:r>
                      <a:r>
                        <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dirty="0" smtClean="0">
                          <a:latin typeface="Pretendard" panose="02000503000000020004" pitchFamily="50" charset="-127"/>
                          <a:ea typeface="Pretendard" panose="02000503000000020004" pitchFamily="50" charset="-127"/>
                          <a:cs typeface="Pretendard" panose="02000503000000020004" pitchFamily="50" charset="-127"/>
                        </a:rPr>
                        <a:t>에 추가되는 내용들은</a:t>
                      </a:r>
                      <a:endPar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smtClean="0">
                          <a:latin typeface="Pretendard" panose="02000503000000020004" pitchFamily="50" charset="-127"/>
                          <a:ea typeface="Pretendard" panose="02000503000000020004" pitchFamily="50" charset="-127"/>
                          <a:cs typeface="Pretendard" panose="02000503000000020004" pitchFamily="50" charset="-127"/>
                        </a:rPr>
                        <a:t>상품스펙을 만들면서 협력업체 단가관리</a:t>
                      </a:r>
                      <a:r>
                        <a:rPr lang="ko-KR" altLang="en-US" sz="800" b="0" baseline="0" dirty="0" smtClean="0">
                          <a:latin typeface="Pretendard" panose="02000503000000020004" pitchFamily="50" charset="-127"/>
                          <a:ea typeface="Pretendard" panose="02000503000000020004" pitchFamily="50" charset="-127"/>
                          <a:cs typeface="Pretendard" panose="02000503000000020004" pitchFamily="50" charset="-127"/>
                        </a:rPr>
                        <a:t>에 등록된 내용과 연동</a:t>
                      </a:r>
                      <a:r>
                        <a:rPr lang="en-US" altLang="ko-KR" sz="800" b="0" baseline="0" dirty="0" smtClean="0">
                          <a:latin typeface="Pretendard" panose="02000503000000020004" pitchFamily="50" charset="-127"/>
                          <a:ea typeface="Pretendard" panose="02000503000000020004" pitchFamily="50" charset="-127"/>
                          <a:cs typeface="Pretendard" panose="02000503000000020004" pitchFamily="50" charset="-127"/>
                        </a:rPr>
                        <a:t>, </a:t>
                      </a:r>
                      <a:r>
                        <a:rPr lang="en-US" altLang="ko-KR" sz="800" b="0" baseline="0" dirty="0" smtClean="0">
                          <a:solidFill>
                            <a:srgbClr val="FF0000"/>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baseline="0" dirty="0" smtClean="0">
                          <a:solidFill>
                            <a:srgbClr val="FF0000"/>
                          </a:solidFill>
                          <a:latin typeface="Pretendard" panose="02000503000000020004" pitchFamily="50" charset="-127"/>
                          <a:ea typeface="Pretendard" panose="02000503000000020004" pitchFamily="50" charset="-127"/>
                          <a:cs typeface="Pretendard" panose="02000503000000020004" pitchFamily="50" charset="-127"/>
                        </a:rPr>
                        <a:t>기본제공비용에서 도우미와 장례예식사가 분리되어 입력</a:t>
                      </a:r>
                      <a:endPar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기본제공비용</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구입</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에서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품목 추가시 로드</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수정 및 입력 가능한 항목</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결제방법</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수량</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금액</a:t>
                      </a:r>
                      <a:r>
                        <a:rPr lang="en-US" altLang="ko-KR"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비고</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1-1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“3”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기본제공비용</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구입</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에서 품목 추가시 로드</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수정 및 입력 가능한 항목</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결제방법</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수량</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금액</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비고</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1-2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1"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결제방법</a:t>
                      </a:r>
                      <a:r>
                        <a:rPr kumimoji="1" lang="en-US" altLang="ko-KR" sz="800" b="1"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r>
                        <a:rPr lang="ko-KR" altLang="en-US" sz="800" dirty="0"/>
                        <a:t>본사현금영수증 발행</a:t>
                      </a:r>
                    </a:p>
                    <a:p>
                      <a:r>
                        <a:rPr lang="ko-KR" altLang="en-US" sz="800" dirty="0"/>
                        <a:t>간이영수증 발행</a:t>
                      </a:r>
                    </a:p>
                    <a:p>
                      <a:r>
                        <a:rPr lang="ko-KR" altLang="en-US" sz="800" dirty="0"/>
                        <a:t>카드</a:t>
                      </a:r>
                    </a:p>
                    <a:p>
                      <a:r>
                        <a:rPr lang="ko-KR" altLang="en-US" sz="800" dirty="0"/>
                        <a:t>강준호</a:t>
                      </a:r>
                      <a:r>
                        <a:rPr lang="en-US" altLang="ko-KR" sz="800" dirty="0"/>
                        <a:t>(7275)</a:t>
                      </a:r>
                    </a:p>
                    <a:p>
                      <a:r>
                        <a:rPr lang="ko-KR" altLang="en-US" sz="800" dirty="0"/>
                        <a:t>김기웅</a:t>
                      </a:r>
                      <a:r>
                        <a:rPr lang="en-US" altLang="ko-KR" sz="800" dirty="0"/>
                        <a:t>(7200)</a:t>
                      </a:r>
                    </a:p>
                    <a:p>
                      <a:r>
                        <a:rPr lang="ko-KR" altLang="en-US" sz="800" dirty="0"/>
                        <a:t>정상환</a:t>
                      </a:r>
                      <a:r>
                        <a:rPr lang="en-US" altLang="ko-KR" sz="800" dirty="0"/>
                        <a:t>(7218)</a:t>
                      </a:r>
                    </a:p>
                    <a:p>
                      <a:r>
                        <a:rPr lang="ko-KR" altLang="en-US" sz="800" dirty="0"/>
                        <a:t>황태수</a:t>
                      </a:r>
                      <a:r>
                        <a:rPr lang="en-US" altLang="ko-KR" sz="800" dirty="0"/>
                        <a:t>(7184)</a:t>
                      </a:r>
                    </a:p>
                    <a:p>
                      <a:r>
                        <a:rPr lang="ko-KR" altLang="en-US" sz="800" dirty="0"/>
                        <a:t>한아영</a:t>
                      </a:r>
                      <a:r>
                        <a:rPr lang="en-US" altLang="ko-KR" sz="800" dirty="0"/>
                        <a:t>(3710)</a:t>
                      </a:r>
                    </a:p>
                    <a:p>
                      <a:r>
                        <a:rPr lang="ko-KR" altLang="en-US" sz="800" dirty="0"/>
                        <a:t>라이프</a:t>
                      </a:r>
                      <a:r>
                        <a:rPr lang="en-US" altLang="ko-KR" sz="800" dirty="0"/>
                        <a:t>(7267)</a:t>
                      </a:r>
                    </a:p>
                    <a:p>
                      <a:r>
                        <a:rPr lang="ko-KR" altLang="en-US" sz="800" dirty="0"/>
                        <a:t>나눔</a:t>
                      </a:r>
                      <a:r>
                        <a:rPr lang="en-US" altLang="ko-KR" sz="800" dirty="0"/>
                        <a:t>(7234)</a:t>
                      </a:r>
                    </a:p>
                    <a:p>
                      <a:r>
                        <a:rPr lang="ko-KR" altLang="en-US" sz="800" dirty="0"/>
                        <a:t>효담</a:t>
                      </a:r>
                      <a:r>
                        <a:rPr lang="en-US" altLang="ko-KR" sz="800" dirty="0"/>
                        <a:t>(8404)</a:t>
                      </a:r>
                    </a:p>
                    <a:p>
                      <a:r>
                        <a:rPr lang="ko-KR" altLang="en-US" sz="800" dirty="0"/>
                        <a:t>나눔</a:t>
                      </a:r>
                      <a:r>
                        <a:rPr lang="en-US" altLang="ko-KR" sz="800" dirty="0"/>
                        <a:t>(3401</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01080">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협력업체 추가 모달창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기본제공비용 추가 모달창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의전팀장 로그인 시 입력가능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먼저 입력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협력업체가 로그인 시 의전팀장이 입력한 내용은 보이지 않고</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별도의 입력을 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협력업체가 입력한 비용과 다른 경우</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금액 입력에 문제가 있습니다</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의전팀장과 협의해 주세요</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금액이 동일할 경우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PASS</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27219351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113525496"/>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당사정산</a:t>
            </a:r>
            <a:endParaRPr lang="ko-KR" altLang="en-US" dirty="0"/>
          </a:p>
          <a:p>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AG05020401000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smtClean="0"/>
              <a:t>기본제공비용</a:t>
            </a:r>
            <a:r>
              <a:rPr lang="en-US" altLang="ko-KR" smtClean="0"/>
              <a:t>(</a:t>
            </a:r>
            <a:r>
              <a:rPr lang="ko-KR" altLang="en-US" smtClean="0"/>
              <a:t>구입</a:t>
            </a:r>
            <a:r>
              <a:rPr lang="en-US" altLang="ko-KR" smtClean="0"/>
              <a:t>)</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01" name="사각형: 둥근 모서리 300">
            <a:extLst>
              <a:ext uri="{FF2B5EF4-FFF2-40B4-BE49-F238E27FC236}">
                <a16:creationId xmlns:a16="http://schemas.microsoft.com/office/drawing/2014/main" id="{2562AFEA-73FE-7F33-80A7-6E471F496512}"/>
              </a:ext>
            </a:extLst>
          </p:cNvPr>
          <p:cNvSpPr/>
          <p:nvPr/>
        </p:nvSpPr>
        <p:spPr>
          <a:xfrm>
            <a:off x="187133" y="1287620"/>
            <a:ext cx="9313086" cy="3981369"/>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02" name="그룹 201"/>
          <p:cNvGrpSpPr/>
          <p:nvPr/>
        </p:nvGrpSpPr>
        <p:grpSpPr>
          <a:xfrm>
            <a:off x="6580598" y="4491993"/>
            <a:ext cx="1516872" cy="340368"/>
            <a:chOff x="8279818" y="3294971"/>
            <a:chExt cx="1262057" cy="340368"/>
          </a:xfrm>
        </p:grpSpPr>
        <p:sp>
          <p:nvSpPr>
            <p:cNvPr id="203" name="사각형: 둥근 모서리 132">
              <a:extLst>
                <a:ext uri="{FF2B5EF4-FFF2-40B4-BE49-F238E27FC236}">
                  <a16:creationId xmlns:a16="http://schemas.microsoft.com/office/drawing/2014/main" id="{5A65E626-3A7C-C34D-14D1-4A250BC967AD}"/>
                </a:ext>
              </a:extLst>
            </p:cNvPr>
            <p:cNvSpPr/>
            <p:nvPr/>
          </p:nvSpPr>
          <p:spPr>
            <a:xfrm>
              <a:off x="8279818" y="3294971"/>
              <a:ext cx="1262057"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4" name="타원 203">
              <a:extLst>
                <a:ext uri="{FF2B5EF4-FFF2-40B4-BE49-F238E27FC236}">
                  <a16:creationId xmlns:a16="http://schemas.microsoft.com/office/drawing/2014/main" id="{EC04B802-4C7C-CBDA-6E3E-43F43855B0B1}"/>
                </a:ext>
              </a:extLst>
            </p:cNvPr>
            <p:cNvSpPr/>
            <p:nvPr/>
          </p:nvSpPr>
          <p:spPr>
            <a:xfrm>
              <a:off x="8339284" y="334335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5" name="Add">
              <a:extLst>
                <a:ext uri="{FF2B5EF4-FFF2-40B4-BE49-F238E27FC236}">
                  <a16:creationId xmlns:a16="http://schemas.microsoft.com/office/drawing/2014/main" id="{2DFB3AE3-CFE0-9E9E-0619-15A0DA2FA47E}"/>
                </a:ext>
              </a:extLst>
            </p:cNvPr>
            <p:cNvSpPr>
              <a:spLocks noChangeAspect="1"/>
            </p:cNvSpPr>
            <p:nvPr/>
          </p:nvSpPr>
          <p:spPr bwMode="auto">
            <a:xfrm>
              <a:off x="8406569" y="3409841"/>
              <a:ext cx="113896" cy="11389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06" name="TextBox 205">
              <a:extLst>
                <a:ext uri="{FF2B5EF4-FFF2-40B4-BE49-F238E27FC236}">
                  <a16:creationId xmlns:a16="http://schemas.microsoft.com/office/drawing/2014/main" id="{F2481150-8FCC-3AAD-9FA5-F04B028E5D0E}"/>
                </a:ext>
              </a:extLst>
            </p:cNvPr>
            <p:cNvSpPr txBox="1"/>
            <p:nvPr/>
          </p:nvSpPr>
          <p:spPr>
            <a:xfrm>
              <a:off x="8547987" y="3344133"/>
              <a:ext cx="993888" cy="230832"/>
            </a:xfrm>
            <a:prstGeom prst="rect">
              <a:avLst/>
            </a:prstGeom>
            <a:noFill/>
          </p:spPr>
          <p:txBody>
            <a:bodyPr wrap="none" rtlCol="0">
              <a:spAutoFit/>
            </a:bodyPr>
            <a:lstStyle/>
            <a:p>
              <a:r>
                <a:rPr lang="ko-KR" altLang="en-US" sz="900" smtClean="0">
                  <a:solidFill>
                    <a:schemeClr val="bg1"/>
                  </a:solidFill>
                </a:rPr>
                <a:t>기본제공비용</a:t>
              </a:r>
              <a:r>
                <a:rPr lang="en-US" altLang="ko-KR" sz="900" smtClean="0">
                  <a:solidFill>
                    <a:schemeClr val="bg1"/>
                  </a:solidFill>
                </a:rPr>
                <a:t>(</a:t>
              </a:r>
              <a:r>
                <a:rPr lang="ko-KR" altLang="en-US" sz="900" smtClean="0">
                  <a:solidFill>
                    <a:schemeClr val="bg1"/>
                  </a:solidFill>
                </a:rPr>
                <a:t>구입</a:t>
              </a:r>
              <a:r>
                <a:rPr lang="en-US" altLang="ko-KR" sz="900" smtClean="0">
                  <a:solidFill>
                    <a:schemeClr val="bg1"/>
                  </a:solidFill>
                </a:rPr>
                <a:t>)</a:t>
              </a:r>
              <a:endParaRPr lang="ko-KR" altLang="en-US" sz="900" dirty="0">
                <a:solidFill>
                  <a:schemeClr val="bg1"/>
                </a:solidFill>
              </a:endParaRPr>
            </a:p>
          </p:txBody>
        </p:sp>
      </p:grpSp>
      <p:grpSp>
        <p:nvGrpSpPr>
          <p:cNvPr id="349" name="그룹 348">
            <a:extLst>
              <a:ext uri="{FF2B5EF4-FFF2-40B4-BE49-F238E27FC236}">
                <a16:creationId xmlns:a16="http://schemas.microsoft.com/office/drawing/2014/main" id="{9B8F5523-4596-4508-9DDF-1605190B9E11}"/>
              </a:ext>
            </a:extLst>
          </p:cNvPr>
          <p:cNvGrpSpPr/>
          <p:nvPr/>
        </p:nvGrpSpPr>
        <p:grpSpPr>
          <a:xfrm>
            <a:off x="8434890" y="4498388"/>
            <a:ext cx="811764" cy="340368"/>
            <a:chOff x="7459478" y="5988238"/>
            <a:chExt cx="811764" cy="340368"/>
          </a:xfrm>
        </p:grpSpPr>
        <p:sp>
          <p:nvSpPr>
            <p:cNvPr id="345" name="사각형: 둥근 모서리 344">
              <a:extLst>
                <a:ext uri="{FF2B5EF4-FFF2-40B4-BE49-F238E27FC236}">
                  <a16:creationId xmlns:a16="http://schemas.microsoft.com/office/drawing/2014/main" id="{0C7232B1-9992-F311-EC48-38B9FC6375D3}"/>
                </a:ext>
              </a:extLst>
            </p:cNvPr>
            <p:cNvSpPr/>
            <p:nvPr/>
          </p:nvSpPr>
          <p:spPr>
            <a:xfrm>
              <a:off x="7459478" y="598823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6" name="타원 345">
              <a:extLst>
                <a:ext uri="{FF2B5EF4-FFF2-40B4-BE49-F238E27FC236}">
                  <a16:creationId xmlns:a16="http://schemas.microsoft.com/office/drawing/2014/main" id="{9DC9E8C8-C219-BB69-C2AE-EBA9E2F0DB80}"/>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7" name="TextBox 346">
              <a:extLst>
                <a:ext uri="{FF2B5EF4-FFF2-40B4-BE49-F238E27FC236}">
                  <a16:creationId xmlns:a16="http://schemas.microsoft.com/office/drawing/2014/main" id="{91E44058-7026-BDDF-CAD5-4D05E1EF46B5}"/>
                </a:ext>
              </a:extLst>
            </p:cNvPr>
            <p:cNvSpPr txBox="1"/>
            <p:nvPr/>
          </p:nvSpPr>
          <p:spPr>
            <a:xfrm>
              <a:off x="7771365" y="6037400"/>
              <a:ext cx="486835" cy="230832"/>
            </a:xfrm>
            <a:prstGeom prst="rect">
              <a:avLst/>
            </a:prstGeom>
            <a:noFill/>
          </p:spPr>
          <p:txBody>
            <a:bodyPr wrap="square" rtlCol="0">
              <a:spAutoFit/>
            </a:bodyPr>
            <a:lstStyle/>
            <a:p>
              <a:r>
                <a:rPr lang="ko-KR" altLang="en-US" sz="900" dirty="0" smtClean="0">
                  <a:solidFill>
                    <a:schemeClr val="bg1"/>
                  </a:solidFill>
                </a:rPr>
                <a:t>반영</a:t>
              </a:r>
              <a:endParaRPr lang="ko-KR" altLang="en-US" sz="900" dirty="0">
                <a:solidFill>
                  <a:schemeClr val="bg1"/>
                </a:solidFill>
              </a:endParaRPr>
            </a:p>
          </p:txBody>
        </p:sp>
        <p:sp>
          <p:nvSpPr>
            <p:cNvPr id="348" name="Save">
              <a:extLst>
                <a:ext uri="{FF2B5EF4-FFF2-40B4-BE49-F238E27FC236}">
                  <a16:creationId xmlns:a16="http://schemas.microsoft.com/office/drawing/2014/main" id="{1F26CC28-E796-922A-5076-9B32F3EB989A}"/>
                </a:ext>
              </a:extLst>
            </p:cNvPr>
            <p:cNvSpPr>
              <a:spLocks noChangeAspect="1" noEditPoints="1"/>
            </p:cNvSpPr>
            <p:nvPr/>
          </p:nvSpPr>
          <p:spPr bwMode="auto">
            <a:xfrm>
              <a:off x="7582070" y="610055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aphicFrame>
        <p:nvGraphicFramePr>
          <p:cNvPr id="210" name="표 48">
            <a:extLst>
              <a:ext uri="{FF2B5EF4-FFF2-40B4-BE49-F238E27FC236}">
                <a16:creationId xmlns:a16="http://schemas.microsoft.com/office/drawing/2014/main" id="{65B749E7-37F0-510E-87C2-B1288C761E59}"/>
              </a:ext>
            </a:extLst>
          </p:cNvPr>
          <p:cNvGraphicFramePr>
            <a:graphicFrameLocks noGrp="1"/>
          </p:cNvGraphicFramePr>
          <p:nvPr/>
        </p:nvGraphicFramePr>
        <p:xfrm>
          <a:off x="388562" y="2245919"/>
          <a:ext cx="8849830" cy="1433632"/>
        </p:xfrm>
        <a:graphic>
          <a:graphicData uri="http://schemas.openxmlformats.org/drawingml/2006/table">
            <a:tbl>
              <a:tblPr firstRow="1" bandRow="1">
                <a:tableStyleId>{F2DE63D5-997A-4646-A377-4702673A728D}</a:tableStyleId>
              </a:tblPr>
              <a:tblGrid>
                <a:gridCol w="683062">
                  <a:extLst>
                    <a:ext uri="{9D8B030D-6E8A-4147-A177-3AD203B41FA5}">
                      <a16:colId xmlns:a16="http://schemas.microsoft.com/office/drawing/2014/main" val="3997906638"/>
                    </a:ext>
                  </a:extLst>
                </a:gridCol>
                <a:gridCol w="1189962">
                  <a:extLst>
                    <a:ext uri="{9D8B030D-6E8A-4147-A177-3AD203B41FA5}">
                      <a16:colId xmlns:a16="http://schemas.microsoft.com/office/drawing/2014/main" val="2189235125"/>
                    </a:ext>
                  </a:extLst>
                </a:gridCol>
                <a:gridCol w="1270493">
                  <a:extLst>
                    <a:ext uri="{9D8B030D-6E8A-4147-A177-3AD203B41FA5}">
                      <a16:colId xmlns:a16="http://schemas.microsoft.com/office/drawing/2014/main" val="20002"/>
                    </a:ext>
                  </a:extLst>
                </a:gridCol>
                <a:gridCol w="1270493">
                  <a:extLst>
                    <a:ext uri="{9D8B030D-6E8A-4147-A177-3AD203B41FA5}">
                      <a16:colId xmlns:a16="http://schemas.microsoft.com/office/drawing/2014/main" val="20003"/>
                    </a:ext>
                  </a:extLst>
                </a:gridCol>
                <a:gridCol w="1270493">
                  <a:extLst>
                    <a:ext uri="{9D8B030D-6E8A-4147-A177-3AD203B41FA5}">
                      <a16:colId xmlns:a16="http://schemas.microsoft.com/office/drawing/2014/main" val="20004"/>
                    </a:ext>
                  </a:extLst>
                </a:gridCol>
                <a:gridCol w="1270493">
                  <a:extLst>
                    <a:ext uri="{9D8B030D-6E8A-4147-A177-3AD203B41FA5}">
                      <a16:colId xmlns:a16="http://schemas.microsoft.com/office/drawing/2014/main" val="20005"/>
                    </a:ext>
                  </a:extLst>
                </a:gridCol>
                <a:gridCol w="1270493">
                  <a:extLst>
                    <a:ext uri="{9D8B030D-6E8A-4147-A177-3AD203B41FA5}">
                      <a16:colId xmlns:a16="http://schemas.microsoft.com/office/drawing/2014/main" val="20006"/>
                    </a:ext>
                  </a:extLst>
                </a:gridCol>
                <a:gridCol w="624341">
                  <a:extLst>
                    <a:ext uri="{9D8B030D-6E8A-4147-A177-3AD203B41FA5}">
                      <a16:colId xmlns:a16="http://schemas.microsoft.com/office/drawing/2014/main" val="3275808881"/>
                    </a:ext>
                  </a:extLst>
                </a:gridCol>
              </a:tblGrid>
              <a:tr h="276248">
                <a:tc>
                  <a:txBody>
                    <a:bodyPr/>
                    <a:lstStyle/>
                    <a:p>
                      <a:pPr algn="ctr" latinLnBrk="1"/>
                      <a:r>
                        <a:rPr lang="ko-KR" altLang="en-US" sz="700" dirty="0"/>
                        <a:t>구분</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품목분류</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품목명</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수량</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금액</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결제방법</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협력업체</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비고</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89346">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75904557"/>
                  </a:ext>
                </a:extLst>
              </a:tr>
              <a:tr h="289346">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89346">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bl>
          </a:graphicData>
        </a:graphic>
      </p:graphicFrame>
      <p:sp>
        <p:nvSpPr>
          <p:cNvPr id="240" name="직사각형 239">
            <a:extLst>
              <a:ext uri="{FF2B5EF4-FFF2-40B4-BE49-F238E27FC236}">
                <a16:creationId xmlns:a16="http://schemas.microsoft.com/office/drawing/2014/main" id="{B143E379-BDD8-A483-036C-3497B97858D0}"/>
              </a:ext>
            </a:extLst>
          </p:cNvPr>
          <p:cNvSpPr/>
          <p:nvPr/>
        </p:nvSpPr>
        <p:spPr>
          <a:xfrm>
            <a:off x="6485348" y="442693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sp>
        <p:nvSpPr>
          <p:cNvPr id="51" name="Search"/>
          <p:cNvSpPr>
            <a:spLocks noChangeAspect="1" noEditPoints="1"/>
          </p:cNvSpPr>
          <p:nvPr/>
        </p:nvSpPr>
        <p:spPr bwMode="auto">
          <a:xfrm>
            <a:off x="8250769" y="2567194"/>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2" name="Search"/>
          <p:cNvSpPr>
            <a:spLocks noChangeAspect="1" noEditPoints="1"/>
          </p:cNvSpPr>
          <p:nvPr/>
        </p:nvSpPr>
        <p:spPr bwMode="auto">
          <a:xfrm>
            <a:off x="8256240" y="2852936"/>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3" name="Search"/>
          <p:cNvSpPr>
            <a:spLocks noChangeAspect="1" noEditPoints="1"/>
          </p:cNvSpPr>
          <p:nvPr/>
        </p:nvSpPr>
        <p:spPr bwMode="auto">
          <a:xfrm>
            <a:off x="8256240" y="3140968"/>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6" name="Search"/>
          <p:cNvSpPr>
            <a:spLocks noChangeAspect="1" noEditPoints="1"/>
          </p:cNvSpPr>
          <p:nvPr/>
        </p:nvSpPr>
        <p:spPr bwMode="auto">
          <a:xfrm>
            <a:off x="8272965" y="3434828"/>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7" name="직사각형 56">
            <a:extLst>
              <a:ext uri="{FF2B5EF4-FFF2-40B4-BE49-F238E27FC236}">
                <a16:creationId xmlns:a16="http://schemas.microsoft.com/office/drawing/2014/main" id="{B143E379-BDD8-A483-036C-3497B97858D0}"/>
              </a:ext>
            </a:extLst>
          </p:cNvPr>
          <p:cNvSpPr/>
          <p:nvPr/>
        </p:nvSpPr>
        <p:spPr>
          <a:xfrm>
            <a:off x="8366982" y="252528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58"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3A347FBE-9D2F-A446-C449-F3D35C0EC3BC}"/>
              </a:ext>
            </a:extLst>
          </p:cNvPr>
          <p:cNvSpPr>
            <a:spLocks/>
          </p:cNvSpPr>
          <p:nvPr>
            <p:custDataLst>
              <p:tags r:id="rId1"/>
            </p:custDataLst>
          </p:nvPr>
        </p:nvSpPr>
        <p:spPr bwMode="auto">
          <a:xfrm>
            <a:off x="7104112" y="2636912"/>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59" name="직사각형 58">
            <a:extLst>
              <a:ext uri="{FF2B5EF4-FFF2-40B4-BE49-F238E27FC236}">
                <a16:creationId xmlns:a16="http://schemas.microsoft.com/office/drawing/2014/main" id="{0387C880-1E8F-DE68-5226-C88AE2673B57}"/>
              </a:ext>
            </a:extLst>
          </p:cNvPr>
          <p:cNvSpPr/>
          <p:nvPr/>
        </p:nvSpPr>
        <p:spPr>
          <a:xfrm>
            <a:off x="7080605" y="2564085"/>
            <a:ext cx="186133" cy="182281"/>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직사각형 59">
            <a:extLst>
              <a:ext uri="{FF2B5EF4-FFF2-40B4-BE49-F238E27FC236}">
                <a16:creationId xmlns:a16="http://schemas.microsoft.com/office/drawing/2014/main" id="{B143E379-BDD8-A483-036C-3497B97858D0}"/>
              </a:ext>
            </a:extLst>
          </p:cNvPr>
          <p:cNvSpPr/>
          <p:nvPr/>
        </p:nvSpPr>
        <p:spPr>
          <a:xfrm>
            <a:off x="7220152" y="245787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1-2</a:t>
            </a:r>
            <a:endParaRPr lang="ko-KR" altLang="en-US" sz="600" dirty="0"/>
          </a:p>
        </p:txBody>
      </p:sp>
      <p:sp>
        <p:nvSpPr>
          <p:cNvPr id="62" name="직사각형 61">
            <a:extLst>
              <a:ext uri="{FF2B5EF4-FFF2-40B4-BE49-F238E27FC236}">
                <a16:creationId xmlns:a16="http://schemas.microsoft.com/office/drawing/2014/main" id="{B143E379-BDD8-A483-036C-3497B97858D0}"/>
              </a:ext>
            </a:extLst>
          </p:cNvPr>
          <p:cNvSpPr/>
          <p:nvPr/>
        </p:nvSpPr>
        <p:spPr>
          <a:xfrm>
            <a:off x="286792" y="220563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1-1</a:t>
            </a:r>
            <a:endParaRPr lang="ko-KR" altLang="en-US" sz="600" dirty="0"/>
          </a:p>
        </p:txBody>
      </p:sp>
      <p:sp>
        <p:nvSpPr>
          <p:cNvPr id="2" name="직사각형 1">
            <a:extLst>
              <a:ext uri="{FF2B5EF4-FFF2-40B4-BE49-F238E27FC236}">
                <a16:creationId xmlns:a16="http://schemas.microsoft.com/office/drawing/2014/main" id="{D5891DE0-77A7-53DB-5BF6-64FEB39FAD4D}"/>
              </a:ext>
            </a:extLst>
          </p:cNvPr>
          <p:cNvSpPr/>
          <p:nvPr/>
        </p:nvSpPr>
        <p:spPr>
          <a:xfrm>
            <a:off x="5855226" y="257185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dirty="0"/>
          </a:p>
        </p:txBody>
      </p:sp>
      <p:sp>
        <p:nvSpPr>
          <p:cNvPr id="61" name="TextBox 60">
            <a:extLst>
              <a:ext uri="{FF2B5EF4-FFF2-40B4-BE49-F238E27FC236}">
                <a16:creationId xmlns:a16="http://schemas.microsoft.com/office/drawing/2014/main" id="{6CCC577D-800E-1F46-3567-621DC18DB960}"/>
              </a:ext>
            </a:extLst>
          </p:cNvPr>
          <p:cNvSpPr txBox="1"/>
          <p:nvPr/>
        </p:nvSpPr>
        <p:spPr>
          <a:xfrm>
            <a:off x="2780697" y="782736"/>
            <a:ext cx="671979" cy="261610"/>
          </a:xfrm>
          <a:prstGeom prst="rect">
            <a:avLst/>
          </a:prstGeom>
          <a:noFill/>
        </p:spPr>
        <p:txBody>
          <a:bodyPr wrap="none" rtlCol="0">
            <a:spAutoFit/>
          </a:bodyPr>
          <a:lstStyle/>
          <a:p>
            <a:pPr algn="ctr"/>
            <a:r>
              <a:rPr lang="ko-KR" altLang="en-US" sz="1100">
                <a:solidFill>
                  <a:schemeClr val="bg1">
                    <a:lumMod val="50000"/>
                  </a:schemeClr>
                </a:solidFill>
              </a:rPr>
              <a:t>상품정보</a:t>
            </a:r>
          </a:p>
        </p:txBody>
      </p:sp>
      <p:sp>
        <p:nvSpPr>
          <p:cNvPr id="63" name="TextBox 62">
            <a:extLst>
              <a:ext uri="{FF2B5EF4-FFF2-40B4-BE49-F238E27FC236}">
                <a16:creationId xmlns:a16="http://schemas.microsoft.com/office/drawing/2014/main" id="{A9BA95EC-53E5-DA8A-1A2A-006F0293E287}"/>
              </a:ext>
            </a:extLst>
          </p:cNvPr>
          <p:cNvSpPr txBox="1"/>
          <p:nvPr/>
        </p:nvSpPr>
        <p:spPr>
          <a:xfrm>
            <a:off x="3882066" y="782337"/>
            <a:ext cx="671979"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64" name="직선 연결선 63">
            <a:extLst>
              <a:ext uri="{FF2B5EF4-FFF2-40B4-BE49-F238E27FC236}">
                <a16:creationId xmlns:a16="http://schemas.microsoft.com/office/drawing/2014/main" id="{8342E92B-4A56-387C-B7C7-994096FE49D9}"/>
              </a:ext>
            </a:extLst>
          </p:cNvPr>
          <p:cNvCxnSpPr>
            <a:cxnSpLocks/>
          </p:cNvCxnSpPr>
          <p:nvPr/>
        </p:nvCxnSpPr>
        <p:spPr>
          <a:xfrm>
            <a:off x="2689282" y="1097434"/>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65" name="직선 연결선 64">
            <a:extLst>
              <a:ext uri="{FF2B5EF4-FFF2-40B4-BE49-F238E27FC236}">
                <a16:creationId xmlns:a16="http://schemas.microsoft.com/office/drawing/2014/main" id="{D7B44583-35FE-BAF6-3954-C6C92822E5AA}"/>
              </a:ext>
            </a:extLst>
          </p:cNvPr>
          <p:cNvCxnSpPr>
            <a:cxnSpLocks/>
          </p:cNvCxnSpPr>
          <p:nvPr/>
        </p:nvCxnSpPr>
        <p:spPr>
          <a:xfrm>
            <a:off x="3534705" y="1097035"/>
            <a:ext cx="88873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66" name="직선 연결선 65">
            <a:extLst>
              <a:ext uri="{FF2B5EF4-FFF2-40B4-BE49-F238E27FC236}">
                <a16:creationId xmlns:a16="http://schemas.microsoft.com/office/drawing/2014/main" id="{A554E66A-054F-9E40-CBC1-8721DC66FC37}"/>
              </a:ext>
            </a:extLst>
          </p:cNvPr>
          <p:cNvCxnSpPr>
            <a:cxnSpLocks/>
          </p:cNvCxnSpPr>
          <p:nvPr/>
        </p:nvCxnSpPr>
        <p:spPr>
          <a:xfrm flipV="1">
            <a:off x="4423437" y="1096076"/>
            <a:ext cx="2395984" cy="959"/>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67" name="TextBox 66">
            <a:extLst>
              <a:ext uri="{FF2B5EF4-FFF2-40B4-BE49-F238E27FC236}">
                <a16:creationId xmlns:a16="http://schemas.microsoft.com/office/drawing/2014/main" id="{6FDA4F7B-4776-90DC-1439-9768BA0CDBEB}"/>
              </a:ext>
            </a:extLst>
          </p:cNvPr>
          <p:cNvSpPr txBox="1"/>
          <p:nvPr/>
        </p:nvSpPr>
        <p:spPr>
          <a:xfrm>
            <a:off x="4936944" y="782337"/>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회원정산</a:t>
            </a:r>
            <a:endParaRPr lang="ko-KR" altLang="en-US" sz="1100" dirty="0">
              <a:solidFill>
                <a:schemeClr val="bg1">
                  <a:lumMod val="50000"/>
                </a:schemeClr>
              </a:solidFill>
            </a:endParaRPr>
          </a:p>
        </p:txBody>
      </p:sp>
      <p:sp>
        <p:nvSpPr>
          <p:cNvPr id="69" name="TextBox 68">
            <a:extLst>
              <a:ext uri="{FF2B5EF4-FFF2-40B4-BE49-F238E27FC236}">
                <a16:creationId xmlns:a16="http://schemas.microsoft.com/office/drawing/2014/main" id="{51341EF9-EE8A-0809-07C2-5DB644139A7A}"/>
              </a:ext>
            </a:extLst>
          </p:cNvPr>
          <p:cNvSpPr txBox="1"/>
          <p:nvPr/>
        </p:nvSpPr>
        <p:spPr>
          <a:xfrm>
            <a:off x="6000595" y="782337"/>
            <a:ext cx="748923" cy="261610"/>
          </a:xfrm>
          <a:prstGeom prst="rect">
            <a:avLst/>
          </a:prstGeom>
          <a:noFill/>
        </p:spPr>
        <p:txBody>
          <a:bodyPr wrap="none" rtlCol="0">
            <a:spAutoFit/>
          </a:bodyPr>
          <a:lstStyle/>
          <a:p>
            <a:pPr algn="ctr"/>
            <a:r>
              <a:rPr lang="ko-KR" altLang="en-US" sz="1100" dirty="0" smtClean="0">
                <a:solidFill>
                  <a:srgbClr val="0D6EFD"/>
                </a:solidFill>
              </a:rPr>
              <a:t>당사정산</a:t>
            </a:r>
            <a:endParaRPr lang="ko-KR" altLang="en-US" sz="1100" dirty="0">
              <a:solidFill>
                <a:srgbClr val="0D6EFD"/>
              </a:solidFill>
            </a:endParaRPr>
          </a:p>
        </p:txBody>
      </p:sp>
      <p:cxnSp>
        <p:nvCxnSpPr>
          <p:cNvPr id="68" name="직선 연결선 67">
            <a:extLst>
              <a:ext uri="{FF2B5EF4-FFF2-40B4-BE49-F238E27FC236}">
                <a16:creationId xmlns:a16="http://schemas.microsoft.com/office/drawing/2014/main" id="{9F53BEFF-7549-8D03-6CB8-90D825490556}"/>
              </a:ext>
            </a:extLst>
          </p:cNvPr>
          <p:cNvCxnSpPr>
            <a:cxnSpLocks/>
          </p:cNvCxnSpPr>
          <p:nvPr/>
        </p:nvCxnSpPr>
        <p:spPr>
          <a:xfrm>
            <a:off x="5930689" y="1095117"/>
            <a:ext cx="1017239" cy="2317"/>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71" name="직사각형 70">
            <a:extLst>
              <a:ext uri="{FF2B5EF4-FFF2-40B4-BE49-F238E27FC236}">
                <a16:creationId xmlns:a16="http://schemas.microsoft.com/office/drawing/2014/main" id="{0387C880-1E8F-DE68-5226-C88AE2673B57}"/>
              </a:ext>
            </a:extLst>
          </p:cNvPr>
          <p:cNvSpPr/>
          <p:nvPr/>
        </p:nvSpPr>
        <p:spPr>
          <a:xfrm>
            <a:off x="326854" y="2005897"/>
            <a:ext cx="8982811" cy="1726490"/>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2" name="직사각형 241">
            <a:extLst>
              <a:ext uri="{FF2B5EF4-FFF2-40B4-BE49-F238E27FC236}">
                <a16:creationId xmlns:a16="http://schemas.microsoft.com/office/drawing/2014/main" id="{B143E379-BDD8-A483-036C-3497B97858D0}"/>
              </a:ext>
            </a:extLst>
          </p:cNvPr>
          <p:cNvSpPr/>
          <p:nvPr/>
        </p:nvSpPr>
        <p:spPr>
          <a:xfrm>
            <a:off x="256442" y="194084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70" name="TextBox 69">
            <a:extLst>
              <a:ext uri="{FF2B5EF4-FFF2-40B4-BE49-F238E27FC236}">
                <a16:creationId xmlns:a16="http://schemas.microsoft.com/office/drawing/2014/main" id="{635D0E08-8274-C449-6FD4-0F6DFC5686DB}"/>
              </a:ext>
            </a:extLst>
          </p:cNvPr>
          <p:cNvSpPr txBox="1"/>
          <p:nvPr/>
        </p:nvSpPr>
        <p:spPr>
          <a:xfrm>
            <a:off x="2707707" y="1378381"/>
            <a:ext cx="646331" cy="276999"/>
          </a:xfrm>
          <a:prstGeom prst="rect">
            <a:avLst/>
          </a:prstGeom>
          <a:noFill/>
        </p:spPr>
        <p:txBody>
          <a:bodyPr wrap="none" rtlCol="0">
            <a:spAutoFit/>
          </a:bodyPr>
          <a:lstStyle/>
          <a:p>
            <a:pPr algn="ctr"/>
            <a:r>
              <a:rPr lang="ko-KR" altLang="en-US" sz="1200" dirty="0">
                <a:solidFill>
                  <a:schemeClr val="bg1">
                    <a:lumMod val="50000"/>
                  </a:schemeClr>
                </a:solidFill>
              </a:rPr>
              <a:t>도우미</a:t>
            </a:r>
          </a:p>
        </p:txBody>
      </p:sp>
      <p:sp>
        <p:nvSpPr>
          <p:cNvPr id="72" name="TextBox 71">
            <a:extLst>
              <a:ext uri="{FF2B5EF4-FFF2-40B4-BE49-F238E27FC236}">
                <a16:creationId xmlns:a16="http://schemas.microsoft.com/office/drawing/2014/main" id="{B196A31F-520D-5BDD-3DB4-BDF97E3F16FD}"/>
              </a:ext>
            </a:extLst>
          </p:cNvPr>
          <p:cNvSpPr txBox="1"/>
          <p:nvPr/>
        </p:nvSpPr>
        <p:spPr>
          <a:xfrm>
            <a:off x="4040006" y="1372099"/>
            <a:ext cx="1107997" cy="276999"/>
          </a:xfrm>
          <a:prstGeom prst="rect">
            <a:avLst/>
          </a:prstGeom>
          <a:noFill/>
        </p:spPr>
        <p:txBody>
          <a:bodyPr wrap="none" rtlCol="0">
            <a:spAutoFit/>
          </a:bodyPr>
          <a:lstStyle/>
          <a:p>
            <a:pPr algn="ctr"/>
            <a:r>
              <a:rPr lang="ko-KR" altLang="en-US" sz="1200" dirty="0">
                <a:solidFill>
                  <a:schemeClr val="bg1">
                    <a:lumMod val="50000"/>
                  </a:schemeClr>
                </a:solidFill>
              </a:rPr>
              <a:t>행사특이사항</a:t>
            </a:r>
          </a:p>
        </p:txBody>
      </p:sp>
      <p:sp>
        <p:nvSpPr>
          <p:cNvPr id="73" name="TextBox 72">
            <a:extLst>
              <a:ext uri="{FF2B5EF4-FFF2-40B4-BE49-F238E27FC236}">
                <a16:creationId xmlns:a16="http://schemas.microsoft.com/office/drawing/2014/main" id="{8CF78046-8C80-A071-1A5C-E5C8D97F9534}"/>
              </a:ext>
            </a:extLst>
          </p:cNvPr>
          <p:cNvSpPr txBox="1"/>
          <p:nvPr/>
        </p:nvSpPr>
        <p:spPr>
          <a:xfrm>
            <a:off x="5726629" y="1372467"/>
            <a:ext cx="1377300" cy="276999"/>
          </a:xfrm>
          <a:prstGeom prst="rect">
            <a:avLst/>
          </a:prstGeom>
          <a:noFill/>
        </p:spPr>
        <p:txBody>
          <a:bodyPr wrap="none" rtlCol="0">
            <a:spAutoFit/>
          </a:bodyPr>
          <a:lstStyle/>
          <a:p>
            <a:pPr algn="ctr"/>
            <a:r>
              <a:rPr lang="ko-KR" altLang="en-US" sz="1200" dirty="0">
                <a:solidFill>
                  <a:schemeClr val="bg1">
                    <a:lumMod val="50000"/>
                  </a:schemeClr>
                </a:solidFill>
              </a:rPr>
              <a:t>용품명세서</a:t>
            </a:r>
            <a:r>
              <a:rPr lang="en-US" altLang="ko-KR" sz="1200" dirty="0">
                <a:solidFill>
                  <a:schemeClr val="bg1">
                    <a:lumMod val="50000"/>
                  </a:schemeClr>
                </a:solidFill>
              </a:rPr>
              <a:t>(</a:t>
            </a:r>
            <a:r>
              <a:rPr lang="ko-KR" altLang="en-US" sz="1200" dirty="0">
                <a:solidFill>
                  <a:schemeClr val="bg1">
                    <a:lumMod val="50000"/>
                  </a:schemeClr>
                </a:solidFill>
              </a:rPr>
              <a:t>자체</a:t>
            </a:r>
            <a:r>
              <a:rPr lang="en-US" altLang="ko-KR" sz="1200" dirty="0">
                <a:solidFill>
                  <a:schemeClr val="bg1">
                    <a:lumMod val="50000"/>
                  </a:schemeClr>
                </a:solidFill>
              </a:rPr>
              <a:t>)</a:t>
            </a:r>
            <a:endParaRPr lang="ko-KR" altLang="en-US" sz="1200" dirty="0">
              <a:solidFill>
                <a:schemeClr val="bg1">
                  <a:lumMod val="50000"/>
                </a:schemeClr>
              </a:solidFill>
            </a:endParaRPr>
          </a:p>
        </p:txBody>
      </p:sp>
      <p:sp>
        <p:nvSpPr>
          <p:cNvPr id="74" name="TextBox 73">
            <a:extLst>
              <a:ext uri="{FF2B5EF4-FFF2-40B4-BE49-F238E27FC236}">
                <a16:creationId xmlns:a16="http://schemas.microsoft.com/office/drawing/2014/main" id="{5E0470FC-0BC9-3784-FDAE-8D1BAF3168F7}"/>
              </a:ext>
            </a:extLst>
          </p:cNvPr>
          <p:cNvSpPr txBox="1"/>
          <p:nvPr/>
        </p:nvSpPr>
        <p:spPr>
          <a:xfrm>
            <a:off x="7754592" y="1378381"/>
            <a:ext cx="800219" cy="276999"/>
          </a:xfrm>
          <a:prstGeom prst="rect">
            <a:avLst/>
          </a:prstGeom>
          <a:noFill/>
        </p:spPr>
        <p:txBody>
          <a:bodyPr wrap="none" rtlCol="0">
            <a:spAutoFit/>
          </a:bodyPr>
          <a:lstStyle/>
          <a:p>
            <a:pPr algn="ctr"/>
            <a:r>
              <a:rPr lang="ko-KR" altLang="en-US" sz="1200" dirty="0" smtClean="0">
                <a:solidFill>
                  <a:schemeClr val="bg1">
                    <a:lumMod val="50000"/>
                  </a:schemeClr>
                </a:solidFill>
              </a:rPr>
              <a:t>정산내역</a:t>
            </a:r>
            <a:endParaRPr lang="ko-KR" altLang="en-US" sz="1200" dirty="0">
              <a:solidFill>
                <a:schemeClr val="bg1">
                  <a:lumMod val="50000"/>
                </a:schemeClr>
              </a:solidFill>
            </a:endParaRPr>
          </a:p>
        </p:txBody>
      </p:sp>
      <p:sp>
        <p:nvSpPr>
          <p:cNvPr id="76" name="TextBox 75">
            <a:extLst>
              <a:ext uri="{FF2B5EF4-FFF2-40B4-BE49-F238E27FC236}">
                <a16:creationId xmlns:a16="http://schemas.microsoft.com/office/drawing/2014/main" id="{283C91FE-F1FB-C1A3-45C7-171D20CB6226}"/>
              </a:ext>
            </a:extLst>
          </p:cNvPr>
          <p:cNvSpPr txBox="1"/>
          <p:nvPr/>
        </p:nvSpPr>
        <p:spPr>
          <a:xfrm>
            <a:off x="600483" y="1372100"/>
            <a:ext cx="1531189" cy="276999"/>
          </a:xfrm>
          <a:prstGeom prst="rect">
            <a:avLst/>
          </a:prstGeom>
          <a:noFill/>
        </p:spPr>
        <p:txBody>
          <a:bodyPr wrap="none" rtlCol="0">
            <a:spAutoFit/>
          </a:bodyPr>
          <a:lstStyle/>
          <a:p>
            <a:pPr algn="ctr"/>
            <a:r>
              <a:rPr lang="ko-KR" altLang="en-US" sz="1200" dirty="0" smtClean="0">
                <a:solidFill>
                  <a:srgbClr val="0D6EFD"/>
                </a:solidFill>
              </a:rPr>
              <a:t>기본제공비용</a:t>
            </a:r>
            <a:r>
              <a:rPr lang="en-US" altLang="ko-KR" sz="1200" dirty="0" smtClean="0">
                <a:solidFill>
                  <a:srgbClr val="0D6EFD"/>
                </a:solidFill>
              </a:rPr>
              <a:t>(</a:t>
            </a:r>
            <a:r>
              <a:rPr lang="ko-KR" altLang="en-US" sz="1200" dirty="0" smtClean="0">
                <a:solidFill>
                  <a:srgbClr val="0D6EFD"/>
                </a:solidFill>
              </a:rPr>
              <a:t>구입</a:t>
            </a:r>
            <a:r>
              <a:rPr lang="en-US" altLang="ko-KR" sz="1200" dirty="0" smtClean="0">
                <a:solidFill>
                  <a:srgbClr val="0D6EFD"/>
                </a:solidFill>
              </a:rPr>
              <a:t>)</a:t>
            </a:r>
            <a:endParaRPr lang="ko-KR" altLang="en-US" sz="1200" dirty="0">
              <a:solidFill>
                <a:srgbClr val="0D6EFD"/>
              </a:solidFill>
            </a:endParaRPr>
          </a:p>
        </p:txBody>
      </p:sp>
      <p:cxnSp>
        <p:nvCxnSpPr>
          <p:cNvPr id="78" name="직선 연결선 77">
            <a:extLst>
              <a:ext uri="{FF2B5EF4-FFF2-40B4-BE49-F238E27FC236}">
                <a16:creationId xmlns:a16="http://schemas.microsoft.com/office/drawing/2014/main" id="{F931FE9F-EFDC-35FD-2AFF-A50767CDE151}"/>
              </a:ext>
            </a:extLst>
          </p:cNvPr>
          <p:cNvCxnSpPr>
            <a:cxnSpLocks/>
          </p:cNvCxnSpPr>
          <p:nvPr/>
        </p:nvCxnSpPr>
        <p:spPr>
          <a:xfrm>
            <a:off x="609600" y="1712291"/>
            <a:ext cx="844207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79" name="직선 연결선 78">
            <a:extLst>
              <a:ext uri="{FF2B5EF4-FFF2-40B4-BE49-F238E27FC236}">
                <a16:creationId xmlns:a16="http://schemas.microsoft.com/office/drawing/2014/main" id="{D7B44583-35FE-BAF6-3954-C6C92822E5AA}"/>
              </a:ext>
            </a:extLst>
          </p:cNvPr>
          <p:cNvCxnSpPr>
            <a:cxnSpLocks/>
          </p:cNvCxnSpPr>
          <p:nvPr/>
        </p:nvCxnSpPr>
        <p:spPr>
          <a:xfrm>
            <a:off x="600483" y="1712291"/>
            <a:ext cx="1552167"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3608022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lstStyle/>
          <a:p>
            <a:r>
              <a:rPr lang="en-US" altLang="ko-KR" dirty="0"/>
              <a:t>-</a:t>
            </a:r>
            <a:endParaRPr lang="ko-KR" altLang="en-US" dirty="0"/>
          </a:p>
        </p:txBody>
      </p:sp>
      <p:sp>
        <p:nvSpPr>
          <p:cNvPr id="16" name="텍스트 개체 틀 15"/>
          <p:cNvSpPr>
            <a:spLocks noGrp="1"/>
          </p:cNvSpPr>
          <p:nvPr>
            <p:ph type="body" sz="quarter" idx="12"/>
          </p:nvPr>
        </p:nvSpPr>
        <p:spPr/>
        <p:txBody>
          <a:bodyPr/>
          <a:lstStyle/>
          <a:p>
            <a:r>
              <a:rPr lang="ko-KR" altLang="en-US" smtClean="0"/>
              <a:t>기본제공비용</a:t>
            </a:r>
            <a:r>
              <a:rPr lang="en-US" altLang="ko-KR" smtClean="0"/>
              <a:t>(</a:t>
            </a:r>
            <a:r>
              <a:rPr lang="ko-KR" altLang="en-US" smtClean="0"/>
              <a:t>구입</a:t>
            </a:r>
            <a:r>
              <a:rPr lang="en-US" altLang="ko-KR" smtClean="0"/>
              <a:t>) </a:t>
            </a:r>
            <a:r>
              <a:rPr lang="ko-KR" altLang="en-US" dirty="0"/>
              <a:t>모달</a:t>
            </a:r>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당사정산</a:t>
            </a:r>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smtClean="0">
                <a:solidFill>
                  <a:srgbClr val="5F5F5F"/>
                </a:solidFill>
                <a:latin typeface="Segoe UI" panose="020B0502040204020203" pitchFamily="34" charset="0"/>
                <a:cs typeface="Segoe UI" panose="020B0502040204020203" pitchFamily="34" charset="0"/>
              </a:rPr>
              <a:t>기본제공비용</a:t>
            </a:r>
            <a:r>
              <a:rPr lang="en-US" altLang="ko-KR" sz="1300" smtClean="0">
                <a:solidFill>
                  <a:srgbClr val="5F5F5F"/>
                </a:solidFill>
                <a:latin typeface="Segoe UI" panose="020B0502040204020203" pitchFamily="34" charset="0"/>
                <a:cs typeface="Segoe UI" panose="020B0502040204020203" pitchFamily="34" charset="0"/>
              </a:rPr>
              <a:t>(</a:t>
            </a:r>
            <a:r>
              <a:rPr lang="ko-KR" altLang="en-US" sz="1300" smtClean="0">
                <a:solidFill>
                  <a:srgbClr val="5F5F5F"/>
                </a:solidFill>
                <a:latin typeface="Segoe UI" panose="020B0502040204020203" pitchFamily="34" charset="0"/>
                <a:cs typeface="Segoe UI" panose="020B0502040204020203" pitchFamily="34" charset="0"/>
              </a:rPr>
              <a:t>구입</a:t>
            </a:r>
            <a:r>
              <a:rPr lang="en-US" altLang="ko-KR" sz="1300" smtClean="0">
                <a:solidFill>
                  <a:srgbClr val="5F5F5F"/>
                </a:solidFill>
                <a:latin typeface="Segoe UI" panose="020B0502040204020203" pitchFamily="34" charset="0"/>
                <a:cs typeface="Segoe UI" panose="020B0502040204020203" pitchFamily="34" charset="0"/>
              </a:rPr>
              <a:t>)</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9"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10" name="Separator">
            <a:extLst>
              <a:ext uri="{FF2B5EF4-FFF2-40B4-BE49-F238E27FC236}">
                <a16:creationId xmlns:a16="http://schemas.microsoft.com/office/drawing/2014/main" id="{B3C4CC26-7E4B-7B46-B2E5-67CE61040631}"/>
              </a:ext>
            </a:extLst>
          </p:cNvPr>
          <p:cNvCxnSpPr/>
          <p:nvPr/>
        </p:nvCxnSpPr>
        <p:spPr>
          <a:xfrm>
            <a:off x="13777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7418145" y="5354588"/>
            <a:ext cx="462241"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추가</a:t>
            </a:r>
            <a:endParaRPr lang="en-US" sz="1050" dirty="0">
              <a:solidFill>
                <a:schemeClr val="bg1"/>
              </a:solidFill>
              <a:latin typeface="Segoe UI" panose="020B0502040204020203" pitchFamily="34" charset="0"/>
              <a:cs typeface="Segoe UI" panose="020B0502040204020203" pitchFamily="34" charset="0"/>
            </a:endParaRPr>
          </a:p>
        </p:txBody>
      </p:sp>
      <p:sp>
        <p:nvSpPr>
          <p:cNvPr id="29" name="Button">
            <a:extLst>
              <a:ext uri="{FF2B5EF4-FFF2-40B4-BE49-F238E27FC236}">
                <a16:creationId xmlns:a16="http://schemas.microsoft.com/office/drawing/2014/main" id="{44A2273B-E28B-6EAE-C673-4F4CD8FEF39A}"/>
              </a:ext>
            </a:extLst>
          </p:cNvPr>
          <p:cNvSpPr/>
          <p:nvPr/>
        </p:nvSpPr>
        <p:spPr>
          <a:xfrm>
            <a:off x="6895687" y="5355201"/>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aphicFrame>
        <p:nvGraphicFramePr>
          <p:cNvPr id="27" name="표 48">
            <a:extLst>
              <a:ext uri="{FF2B5EF4-FFF2-40B4-BE49-F238E27FC236}">
                <a16:creationId xmlns:a16="http://schemas.microsoft.com/office/drawing/2014/main" id="{C9B371E0-E703-5D04-2159-CB4857807E5E}"/>
              </a:ext>
            </a:extLst>
          </p:cNvPr>
          <p:cNvGraphicFramePr>
            <a:graphicFrameLocks noGrp="1"/>
          </p:cNvGraphicFramePr>
          <p:nvPr/>
        </p:nvGraphicFramePr>
        <p:xfrm>
          <a:off x="1570231" y="3077194"/>
          <a:ext cx="6248476" cy="1907927"/>
        </p:xfrm>
        <a:graphic>
          <a:graphicData uri="http://schemas.openxmlformats.org/drawingml/2006/table">
            <a:tbl>
              <a:tblPr firstRow="1" bandRow="1">
                <a:tableStyleId>{F2DE63D5-997A-4646-A377-4702673A728D}</a:tableStyleId>
              </a:tblPr>
              <a:tblGrid>
                <a:gridCol w="1140997">
                  <a:extLst>
                    <a:ext uri="{9D8B030D-6E8A-4147-A177-3AD203B41FA5}">
                      <a16:colId xmlns:a16="http://schemas.microsoft.com/office/drawing/2014/main" val="3997906638"/>
                    </a:ext>
                  </a:extLst>
                </a:gridCol>
                <a:gridCol w="1983241">
                  <a:extLst>
                    <a:ext uri="{9D8B030D-6E8A-4147-A177-3AD203B41FA5}">
                      <a16:colId xmlns:a16="http://schemas.microsoft.com/office/drawing/2014/main" val="346551862"/>
                    </a:ext>
                  </a:extLst>
                </a:gridCol>
                <a:gridCol w="1562119">
                  <a:extLst>
                    <a:ext uri="{9D8B030D-6E8A-4147-A177-3AD203B41FA5}">
                      <a16:colId xmlns:a16="http://schemas.microsoft.com/office/drawing/2014/main" val="20002"/>
                    </a:ext>
                  </a:extLst>
                </a:gridCol>
                <a:gridCol w="1562119">
                  <a:extLst>
                    <a:ext uri="{9D8B030D-6E8A-4147-A177-3AD203B41FA5}">
                      <a16:colId xmlns:a16="http://schemas.microsoft.com/office/drawing/2014/main" val="2189235125"/>
                    </a:ext>
                  </a:extLst>
                </a:gridCol>
              </a:tblGrid>
              <a:tr h="228991">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행사품목코드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품목명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
        <p:nvSpPr>
          <p:cNvPr id="36" name="Input">
            <a:extLst>
              <a:ext uri="{FF2B5EF4-FFF2-40B4-BE49-F238E27FC236}">
                <a16:creationId xmlns:a16="http://schemas.microsoft.com/office/drawing/2014/main" id="{DFAFF919-A723-FB98-320A-094FD86E6017}"/>
              </a:ext>
            </a:extLst>
          </p:cNvPr>
          <p:cNvSpPr/>
          <p:nvPr/>
        </p:nvSpPr>
        <p:spPr>
          <a:xfrm>
            <a:off x="6883162" y="1958822"/>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34" name="Input">
            <a:extLst>
              <a:ext uri="{FF2B5EF4-FFF2-40B4-BE49-F238E27FC236}">
                <a16:creationId xmlns:a16="http://schemas.microsoft.com/office/drawing/2014/main" id="{1663E430-68E4-24BF-1A9D-9CC11F3FE5BE}"/>
              </a:ext>
            </a:extLst>
          </p:cNvPr>
          <p:cNvSpPr/>
          <p:nvPr/>
        </p:nvSpPr>
        <p:spPr>
          <a:xfrm>
            <a:off x="1559531" y="1947856"/>
            <a:ext cx="489242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Segoe UI" panose="020B0502040204020203" pitchFamily="34" charset="0"/>
                <a:cs typeface="Segoe UI" panose="020B0502040204020203" pitchFamily="34" charset="0"/>
              </a:rPr>
              <a:t>품목입력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63" name="Checkbox">
            <a:extLst>
              <a:ext uri="{FF2B5EF4-FFF2-40B4-BE49-F238E27FC236}">
                <a16:creationId xmlns:a16="http://schemas.microsoft.com/office/drawing/2014/main" id="{2B3E85B6-2975-4C10-5233-36F5DB248B9E}"/>
              </a:ext>
            </a:extLst>
          </p:cNvPr>
          <p:cNvGrpSpPr/>
          <p:nvPr/>
        </p:nvGrpSpPr>
        <p:grpSpPr>
          <a:xfrm>
            <a:off x="2055836" y="3351272"/>
            <a:ext cx="128588" cy="128588"/>
            <a:chOff x="863600" y="1311275"/>
            <a:chExt cx="128588" cy="128588"/>
          </a:xfrm>
        </p:grpSpPr>
        <p:sp>
          <p:nvSpPr>
            <p:cNvPr id="64" name="Box">
              <a:extLst>
                <a:ext uri="{FF2B5EF4-FFF2-40B4-BE49-F238E27FC236}">
                  <a16:creationId xmlns:a16="http://schemas.microsoft.com/office/drawing/2014/main" id="{A03FD514-95FA-A423-E8F0-C37FD959ACA5}"/>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5" name="Check">
              <a:extLst>
                <a:ext uri="{FF2B5EF4-FFF2-40B4-BE49-F238E27FC236}">
                  <a16:creationId xmlns:a16="http://schemas.microsoft.com/office/drawing/2014/main" id="{64ED43F7-5931-B93B-9B20-6D8C2928D0F9}"/>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66" name="Checkbox">
            <a:extLst>
              <a:ext uri="{FF2B5EF4-FFF2-40B4-BE49-F238E27FC236}">
                <a16:creationId xmlns:a16="http://schemas.microsoft.com/office/drawing/2014/main" id="{4DD25919-61BC-B96B-1B48-719E2E867B22}"/>
              </a:ext>
            </a:extLst>
          </p:cNvPr>
          <p:cNvGrpSpPr/>
          <p:nvPr/>
        </p:nvGrpSpPr>
        <p:grpSpPr>
          <a:xfrm>
            <a:off x="2055836" y="3602885"/>
            <a:ext cx="128588" cy="128588"/>
            <a:chOff x="863600" y="1311275"/>
            <a:chExt cx="128588" cy="128588"/>
          </a:xfrm>
        </p:grpSpPr>
        <p:sp>
          <p:nvSpPr>
            <p:cNvPr id="67" name="Box">
              <a:extLst>
                <a:ext uri="{FF2B5EF4-FFF2-40B4-BE49-F238E27FC236}">
                  <a16:creationId xmlns:a16="http://schemas.microsoft.com/office/drawing/2014/main" id="{D452D90D-4AAA-38FF-3E7B-EB8ACFD922E6}"/>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8" name="Check">
              <a:extLst>
                <a:ext uri="{FF2B5EF4-FFF2-40B4-BE49-F238E27FC236}">
                  <a16:creationId xmlns:a16="http://schemas.microsoft.com/office/drawing/2014/main" id="{C8E044E0-FCE8-E91A-A4AF-6C1B5CB666A4}"/>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69" name="Checkbox">
            <a:extLst>
              <a:ext uri="{FF2B5EF4-FFF2-40B4-BE49-F238E27FC236}">
                <a16:creationId xmlns:a16="http://schemas.microsoft.com/office/drawing/2014/main" id="{91CDF056-7BB8-9221-1C0A-7503947FAEAB}"/>
              </a:ext>
            </a:extLst>
          </p:cNvPr>
          <p:cNvGrpSpPr/>
          <p:nvPr/>
        </p:nvGrpSpPr>
        <p:grpSpPr>
          <a:xfrm>
            <a:off x="2055836" y="3836088"/>
            <a:ext cx="128588" cy="128588"/>
            <a:chOff x="863600" y="1311275"/>
            <a:chExt cx="128588" cy="128588"/>
          </a:xfrm>
        </p:grpSpPr>
        <p:sp>
          <p:nvSpPr>
            <p:cNvPr id="70" name="Box">
              <a:extLst>
                <a:ext uri="{FF2B5EF4-FFF2-40B4-BE49-F238E27FC236}">
                  <a16:creationId xmlns:a16="http://schemas.microsoft.com/office/drawing/2014/main" id="{4AC8FF2D-FF66-A573-6BC2-A5800B7E9512}"/>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1" name="Check">
              <a:extLst>
                <a:ext uri="{FF2B5EF4-FFF2-40B4-BE49-F238E27FC236}">
                  <a16:creationId xmlns:a16="http://schemas.microsoft.com/office/drawing/2014/main" id="{A7E31EFA-B382-3F36-5AA7-A58D545E8F1B}"/>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72" name="Checkbox">
            <a:extLst>
              <a:ext uri="{FF2B5EF4-FFF2-40B4-BE49-F238E27FC236}">
                <a16:creationId xmlns:a16="http://schemas.microsoft.com/office/drawing/2014/main" id="{EAAB03F0-FE3C-C141-2D03-F7BEABCB0301}"/>
              </a:ext>
            </a:extLst>
          </p:cNvPr>
          <p:cNvGrpSpPr/>
          <p:nvPr/>
        </p:nvGrpSpPr>
        <p:grpSpPr>
          <a:xfrm>
            <a:off x="2055836" y="4075428"/>
            <a:ext cx="128588" cy="128588"/>
            <a:chOff x="863600" y="1311275"/>
            <a:chExt cx="128588" cy="128588"/>
          </a:xfrm>
        </p:grpSpPr>
        <p:sp>
          <p:nvSpPr>
            <p:cNvPr id="73" name="Box">
              <a:extLst>
                <a:ext uri="{FF2B5EF4-FFF2-40B4-BE49-F238E27FC236}">
                  <a16:creationId xmlns:a16="http://schemas.microsoft.com/office/drawing/2014/main" id="{60DF52C3-BABC-7408-AF66-76FDDB9BE51C}"/>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4" name="Check">
              <a:extLst>
                <a:ext uri="{FF2B5EF4-FFF2-40B4-BE49-F238E27FC236}">
                  <a16:creationId xmlns:a16="http://schemas.microsoft.com/office/drawing/2014/main" id="{7643A103-0169-2D68-1978-B767EC8A5083}"/>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75" name="Checkbox">
            <a:extLst>
              <a:ext uri="{FF2B5EF4-FFF2-40B4-BE49-F238E27FC236}">
                <a16:creationId xmlns:a16="http://schemas.microsoft.com/office/drawing/2014/main" id="{52107606-CB71-6F8F-8AF6-D96BD253BE18}"/>
              </a:ext>
            </a:extLst>
          </p:cNvPr>
          <p:cNvGrpSpPr/>
          <p:nvPr/>
        </p:nvGrpSpPr>
        <p:grpSpPr>
          <a:xfrm>
            <a:off x="2055836" y="4308630"/>
            <a:ext cx="128588" cy="128588"/>
            <a:chOff x="863600" y="1311275"/>
            <a:chExt cx="128588" cy="128588"/>
          </a:xfrm>
        </p:grpSpPr>
        <p:sp>
          <p:nvSpPr>
            <p:cNvPr id="76" name="Box">
              <a:extLst>
                <a:ext uri="{FF2B5EF4-FFF2-40B4-BE49-F238E27FC236}">
                  <a16:creationId xmlns:a16="http://schemas.microsoft.com/office/drawing/2014/main" id="{36F1C753-8690-C142-CB5E-ACD33CD5CECC}"/>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7" name="Check">
              <a:extLst>
                <a:ext uri="{FF2B5EF4-FFF2-40B4-BE49-F238E27FC236}">
                  <a16:creationId xmlns:a16="http://schemas.microsoft.com/office/drawing/2014/main" id="{76D99DA8-497F-5151-A47C-95D108B4981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78" name="Checkbox">
            <a:extLst>
              <a:ext uri="{FF2B5EF4-FFF2-40B4-BE49-F238E27FC236}">
                <a16:creationId xmlns:a16="http://schemas.microsoft.com/office/drawing/2014/main" id="{0D798872-5455-7536-1455-156A7AF45057}"/>
              </a:ext>
            </a:extLst>
          </p:cNvPr>
          <p:cNvGrpSpPr/>
          <p:nvPr/>
        </p:nvGrpSpPr>
        <p:grpSpPr>
          <a:xfrm>
            <a:off x="2055836" y="4535696"/>
            <a:ext cx="128588" cy="128588"/>
            <a:chOff x="863600" y="1311275"/>
            <a:chExt cx="128588" cy="128588"/>
          </a:xfrm>
        </p:grpSpPr>
        <p:sp>
          <p:nvSpPr>
            <p:cNvPr id="79" name="Box">
              <a:extLst>
                <a:ext uri="{FF2B5EF4-FFF2-40B4-BE49-F238E27FC236}">
                  <a16:creationId xmlns:a16="http://schemas.microsoft.com/office/drawing/2014/main" id="{E17B7BDE-0CFB-77DF-1D87-F75915CF2A53}"/>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0" name="Check">
              <a:extLst>
                <a:ext uri="{FF2B5EF4-FFF2-40B4-BE49-F238E27FC236}">
                  <a16:creationId xmlns:a16="http://schemas.microsoft.com/office/drawing/2014/main" id="{8B9DB268-C769-D8DD-10E3-260222DFA852}"/>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81" name="Checkbox">
            <a:extLst>
              <a:ext uri="{FF2B5EF4-FFF2-40B4-BE49-F238E27FC236}">
                <a16:creationId xmlns:a16="http://schemas.microsoft.com/office/drawing/2014/main" id="{40C9EF55-7CFF-B99D-D6CB-E183410374F1}"/>
              </a:ext>
            </a:extLst>
          </p:cNvPr>
          <p:cNvGrpSpPr/>
          <p:nvPr/>
        </p:nvGrpSpPr>
        <p:grpSpPr>
          <a:xfrm>
            <a:off x="2055836" y="4775035"/>
            <a:ext cx="128588" cy="128588"/>
            <a:chOff x="863600" y="1311275"/>
            <a:chExt cx="128588" cy="128588"/>
          </a:xfrm>
        </p:grpSpPr>
        <p:sp>
          <p:nvSpPr>
            <p:cNvPr id="82" name="Box">
              <a:extLst>
                <a:ext uri="{FF2B5EF4-FFF2-40B4-BE49-F238E27FC236}">
                  <a16:creationId xmlns:a16="http://schemas.microsoft.com/office/drawing/2014/main" id="{47DDE1C7-4072-7283-1FC3-AEF2E55B6698}"/>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3" name="Check">
              <a:extLst>
                <a:ext uri="{FF2B5EF4-FFF2-40B4-BE49-F238E27FC236}">
                  <a16:creationId xmlns:a16="http://schemas.microsoft.com/office/drawing/2014/main" id="{0BE429E7-6E2D-159A-8AEA-2977EA2321BC}"/>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334463533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lstStyle/>
          <a:p>
            <a:r>
              <a:rPr lang="en-US" altLang="ko-KR" dirty="0"/>
              <a:t>-</a:t>
            </a:r>
            <a:endParaRPr lang="ko-KR" altLang="en-US" dirty="0"/>
          </a:p>
        </p:txBody>
      </p:sp>
      <p:sp>
        <p:nvSpPr>
          <p:cNvPr id="16" name="텍스트 개체 틀 15"/>
          <p:cNvSpPr>
            <a:spLocks noGrp="1"/>
          </p:cNvSpPr>
          <p:nvPr>
            <p:ph type="body" sz="quarter" idx="12"/>
          </p:nvPr>
        </p:nvSpPr>
        <p:spPr/>
        <p:txBody>
          <a:bodyPr/>
          <a:lstStyle/>
          <a:p>
            <a:r>
              <a:rPr lang="ko-KR" altLang="en-US" dirty="0"/>
              <a:t>협력업체 추가</a:t>
            </a:r>
            <a:r>
              <a:rPr lang="en-US" altLang="ko-KR" dirty="0"/>
              <a:t>-</a:t>
            </a:r>
            <a:r>
              <a:rPr lang="ko-KR" altLang="en-US" dirty="0"/>
              <a:t>모달</a:t>
            </a:r>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당사정산</a:t>
            </a:r>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협력업체 추가</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B3C4CC26-7E4B-7B46-B2E5-67CE61040631}"/>
              </a:ext>
            </a:extLst>
          </p:cNvPr>
          <p:cNvCxnSpPr/>
          <p:nvPr/>
        </p:nvCxnSpPr>
        <p:spPr>
          <a:xfrm>
            <a:off x="13777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9" name="Button">
            <a:extLst>
              <a:ext uri="{FF2B5EF4-FFF2-40B4-BE49-F238E27FC236}">
                <a16:creationId xmlns:a16="http://schemas.microsoft.com/office/drawing/2014/main" id="{44A2273B-E28B-6EAE-C673-4F4CD8FEF39A}"/>
              </a:ext>
            </a:extLst>
          </p:cNvPr>
          <p:cNvSpPr/>
          <p:nvPr/>
        </p:nvSpPr>
        <p:spPr>
          <a:xfrm>
            <a:off x="7383803" y="5355200"/>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aphicFrame>
        <p:nvGraphicFramePr>
          <p:cNvPr id="27" name="표 48">
            <a:extLst>
              <a:ext uri="{FF2B5EF4-FFF2-40B4-BE49-F238E27FC236}">
                <a16:creationId xmlns:a16="http://schemas.microsoft.com/office/drawing/2014/main" id="{C9B371E0-E703-5D04-2159-CB4857807E5E}"/>
              </a:ext>
            </a:extLst>
          </p:cNvPr>
          <p:cNvGraphicFramePr>
            <a:graphicFrameLocks noGrp="1"/>
          </p:cNvGraphicFramePr>
          <p:nvPr/>
        </p:nvGraphicFramePr>
        <p:xfrm>
          <a:off x="1570231" y="3077194"/>
          <a:ext cx="6196884" cy="1668079"/>
        </p:xfrm>
        <a:graphic>
          <a:graphicData uri="http://schemas.openxmlformats.org/drawingml/2006/table">
            <a:tbl>
              <a:tblPr firstRow="1" bandRow="1">
                <a:tableStyleId>{F2DE63D5-997A-4646-A377-4702673A728D}</a:tableStyleId>
              </a:tblPr>
              <a:tblGrid>
                <a:gridCol w="2065628">
                  <a:extLst>
                    <a:ext uri="{9D8B030D-6E8A-4147-A177-3AD203B41FA5}">
                      <a16:colId xmlns:a16="http://schemas.microsoft.com/office/drawing/2014/main" val="3997906638"/>
                    </a:ext>
                  </a:extLst>
                </a:gridCol>
                <a:gridCol w="2065628">
                  <a:extLst>
                    <a:ext uri="{9D8B030D-6E8A-4147-A177-3AD203B41FA5}">
                      <a16:colId xmlns:a16="http://schemas.microsoft.com/office/drawing/2014/main" val="346551862"/>
                    </a:ext>
                  </a:extLst>
                </a:gridCol>
                <a:gridCol w="2065628">
                  <a:extLst>
                    <a:ext uri="{9D8B030D-6E8A-4147-A177-3AD203B41FA5}">
                      <a16:colId xmlns:a16="http://schemas.microsoft.com/office/drawing/2014/main" val="2189235125"/>
                    </a:ext>
                  </a:extLst>
                </a:gridCol>
              </a:tblGrid>
              <a:tr h="228991">
                <a:tc>
                  <a:txBody>
                    <a:bodyPr/>
                    <a:lstStyle/>
                    <a:p>
                      <a:pPr algn="ctr" latinLnBrk="1"/>
                      <a:r>
                        <a:rPr lang="ko-KR" altLang="en-US" sz="700" dirty="0"/>
                        <a:t>거래처명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사업자우편주소</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28" name="그룹 27"/>
          <p:cNvGrpSpPr/>
          <p:nvPr/>
        </p:nvGrpSpPr>
        <p:grpSpPr>
          <a:xfrm>
            <a:off x="6546679" y="3326707"/>
            <a:ext cx="425451" cy="215444"/>
            <a:chOff x="5681051" y="3551278"/>
            <a:chExt cx="425451" cy="215444"/>
          </a:xfrm>
        </p:grpSpPr>
        <p:sp>
          <p:nvSpPr>
            <p:cNvPr id="43"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4" name="TextBox 43"/>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cxnSp>
        <p:nvCxnSpPr>
          <p:cNvPr id="34"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37" name="Input">
            <a:extLst>
              <a:ext uri="{FF2B5EF4-FFF2-40B4-BE49-F238E27FC236}">
                <a16:creationId xmlns:a16="http://schemas.microsoft.com/office/drawing/2014/main" id="{DFAFF919-A723-FB98-320A-094FD86E6017}"/>
              </a:ext>
            </a:extLst>
          </p:cNvPr>
          <p:cNvSpPr/>
          <p:nvPr/>
        </p:nvSpPr>
        <p:spPr>
          <a:xfrm>
            <a:off x="6883162" y="1958822"/>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38" name="Input">
            <a:extLst>
              <a:ext uri="{FF2B5EF4-FFF2-40B4-BE49-F238E27FC236}">
                <a16:creationId xmlns:a16="http://schemas.microsoft.com/office/drawing/2014/main" id="{1663E430-68E4-24BF-1A9D-9CC11F3FE5BE}"/>
              </a:ext>
            </a:extLst>
          </p:cNvPr>
          <p:cNvSpPr/>
          <p:nvPr/>
        </p:nvSpPr>
        <p:spPr>
          <a:xfrm>
            <a:off x="1559531" y="1947856"/>
            <a:ext cx="489242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Segoe UI" panose="020B0502040204020203" pitchFamily="34" charset="0"/>
                <a:cs typeface="Segoe UI" panose="020B0502040204020203" pitchFamily="34" charset="0"/>
              </a:rPr>
              <a:t>거래처명</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36391683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직사각형 23">
            <a:extLst>
              <a:ext uri="{FF2B5EF4-FFF2-40B4-BE49-F238E27FC236}">
                <a16:creationId xmlns:a16="http://schemas.microsoft.com/office/drawing/2014/main" id="{485BFA2D-EBB2-632C-DE21-3830CEBE13C6}"/>
              </a:ext>
            </a:extLst>
          </p:cNvPr>
          <p:cNvSpPr/>
          <p:nvPr/>
        </p:nvSpPr>
        <p:spPr>
          <a:xfrm>
            <a:off x="6137" y="5434462"/>
            <a:ext cx="9657047" cy="9295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1206985037"/>
              </p:ext>
            </p:extLst>
          </p:nvPr>
        </p:nvGraphicFramePr>
        <p:xfrm>
          <a:off x="9697979" y="526664"/>
          <a:ext cx="2486401" cy="2643081"/>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행사정보</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접수</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&gt;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회사지원입력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에서 입력한 정보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 “3”</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으로 저장</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반영되는 내용도 추가</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기존 도우미에 등록된 값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일차</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1</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일차</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/2</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일차</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/3</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일차</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/4</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일차</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/5</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시작시간</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24</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시간제</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00:00 ~ 24:00</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도우미 추가 모달창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27219351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도우미 추가 모달창 출력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11352549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저장 시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테이블에 반영</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기본제공비용</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에 반영</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당사정산</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AG05020403000</a:t>
            </a:r>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도우미</a:t>
            </a:r>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dirty="0">
                <a:solidFill>
                  <a:srgbClr val="000000"/>
                </a:solidFill>
                <a:latin typeface="Noto Sans Korean"/>
              </a:rPr>
              <a:t>No.</a:t>
            </a:r>
            <a:r>
              <a:rPr lang="ko-KR" altLang="en-US" sz="1600" dirty="0">
                <a:solidFill>
                  <a:srgbClr val="000000"/>
                </a:solidFill>
                <a:latin typeface="Noto Sans Korean"/>
              </a:rPr>
              <a:t> </a:t>
            </a:r>
            <a:r>
              <a:rPr lang="en-US" altLang="ko-KR" sz="1600" b="0" i="0" dirty="0">
                <a:solidFill>
                  <a:srgbClr val="000000"/>
                </a:solidFill>
                <a:effectLst/>
                <a:latin typeface="Noto Sans Korean"/>
              </a:rPr>
              <a:t>2022101100023</a:t>
            </a:r>
            <a:endParaRPr lang="ko-KR" altLang="en-US" sz="1600" dirty="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3186596" y="787970"/>
            <a:ext cx="748923" cy="261610"/>
          </a:xfrm>
          <a:prstGeom prst="rect">
            <a:avLst/>
          </a:prstGeom>
          <a:noFill/>
        </p:spPr>
        <p:txBody>
          <a:bodyPr wrap="none" rtlCol="0">
            <a:spAutoFit/>
          </a:bodyPr>
          <a:lstStyle/>
          <a:p>
            <a:pPr algn="ctr"/>
            <a:r>
              <a:rPr lang="ko-KR" altLang="en-US" sz="1100" dirty="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4048976" y="787571"/>
            <a:ext cx="748923"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3117843" y="1102668"/>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5761647" y="1102269"/>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2" name="TextBox 181">
            <a:extLst>
              <a:ext uri="{FF2B5EF4-FFF2-40B4-BE49-F238E27FC236}">
                <a16:creationId xmlns:a16="http://schemas.microsoft.com/office/drawing/2014/main" id="{699ADCDF-2F0A-3F44-0FD8-B877C6474014}"/>
              </a:ext>
            </a:extLst>
          </p:cNvPr>
          <p:cNvSpPr txBox="1"/>
          <p:nvPr/>
        </p:nvSpPr>
        <p:spPr>
          <a:xfrm>
            <a:off x="4937712" y="787571"/>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회원정산</a:t>
            </a:r>
            <a:endParaRPr lang="ko-KR" altLang="en-US" sz="1100" dirty="0">
              <a:solidFill>
                <a:schemeClr val="bg1">
                  <a:lumMod val="50000"/>
                </a:schemeClr>
              </a:solidFill>
            </a:endParaRPr>
          </a:p>
        </p:txBody>
      </p: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851998" y="1102269"/>
            <a:ext cx="1082673" cy="399"/>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5809413" y="787571"/>
            <a:ext cx="748923" cy="261610"/>
          </a:xfrm>
          <a:prstGeom prst="rect">
            <a:avLst/>
          </a:prstGeom>
          <a:noFill/>
        </p:spPr>
        <p:txBody>
          <a:bodyPr wrap="none" rtlCol="0">
            <a:spAutoFit/>
          </a:bodyPr>
          <a:lstStyle/>
          <a:p>
            <a:pPr algn="ctr"/>
            <a:r>
              <a:rPr lang="ko-KR" altLang="en-US" sz="1100" dirty="0" smtClean="0">
                <a:solidFill>
                  <a:srgbClr val="0D6EFD"/>
                </a:solidFill>
              </a:rPr>
              <a:t>당사정산</a:t>
            </a:r>
            <a:endParaRPr lang="ko-KR" altLang="en-US" sz="1100" dirty="0">
              <a:solidFill>
                <a:srgbClr val="0D6EFD"/>
              </a:solidFill>
            </a:endParaRPr>
          </a:p>
        </p:txBody>
      </p: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01" name="사각형: 둥근 모서리 300">
            <a:extLst>
              <a:ext uri="{FF2B5EF4-FFF2-40B4-BE49-F238E27FC236}">
                <a16:creationId xmlns:a16="http://schemas.microsoft.com/office/drawing/2014/main" id="{2562AFEA-73FE-7F33-80A7-6E471F496512}"/>
              </a:ext>
            </a:extLst>
          </p:cNvPr>
          <p:cNvSpPr/>
          <p:nvPr/>
        </p:nvSpPr>
        <p:spPr>
          <a:xfrm>
            <a:off x="174135" y="1206703"/>
            <a:ext cx="9313086" cy="3286189"/>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cxnSp>
        <p:nvCxnSpPr>
          <p:cNvPr id="120" name="직선 연결선 119">
            <a:extLst>
              <a:ext uri="{FF2B5EF4-FFF2-40B4-BE49-F238E27FC236}">
                <a16:creationId xmlns:a16="http://schemas.microsoft.com/office/drawing/2014/main" id="{8342E92B-4A56-387C-B7C7-994096FE49D9}"/>
              </a:ext>
            </a:extLst>
          </p:cNvPr>
          <p:cNvCxnSpPr>
            <a:cxnSpLocks/>
          </p:cNvCxnSpPr>
          <p:nvPr/>
        </p:nvCxnSpPr>
        <p:spPr>
          <a:xfrm>
            <a:off x="3968843" y="1102668"/>
            <a:ext cx="883155"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graphicFrame>
        <p:nvGraphicFramePr>
          <p:cNvPr id="76" name="표 48">
            <a:extLst>
              <a:ext uri="{FF2B5EF4-FFF2-40B4-BE49-F238E27FC236}">
                <a16:creationId xmlns:a16="http://schemas.microsoft.com/office/drawing/2014/main" id="{65B749E7-37F0-510E-87C2-B1288C761E59}"/>
              </a:ext>
            </a:extLst>
          </p:cNvPr>
          <p:cNvGraphicFramePr>
            <a:graphicFrameLocks noGrp="1"/>
          </p:cNvGraphicFramePr>
          <p:nvPr>
            <p:extLst>
              <p:ext uri="{D42A27DB-BD31-4B8C-83A1-F6EECF244321}">
                <p14:modId xmlns:p14="http://schemas.microsoft.com/office/powerpoint/2010/main" val="2122006353"/>
              </p:ext>
            </p:extLst>
          </p:nvPr>
        </p:nvGraphicFramePr>
        <p:xfrm>
          <a:off x="421001" y="2139135"/>
          <a:ext cx="8630669" cy="2012324"/>
        </p:xfrm>
        <a:graphic>
          <a:graphicData uri="http://schemas.openxmlformats.org/drawingml/2006/table">
            <a:tbl>
              <a:tblPr firstRow="1" bandRow="1">
                <a:tableStyleId>{F2DE63D5-997A-4646-A377-4702673A728D}</a:tableStyleId>
              </a:tblPr>
              <a:tblGrid>
                <a:gridCol w="980439">
                  <a:extLst>
                    <a:ext uri="{9D8B030D-6E8A-4147-A177-3AD203B41FA5}">
                      <a16:colId xmlns:a16="http://schemas.microsoft.com/office/drawing/2014/main" val="3997906638"/>
                    </a:ext>
                  </a:extLst>
                </a:gridCol>
                <a:gridCol w="899336">
                  <a:extLst>
                    <a:ext uri="{9D8B030D-6E8A-4147-A177-3AD203B41FA5}">
                      <a16:colId xmlns:a16="http://schemas.microsoft.com/office/drawing/2014/main" val="2189235125"/>
                    </a:ext>
                  </a:extLst>
                </a:gridCol>
                <a:gridCol w="876277">
                  <a:extLst>
                    <a:ext uri="{9D8B030D-6E8A-4147-A177-3AD203B41FA5}">
                      <a16:colId xmlns:a16="http://schemas.microsoft.com/office/drawing/2014/main" val="20002"/>
                    </a:ext>
                  </a:extLst>
                </a:gridCol>
                <a:gridCol w="937771">
                  <a:extLst>
                    <a:ext uri="{9D8B030D-6E8A-4147-A177-3AD203B41FA5}">
                      <a16:colId xmlns:a16="http://schemas.microsoft.com/office/drawing/2014/main" val="20003"/>
                    </a:ext>
                  </a:extLst>
                </a:gridCol>
                <a:gridCol w="1006950">
                  <a:extLst>
                    <a:ext uri="{9D8B030D-6E8A-4147-A177-3AD203B41FA5}">
                      <a16:colId xmlns:a16="http://schemas.microsoft.com/office/drawing/2014/main" val="20004"/>
                    </a:ext>
                  </a:extLst>
                </a:gridCol>
                <a:gridCol w="945456">
                  <a:extLst>
                    <a:ext uri="{9D8B030D-6E8A-4147-A177-3AD203B41FA5}">
                      <a16:colId xmlns:a16="http://schemas.microsoft.com/office/drawing/2014/main" val="20005"/>
                    </a:ext>
                  </a:extLst>
                </a:gridCol>
                <a:gridCol w="1037695">
                  <a:extLst>
                    <a:ext uri="{9D8B030D-6E8A-4147-A177-3AD203B41FA5}">
                      <a16:colId xmlns:a16="http://schemas.microsoft.com/office/drawing/2014/main" val="20007"/>
                    </a:ext>
                  </a:extLst>
                </a:gridCol>
                <a:gridCol w="976204">
                  <a:extLst>
                    <a:ext uri="{9D8B030D-6E8A-4147-A177-3AD203B41FA5}">
                      <a16:colId xmlns:a16="http://schemas.microsoft.com/office/drawing/2014/main" val="20008"/>
                    </a:ext>
                  </a:extLst>
                </a:gridCol>
                <a:gridCol w="970541">
                  <a:extLst>
                    <a:ext uri="{9D8B030D-6E8A-4147-A177-3AD203B41FA5}">
                      <a16:colId xmlns:a16="http://schemas.microsoft.com/office/drawing/2014/main" val="20011"/>
                    </a:ext>
                  </a:extLst>
                </a:gridCol>
              </a:tblGrid>
              <a:tr h="276248">
                <a:tc>
                  <a:txBody>
                    <a:bodyPr/>
                    <a:lstStyle/>
                    <a:p>
                      <a:pPr algn="ctr" latinLnBrk="1"/>
                      <a:r>
                        <a:rPr lang="ko-KR" altLang="en-US" sz="700" dirty="0">
                          <a:solidFill>
                            <a:schemeClr val="bg1"/>
                          </a:solidFill>
                        </a:rPr>
                        <a:t>도우미 명</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2">
                        <a:lumMod val="50000"/>
                      </a:schemeClr>
                    </a:solidFill>
                  </a:tcPr>
                </a:tc>
                <a:tc>
                  <a:txBody>
                    <a:bodyPr/>
                    <a:lstStyle/>
                    <a:p>
                      <a:pPr algn="ctr" latinLnBrk="1"/>
                      <a:r>
                        <a:rPr lang="ko-KR" altLang="en-US" sz="700" dirty="0">
                          <a:solidFill>
                            <a:schemeClr val="bg1"/>
                          </a:solidFill>
                        </a:rPr>
                        <a:t>구분</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2">
                        <a:lumMod val="50000"/>
                      </a:schemeClr>
                    </a:solidFill>
                  </a:tcPr>
                </a:tc>
                <a:tc>
                  <a:txBody>
                    <a:bodyPr/>
                    <a:lstStyle/>
                    <a:p>
                      <a:pPr algn="ctr" latinLnBrk="1"/>
                      <a:r>
                        <a:rPr lang="ko-KR" altLang="en-US" sz="700" dirty="0">
                          <a:solidFill>
                            <a:schemeClr val="bg1"/>
                          </a:solidFill>
                        </a:rPr>
                        <a:t>일차</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2">
                        <a:lumMod val="50000"/>
                      </a:schemeClr>
                    </a:solidFill>
                  </a:tcPr>
                </a:tc>
                <a:tc>
                  <a:txBody>
                    <a:bodyPr/>
                    <a:lstStyle/>
                    <a:p>
                      <a:pPr algn="ctr" latinLnBrk="1"/>
                      <a:r>
                        <a:rPr lang="ko-KR" altLang="en-US" sz="700" dirty="0">
                          <a:solidFill>
                            <a:schemeClr val="bg1"/>
                          </a:solidFill>
                        </a:rPr>
                        <a:t>시작일</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2">
                        <a:lumMod val="50000"/>
                      </a:schemeClr>
                    </a:solidFill>
                  </a:tcPr>
                </a:tc>
                <a:tc>
                  <a:txBody>
                    <a:bodyPr/>
                    <a:lstStyle/>
                    <a:p>
                      <a:pPr algn="ctr" latinLnBrk="1"/>
                      <a:r>
                        <a:rPr lang="ko-KR" altLang="en-US" sz="700" dirty="0">
                          <a:solidFill>
                            <a:schemeClr val="bg1"/>
                          </a:solidFill>
                        </a:rPr>
                        <a:t>시작시간</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2">
                        <a:lumMod val="50000"/>
                      </a:schemeClr>
                    </a:solidFill>
                  </a:tcPr>
                </a:tc>
                <a:tc>
                  <a:txBody>
                    <a:bodyPr/>
                    <a:lstStyle/>
                    <a:p>
                      <a:pPr algn="ctr" latinLnBrk="1"/>
                      <a:r>
                        <a:rPr lang="ko-KR" altLang="en-US" sz="700" dirty="0">
                          <a:solidFill>
                            <a:schemeClr val="bg1"/>
                          </a:solidFill>
                        </a:rPr>
                        <a:t>작업시간</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2">
                        <a:lumMod val="50000"/>
                      </a:schemeClr>
                    </a:solidFill>
                  </a:tcPr>
                </a:tc>
                <a:tc>
                  <a:txBody>
                    <a:bodyPr/>
                    <a:lstStyle/>
                    <a:p>
                      <a:pPr algn="ctr" latinLnBrk="1"/>
                      <a:r>
                        <a:rPr lang="ko-KR" altLang="en-US" sz="700" dirty="0">
                          <a:solidFill>
                            <a:schemeClr val="bg1"/>
                          </a:solidFill>
                        </a:rPr>
                        <a:t>작업수당</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2">
                        <a:lumMod val="50000"/>
                      </a:schemeClr>
                    </a:solidFill>
                  </a:tcPr>
                </a:tc>
                <a:tc>
                  <a:txBody>
                    <a:bodyPr/>
                    <a:lstStyle/>
                    <a:p>
                      <a:pPr algn="ctr" latinLnBrk="1"/>
                      <a:r>
                        <a:rPr lang="ko-KR" altLang="en-US" sz="700" dirty="0">
                          <a:solidFill>
                            <a:schemeClr val="bg1"/>
                          </a:solidFill>
                        </a:rPr>
                        <a:t>시간외수당</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2">
                        <a:lumMod val="50000"/>
                      </a:schemeClr>
                    </a:solidFill>
                  </a:tcPr>
                </a:tc>
                <a:tc>
                  <a:txBody>
                    <a:bodyPr/>
                    <a:lstStyle/>
                    <a:p>
                      <a:pPr algn="ctr" latinLnBrk="1"/>
                      <a:r>
                        <a:rPr lang="ko-KR" altLang="en-US" sz="700" dirty="0">
                          <a:solidFill>
                            <a:schemeClr val="bg1"/>
                          </a:solidFill>
                        </a:rPr>
                        <a:t>지급액</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2">
                        <a:lumMod val="50000"/>
                      </a:schemeClr>
                    </a:solidFill>
                  </a:tcPr>
                </a:tc>
                <a:extLst>
                  <a:ext uri="{0D108BD9-81ED-4DB2-BD59-A6C34878D82A}">
                    <a16:rowId xmlns:a16="http://schemas.microsoft.com/office/drawing/2014/main" val="2557370843"/>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2"/>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3"/>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4"/>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5"/>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91" name="직사각형 90">
            <a:extLst>
              <a:ext uri="{FF2B5EF4-FFF2-40B4-BE49-F238E27FC236}">
                <a16:creationId xmlns:a16="http://schemas.microsoft.com/office/drawing/2014/main" id="{B143E379-BDD8-A483-036C-3497B97858D0}"/>
              </a:ext>
            </a:extLst>
          </p:cNvPr>
          <p:cNvSpPr/>
          <p:nvPr/>
        </p:nvSpPr>
        <p:spPr>
          <a:xfrm>
            <a:off x="406523" y="206721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1-1</a:t>
            </a:r>
            <a:endParaRPr lang="ko-KR" altLang="en-US" sz="600" dirty="0"/>
          </a:p>
        </p:txBody>
      </p:sp>
      <p:grpSp>
        <p:nvGrpSpPr>
          <p:cNvPr id="92" name="그룹 91">
            <a:extLst>
              <a:ext uri="{FF2B5EF4-FFF2-40B4-BE49-F238E27FC236}">
                <a16:creationId xmlns:a16="http://schemas.microsoft.com/office/drawing/2014/main" id="{39D04990-E187-5B4D-A370-34FE5CEEE52D}"/>
              </a:ext>
            </a:extLst>
          </p:cNvPr>
          <p:cNvGrpSpPr/>
          <p:nvPr/>
        </p:nvGrpSpPr>
        <p:grpSpPr>
          <a:xfrm>
            <a:off x="885011" y="2448324"/>
            <a:ext cx="214604" cy="214604"/>
            <a:chOff x="10088916" y="3880080"/>
            <a:chExt cx="214604" cy="214604"/>
          </a:xfrm>
        </p:grpSpPr>
        <p:sp>
          <p:nvSpPr>
            <p:cNvPr id="93" name="직사각형 92">
              <a:extLst>
                <a:ext uri="{FF2B5EF4-FFF2-40B4-BE49-F238E27FC236}">
                  <a16:creationId xmlns:a16="http://schemas.microsoft.com/office/drawing/2014/main" id="{EC217501-9618-AEF6-F233-D3EF77A41350}"/>
                </a:ext>
              </a:extLst>
            </p:cNvPr>
            <p:cNvSpPr/>
            <p:nvPr/>
          </p:nvSpPr>
          <p:spPr>
            <a:xfrm>
              <a:off x="10088916" y="3880080"/>
              <a:ext cx="214604" cy="2146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94" name="Search">
              <a:extLst>
                <a:ext uri="{FF2B5EF4-FFF2-40B4-BE49-F238E27FC236}">
                  <a16:creationId xmlns:a16="http://schemas.microsoft.com/office/drawing/2014/main" id="{F3CB3139-3359-1BC6-24AF-F40F15B268E0}"/>
                </a:ext>
              </a:extLst>
            </p:cNvPr>
            <p:cNvSpPr>
              <a:spLocks noChangeAspect="1" noEditPoints="1"/>
            </p:cNvSpPr>
            <p:nvPr/>
          </p:nvSpPr>
          <p:spPr bwMode="auto">
            <a:xfrm>
              <a:off x="10115256" y="3906420"/>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96" name="직사각형 95">
            <a:extLst>
              <a:ext uri="{FF2B5EF4-FFF2-40B4-BE49-F238E27FC236}">
                <a16:creationId xmlns:a16="http://schemas.microsoft.com/office/drawing/2014/main" id="{0387C880-1E8F-DE68-5226-C88AE2673B57}"/>
              </a:ext>
            </a:extLst>
          </p:cNvPr>
          <p:cNvSpPr/>
          <p:nvPr/>
        </p:nvSpPr>
        <p:spPr>
          <a:xfrm>
            <a:off x="879322" y="2448322"/>
            <a:ext cx="228791" cy="214605"/>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5" name="직사각형 94">
            <a:extLst>
              <a:ext uri="{FF2B5EF4-FFF2-40B4-BE49-F238E27FC236}">
                <a16:creationId xmlns:a16="http://schemas.microsoft.com/office/drawing/2014/main" id="{B143E379-BDD8-A483-036C-3497B97858D0}"/>
              </a:ext>
            </a:extLst>
          </p:cNvPr>
          <p:cNvSpPr/>
          <p:nvPr/>
        </p:nvSpPr>
        <p:spPr>
          <a:xfrm>
            <a:off x="1049931" y="233805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2-1</a:t>
            </a:r>
            <a:endParaRPr lang="ko-KR" altLang="en-US" sz="600" dirty="0"/>
          </a:p>
        </p:txBody>
      </p:sp>
      <p:sp>
        <p:nvSpPr>
          <p:cNvPr id="102"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3A347FBE-9D2F-A446-C449-F3D35C0EC3BC}"/>
              </a:ext>
            </a:extLst>
          </p:cNvPr>
          <p:cNvSpPr>
            <a:spLocks/>
          </p:cNvSpPr>
          <p:nvPr>
            <p:custDataLst>
              <p:tags r:id="rId1"/>
            </p:custDataLst>
          </p:nvPr>
        </p:nvSpPr>
        <p:spPr bwMode="auto">
          <a:xfrm>
            <a:off x="2362214" y="2520470"/>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103"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3A347FBE-9D2F-A446-C449-F3D35C0EC3BC}"/>
              </a:ext>
            </a:extLst>
          </p:cNvPr>
          <p:cNvSpPr>
            <a:spLocks/>
          </p:cNvSpPr>
          <p:nvPr>
            <p:custDataLst>
              <p:tags r:id="rId2"/>
            </p:custDataLst>
          </p:nvPr>
        </p:nvSpPr>
        <p:spPr bwMode="auto">
          <a:xfrm>
            <a:off x="3830078" y="2522628"/>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106" name="직사각형 105">
            <a:extLst>
              <a:ext uri="{FF2B5EF4-FFF2-40B4-BE49-F238E27FC236}">
                <a16:creationId xmlns:a16="http://schemas.microsoft.com/office/drawing/2014/main" id="{0387C880-1E8F-DE68-5226-C88AE2673B57}"/>
              </a:ext>
            </a:extLst>
          </p:cNvPr>
          <p:cNvSpPr/>
          <p:nvPr/>
        </p:nvSpPr>
        <p:spPr>
          <a:xfrm>
            <a:off x="2274636" y="2432677"/>
            <a:ext cx="228791" cy="21460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7" name="직사각형 106">
            <a:extLst>
              <a:ext uri="{FF2B5EF4-FFF2-40B4-BE49-F238E27FC236}">
                <a16:creationId xmlns:a16="http://schemas.microsoft.com/office/drawing/2014/main" id="{0387C880-1E8F-DE68-5226-C88AE2673B57}"/>
              </a:ext>
            </a:extLst>
          </p:cNvPr>
          <p:cNvSpPr/>
          <p:nvPr/>
        </p:nvSpPr>
        <p:spPr>
          <a:xfrm>
            <a:off x="3740209" y="2441314"/>
            <a:ext cx="228791" cy="21460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직사각형 96">
            <a:extLst>
              <a:ext uri="{FF2B5EF4-FFF2-40B4-BE49-F238E27FC236}">
                <a16:creationId xmlns:a16="http://schemas.microsoft.com/office/drawing/2014/main" id="{B143E379-BDD8-A483-036C-3497B97858D0}"/>
              </a:ext>
            </a:extLst>
          </p:cNvPr>
          <p:cNvSpPr/>
          <p:nvPr/>
        </p:nvSpPr>
        <p:spPr>
          <a:xfrm>
            <a:off x="1591353" y="206721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1-2</a:t>
            </a:r>
            <a:endParaRPr lang="ko-KR" altLang="en-US" sz="600" dirty="0"/>
          </a:p>
        </p:txBody>
      </p:sp>
      <p:sp>
        <p:nvSpPr>
          <p:cNvPr id="98" name="직사각형 97">
            <a:extLst>
              <a:ext uri="{FF2B5EF4-FFF2-40B4-BE49-F238E27FC236}">
                <a16:creationId xmlns:a16="http://schemas.microsoft.com/office/drawing/2014/main" id="{B143E379-BDD8-A483-036C-3497B97858D0}"/>
              </a:ext>
            </a:extLst>
          </p:cNvPr>
          <p:cNvSpPr/>
          <p:nvPr/>
        </p:nvSpPr>
        <p:spPr>
          <a:xfrm>
            <a:off x="2389031" y="232590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1-3</a:t>
            </a:r>
            <a:endParaRPr lang="ko-KR" altLang="en-US" sz="600" dirty="0"/>
          </a:p>
        </p:txBody>
      </p:sp>
      <p:sp>
        <p:nvSpPr>
          <p:cNvPr id="99" name="직사각형 98">
            <a:extLst>
              <a:ext uri="{FF2B5EF4-FFF2-40B4-BE49-F238E27FC236}">
                <a16:creationId xmlns:a16="http://schemas.microsoft.com/office/drawing/2014/main" id="{B143E379-BDD8-A483-036C-3497B97858D0}"/>
              </a:ext>
            </a:extLst>
          </p:cNvPr>
          <p:cNvSpPr/>
          <p:nvPr/>
        </p:nvSpPr>
        <p:spPr>
          <a:xfrm>
            <a:off x="3890236" y="233805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1-4</a:t>
            </a:r>
            <a:endParaRPr lang="ko-KR" altLang="en-US" sz="600" dirty="0"/>
          </a:p>
        </p:txBody>
      </p:sp>
      <p:cxnSp>
        <p:nvCxnSpPr>
          <p:cNvPr id="117" name="직선 연결선 116">
            <a:extLst>
              <a:ext uri="{FF2B5EF4-FFF2-40B4-BE49-F238E27FC236}">
                <a16:creationId xmlns:a16="http://schemas.microsoft.com/office/drawing/2014/main" id="{E1C63F82-E41E-27F3-A50B-A37967174295}"/>
              </a:ext>
            </a:extLst>
          </p:cNvPr>
          <p:cNvCxnSpPr>
            <a:cxnSpLocks/>
          </p:cNvCxnSpPr>
          <p:nvPr/>
        </p:nvCxnSpPr>
        <p:spPr>
          <a:xfrm flipV="1">
            <a:off x="12274" y="5431168"/>
            <a:ext cx="9677911" cy="6137"/>
          </a:xfrm>
          <a:prstGeom prst="line">
            <a:avLst/>
          </a:prstGeom>
          <a:ln w="28575">
            <a:solidFill>
              <a:srgbClr val="0D6EFD"/>
            </a:solidFill>
          </a:ln>
        </p:spPr>
        <p:style>
          <a:lnRef idx="1">
            <a:schemeClr val="accent1"/>
          </a:lnRef>
          <a:fillRef idx="0">
            <a:schemeClr val="accent1"/>
          </a:fillRef>
          <a:effectRef idx="0">
            <a:schemeClr val="accent1"/>
          </a:effectRef>
          <a:fontRef idx="minor">
            <a:schemeClr val="tx1"/>
          </a:fontRef>
        </p:style>
      </p:cxnSp>
      <p:grpSp>
        <p:nvGrpSpPr>
          <p:cNvPr id="6" name="그룹 5"/>
          <p:cNvGrpSpPr/>
          <p:nvPr/>
        </p:nvGrpSpPr>
        <p:grpSpPr>
          <a:xfrm>
            <a:off x="2902034" y="5782791"/>
            <a:ext cx="1318045" cy="325132"/>
            <a:chOff x="384625" y="4864231"/>
            <a:chExt cx="1318045" cy="325132"/>
          </a:xfrm>
        </p:grpSpPr>
        <p:sp>
          <p:nvSpPr>
            <p:cNvPr id="118" name="직사각형 117">
              <a:extLst>
                <a:ext uri="{FF2B5EF4-FFF2-40B4-BE49-F238E27FC236}">
                  <a16:creationId xmlns:a16="http://schemas.microsoft.com/office/drawing/2014/main" id="{71F1B828-EDD3-55AA-69DC-E0914F5404DE}"/>
                </a:ext>
              </a:extLst>
            </p:cNvPr>
            <p:cNvSpPr/>
            <p:nvPr/>
          </p:nvSpPr>
          <p:spPr>
            <a:xfrm>
              <a:off x="384625" y="4927545"/>
              <a:ext cx="1318045"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19" name="TextBox 118">
              <a:extLst>
                <a:ext uri="{FF2B5EF4-FFF2-40B4-BE49-F238E27FC236}">
                  <a16:creationId xmlns:a16="http://schemas.microsoft.com/office/drawing/2014/main" id="{41660DD2-6580-2528-60E7-02ABE290FAE5}"/>
                </a:ext>
              </a:extLst>
            </p:cNvPr>
            <p:cNvSpPr txBox="1"/>
            <p:nvPr/>
          </p:nvSpPr>
          <p:spPr>
            <a:xfrm>
              <a:off x="459275" y="4864231"/>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작업수당</a:t>
              </a:r>
              <a:endParaRPr lang="en-US" altLang="ko-KR" sz="800" dirty="0">
                <a:latin typeface="+mn-ea"/>
              </a:endParaRPr>
            </a:p>
          </p:txBody>
        </p:sp>
      </p:grpSp>
      <p:grpSp>
        <p:nvGrpSpPr>
          <p:cNvPr id="7" name="그룹 6"/>
          <p:cNvGrpSpPr/>
          <p:nvPr/>
        </p:nvGrpSpPr>
        <p:grpSpPr>
          <a:xfrm>
            <a:off x="4509950" y="5782791"/>
            <a:ext cx="1221522" cy="325132"/>
            <a:chOff x="1924630" y="4858303"/>
            <a:chExt cx="1221522" cy="325132"/>
          </a:xfrm>
        </p:grpSpPr>
        <p:sp>
          <p:nvSpPr>
            <p:cNvPr id="121" name="직사각형 120">
              <a:extLst>
                <a:ext uri="{FF2B5EF4-FFF2-40B4-BE49-F238E27FC236}">
                  <a16:creationId xmlns:a16="http://schemas.microsoft.com/office/drawing/2014/main" id="{53A6BB17-E1A6-0B4D-7E84-4AFAB8DD668D}"/>
                </a:ext>
              </a:extLst>
            </p:cNvPr>
            <p:cNvSpPr/>
            <p:nvPr/>
          </p:nvSpPr>
          <p:spPr>
            <a:xfrm>
              <a:off x="1924630" y="4921617"/>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22" name="TextBox 121">
              <a:extLst>
                <a:ext uri="{FF2B5EF4-FFF2-40B4-BE49-F238E27FC236}">
                  <a16:creationId xmlns:a16="http://schemas.microsoft.com/office/drawing/2014/main" id="{278F4ADE-9B53-1DC5-67DB-584797119902}"/>
                </a:ext>
              </a:extLst>
            </p:cNvPr>
            <p:cNvSpPr txBox="1"/>
            <p:nvPr/>
          </p:nvSpPr>
          <p:spPr>
            <a:xfrm>
              <a:off x="1999279" y="4858303"/>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시간외수당</a:t>
              </a:r>
              <a:endParaRPr lang="en-US" altLang="ko-KR" sz="800" dirty="0">
                <a:latin typeface="+mn-ea"/>
              </a:endParaRPr>
            </a:p>
          </p:txBody>
        </p:sp>
      </p:grpSp>
      <p:sp>
        <p:nvSpPr>
          <p:cNvPr id="133" name="TextBox 132">
            <a:extLst>
              <a:ext uri="{FF2B5EF4-FFF2-40B4-BE49-F238E27FC236}">
                <a16:creationId xmlns:a16="http://schemas.microsoft.com/office/drawing/2014/main" id="{E11B186C-F404-A6F2-5307-FD24E93C89B1}"/>
              </a:ext>
            </a:extLst>
          </p:cNvPr>
          <p:cNvSpPr txBox="1"/>
          <p:nvPr/>
        </p:nvSpPr>
        <p:spPr>
          <a:xfrm>
            <a:off x="6393037" y="5805769"/>
            <a:ext cx="1035861" cy="307777"/>
          </a:xfrm>
          <a:prstGeom prst="rect">
            <a:avLst/>
          </a:prstGeom>
          <a:noFill/>
        </p:spPr>
        <p:txBody>
          <a:bodyPr wrap="none" rtlCol="0">
            <a:spAutoFit/>
          </a:bodyPr>
          <a:lstStyle/>
          <a:p>
            <a:pPr algn="r"/>
            <a:r>
              <a:rPr lang="en-US" altLang="ko-KR" sz="1400" b="1" dirty="0">
                <a:solidFill>
                  <a:srgbClr val="0D6EFD"/>
                </a:solidFill>
                <a:latin typeface="+mj-ea"/>
                <a:ea typeface="+mj-ea"/>
              </a:rPr>
              <a:t>600,000</a:t>
            </a:r>
            <a:r>
              <a:rPr lang="ko-KR" altLang="en-US" sz="1400" b="1" dirty="0">
                <a:solidFill>
                  <a:srgbClr val="0D6EFD"/>
                </a:solidFill>
                <a:latin typeface="+mj-ea"/>
                <a:ea typeface="+mj-ea"/>
              </a:rPr>
              <a:t>원</a:t>
            </a:r>
          </a:p>
        </p:txBody>
      </p:sp>
      <p:sp>
        <p:nvSpPr>
          <p:cNvPr id="135" name="TextBox 134">
            <a:extLst>
              <a:ext uri="{FF2B5EF4-FFF2-40B4-BE49-F238E27FC236}">
                <a16:creationId xmlns:a16="http://schemas.microsoft.com/office/drawing/2014/main" id="{988FE773-DF1F-5770-6118-AD413B87B02F}"/>
              </a:ext>
            </a:extLst>
          </p:cNvPr>
          <p:cNvSpPr txBox="1"/>
          <p:nvPr/>
        </p:nvSpPr>
        <p:spPr>
          <a:xfrm>
            <a:off x="5876461" y="5844346"/>
            <a:ext cx="655949" cy="246221"/>
          </a:xfrm>
          <a:prstGeom prst="rect">
            <a:avLst/>
          </a:prstGeom>
          <a:noFill/>
        </p:spPr>
        <p:txBody>
          <a:bodyPr wrap="none" rtlCol="0">
            <a:spAutoFit/>
          </a:bodyPr>
          <a:lstStyle/>
          <a:p>
            <a:pPr algn="r"/>
            <a:r>
              <a:rPr lang="ko-KR" altLang="en-US" sz="1000" dirty="0">
                <a:solidFill>
                  <a:schemeClr val="bg1">
                    <a:lumMod val="50000"/>
                  </a:schemeClr>
                </a:solidFill>
              </a:rPr>
              <a:t>지급액</a:t>
            </a:r>
            <a:r>
              <a:rPr lang="en-US" altLang="ko-KR" sz="1000" dirty="0">
                <a:solidFill>
                  <a:schemeClr val="bg1">
                    <a:lumMod val="50000"/>
                  </a:schemeClr>
                </a:solidFill>
              </a:rPr>
              <a:t>: </a:t>
            </a:r>
            <a:endParaRPr lang="ko-KR" altLang="en-US" sz="1000" dirty="0">
              <a:solidFill>
                <a:schemeClr val="bg1">
                  <a:lumMod val="50000"/>
                </a:schemeClr>
              </a:solidFill>
            </a:endParaRPr>
          </a:p>
        </p:txBody>
      </p:sp>
      <p:grpSp>
        <p:nvGrpSpPr>
          <p:cNvPr id="11" name="그룹 10"/>
          <p:cNvGrpSpPr/>
          <p:nvPr/>
        </p:nvGrpSpPr>
        <p:grpSpPr>
          <a:xfrm>
            <a:off x="4244000" y="5832696"/>
            <a:ext cx="184478" cy="261610"/>
            <a:chOff x="1726067" y="4908588"/>
            <a:chExt cx="184478" cy="261610"/>
          </a:xfrm>
        </p:grpSpPr>
        <p:sp>
          <p:nvSpPr>
            <p:cNvPr id="9" name="타원 8"/>
            <p:cNvSpPr/>
            <p:nvPr/>
          </p:nvSpPr>
          <p:spPr>
            <a:xfrm>
              <a:off x="1793289" y="4980765"/>
              <a:ext cx="117256" cy="117256"/>
            </a:xfrm>
            <a:prstGeom prst="ellipse">
              <a:avLst/>
            </a:prstGeom>
            <a:solidFill>
              <a:srgbClr val="0D6EFD"/>
            </a:solidFill>
            <a:ln>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0" name="TextBox 9"/>
            <p:cNvSpPr txBox="1"/>
            <p:nvPr/>
          </p:nvSpPr>
          <p:spPr>
            <a:xfrm>
              <a:off x="1726067" y="4908588"/>
              <a:ext cx="169565" cy="261610"/>
            </a:xfrm>
            <a:prstGeom prst="rect">
              <a:avLst/>
            </a:prstGeom>
            <a:noFill/>
          </p:spPr>
          <p:txBody>
            <a:bodyPr wrap="square" rtlCol="0">
              <a:spAutoFit/>
            </a:bodyPr>
            <a:lstStyle/>
            <a:p>
              <a:r>
                <a:rPr lang="en-US" altLang="ko-KR" sz="1050" b="1" dirty="0">
                  <a:solidFill>
                    <a:schemeClr val="bg1"/>
                  </a:solidFill>
                </a:rPr>
                <a:t>+</a:t>
              </a:r>
              <a:endParaRPr lang="ko-KR" altLang="en-US" sz="1050" b="1" dirty="0">
                <a:solidFill>
                  <a:schemeClr val="bg1"/>
                </a:solidFill>
              </a:endParaRPr>
            </a:p>
          </p:txBody>
        </p:sp>
      </p:grpSp>
      <p:sp>
        <p:nvSpPr>
          <p:cNvPr id="13" name="TextBox 12"/>
          <p:cNvSpPr txBox="1"/>
          <p:nvPr/>
        </p:nvSpPr>
        <p:spPr>
          <a:xfrm>
            <a:off x="9872962" y="4086025"/>
            <a:ext cx="1796828" cy="246221"/>
          </a:xfrm>
          <a:prstGeom prst="rect">
            <a:avLst/>
          </a:prstGeom>
          <a:noFill/>
        </p:spPr>
        <p:txBody>
          <a:bodyPr wrap="square" rtlCol="0">
            <a:spAutoFit/>
          </a:bodyPr>
          <a:lstStyle/>
          <a:p>
            <a:r>
              <a:rPr lang="ko-KR" altLang="en-US" sz="1000" dirty="0"/>
              <a:t>단가</a:t>
            </a:r>
            <a:r>
              <a:rPr lang="en-US" altLang="ko-KR" sz="1000" dirty="0"/>
              <a:t>, </a:t>
            </a:r>
            <a:r>
              <a:rPr lang="ko-KR" altLang="en-US" sz="1000" dirty="0"/>
              <a:t>시간외수당 입력 가능 </a:t>
            </a:r>
          </a:p>
        </p:txBody>
      </p:sp>
      <p:grpSp>
        <p:nvGrpSpPr>
          <p:cNvPr id="22" name="그룹 21">
            <a:extLst>
              <a:ext uri="{FF2B5EF4-FFF2-40B4-BE49-F238E27FC236}">
                <a16:creationId xmlns:a16="http://schemas.microsoft.com/office/drawing/2014/main" id="{5BFD7380-3BB4-4C11-662A-BCD2971925C3}"/>
              </a:ext>
            </a:extLst>
          </p:cNvPr>
          <p:cNvGrpSpPr/>
          <p:nvPr/>
        </p:nvGrpSpPr>
        <p:grpSpPr>
          <a:xfrm>
            <a:off x="6974788" y="4758521"/>
            <a:ext cx="2395719" cy="365808"/>
            <a:chOff x="6974788" y="5716304"/>
            <a:chExt cx="2395719" cy="365808"/>
          </a:xfrm>
        </p:grpSpPr>
        <p:grpSp>
          <p:nvGrpSpPr>
            <p:cNvPr id="2" name="그룹 1">
              <a:extLst>
                <a:ext uri="{FF2B5EF4-FFF2-40B4-BE49-F238E27FC236}">
                  <a16:creationId xmlns:a16="http://schemas.microsoft.com/office/drawing/2014/main" id="{E2BC43CF-ED72-EA88-C014-24DDAED86942}"/>
                </a:ext>
              </a:extLst>
            </p:cNvPr>
            <p:cNvGrpSpPr/>
            <p:nvPr/>
          </p:nvGrpSpPr>
          <p:grpSpPr>
            <a:xfrm>
              <a:off x="7049413" y="5739096"/>
              <a:ext cx="1107457" cy="340368"/>
              <a:chOff x="8279819" y="3294971"/>
              <a:chExt cx="1145333" cy="340368"/>
            </a:xfrm>
          </p:grpSpPr>
          <p:sp>
            <p:nvSpPr>
              <p:cNvPr id="3" name="사각형: 둥근 모서리 132">
                <a:extLst>
                  <a:ext uri="{FF2B5EF4-FFF2-40B4-BE49-F238E27FC236}">
                    <a16:creationId xmlns:a16="http://schemas.microsoft.com/office/drawing/2014/main" id="{D9CA23E8-9AAF-4DA4-DDC5-E461BC025470}"/>
                  </a:ext>
                </a:extLst>
              </p:cNvPr>
              <p:cNvSpPr/>
              <p:nvPr/>
            </p:nvSpPr>
            <p:spPr>
              <a:xfrm>
                <a:off x="8279819" y="3294971"/>
                <a:ext cx="1145333"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타원 3">
                <a:extLst>
                  <a:ext uri="{FF2B5EF4-FFF2-40B4-BE49-F238E27FC236}">
                    <a16:creationId xmlns:a16="http://schemas.microsoft.com/office/drawing/2014/main" id="{B084772F-254A-D9C0-2A9B-640E5C6E51F2}"/>
                  </a:ext>
                </a:extLst>
              </p:cNvPr>
              <p:cNvSpPr/>
              <p:nvPr/>
            </p:nvSpPr>
            <p:spPr>
              <a:xfrm>
                <a:off x="8339284" y="334335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Add">
                <a:extLst>
                  <a:ext uri="{FF2B5EF4-FFF2-40B4-BE49-F238E27FC236}">
                    <a16:creationId xmlns:a16="http://schemas.microsoft.com/office/drawing/2014/main" id="{EED19E6C-B2C7-C986-16C2-38A93B3866AB}"/>
                  </a:ext>
                </a:extLst>
              </p:cNvPr>
              <p:cNvSpPr>
                <a:spLocks noChangeAspect="1"/>
              </p:cNvSpPr>
              <p:nvPr/>
            </p:nvSpPr>
            <p:spPr bwMode="auto">
              <a:xfrm>
                <a:off x="8406569" y="3409841"/>
                <a:ext cx="113896" cy="113896"/>
              </a:xfrm>
              <a:custGeom>
                <a:avLst/>
                <a:gdLst>
                  <a:gd name="T0" fmla="*/ 29 w 66"/>
                  <a:gd name="T1" fmla="*/ 0 h 66"/>
                  <a:gd name="T2" fmla="*/ 29 w 66"/>
                  <a:gd name="T3" fmla="*/ 29 h 66"/>
                  <a:gd name="T4" fmla="*/ 0 w 66"/>
                  <a:gd name="T5" fmla="*/ 29 h 66"/>
                  <a:gd name="T6" fmla="*/ 0 w 66"/>
                  <a:gd name="T7" fmla="*/ 37 h 66"/>
                  <a:gd name="T8" fmla="*/ 29 w 66"/>
                  <a:gd name="T9" fmla="*/ 37 h 66"/>
                  <a:gd name="T10" fmla="*/ 29 w 66"/>
                  <a:gd name="T11" fmla="*/ 66 h 66"/>
                  <a:gd name="T12" fmla="*/ 37 w 66"/>
                  <a:gd name="T13" fmla="*/ 66 h 66"/>
                  <a:gd name="T14" fmla="*/ 37 w 66"/>
                  <a:gd name="T15" fmla="*/ 37 h 66"/>
                  <a:gd name="T16" fmla="*/ 66 w 66"/>
                  <a:gd name="T17" fmla="*/ 37 h 66"/>
                  <a:gd name="T18" fmla="*/ 66 w 66"/>
                  <a:gd name="T19" fmla="*/ 29 h 66"/>
                  <a:gd name="T20" fmla="*/ 37 w 66"/>
                  <a:gd name="T21" fmla="*/ 29 h 66"/>
                  <a:gd name="T22" fmla="*/ 37 w 66"/>
                  <a:gd name="T23" fmla="*/ 0 h 66"/>
                  <a:gd name="T24" fmla="*/ 29 w 66"/>
                  <a:gd name="T2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6">
                    <a:moveTo>
                      <a:pt x="29" y="0"/>
                    </a:moveTo>
                    <a:lnTo>
                      <a:pt x="29" y="29"/>
                    </a:lnTo>
                    <a:lnTo>
                      <a:pt x="0" y="29"/>
                    </a:lnTo>
                    <a:lnTo>
                      <a:pt x="0" y="37"/>
                    </a:lnTo>
                    <a:lnTo>
                      <a:pt x="29" y="37"/>
                    </a:lnTo>
                    <a:lnTo>
                      <a:pt x="29" y="66"/>
                    </a:lnTo>
                    <a:lnTo>
                      <a:pt x="37" y="66"/>
                    </a:lnTo>
                    <a:lnTo>
                      <a:pt x="37" y="37"/>
                    </a:lnTo>
                    <a:lnTo>
                      <a:pt x="66" y="37"/>
                    </a:lnTo>
                    <a:lnTo>
                      <a:pt x="66" y="29"/>
                    </a:lnTo>
                    <a:lnTo>
                      <a:pt x="37" y="29"/>
                    </a:lnTo>
                    <a:lnTo>
                      <a:pt x="37" y="0"/>
                    </a:lnTo>
                    <a:lnTo>
                      <a:pt x="29"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4" name="TextBox 13">
                <a:extLst>
                  <a:ext uri="{FF2B5EF4-FFF2-40B4-BE49-F238E27FC236}">
                    <a16:creationId xmlns:a16="http://schemas.microsoft.com/office/drawing/2014/main" id="{451F62AA-3418-956C-BE33-3BE54A7A7A65}"/>
                  </a:ext>
                </a:extLst>
              </p:cNvPr>
              <p:cNvSpPr txBox="1"/>
              <p:nvPr/>
            </p:nvSpPr>
            <p:spPr>
              <a:xfrm>
                <a:off x="8547987" y="3344133"/>
                <a:ext cx="665792" cy="230832"/>
              </a:xfrm>
              <a:prstGeom prst="rect">
                <a:avLst/>
              </a:prstGeom>
              <a:noFill/>
            </p:spPr>
            <p:txBody>
              <a:bodyPr wrap="none" rtlCol="0">
                <a:spAutoFit/>
              </a:bodyPr>
              <a:lstStyle/>
              <a:p>
                <a:r>
                  <a:rPr lang="ko-KR" altLang="en-US" sz="900" dirty="0">
                    <a:solidFill>
                      <a:schemeClr val="bg1"/>
                    </a:solidFill>
                  </a:rPr>
                  <a:t>도우미 추가</a:t>
                </a:r>
              </a:p>
            </p:txBody>
          </p:sp>
        </p:grpSp>
        <p:grpSp>
          <p:nvGrpSpPr>
            <p:cNvPr id="15" name="그룹 14">
              <a:extLst>
                <a:ext uri="{FF2B5EF4-FFF2-40B4-BE49-F238E27FC236}">
                  <a16:creationId xmlns:a16="http://schemas.microsoft.com/office/drawing/2014/main" id="{0E1A4C51-2050-19E4-827D-A5C84979EA26}"/>
                </a:ext>
              </a:extLst>
            </p:cNvPr>
            <p:cNvGrpSpPr/>
            <p:nvPr/>
          </p:nvGrpSpPr>
          <p:grpSpPr>
            <a:xfrm>
              <a:off x="8558743" y="5741744"/>
              <a:ext cx="811764" cy="340368"/>
              <a:chOff x="7459478" y="5988238"/>
              <a:chExt cx="811764" cy="340368"/>
            </a:xfrm>
          </p:grpSpPr>
          <p:sp>
            <p:nvSpPr>
              <p:cNvPr id="16" name="사각형: 둥근 모서리 344">
                <a:extLst>
                  <a:ext uri="{FF2B5EF4-FFF2-40B4-BE49-F238E27FC236}">
                    <a16:creationId xmlns:a16="http://schemas.microsoft.com/office/drawing/2014/main" id="{1097549E-72E1-B058-CFAB-25BB7894CD44}"/>
                  </a:ext>
                </a:extLst>
              </p:cNvPr>
              <p:cNvSpPr/>
              <p:nvPr/>
            </p:nvSpPr>
            <p:spPr>
              <a:xfrm>
                <a:off x="7459478" y="598823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타원 16">
                <a:extLst>
                  <a:ext uri="{FF2B5EF4-FFF2-40B4-BE49-F238E27FC236}">
                    <a16:creationId xmlns:a16="http://schemas.microsoft.com/office/drawing/2014/main" id="{DE3743A9-A5C3-03DF-2061-4DD62673BF5E}"/>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TextBox 17">
                <a:extLst>
                  <a:ext uri="{FF2B5EF4-FFF2-40B4-BE49-F238E27FC236}">
                    <a16:creationId xmlns:a16="http://schemas.microsoft.com/office/drawing/2014/main" id="{D14D27D4-EDD8-21D5-3B72-22378658F1A1}"/>
                  </a:ext>
                </a:extLst>
              </p:cNvPr>
              <p:cNvSpPr txBox="1"/>
              <p:nvPr/>
            </p:nvSpPr>
            <p:spPr>
              <a:xfrm>
                <a:off x="7771365" y="6037400"/>
                <a:ext cx="486835" cy="230832"/>
              </a:xfrm>
              <a:prstGeom prst="rect">
                <a:avLst/>
              </a:prstGeom>
              <a:noFill/>
            </p:spPr>
            <p:txBody>
              <a:bodyPr wrap="square" rtlCol="0">
                <a:spAutoFit/>
              </a:bodyPr>
              <a:lstStyle/>
              <a:p>
                <a:r>
                  <a:rPr lang="ko-KR" altLang="en-US" sz="900" dirty="0">
                    <a:solidFill>
                      <a:schemeClr val="bg1"/>
                    </a:solidFill>
                  </a:rPr>
                  <a:t>저장</a:t>
                </a:r>
              </a:p>
            </p:txBody>
          </p:sp>
          <p:sp>
            <p:nvSpPr>
              <p:cNvPr id="19" name="Save">
                <a:extLst>
                  <a:ext uri="{FF2B5EF4-FFF2-40B4-BE49-F238E27FC236}">
                    <a16:creationId xmlns:a16="http://schemas.microsoft.com/office/drawing/2014/main" id="{C74EAC35-4FAD-E88D-77EC-99EA474A05BB}"/>
                  </a:ext>
                </a:extLst>
              </p:cNvPr>
              <p:cNvSpPr>
                <a:spLocks noChangeAspect="1" noEditPoints="1"/>
              </p:cNvSpPr>
              <p:nvPr/>
            </p:nvSpPr>
            <p:spPr bwMode="auto">
              <a:xfrm>
                <a:off x="7582070" y="610055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20" name="직사각형 19">
              <a:extLst>
                <a:ext uri="{FF2B5EF4-FFF2-40B4-BE49-F238E27FC236}">
                  <a16:creationId xmlns:a16="http://schemas.microsoft.com/office/drawing/2014/main" id="{A58EFDDB-44AD-B8C3-0847-37EBA67DBC05}"/>
                </a:ext>
              </a:extLst>
            </p:cNvPr>
            <p:cNvSpPr/>
            <p:nvPr/>
          </p:nvSpPr>
          <p:spPr>
            <a:xfrm>
              <a:off x="6974788" y="571630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2-2</a:t>
              </a:r>
              <a:endParaRPr lang="ko-KR" altLang="en-US" sz="600" dirty="0"/>
            </a:p>
          </p:txBody>
        </p:sp>
        <p:sp>
          <p:nvSpPr>
            <p:cNvPr id="21" name="직사각형 20">
              <a:extLst>
                <a:ext uri="{FF2B5EF4-FFF2-40B4-BE49-F238E27FC236}">
                  <a16:creationId xmlns:a16="http://schemas.microsoft.com/office/drawing/2014/main" id="{DAE1B014-028B-8EBE-6099-0E2EE32A63D9}"/>
                </a:ext>
              </a:extLst>
            </p:cNvPr>
            <p:cNvSpPr/>
            <p:nvPr/>
          </p:nvSpPr>
          <p:spPr>
            <a:xfrm>
              <a:off x="8490835" y="572261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grpSp>
      <p:sp>
        <p:nvSpPr>
          <p:cNvPr id="86" name="TextBox 85">
            <a:extLst>
              <a:ext uri="{FF2B5EF4-FFF2-40B4-BE49-F238E27FC236}">
                <a16:creationId xmlns:a16="http://schemas.microsoft.com/office/drawing/2014/main" id="{635D0E08-8274-C449-6FD4-0F6DFC5686DB}"/>
              </a:ext>
            </a:extLst>
          </p:cNvPr>
          <p:cNvSpPr txBox="1"/>
          <p:nvPr/>
        </p:nvSpPr>
        <p:spPr>
          <a:xfrm>
            <a:off x="2707707" y="1378381"/>
            <a:ext cx="646331" cy="276999"/>
          </a:xfrm>
          <a:prstGeom prst="rect">
            <a:avLst/>
          </a:prstGeom>
          <a:noFill/>
        </p:spPr>
        <p:txBody>
          <a:bodyPr wrap="none" rtlCol="0">
            <a:spAutoFit/>
          </a:bodyPr>
          <a:lstStyle/>
          <a:p>
            <a:pPr algn="ctr"/>
            <a:r>
              <a:rPr lang="ko-KR" altLang="en-US" sz="1200" dirty="0">
                <a:solidFill>
                  <a:srgbClr val="0D6EFD"/>
                </a:solidFill>
              </a:rPr>
              <a:t>도우미</a:t>
            </a:r>
          </a:p>
        </p:txBody>
      </p:sp>
      <p:sp>
        <p:nvSpPr>
          <p:cNvPr id="87" name="TextBox 86">
            <a:extLst>
              <a:ext uri="{FF2B5EF4-FFF2-40B4-BE49-F238E27FC236}">
                <a16:creationId xmlns:a16="http://schemas.microsoft.com/office/drawing/2014/main" id="{B196A31F-520D-5BDD-3DB4-BDF97E3F16FD}"/>
              </a:ext>
            </a:extLst>
          </p:cNvPr>
          <p:cNvSpPr txBox="1"/>
          <p:nvPr/>
        </p:nvSpPr>
        <p:spPr>
          <a:xfrm>
            <a:off x="4040006" y="1372099"/>
            <a:ext cx="1107997" cy="276999"/>
          </a:xfrm>
          <a:prstGeom prst="rect">
            <a:avLst/>
          </a:prstGeom>
          <a:noFill/>
        </p:spPr>
        <p:txBody>
          <a:bodyPr wrap="none" rtlCol="0">
            <a:spAutoFit/>
          </a:bodyPr>
          <a:lstStyle/>
          <a:p>
            <a:pPr algn="ctr"/>
            <a:r>
              <a:rPr lang="ko-KR" altLang="en-US" sz="1200" dirty="0">
                <a:solidFill>
                  <a:schemeClr val="bg1">
                    <a:lumMod val="50000"/>
                  </a:schemeClr>
                </a:solidFill>
              </a:rPr>
              <a:t>행사특이사항</a:t>
            </a:r>
          </a:p>
        </p:txBody>
      </p:sp>
      <p:sp>
        <p:nvSpPr>
          <p:cNvPr id="88" name="TextBox 87">
            <a:extLst>
              <a:ext uri="{FF2B5EF4-FFF2-40B4-BE49-F238E27FC236}">
                <a16:creationId xmlns:a16="http://schemas.microsoft.com/office/drawing/2014/main" id="{8CF78046-8C80-A071-1A5C-E5C8D97F9534}"/>
              </a:ext>
            </a:extLst>
          </p:cNvPr>
          <p:cNvSpPr txBox="1"/>
          <p:nvPr/>
        </p:nvSpPr>
        <p:spPr>
          <a:xfrm>
            <a:off x="5726629" y="1372467"/>
            <a:ext cx="1377300" cy="276999"/>
          </a:xfrm>
          <a:prstGeom prst="rect">
            <a:avLst/>
          </a:prstGeom>
          <a:noFill/>
        </p:spPr>
        <p:txBody>
          <a:bodyPr wrap="none" rtlCol="0">
            <a:spAutoFit/>
          </a:bodyPr>
          <a:lstStyle/>
          <a:p>
            <a:pPr algn="ctr"/>
            <a:r>
              <a:rPr lang="ko-KR" altLang="en-US" sz="1200" dirty="0">
                <a:solidFill>
                  <a:schemeClr val="bg1">
                    <a:lumMod val="50000"/>
                  </a:schemeClr>
                </a:solidFill>
              </a:rPr>
              <a:t>용품명세서</a:t>
            </a:r>
            <a:r>
              <a:rPr lang="en-US" altLang="ko-KR" sz="1200" dirty="0">
                <a:solidFill>
                  <a:schemeClr val="bg1">
                    <a:lumMod val="50000"/>
                  </a:schemeClr>
                </a:solidFill>
              </a:rPr>
              <a:t>(</a:t>
            </a:r>
            <a:r>
              <a:rPr lang="ko-KR" altLang="en-US" sz="1200" dirty="0">
                <a:solidFill>
                  <a:schemeClr val="bg1">
                    <a:lumMod val="50000"/>
                  </a:schemeClr>
                </a:solidFill>
              </a:rPr>
              <a:t>자체</a:t>
            </a:r>
            <a:r>
              <a:rPr lang="en-US" altLang="ko-KR" sz="1200" dirty="0">
                <a:solidFill>
                  <a:schemeClr val="bg1">
                    <a:lumMod val="50000"/>
                  </a:schemeClr>
                </a:solidFill>
              </a:rPr>
              <a:t>)</a:t>
            </a:r>
            <a:endParaRPr lang="ko-KR" altLang="en-US" sz="1200" dirty="0">
              <a:solidFill>
                <a:schemeClr val="bg1">
                  <a:lumMod val="50000"/>
                </a:schemeClr>
              </a:solidFill>
            </a:endParaRPr>
          </a:p>
        </p:txBody>
      </p:sp>
      <p:sp>
        <p:nvSpPr>
          <p:cNvPr id="89" name="TextBox 88">
            <a:extLst>
              <a:ext uri="{FF2B5EF4-FFF2-40B4-BE49-F238E27FC236}">
                <a16:creationId xmlns:a16="http://schemas.microsoft.com/office/drawing/2014/main" id="{5E0470FC-0BC9-3784-FDAE-8D1BAF3168F7}"/>
              </a:ext>
            </a:extLst>
          </p:cNvPr>
          <p:cNvSpPr txBox="1"/>
          <p:nvPr/>
        </p:nvSpPr>
        <p:spPr>
          <a:xfrm>
            <a:off x="7754592" y="1378381"/>
            <a:ext cx="800219" cy="276999"/>
          </a:xfrm>
          <a:prstGeom prst="rect">
            <a:avLst/>
          </a:prstGeom>
          <a:noFill/>
        </p:spPr>
        <p:txBody>
          <a:bodyPr wrap="none" rtlCol="0">
            <a:spAutoFit/>
          </a:bodyPr>
          <a:lstStyle/>
          <a:p>
            <a:pPr algn="ctr"/>
            <a:r>
              <a:rPr lang="ko-KR" altLang="en-US" sz="1200" dirty="0" smtClean="0">
                <a:solidFill>
                  <a:schemeClr val="bg1">
                    <a:lumMod val="50000"/>
                  </a:schemeClr>
                </a:solidFill>
              </a:rPr>
              <a:t>정산내역</a:t>
            </a:r>
            <a:endParaRPr lang="ko-KR" altLang="en-US" sz="1200" dirty="0">
              <a:solidFill>
                <a:schemeClr val="bg1">
                  <a:lumMod val="50000"/>
                </a:schemeClr>
              </a:solidFill>
            </a:endParaRPr>
          </a:p>
        </p:txBody>
      </p:sp>
      <p:cxnSp>
        <p:nvCxnSpPr>
          <p:cNvPr id="90" name="직선 연결선 89">
            <a:extLst>
              <a:ext uri="{FF2B5EF4-FFF2-40B4-BE49-F238E27FC236}">
                <a16:creationId xmlns:a16="http://schemas.microsoft.com/office/drawing/2014/main" id="{F931FE9F-EFDC-35FD-2AFF-A50767CDE151}"/>
              </a:ext>
            </a:extLst>
          </p:cNvPr>
          <p:cNvCxnSpPr>
            <a:cxnSpLocks/>
          </p:cNvCxnSpPr>
          <p:nvPr/>
        </p:nvCxnSpPr>
        <p:spPr>
          <a:xfrm>
            <a:off x="609600" y="1712291"/>
            <a:ext cx="844207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00" name="TextBox 99">
            <a:extLst>
              <a:ext uri="{FF2B5EF4-FFF2-40B4-BE49-F238E27FC236}">
                <a16:creationId xmlns:a16="http://schemas.microsoft.com/office/drawing/2014/main" id="{283C91FE-F1FB-C1A3-45C7-171D20CB6226}"/>
              </a:ext>
            </a:extLst>
          </p:cNvPr>
          <p:cNvSpPr txBox="1"/>
          <p:nvPr/>
        </p:nvSpPr>
        <p:spPr>
          <a:xfrm>
            <a:off x="600483" y="1372100"/>
            <a:ext cx="1531189" cy="276999"/>
          </a:xfrm>
          <a:prstGeom prst="rect">
            <a:avLst/>
          </a:prstGeom>
          <a:noFill/>
        </p:spPr>
        <p:txBody>
          <a:bodyPr wrap="none" rtlCol="0">
            <a:spAutoFit/>
          </a:bodyPr>
          <a:lstStyle/>
          <a:p>
            <a:pPr algn="ctr"/>
            <a:r>
              <a:rPr lang="ko-KR" altLang="en-US" sz="1200" dirty="0" smtClean="0">
                <a:solidFill>
                  <a:schemeClr val="bg1">
                    <a:lumMod val="50000"/>
                  </a:schemeClr>
                </a:solidFill>
              </a:rPr>
              <a:t>기본제공비용</a:t>
            </a:r>
            <a:r>
              <a:rPr lang="en-US" altLang="ko-KR" sz="1200" dirty="0" smtClean="0">
                <a:solidFill>
                  <a:schemeClr val="bg1">
                    <a:lumMod val="50000"/>
                  </a:schemeClr>
                </a:solidFill>
              </a:rPr>
              <a:t>(</a:t>
            </a:r>
            <a:r>
              <a:rPr lang="ko-KR" altLang="en-US" sz="1200" dirty="0" smtClean="0">
                <a:solidFill>
                  <a:schemeClr val="bg1">
                    <a:lumMod val="50000"/>
                  </a:schemeClr>
                </a:solidFill>
              </a:rPr>
              <a:t>구입</a:t>
            </a:r>
            <a:r>
              <a:rPr lang="en-US" altLang="ko-KR" sz="1200" dirty="0" smtClean="0">
                <a:solidFill>
                  <a:schemeClr val="bg1">
                    <a:lumMod val="50000"/>
                  </a:schemeClr>
                </a:solidFill>
              </a:rPr>
              <a:t>)</a:t>
            </a:r>
            <a:endParaRPr lang="ko-KR" altLang="en-US" sz="1200" dirty="0">
              <a:solidFill>
                <a:schemeClr val="bg1">
                  <a:lumMod val="50000"/>
                </a:schemeClr>
              </a:solidFill>
            </a:endParaRPr>
          </a:p>
        </p:txBody>
      </p:sp>
      <p:cxnSp>
        <p:nvCxnSpPr>
          <p:cNvPr id="104" name="직선 연결선 103">
            <a:extLst>
              <a:ext uri="{FF2B5EF4-FFF2-40B4-BE49-F238E27FC236}">
                <a16:creationId xmlns:a16="http://schemas.microsoft.com/office/drawing/2014/main" id="{D7B44583-35FE-BAF6-3954-C6C92822E5AA}"/>
              </a:ext>
            </a:extLst>
          </p:cNvPr>
          <p:cNvCxnSpPr>
            <a:cxnSpLocks/>
          </p:cNvCxnSpPr>
          <p:nvPr/>
        </p:nvCxnSpPr>
        <p:spPr>
          <a:xfrm>
            <a:off x="2341923" y="1712291"/>
            <a:ext cx="1478161"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5479835"/>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lstStyle/>
          <a:p>
            <a:r>
              <a:rPr lang="en-US" altLang="ko-KR" dirty="0"/>
              <a:t>-</a:t>
            </a:r>
            <a:endParaRPr lang="ko-KR" altLang="en-US" dirty="0"/>
          </a:p>
        </p:txBody>
      </p:sp>
      <p:sp>
        <p:nvSpPr>
          <p:cNvPr id="16" name="텍스트 개체 틀 15"/>
          <p:cNvSpPr>
            <a:spLocks noGrp="1"/>
          </p:cNvSpPr>
          <p:nvPr>
            <p:ph type="body" sz="quarter" idx="12"/>
          </p:nvPr>
        </p:nvSpPr>
        <p:spPr/>
        <p:txBody>
          <a:bodyPr/>
          <a:lstStyle/>
          <a:p>
            <a:r>
              <a:rPr lang="ko-KR" altLang="en-US" dirty="0"/>
              <a:t>도우미 추가 </a:t>
            </a:r>
            <a:r>
              <a:rPr lang="en-US" altLang="ko-KR" dirty="0"/>
              <a:t>- </a:t>
            </a:r>
            <a:r>
              <a:rPr lang="ko-KR" altLang="en-US" dirty="0"/>
              <a:t>모달</a:t>
            </a:r>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당사정산</a:t>
            </a:r>
          </a:p>
        </p:txBody>
      </p:sp>
      <p:sp>
        <p:nvSpPr>
          <p:cNvPr id="7" name="Border">
            <a:extLst>
              <a:ext uri="{FF2B5EF4-FFF2-40B4-BE49-F238E27FC236}">
                <a16:creationId xmlns:a16="http://schemas.microsoft.com/office/drawing/2014/main" id="{2974E026-62E0-8EB9-05C8-FAB641E50BF5}"/>
              </a:ext>
            </a:extLst>
          </p:cNvPr>
          <p:cNvSpPr/>
          <p:nvPr/>
        </p:nvSpPr>
        <p:spPr>
          <a:xfrm>
            <a:off x="1372117" y="1019419"/>
            <a:ext cx="6620029" cy="4184994"/>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도우미 추가</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B3C4CC26-7E4B-7B46-B2E5-67CE61040631}"/>
              </a:ext>
            </a:extLst>
          </p:cNvPr>
          <p:cNvCxnSpPr/>
          <p:nvPr/>
        </p:nvCxnSpPr>
        <p:spPr>
          <a:xfrm>
            <a:off x="1374916" y="4601760"/>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3585532009"/>
              </p:ext>
            </p:extLst>
          </p:nvPr>
        </p:nvGraphicFramePr>
        <p:xfrm>
          <a:off x="9686549" y="526664"/>
          <a:ext cx="2505451" cy="2315630"/>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본문영역 클릭 시 도우미 수정 모달로 이동</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1-1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복수 체</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크</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및 추가하기로 일괄등록 가능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baseline="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도우미 도우미 신규추가 모달 출력 </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cxnSp>
        <p:nvCxnSpPr>
          <p:cNvPr id="28"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36" name="Input">
            <a:extLst>
              <a:ext uri="{FF2B5EF4-FFF2-40B4-BE49-F238E27FC236}">
                <a16:creationId xmlns:a16="http://schemas.microsoft.com/office/drawing/2014/main" id="{DFAFF919-A723-FB98-320A-094FD86E6017}"/>
              </a:ext>
            </a:extLst>
          </p:cNvPr>
          <p:cNvSpPr/>
          <p:nvPr/>
        </p:nvSpPr>
        <p:spPr>
          <a:xfrm>
            <a:off x="5575166" y="1863480"/>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graphicFrame>
        <p:nvGraphicFramePr>
          <p:cNvPr id="49" name="표 48">
            <a:extLst>
              <a:ext uri="{FF2B5EF4-FFF2-40B4-BE49-F238E27FC236}">
                <a16:creationId xmlns:a16="http://schemas.microsoft.com/office/drawing/2014/main" id="{C9B371E0-E703-5D04-2159-CB4857807E5E}"/>
              </a:ext>
            </a:extLst>
          </p:cNvPr>
          <p:cNvGraphicFramePr>
            <a:graphicFrameLocks noGrp="1"/>
          </p:cNvGraphicFramePr>
          <p:nvPr>
            <p:extLst>
              <p:ext uri="{D42A27DB-BD31-4B8C-83A1-F6EECF244321}">
                <p14:modId xmlns:p14="http://schemas.microsoft.com/office/powerpoint/2010/main" val="4088896845"/>
              </p:ext>
            </p:extLst>
          </p:nvPr>
        </p:nvGraphicFramePr>
        <p:xfrm>
          <a:off x="1590072" y="2579035"/>
          <a:ext cx="6287838" cy="1668079"/>
        </p:xfrm>
        <a:graphic>
          <a:graphicData uri="http://schemas.openxmlformats.org/drawingml/2006/table">
            <a:tbl>
              <a:tblPr firstRow="1" bandRow="1">
                <a:tableStyleId>{F2DE63D5-997A-4646-A377-4702673A728D}</a:tableStyleId>
              </a:tblPr>
              <a:tblGrid>
                <a:gridCol w="679400">
                  <a:extLst>
                    <a:ext uri="{9D8B030D-6E8A-4147-A177-3AD203B41FA5}">
                      <a16:colId xmlns:a16="http://schemas.microsoft.com/office/drawing/2014/main" val="20000"/>
                    </a:ext>
                  </a:extLst>
                </a:gridCol>
                <a:gridCol w="1416546">
                  <a:extLst>
                    <a:ext uri="{9D8B030D-6E8A-4147-A177-3AD203B41FA5}">
                      <a16:colId xmlns:a16="http://schemas.microsoft.com/office/drawing/2014/main" val="20001"/>
                    </a:ext>
                  </a:extLst>
                </a:gridCol>
                <a:gridCol w="1047973">
                  <a:extLst>
                    <a:ext uri="{9D8B030D-6E8A-4147-A177-3AD203B41FA5}">
                      <a16:colId xmlns:a16="http://schemas.microsoft.com/office/drawing/2014/main" val="3997906638"/>
                    </a:ext>
                  </a:extLst>
                </a:gridCol>
                <a:gridCol w="1047973">
                  <a:extLst>
                    <a:ext uri="{9D8B030D-6E8A-4147-A177-3AD203B41FA5}">
                      <a16:colId xmlns:a16="http://schemas.microsoft.com/office/drawing/2014/main" val="346551862"/>
                    </a:ext>
                  </a:extLst>
                </a:gridCol>
                <a:gridCol w="1047973">
                  <a:extLst>
                    <a:ext uri="{9D8B030D-6E8A-4147-A177-3AD203B41FA5}">
                      <a16:colId xmlns:a16="http://schemas.microsoft.com/office/drawing/2014/main" val="20002"/>
                    </a:ext>
                  </a:extLst>
                </a:gridCol>
                <a:gridCol w="1047973">
                  <a:extLst>
                    <a:ext uri="{9D8B030D-6E8A-4147-A177-3AD203B41FA5}">
                      <a16:colId xmlns:a16="http://schemas.microsoft.com/office/drawing/2014/main" val="20003"/>
                    </a:ext>
                  </a:extLst>
                </a:gridCol>
              </a:tblGrid>
              <a:tr h="228991">
                <a:tc>
                  <a:txBody>
                    <a:bodyPr/>
                    <a:lstStyle/>
                    <a:p>
                      <a:pPr algn="ctr" latinLnBrk="1"/>
                      <a:r>
                        <a:rPr lang="ko-KR" altLang="en-US" sz="700" dirty="0" smtClean="0"/>
                        <a:t>선택</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smtClean="0"/>
                        <a:t>도우미 구분</a:t>
                      </a:r>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도우미명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주민번호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휴대폰 번호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지역</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8" name="Input">
            <a:extLst>
              <a:ext uri="{FF2B5EF4-FFF2-40B4-BE49-F238E27FC236}">
                <a16:creationId xmlns:a16="http://schemas.microsoft.com/office/drawing/2014/main" id="{1663E430-68E4-24BF-1A9D-9CC11F3FE5BE}"/>
              </a:ext>
            </a:extLst>
          </p:cNvPr>
          <p:cNvSpPr/>
          <p:nvPr/>
        </p:nvSpPr>
        <p:spPr>
          <a:xfrm>
            <a:off x="1583119" y="1857323"/>
            <a:ext cx="345226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Segoe UI" panose="020B0502040204020203" pitchFamily="34" charset="0"/>
                <a:cs typeface="Segoe UI" panose="020B0502040204020203" pitchFamily="34" charset="0"/>
              </a:rPr>
              <a:t>검색어입력</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51" name="Button">
            <a:extLst>
              <a:ext uri="{FF2B5EF4-FFF2-40B4-BE49-F238E27FC236}">
                <a16:creationId xmlns:a16="http://schemas.microsoft.com/office/drawing/2014/main" id="{B5F6A2C3-ED1B-9F1B-1DAC-DC7151C06131}"/>
              </a:ext>
            </a:extLst>
          </p:cNvPr>
          <p:cNvSpPr/>
          <p:nvPr/>
        </p:nvSpPr>
        <p:spPr>
          <a:xfrm>
            <a:off x="7213834" y="4761838"/>
            <a:ext cx="737265"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신규등록</a:t>
            </a:r>
            <a:endParaRPr lang="en-US" sz="1050" dirty="0">
              <a:solidFill>
                <a:schemeClr val="bg1"/>
              </a:solidFill>
              <a:latin typeface="Segoe UI" panose="020B0502040204020203" pitchFamily="34" charset="0"/>
              <a:cs typeface="Segoe UI" panose="020B0502040204020203" pitchFamily="34" charset="0"/>
            </a:endParaRPr>
          </a:p>
        </p:txBody>
      </p:sp>
      <p:sp>
        <p:nvSpPr>
          <p:cNvPr id="52" name="Button">
            <a:extLst>
              <a:ext uri="{FF2B5EF4-FFF2-40B4-BE49-F238E27FC236}">
                <a16:creationId xmlns:a16="http://schemas.microsoft.com/office/drawing/2014/main" id="{B5F6A2C3-ED1B-9F1B-1DAC-DC7151C06131}"/>
              </a:ext>
            </a:extLst>
          </p:cNvPr>
          <p:cNvSpPr/>
          <p:nvPr/>
        </p:nvSpPr>
        <p:spPr>
          <a:xfrm>
            <a:off x="5708678" y="4761838"/>
            <a:ext cx="471532" cy="310539"/>
          </a:xfrm>
          <a:prstGeom prst="roundRect">
            <a:avLst>
              <a:gd name="adj" fmla="val 11182"/>
            </a:avLst>
          </a:prstGeom>
          <a:solidFill>
            <a:schemeClr val="tx1">
              <a:lumMod val="75000"/>
              <a:lumOff val="25000"/>
            </a:schemeClr>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56" name="직사각형 55">
            <a:extLst>
              <a:ext uri="{FF2B5EF4-FFF2-40B4-BE49-F238E27FC236}">
                <a16:creationId xmlns:a16="http://schemas.microsoft.com/office/drawing/2014/main" id="{0387C880-1E8F-DE68-5226-C88AE2673B57}"/>
              </a:ext>
            </a:extLst>
          </p:cNvPr>
          <p:cNvSpPr/>
          <p:nvPr/>
        </p:nvSpPr>
        <p:spPr>
          <a:xfrm>
            <a:off x="1583119" y="2821551"/>
            <a:ext cx="6294789" cy="1449912"/>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직사각형 56">
            <a:extLst>
              <a:ext uri="{FF2B5EF4-FFF2-40B4-BE49-F238E27FC236}">
                <a16:creationId xmlns:a16="http://schemas.microsoft.com/office/drawing/2014/main" id="{B143E379-BDD8-A483-036C-3497B97858D0}"/>
              </a:ext>
            </a:extLst>
          </p:cNvPr>
          <p:cNvSpPr/>
          <p:nvPr/>
        </p:nvSpPr>
        <p:spPr>
          <a:xfrm>
            <a:off x="7137633" y="469677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grpSp>
        <p:nvGrpSpPr>
          <p:cNvPr id="22" name="Checkbox"/>
          <p:cNvGrpSpPr/>
          <p:nvPr/>
        </p:nvGrpSpPr>
        <p:grpSpPr>
          <a:xfrm>
            <a:off x="1847303" y="3069087"/>
            <a:ext cx="224671" cy="194081"/>
            <a:chOff x="863600" y="1287107"/>
            <a:chExt cx="193795" cy="167409"/>
          </a:xfrm>
        </p:grpSpPr>
        <p:grpSp>
          <p:nvGrpSpPr>
            <p:cNvPr id="23" name="Checkbox"/>
            <p:cNvGrpSpPr/>
            <p:nvPr/>
          </p:nvGrpSpPr>
          <p:grpSpPr>
            <a:xfrm>
              <a:off x="863600" y="1306515"/>
              <a:ext cx="128588" cy="128588"/>
              <a:chOff x="863600" y="1311275"/>
              <a:chExt cx="128588" cy="128588"/>
            </a:xfrm>
          </p:grpSpPr>
          <p:sp>
            <p:nvSpPr>
              <p:cNvPr id="25" name="Box"/>
              <p:cNvSpPr>
                <a:spLocks noChangeAspect="1" noChangeArrowheads="1"/>
              </p:cNvSpPr>
              <p:nvPr/>
            </p:nvSpPr>
            <p:spPr bwMode="auto">
              <a:xfrm>
                <a:off x="863600" y="1311275"/>
                <a:ext cx="128588" cy="128588"/>
              </a:xfrm>
              <a:prstGeom prst="rect">
                <a:avLst/>
              </a:prstGeom>
              <a:solidFill>
                <a:srgbClr val="0D6EFD"/>
              </a:solidFill>
              <a:ln w="6350" cap="flat">
                <a:solidFill>
                  <a:srgbClr val="3272DD"/>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26" name="Check"/>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24" name="Text"/>
            <p:cNvSpPr txBox="1"/>
            <p:nvPr/>
          </p:nvSpPr>
          <p:spPr>
            <a:xfrm>
              <a:off x="1057305" y="1287107"/>
              <a:ext cx="90" cy="167409"/>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700" b="1" noProof="1">
                <a:solidFill>
                  <a:srgbClr val="5F5F5F"/>
                </a:solidFill>
                <a:latin typeface="Segoe UI" panose="020B0502040204020203" pitchFamily="34" charset="0"/>
                <a:cs typeface="Segoe UI" panose="020B0502040204020203" pitchFamily="34" charset="0"/>
              </a:endParaRPr>
            </a:p>
          </p:txBody>
        </p:sp>
      </p:grpSp>
      <p:grpSp>
        <p:nvGrpSpPr>
          <p:cNvPr id="27" name="Checkbox"/>
          <p:cNvGrpSpPr/>
          <p:nvPr/>
        </p:nvGrpSpPr>
        <p:grpSpPr>
          <a:xfrm>
            <a:off x="1847303" y="2786299"/>
            <a:ext cx="215316" cy="288650"/>
            <a:chOff x="863600" y="1240908"/>
            <a:chExt cx="193797" cy="259803"/>
          </a:xfrm>
        </p:grpSpPr>
        <p:sp>
          <p:nvSpPr>
            <p:cNvPr id="29"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0"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31" name="Checkbox"/>
          <p:cNvGrpSpPr/>
          <p:nvPr/>
        </p:nvGrpSpPr>
        <p:grpSpPr>
          <a:xfrm>
            <a:off x="1850128" y="3263168"/>
            <a:ext cx="215316" cy="288650"/>
            <a:chOff x="863600" y="1240908"/>
            <a:chExt cx="193797" cy="259803"/>
          </a:xfrm>
        </p:grpSpPr>
        <p:sp>
          <p:nvSpPr>
            <p:cNvPr id="32"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34" name="Checkbox"/>
          <p:cNvGrpSpPr/>
          <p:nvPr/>
        </p:nvGrpSpPr>
        <p:grpSpPr>
          <a:xfrm>
            <a:off x="1851181" y="3504326"/>
            <a:ext cx="215316" cy="288650"/>
            <a:chOff x="863600" y="1240908"/>
            <a:chExt cx="193797" cy="259803"/>
          </a:xfrm>
        </p:grpSpPr>
        <p:sp>
          <p:nvSpPr>
            <p:cNvPr id="35"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7"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39" name="Checkbox"/>
          <p:cNvGrpSpPr/>
          <p:nvPr/>
        </p:nvGrpSpPr>
        <p:grpSpPr>
          <a:xfrm>
            <a:off x="1852139" y="3745972"/>
            <a:ext cx="215316" cy="288650"/>
            <a:chOff x="863600" y="1240908"/>
            <a:chExt cx="193797" cy="259803"/>
          </a:xfrm>
        </p:grpSpPr>
        <p:sp>
          <p:nvSpPr>
            <p:cNvPr id="41"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2"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grpSp>
        <p:nvGrpSpPr>
          <p:cNvPr id="43" name="Checkbox"/>
          <p:cNvGrpSpPr/>
          <p:nvPr/>
        </p:nvGrpSpPr>
        <p:grpSpPr>
          <a:xfrm>
            <a:off x="1852139" y="3977499"/>
            <a:ext cx="215316" cy="288650"/>
            <a:chOff x="863600" y="1240908"/>
            <a:chExt cx="193797" cy="259803"/>
          </a:xfrm>
        </p:grpSpPr>
        <p:sp>
          <p:nvSpPr>
            <p:cNvPr id="44" name="Box"/>
            <p:cNvSpPr>
              <a:spLocks noChangeAspect="1" noChangeArrowheads="1"/>
            </p:cNvSpPr>
            <p:nvPr/>
          </p:nvSpPr>
          <p:spPr bwMode="auto">
            <a:xfrm>
              <a:off x="863600" y="130651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5" name="Text"/>
            <p:cNvSpPr txBox="1"/>
            <p:nvPr/>
          </p:nvSpPr>
          <p:spPr>
            <a:xfrm>
              <a:off x="1057304" y="1240908"/>
              <a:ext cx="93" cy="259803"/>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5000"/>
                </a:lnSpc>
                <a:spcAft>
                  <a:spcPts val="500"/>
                </a:spcAft>
              </a:pPr>
              <a:endParaRPr lang="en-US" sz="1050" noProof="1">
                <a:solidFill>
                  <a:srgbClr val="5F5F5F"/>
                </a:solidFill>
                <a:latin typeface="Segoe UI" panose="020B0502040204020203" pitchFamily="34" charset="0"/>
                <a:cs typeface="Segoe UI" panose="020B0502040204020203" pitchFamily="34" charset="0"/>
              </a:endParaRPr>
            </a:p>
          </p:txBody>
        </p:sp>
      </p:grpSp>
      <p:sp>
        <p:nvSpPr>
          <p:cNvPr id="48" name="직사각형 47">
            <a:extLst>
              <a:ext uri="{FF2B5EF4-FFF2-40B4-BE49-F238E27FC236}">
                <a16:creationId xmlns:a16="http://schemas.microsoft.com/office/drawing/2014/main" id="{B143E379-BDD8-A483-036C-3497B97858D0}"/>
              </a:ext>
            </a:extLst>
          </p:cNvPr>
          <p:cNvSpPr/>
          <p:nvPr/>
        </p:nvSpPr>
        <p:spPr>
          <a:xfrm>
            <a:off x="1429772" y="276284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46" name="직사각형 45">
            <a:extLst>
              <a:ext uri="{FF2B5EF4-FFF2-40B4-BE49-F238E27FC236}">
                <a16:creationId xmlns:a16="http://schemas.microsoft.com/office/drawing/2014/main" id="{B143E379-BDD8-A483-036C-3497B97858D0}"/>
              </a:ext>
            </a:extLst>
          </p:cNvPr>
          <p:cNvSpPr/>
          <p:nvPr/>
        </p:nvSpPr>
        <p:spPr>
          <a:xfrm>
            <a:off x="1487488" y="299695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1-1</a:t>
            </a:r>
            <a:endParaRPr lang="ko-KR" altLang="en-US" sz="600" dirty="0"/>
          </a:p>
        </p:txBody>
      </p:sp>
      <p:sp>
        <p:nvSpPr>
          <p:cNvPr id="50" name="Button">
            <a:extLst>
              <a:ext uri="{FF2B5EF4-FFF2-40B4-BE49-F238E27FC236}">
                <a16:creationId xmlns:a16="http://schemas.microsoft.com/office/drawing/2014/main" id="{B5F6A2C3-ED1B-9F1B-1DAC-DC7151C06131}"/>
              </a:ext>
            </a:extLst>
          </p:cNvPr>
          <p:cNvSpPr/>
          <p:nvPr/>
        </p:nvSpPr>
        <p:spPr>
          <a:xfrm>
            <a:off x="6325316" y="4761838"/>
            <a:ext cx="737265" cy="310539"/>
          </a:xfrm>
          <a:prstGeom prst="roundRect">
            <a:avLst>
              <a:gd name="adj" fmla="val 11182"/>
            </a:avLst>
          </a:prstGeom>
          <a:solidFill>
            <a:srgbClr val="10834E"/>
          </a:solidFill>
          <a:ln w="6350">
            <a:solidFill>
              <a:srgbClr val="10834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추가하기</a:t>
            </a:r>
            <a:endParaRPr lang="en-US" sz="1050" dirty="0">
              <a:solidFill>
                <a:schemeClr val="bg1"/>
              </a:solidFill>
              <a:latin typeface="Segoe UI" panose="020B0502040204020203" pitchFamily="34" charset="0"/>
              <a:cs typeface="Segoe UI" panose="020B0502040204020203" pitchFamily="34" charset="0"/>
            </a:endParaRPr>
          </a:p>
        </p:txBody>
      </p:sp>
      <p:sp>
        <p:nvSpPr>
          <p:cNvPr id="58" name="직사각형 57">
            <a:extLst>
              <a:ext uri="{FF2B5EF4-FFF2-40B4-BE49-F238E27FC236}">
                <a16:creationId xmlns:a16="http://schemas.microsoft.com/office/drawing/2014/main" id="{B143E379-BDD8-A483-036C-3497B97858D0}"/>
              </a:ext>
            </a:extLst>
          </p:cNvPr>
          <p:cNvSpPr/>
          <p:nvPr/>
        </p:nvSpPr>
        <p:spPr>
          <a:xfrm>
            <a:off x="6214492" y="468732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1-1</a:t>
            </a:r>
            <a:endParaRPr lang="ko-KR" altLang="en-US" sz="600" dirty="0"/>
          </a:p>
        </p:txBody>
      </p:sp>
    </p:spTree>
    <p:extLst>
      <p:ext uri="{BB962C8B-B14F-4D97-AF65-F5344CB8AC3E}">
        <p14:creationId xmlns:p14="http://schemas.microsoft.com/office/powerpoint/2010/main" val="37828399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13C8B428-A7AE-21F6-6EF9-0D883A91A4CD}"/>
              </a:ext>
            </a:extLst>
          </p:cNvPr>
          <p:cNvSpPr txBox="1"/>
          <p:nvPr/>
        </p:nvSpPr>
        <p:spPr>
          <a:xfrm>
            <a:off x="384550" y="4780381"/>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Indicator – Line</a:t>
            </a:r>
          </a:p>
        </p:txBody>
      </p:sp>
      <p:sp>
        <p:nvSpPr>
          <p:cNvPr id="3" name="타원 2">
            <a:extLst>
              <a:ext uri="{FF2B5EF4-FFF2-40B4-BE49-F238E27FC236}">
                <a16:creationId xmlns:a16="http://schemas.microsoft.com/office/drawing/2014/main" id="{1B3C6C16-2C53-CAC8-7440-C9E2DCE1E303}"/>
              </a:ext>
            </a:extLst>
          </p:cNvPr>
          <p:cNvSpPr/>
          <p:nvPr/>
        </p:nvSpPr>
        <p:spPr>
          <a:xfrm flipH="1">
            <a:off x="281980" y="4830808"/>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3</a:t>
            </a:r>
            <a:endParaRPr lang="ko-KR" altLang="en-US" sz="700">
              <a:solidFill>
                <a:prstClr val="white"/>
              </a:solidFill>
              <a:latin typeface="+mn-ea"/>
              <a:cs typeface="Samsung Sharp Sans Medium" pitchFamily="2" charset="0"/>
            </a:endParaRPr>
          </a:p>
        </p:txBody>
      </p:sp>
      <p:grpSp>
        <p:nvGrpSpPr>
          <p:cNvPr id="4" name="그룹 3">
            <a:extLst>
              <a:ext uri="{FF2B5EF4-FFF2-40B4-BE49-F238E27FC236}">
                <a16:creationId xmlns:a16="http://schemas.microsoft.com/office/drawing/2014/main" id="{D5DBD88F-1FA7-9E6D-B81A-8DBA59D2A1D9}"/>
              </a:ext>
            </a:extLst>
          </p:cNvPr>
          <p:cNvGrpSpPr/>
          <p:nvPr/>
        </p:nvGrpSpPr>
        <p:grpSpPr>
          <a:xfrm>
            <a:off x="726937" y="5364743"/>
            <a:ext cx="3744000" cy="18000"/>
            <a:chOff x="447676" y="3781662"/>
            <a:chExt cx="3744000" cy="46962"/>
          </a:xfrm>
        </p:grpSpPr>
        <p:sp>
          <p:nvSpPr>
            <p:cNvPr id="5" name="직사각형 4">
              <a:extLst>
                <a:ext uri="{FF2B5EF4-FFF2-40B4-BE49-F238E27FC236}">
                  <a16:creationId xmlns:a16="http://schemas.microsoft.com/office/drawing/2014/main" id="{37E8558C-B823-EC18-D130-AB08B77BB628}"/>
                </a:ext>
              </a:extLst>
            </p:cNvPr>
            <p:cNvSpPr/>
            <p:nvPr/>
          </p:nvSpPr>
          <p:spPr>
            <a:xfrm flipV="1">
              <a:off x="447676" y="3781662"/>
              <a:ext cx="3744000" cy="45843"/>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55">
                <a:latin typeface="+mn-ea"/>
              </a:endParaRPr>
            </a:p>
          </p:txBody>
        </p:sp>
        <p:sp>
          <p:nvSpPr>
            <p:cNvPr id="6" name="직사각형 5">
              <a:extLst>
                <a:ext uri="{FF2B5EF4-FFF2-40B4-BE49-F238E27FC236}">
                  <a16:creationId xmlns:a16="http://schemas.microsoft.com/office/drawing/2014/main" id="{8BA02637-09D2-6212-983D-C7D4879AC638}"/>
                </a:ext>
              </a:extLst>
            </p:cNvPr>
            <p:cNvSpPr/>
            <p:nvPr/>
          </p:nvSpPr>
          <p:spPr>
            <a:xfrm flipV="1">
              <a:off x="449841" y="3782904"/>
              <a:ext cx="720000" cy="45720"/>
            </a:xfrm>
            <a:prstGeom prst="rect">
              <a:avLst/>
            </a:prstGeom>
            <a:solidFill>
              <a:schemeClr val="tx1">
                <a:lumMod val="75000"/>
                <a:lumOff val="2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55">
                <a:latin typeface="+mn-ea"/>
              </a:endParaRPr>
            </a:p>
          </p:txBody>
        </p:sp>
      </p:grpSp>
      <p:sp>
        <p:nvSpPr>
          <p:cNvPr id="7" name="TextBox 6">
            <a:extLst>
              <a:ext uri="{FF2B5EF4-FFF2-40B4-BE49-F238E27FC236}">
                <a16:creationId xmlns:a16="http://schemas.microsoft.com/office/drawing/2014/main" id="{7BFACE9A-F6F6-C437-CD5C-F3FC8D681B05}"/>
              </a:ext>
            </a:extLst>
          </p:cNvPr>
          <p:cNvSpPr txBox="1"/>
          <p:nvPr/>
        </p:nvSpPr>
        <p:spPr>
          <a:xfrm>
            <a:off x="369044" y="2744409"/>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Indicator - Dots</a:t>
            </a:r>
          </a:p>
        </p:txBody>
      </p:sp>
      <p:sp>
        <p:nvSpPr>
          <p:cNvPr id="8" name="타원 7">
            <a:extLst>
              <a:ext uri="{FF2B5EF4-FFF2-40B4-BE49-F238E27FC236}">
                <a16:creationId xmlns:a16="http://schemas.microsoft.com/office/drawing/2014/main" id="{AF686A87-3CB3-472F-C48D-231F9886FEB8}"/>
              </a:ext>
            </a:extLst>
          </p:cNvPr>
          <p:cNvSpPr/>
          <p:nvPr/>
        </p:nvSpPr>
        <p:spPr>
          <a:xfrm flipH="1">
            <a:off x="281980" y="2797705"/>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2</a:t>
            </a:r>
            <a:endParaRPr lang="ko-KR" altLang="en-US" sz="700">
              <a:solidFill>
                <a:prstClr val="white"/>
              </a:solidFill>
              <a:latin typeface="+mn-ea"/>
              <a:cs typeface="Samsung Sharp Sans Medium" pitchFamily="2" charset="0"/>
            </a:endParaRPr>
          </a:p>
        </p:txBody>
      </p:sp>
      <p:grpSp>
        <p:nvGrpSpPr>
          <p:cNvPr id="9" name="그룹 8">
            <a:extLst>
              <a:ext uri="{FF2B5EF4-FFF2-40B4-BE49-F238E27FC236}">
                <a16:creationId xmlns:a16="http://schemas.microsoft.com/office/drawing/2014/main" id="{589B7AB8-6BAB-235C-B674-06A40F642CB2}"/>
              </a:ext>
            </a:extLst>
          </p:cNvPr>
          <p:cNvGrpSpPr/>
          <p:nvPr/>
        </p:nvGrpSpPr>
        <p:grpSpPr>
          <a:xfrm>
            <a:off x="1778018" y="3177535"/>
            <a:ext cx="667338" cy="86025"/>
            <a:chOff x="919655" y="1601971"/>
            <a:chExt cx="667338" cy="86025"/>
          </a:xfrm>
        </p:grpSpPr>
        <p:sp>
          <p:nvSpPr>
            <p:cNvPr id="10" name="타원 9">
              <a:extLst>
                <a:ext uri="{FF2B5EF4-FFF2-40B4-BE49-F238E27FC236}">
                  <a16:creationId xmlns:a16="http://schemas.microsoft.com/office/drawing/2014/main" id="{2026A5B8-3D3F-79C5-C8FA-F433B0266111}"/>
                </a:ext>
              </a:extLst>
            </p:cNvPr>
            <p:cNvSpPr/>
            <p:nvPr/>
          </p:nvSpPr>
          <p:spPr>
            <a:xfrm>
              <a:off x="1357427" y="1601971"/>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11" name="타원 10">
              <a:extLst>
                <a:ext uri="{FF2B5EF4-FFF2-40B4-BE49-F238E27FC236}">
                  <a16:creationId xmlns:a16="http://schemas.microsoft.com/office/drawing/2014/main" id="{78C2A0CB-FF1C-21E4-CF33-6BFB956611DB}"/>
                </a:ext>
              </a:extLst>
            </p:cNvPr>
            <p:cNvSpPr/>
            <p:nvPr/>
          </p:nvSpPr>
          <p:spPr>
            <a:xfrm>
              <a:off x="1211955" y="1601971"/>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12" name="타원 11">
              <a:extLst>
                <a:ext uri="{FF2B5EF4-FFF2-40B4-BE49-F238E27FC236}">
                  <a16:creationId xmlns:a16="http://schemas.microsoft.com/office/drawing/2014/main" id="{D8BC41BE-D1FE-2DF7-6C9A-CFA31CC2F67F}"/>
                </a:ext>
              </a:extLst>
            </p:cNvPr>
            <p:cNvSpPr/>
            <p:nvPr/>
          </p:nvSpPr>
          <p:spPr>
            <a:xfrm>
              <a:off x="1066482" y="1601971"/>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14" name="타원 13">
              <a:extLst>
                <a:ext uri="{FF2B5EF4-FFF2-40B4-BE49-F238E27FC236}">
                  <a16:creationId xmlns:a16="http://schemas.microsoft.com/office/drawing/2014/main" id="{E4EABD09-4491-20B1-FF45-B8562B787B01}"/>
                </a:ext>
              </a:extLst>
            </p:cNvPr>
            <p:cNvSpPr/>
            <p:nvPr/>
          </p:nvSpPr>
          <p:spPr>
            <a:xfrm>
              <a:off x="919655" y="1601971"/>
              <a:ext cx="86026" cy="8602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15" name="타원 14">
              <a:extLst>
                <a:ext uri="{FF2B5EF4-FFF2-40B4-BE49-F238E27FC236}">
                  <a16:creationId xmlns:a16="http://schemas.microsoft.com/office/drawing/2014/main" id="{3306DB3C-82A6-DBE8-B041-BE387AC4D21F}"/>
                </a:ext>
              </a:extLst>
            </p:cNvPr>
            <p:cNvSpPr/>
            <p:nvPr/>
          </p:nvSpPr>
          <p:spPr>
            <a:xfrm>
              <a:off x="1500967" y="1601971"/>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grpSp>
      <p:sp>
        <p:nvSpPr>
          <p:cNvPr id="16" name="타원 15">
            <a:extLst>
              <a:ext uri="{FF2B5EF4-FFF2-40B4-BE49-F238E27FC236}">
                <a16:creationId xmlns:a16="http://schemas.microsoft.com/office/drawing/2014/main" id="{96B67813-54C6-5970-7C86-2380EFCC1440}"/>
              </a:ext>
            </a:extLst>
          </p:cNvPr>
          <p:cNvSpPr/>
          <p:nvPr/>
        </p:nvSpPr>
        <p:spPr>
          <a:xfrm flipH="1">
            <a:off x="513559" y="3153904"/>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1-1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17" name="TextBox 16">
            <a:extLst>
              <a:ext uri="{FF2B5EF4-FFF2-40B4-BE49-F238E27FC236}">
                <a16:creationId xmlns:a16="http://schemas.microsoft.com/office/drawing/2014/main" id="{7E2653C2-5CCF-00A0-5989-E3ECB6C1B54C}"/>
              </a:ext>
            </a:extLst>
          </p:cNvPr>
          <p:cNvSpPr txBox="1"/>
          <p:nvPr/>
        </p:nvSpPr>
        <p:spPr>
          <a:xfrm>
            <a:off x="731323" y="3153904"/>
            <a:ext cx="1122277" cy="123111"/>
          </a:xfrm>
          <a:prstGeom prst="rect">
            <a:avLst/>
          </a:prstGeom>
          <a:noFill/>
        </p:spPr>
        <p:txBody>
          <a:bodyPr wrap="square" lIns="0" tIns="0" rIns="0" bIns="0" rtlCol="0">
            <a:spAutoFit/>
          </a:bodyPr>
          <a:lstStyle/>
          <a:p>
            <a:r>
              <a:rPr lang="en-US" altLang="ko-KR" sz="800">
                <a:latin typeface="+mn-ea"/>
              </a:rPr>
              <a:t>Type - </a:t>
            </a:r>
            <a:r>
              <a:rPr lang="en-US" altLang="ko-KR" sz="800" err="1">
                <a:latin typeface="+mn-ea"/>
              </a:rPr>
              <a:t>Menual</a:t>
            </a:r>
            <a:endParaRPr lang="en-US" altLang="ko-KR" sz="800">
              <a:latin typeface="+mn-ea"/>
            </a:endParaRPr>
          </a:p>
        </p:txBody>
      </p:sp>
      <p:sp>
        <p:nvSpPr>
          <p:cNvPr id="18" name="TextBox 17">
            <a:extLst>
              <a:ext uri="{FF2B5EF4-FFF2-40B4-BE49-F238E27FC236}">
                <a16:creationId xmlns:a16="http://schemas.microsoft.com/office/drawing/2014/main" id="{B385ABDA-A230-B421-A399-A3A816343E33}"/>
              </a:ext>
            </a:extLst>
          </p:cNvPr>
          <p:cNvSpPr txBox="1"/>
          <p:nvPr/>
        </p:nvSpPr>
        <p:spPr>
          <a:xfrm>
            <a:off x="1774560" y="3578203"/>
            <a:ext cx="258233" cy="123111"/>
          </a:xfrm>
          <a:prstGeom prst="rect">
            <a:avLst/>
          </a:prstGeom>
          <a:noFill/>
        </p:spPr>
        <p:txBody>
          <a:bodyPr wrap="square" lIns="0" tIns="0" rIns="0" bIns="0" rtlCol="0">
            <a:spAutoFit/>
          </a:bodyPr>
          <a:lstStyle/>
          <a:p>
            <a:r>
              <a:rPr lang="en-US" altLang="ko-KR" sz="800">
                <a:solidFill>
                  <a:srgbClr val="3272DE"/>
                </a:solidFill>
                <a:latin typeface="+mn-ea"/>
              </a:rPr>
              <a:t>Play</a:t>
            </a:r>
          </a:p>
        </p:txBody>
      </p:sp>
      <p:grpSp>
        <p:nvGrpSpPr>
          <p:cNvPr id="19" name="그룹 18">
            <a:extLst>
              <a:ext uri="{FF2B5EF4-FFF2-40B4-BE49-F238E27FC236}">
                <a16:creationId xmlns:a16="http://schemas.microsoft.com/office/drawing/2014/main" id="{6B745780-8975-BE48-3D27-31FA96F1CA85}"/>
              </a:ext>
            </a:extLst>
          </p:cNvPr>
          <p:cNvGrpSpPr/>
          <p:nvPr/>
        </p:nvGrpSpPr>
        <p:grpSpPr>
          <a:xfrm>
            <a:off x="1772839" y="3860225"/>
            <a:ext cx="796029" cy="97496"/>
            <a:chOff x="2266672" y="4179361"/>
            <a:chExt cx="796029" cy="97496"/>
          </a:xfrm>
        </p:grpSpPr>
        <p:sp>
          <p:nvSpPr>
            <p:cNvPr id="20" name="타원 19">
              <a:extLst>
                <a:ext uri="{FF2B5EF4-FFF2-40B4-BE49-F238E27FC236}">
                  <a16:creationId xmlns:a16="http://schemas.microsoft.com/office/drawing/2014/main" id="{6A6A6712-5B7D-0A4C-A9B5-76B6B180DE2A}"/>
                </a:ext>
              </a:extLst>
            </p:cNvPr>
            <p:cNvSpPr/>
            <p:nvPr/>
          </p:nvSpPr>
          <p:spPr>
            <a:xfrm>
              <a:off x="2704444"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21" name="타원 20">
              <a:extLst>
                <a:ext uri="{FF2B5EF4-FFF2-40B4-BE49-F238E27FC236}">
                  <a16:creationId xmlns:a16="http://schemas.microsoft.com/office/drawing/2014/main" id="{A827B565-5348-5B3B-6477-E20097ABA7B0}"/>
                </a:ext>
              </a:extLst>
            </p:cNvPr>
            <p:cNvSpPr/>
            <p:nvPr/>
          </p:nvSpPr>
          <p:spPr>
            <a:xfrm>
              <a:off x="2558972"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22" name="타원 21">
              <a:extLst>
                <a:ext uri="{FF2B5EF4-FFF2-40B4-BE49-F238E27FC236}">
                  <a16:creationId xmlns:a16="http://schemas.microsoft.com/office/drawing/2014/main" id="{8F9FC6B6-D187-3B81-2772-76AB060F27F8}"/>
                </a:ext>
              </a:extLst>
            </p:cNvPr>
            <p:cNvSpPr/>
            <p:nvPr/>
          </p:nvSpPr>
          <p:spPr>
            <a:xfrm>
              <a:off x="2413499"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27" name="타원 26">
              <a:extLst>
                <a:ext uri="{FF2B5EF4-FFF2-40B4-BE49-F238E27FC236}">
                  <a16:creationId xmlns:a16="http://schemas.microsoft.com/office/drawing/2014/main" id="{3715FDBD-86CE-087B-BB49-F6205D3DCA20}"/>
                </a:ext>
              </a:extLst>
            </p:cNvPr>
            <p:cNvSpPr/>
            <p:nvPr/>
          </p:nvSpPr>
          <p:spPr>
            <a:xfrm>
              <a:off x="2266672" y="4180017"/>
              <a:ext cx="86026" cy="8602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28" name="타원 27">
              <a:extLst>
                <a:ext uri="{FF2B5EF4-FFF2-40B4-BE49-F238E27FC236}">
                  <a16:creationId xmlns:a16="http://schemas.microsoft.com/office/drawing/2014/main" id="{C2A1F964-E30F-C2A3-DFF9-EA206CAEC773}"/>
                </a:ext>
              </a:extLst>
            </p:cNvPr>
            <p:cNvSpPr/>
            <p:nvPr/>
          </p:nvSpPr>
          <p:spPr>
            <a:xfrm>
              <a:off x="2847984"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grpSp>
          <p:nvGrpSpPr>
            <p:cNvPr id="29" name="그룹 28">
              <a:extLst>
                <a:ext uri="{FF2B5EF4-FFF2-40B4-BE49-F238E27FC236}">
                  <a16:creationId xmlns:a16="http://schemas.microsoft.com/office/drawing/2014/main" id="{EBF04DE2-37A9-5407-E43B-96DD637904CD}"/>
                </a:ext>
              </a:extLst>
            </p:cNvPr>
            <p:cNvGrpSpPr/>
            <p:nvPr/>
          </p:nvGrpSpPr>
          <p:grpSpPr>
            <a:xfrm>
              <a:off x="3018766" y="4179361"/>
              <a:ext cx="43935" cy="97496"/>
              <a:chOff x="4311441" y="2539037"/>
              <a:chExt cx="58478" cy="129768"/>
            </a:xfrm>
          </p:grpSpPr>
          <p:cxnSp>
            <p:nvCxnSpPr>
              <p:cNvPr id="30" name="직선 연결선[R] 159">
                <a:extLst>
                  <a:ext uri="{FF2B5EF4-FFF2-40B4-BE49-F238E27FC236}">
                    <a16:creationId xmlns:a16="http://schemas.microsoft.com/office/drawing/2014/main" id="{66E51AFC-4976-9B6E-E479-D0DF268D997B}"/>
                  </a:ext>
                </a:extLst>
              </p:cNvPr>
              <p:cNvCxnSpPr/>
              <p:nvPr/>
            </p:nvCxnSpPr>
            <p:spPr>
              <a:xfrm>
                <a:off x="4369919" y="2539037"/>
                <a:ext cx="0" cy="129768"/>
              </a:xfrm>
              <a:prstGeom prst="line">
                <a:avLst/>
              </a:prstGeom>
              <a:ln w="28575">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31" name="직선 연결선[R] 160">
                <a:extLst>
                  <a:ext uri="{FF2B5EF4-FFF2-40B4-BE49-F238E27FC236}">
                    <a16:creationId xmlns:a16="http://schemas.microsoft.com/office/drawing/2014/main" id="{B4C6A471-F846-B855-E45F-E3E542E1FBC0}"/>
                  </a:ext>
                </a:extLst>
              </p:cNvPr>
              <p:cNvCxnSpPr/>
              <p:nvPr/>
            </p:nvCxnSpPr>
            <p:spPr>
              <a:xfrm>
                <a:off x="4311441" y="2539037"/>
                <a:ext cx="0" cy="129768"/>
              </a:xfrm>
              <a:prstGeom prst="line">
                <a:avLst/>
              </a:prstGeom>
              <a:ln w="28575">
                <a:solidFill>
                  <a:srgbClr val="404040"/>
                </a:solidFill>
              </a:ln>
            </p:spPr>
            <p:style>
              <a:lnRef idx="1">
                <a:schemeClr val="accent1"/>
              </a:lnRef>
              <a:fillRef idx="0">
                <a:schemeClr val="accent1"/>
              </a:fillRef>
              <a:effectRef idx="0">
                <a:schemeClr val="accent1"/>
              </a:effectRef>
              <a:fontRef idx="minor">
                <a:schemeClr val="tx1"/>
              </a:fontRef>
            </p:style>
          </p:cxnSp>
        </p:grpSp>
      </p:grpSp>
      <p:grpSp>
        <p:nvGrpSpPr>
          <p:cNvPr id="32" name="그룹 31">
            <a:extLst>
              <a:ext uri="{FF2B5EF4-FFF2-40B4-BE49-F238E27FC236}">
                <a16:creationId xmlns:a16="http://schemas.microsoft.com/office/drawing/2014/main" id="{3327AAD0-34D2-D2EB-728C-68495CDDC79F}"/>
              </a:ext>
            </a:extLst>
          </p:cNvPr>
          <p:cNvGrpSpPr/>
          <p:nvPr/>
        </p:nvGrpSpPr>
        <p:grpSpPr>
          <a:xfrm>
            <a:off x="3106245" y="3578203"/>
            <a:ext cx="919237" cy="427310"/>
            <a:chOff x="1704032" y="1556734"/>
            <a:chExt cx="919237" cy="427310"/>
          </a:xfrm>
        </p:grpSpPr>
        <p:grpSp>
          <p:nvGrpSpPr>
            <p:cNvPr id="33" name="그룹 32">
              <a:extLst>
                <a:ext uri="{FF2B5EF4-FFF2-40B4-BE49-F238E27FC236}">
                  <a16:creationId xmlns:a16="http://schemas.microsoft.com/office/drawing/2014/main" id="{F684874E-189B-04D8-5BDE-70C6EECF98B7}"/>
                </a:ext>
              </a:extLst>
            </p:cNvPr>
            <p:cNvGrpSpPr/>
            <p:nvPr/>
          </p:nvGrpSpPr>
          <p:grpSpPr>
            <a:xfrm>
              <a:off x="1704032" y="1740702"/>
              <a:ext cx="919237" cy="243342"/>
              <a:chOff x="4359972" y="4081307"/>
              <a:chExt cx="919237" cy="243342"/>
            </a:xfrm>
          </p:grpSpPr>
          <p:sp>
            <p:nvSpPr>
              <p:cNvPr id="35" name="타원 34">
                <a:extLst>
                  <a:ext uri="{FF2B5EF4-FFF2-40B4-BE49-F238E27FC236}">
                    <a16:creationId xmlns:a16="http://schemas.microsoft.com/office/drawing/2014/main" id="{483CD6B6-9671-9066-BC22-69DFF96D63A8}"/>
                  </a:ext>
                </a:extLst>
              </p:cNvPr>
              <p:cNvSpPr/>
              <p:nvPr/>
            </p:nvSpPr>
            <p:spPr>
              <a:xfrm>
                <a:off x="4797744"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36" name="타원 35">
                <a:extLst>
                  <a:ext uri="{FF2B5EF4-FFF2-40B4-BE49-F238E27FC236}">
                    <a16:creationId xmlns:a16="http://schemas.microsoft.com/office/drawing/2014/main" id="{509ED4B4-36B6-7217-0363-9D66C1FACBED}"/>
                  </a:ext>
                </a:extLst>
              </p:cNvPr>
              <p:cNvSpPr/>
              <p:nvPr/>
            </p:nvSpPr>
            <p:spPr>
              <a:xfrm>
                <a:off x="4652272"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37" name="타원 36">
                <a:extLst>
                  <a:ext uri="{FF2B5EF4-FFF2-40B4-BE49-F238E27FC236}">
                    <a16:creationId xmlns:a16="http://schemas.microsoft.com/office/drawing/2014/main" id="{2271A645-B3D9-1335-E36A-50001A527D73}"/>
                  </a:ext>
                </a:extLst>
              </p:cNvPr>
              <p:cNvSpPr/>
              <p:nvPr/>
            </p:nvSpPr>
            <p:spPr>
              <a:xfrm>
                <a:off x="4506799"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38" name="타원 37">
                <a:extLst>
                  <a:ext uri="{FF2B5EF4-FFF2-40B4-BE49-F238E27FC236}">
                    <a16:creationId xmlns:a16="http://schemas.microsoft.com/office/drawing/2014/main" id="{F0511E0E-B297-CDFE-9D53-33AFB44CE13E}"/>
                  </a:ext>
                </a:extLst>
              </p:cNvPr>
              <p:cNvSpPr/>
              <p:nvPr/>
            </p:nvSpPr>
            <p:spPr>
              <a:xfrm>
                <a:off x="4359972" y="4180017"/>
                <a:ext cx="86026" cy="8602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39" name="타원 38">
                <a:extLst>
                  <a:ext uri="{FF2B5EF4-FFF2-40B4-BE49-F238E27FC236}">
                    <a16:creationId xmlns:a16="http://schemas.microsoft.com/office/drawing/2014/main" id="{7B5A9AF8-445C-E463-90A8-800CAD350449}"/>
                  </a:ext>
                </a:extLst>
              </p:cNvPr>
              <p:cNvSpPr/>
              <p:nvPr/>
            </p:nvSpPr>
            <p:spPr>
              <a:xfrm>
                <a:off x="4941284"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40" name="직사각형 39">
                <a:extLst>
                  <a:ext uri="{FF2B5EF4-FFF2-40B4-BE49-F238E27FC236}">
                    <a16:creationId xmlns:a16="http://schemas.microsoft.com/office/drawing/2014/main" id="{D1105DA8-5EEE-AD46-01B8-0925703A2F67}"/>
                  </a:ext>
                </a:extLst>
              </p:cNvPr>
              <p:cNvSpPr/>
              <p:nvPr/>
            </p:nvSpPr>
            <p:spPr>
              <a:xfrm>
                <a:off x="4927735" y="4081307"/>
                <a:ext cx="351474" cy="243342"/>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88900" lvl="0" algn="ctr" defTabSz="914400" latinLnBrk="1">
                  <a:defRPr/>
                </a:pPr>
                <a:r>
                  <a:rPr kumimoji="0" lang="en-US" altLang="ko-KR" sz="1050" i="0" u="none" strike="noStrike" kern="1200" cap="none" spc="0" normalizeH="0" baseline="0" noProof="0">
                    <a:ln>
                      <a:noFill/>
                    </a:ln>
                    <a:solidFill>
                      <a:schemeClr val="tx1">
                        <a:lumMod val="75000"/>
                        <a:lumOff val="25000"/>
                      </a:schemeClr>
                    </a:solidFill>
                    <a:effectLst/>
                    <a:uLnTx/>
                    <a:uFillTx/>
                    <a:latin typeface="+mn-ea"/>
                    <a:cs typeface="Samsung Sharp Sans Bold" pitchFamily="2" charset="0"/>
                  </a:rPr>
                  <a:t>▶</a:t>
                </a:r>
                <a:r>
                  <a:rPr kumimoji="0" lang="en-US" altLang="ko-KR" sz="1050" i="0" u="none" strike="noStrike" kern="1200" cap="none" spc="0" normalizeH="0" baseline="0" noProof="0">
                    <a:ln>
                      <a:noFill/>
                    </a:ln>
                    <a:solidFill>
                      <a:schemeClr val="tx1"/>
                    </a:solidFill>
                    <a:effectLst/>
                    <a:uLnTx/>
                    <a:uFillTx/>
                    <a:latin typeface="+mn-ea"/>
                    <a:cs typeface="Samsung Sharp Sans Bold" pitchFamily="2" charset="0"/>
                  </a:rPr>
                  <a:t>︎</a:t>
                </a:r>
              </a:p>
            </p:txBody>
          </p:sp>
        </p:grpSp>
        <p:sp>
          <p:nvSpPr>
            <p:cNvPr id="34" name="TextBox 33">
              <a:extLst>
                <a:ext uri="{FF2B5EF4-FFF2-40B4-BE49-F238E27FC236}">
                  <a16:creationId xmlns:a16="http://schemas.microsoft.com/office/drawing/2014/main" id="{ACAAC2C1-58EA-2084-05BD-18E24E4CC554}"/>
                </a:ext>
              </a:extLst>
            </p:cNvPr>
            <p:cNvSpPr txBox="1"/>
            <p:nvPr/>
          </p:nvSpPr>
          <p:spPr>
            <a:xfrm>
              <a:off x="1704032" y="1556734"/>
              <a:ext cx="258230" cy="123111"/>
            </a:xfrm>
            <a:prstGeom prst="rect">
              <a:avLst/>
            </a:prstGeom>
            <a:noFill/>
          </p:spPr>
          <p:txBody>
            <a:bodyPr wrap="square" lIns="0" tIns="0" rIns="0" bIns="0" rtlCol="0">
              <a:spAutoFit/>
            </a:bodyPr>
            <a:lstStyle/>
            <a:p>
              <a:r>
                <a:rPr lang="en-US" altLang="ko-KR" sz="800">
                  <a:solidFill>
                    <a:srgbClr val="3272DE"/>
                  </a:solidFill>
                  <a:latin typeface="+mn-ea"/>
                </a:rPr>
                <a:t>Stop</a:t>
              </a:r>
            </a:p>
          </p:txBody>
        </p:sp>
      </p:grpSp>
      <p:sp>
        <p:nvSpPr>
          <p:cNvPr id="41" name="타원 40">
            <a:extLst>
              <a:ext uri="{FF2B5EF4-FFF2-40B4-BE49-F238E27FC236}">
                <a16:creationId xmlns:a16="http://schemas.microsoft.com/office/drawing/2014/main" id="{8A9CE91B-29A8-37F3-0A6F-FA583CCEA2A4}"/>
              </a:ext>
            </a:extLst>
          </p:cNvPr>
          <p:cNvSpPr/>
          <p:nvPr/>
        </p:nvSpPr>
        <p:spPr>
          <a:xfrm flipH="1">
            <a:off x="509172" y="3562766"/>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1-1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42" name="TextBox 41">
            <a:extLst>
              <a:ext uri="{FF2B5EF4-FFF2-40B4-BE49-F238E27FC236}">
                <a16:creationId xmlns:a16="http://schemas.microsoft.com/office/drawing/2014/main" id="{AD7CCB52-E511-E5A2-470D-1AD2C129D8BA}"/>
              </a:ext>
            </a:extLst>
          </p:cNvPr>
          <p:cNvSpPr txBox="1"/>
          <p:nvPr/>
        </p:nvSpPr>
        <p:spPr>
          <a:xfrm>
            <a:off x="726937" y="3562766"/>
            <a:ext cx="753210" cy="123111"/>
          </a:xfrm>
          <a:prstGeom prst="rect">
            <a:avLst/>
          </a:prstGeom>
          <a:noFill/>
        </p:spPr>
        <p:txBody>
          <a:bodyPr wrap="square" lIns="0" tIns="0" rIns="0" bIns="0" rtlCol="0">
            <a:spAutoFit/>
          </a:bodyPr>
          <a:lstStyle/>
          <a:p>
            <a:r>
              <a:rPr lang="en-US" altLang="ko-KR" sz="800">
                <a:latin typeface="+mn-ea"/>
              </a:rPr>
              <a:t>Type - Auto</a:t>
            </a:r>
          </a:p>
        </p:txBody>
      </p:sp>
      <p:sp>
        <p:nvSpPr>
          <p:cNvPr id="43" name="TextBox 42">
            <a:extLst>
              <a:ext uri="{FF2B5EF4-FFF2-40B4-BE49-F238E27FC236}">
                <a16:creationId xmlns:a16="http://schemas.microsoft.com/office/drawing/2014/main" id="{594E445E-4369-4027-4EE0-C5D8D7710696}"/>
              </a:ext>
            </a:extLst>
          </p:cNvPr>
          <p:cNvSpPr txBox="1"/>
          <p:nvPr/>
        </p:nvSpPr>
        <p:spPr>
          <a:xfrm>
            <a:off x="369044" y="824690"/>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Arrow</a:t>
            </a:r>
          </a:p>
        </p:txBody>
      </p:sp>
      <p:sp>
        <p:nvSpPr>
          <p:cNvPr id="44" name="타원 43">
            <a:extLst>
              <a:ext uri="{FF2B5EF4-FFF2-40B4-BE49-F238E27FC236}">
                <a16:creationId xmlns:a16="http://schemas.microsoft.com/office/drawing/2014/main" id="{EAD393B0-69AD-A3D7-E288-275C2A56F653}"/>
              </a:ext>
            </a:extLst>
          </p:cNvPr>
          <p:cNvSpPr/>
          <p:nvPr/>
        </p:nvSpPr>
        <p:spPr>
          <a:xfrm flipH="1">
            <a:off x="281980" y="877986"/>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1</a:t>
            </a:r>
            <a:endParaRPr lang="ko-KR" altLang="en-US" sz="700">
              <a:solidFill>
                <a:prstClr val="white"/>
              </a:solidFill>
              <a:latin typeface="+mn-ea"/>
              <a:cs typeface="Samsung Sharp Sans Medium" pitchFamily="2" charset="0"/>
            </a:endParaRPr>
          </a:p>
        </p:txBody>
      </p:sp>
      <p:grpSp>
        <p:nvGrpSpPr>
          <p:cNvPr id="45" name="그룹 44">
            <a:extLst>
              <a:ext uri="{FF2B5EF4-FFF2-40B4-BE49-F238E27FC236}">
                <a16:creationId xmlns:a16="http://schemas.microsoft.com/office/drawing/2014/main" id="{EFC61E16-4CFB-9862-7E0A-1E1E79A555B6}"/>
              </a:ext>
            </a:extLst>
          </p:cNvPr>
          <p:cNvGrpSpPr/>
          <p:nvPr/>
        </p:nvGrpSpPr>
        <p:grpSpPr>
          <a:xfrm>
            <a:off x="1772839" y="1202455"/>
            <a:ext cx="390146" cy="160176"/>
            <a:chOff x="6171958" y="5434166"/>
            <a:chExt cx="698881" cy="286928"/>
          </a:xfrm>
        </p:grpSpPr>
        <p:sp>
          <p:nvSpPr>
            <p:cNvPr id="46" name="화살표: 갈매기형 수장 45">
              <a:extLst>
                <a:ext uri="{FF2B5EF4-FFF2-40B4-BE49-F238E27FC236}">
                  <a16:creationId xmlns:a16="http://schemas.microsoft.com/office/drawing/2014/main" id="{0740B648-72DE-F05D-E562-A8C8E6A640F1}"/>
                </a:ext>
              </a:extLst>
            </p:cNvPr>
            <p:cNvSpPr/>
            <p:nvPr/>
          </p:nvSpPr>
          <p:spPr>
            <a:xfrm>
              <a:off x="6678303" y="5434166"/>
              <a:ext cx="192536" cy="286927"/>
            </a:xfrm>
            <a:prstGeom prst="chevron">
              <a:avLst>
                <a:gd name="adj" fmla="val 8609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맑은 고딕" panose="020B0503020000020004" pitchFamily="50" charset="-127"/>
              </a:endParaRPr>
            </a:p>
          </p:txBody>
        </p:sp>
        <p:sp>
          <p:nvSpPr>
            <p:cNvPr id="47" name="화살표: 갈매기형 수장 46">
              <a:extLst>
                <a:ext uri="{FF2B5EF4-FFF2-40B4-BE49-F238E27FC236}">
                  <a16:creationId xmlns:a16="http://schemas.microsoft.com/office/drawing/2014/main" id="{EBB34C4D-802B-374F-F09C-E157C12999EC}"/>
                </a:ext>
              </a:extLst>
            </p:cNvPr>
            <p:cNvSpPr/>
            <p:nvPr/>
          </p:nvSpPr>
          <p:spPr>
            <a:xfrm flipH="1">
              <a:off x="6171958" y="5434167"/>
              <a:ext cx="192237" cy="286927"/>
            </a:xfrm>
            <a:prstGeom prst="chevron">
              <a:avLst>
                <a:gd name="adj" fmla="val 8687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맑은 고딕" panose="020B0503020000020004" pitchFamily="50" charset="-127"/>
              </a:endParaRPr>
            </a:p>
          </p:txBody>
        </p:sp>
      </p:grpSp>
      <p:grpSp>
        <p:nvGrpSpPr>
          <p:cNvPr id="48" name="그룹 47">
            <a:extLst>
              <a:ext uri="{FF2B5EF4-FFF2-40B4-BE49-F238E27FC236}">
                <a16:creationId xmlns:a16="http://schemas.microsoft.com/office/drawing/2014/main" id="{0214C622-CBFD-6728-701A-402F591C159C}"/>
              </a:ext>
            </a:extLst>
          </p:cNvPr>
          <p:cNvGrpSpPr/>
          <p:nvPr/>
        </p:nvGrpSpPr>
        <p:grpSpPr>
          <a:xfrm>
            <a:off x="726937" y="5800995"/>
            <a:ext cx="3744000" cy="18000"/>
            <a:chOff x="447676" y="3781662"/>
            <a:chExt cx="3744000" cy="46962"/>
          </a:xfrm>
        </p:grpSpPr>
        <p:sp>
          <p:nvSpPr>
            <p:cNvPr id="49" name="직사각형 48">
              <a:extLst>
                <a:ext uri="{FF2B5EF4-FFF2-40B4-BE49-F238E27FC236}">
                  <a16:creationId xmlns:a16="http://schemas.microsoft.com/office/drawing/2014/main" id="{3737E88A-933F-B5C6-1BF3-41AEDCD9E696}"/>
                </a:ext>
              </a:extLst>
            </p:cNvPr>
            <p:cNvSpPr/>
            <p:nvPr/>
          </p:nvSpPr>
          <p:spPr>
            <a:xfrm flipV="1">
              <a:off x="447676" y="3781662"/>
              <a:ext cx="3744000" cy="45843"/>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55">
                <a:latin typeface="+mn-ea"/>
              </a:endParaRPr>
            </a:p>
          </p:txBody>
        </p:sp>
        <p:sp>
          <p:nvSpPr>
            <p:cNvPr id="50" name="직사각형 49">
              <a:extLst>
                <a:ext uri="{FF2B5EF4-FFF2-40B4-BE49-F238E27FC236}">
                  <a16:creationId xmlns:a16="http://schemas.microsoft.com/office/drawing/2014/main" id="{A219E6E6-B602-8343-6380-A4CEA0303265}"/>
                </a:ext>
              </a:extLst>
            </p:cNvPr>
            <p:cNvSpPr/>
            <p:nvPr/>
          </p:nvSpPr>
          <p:spPr>
            <a:xfrm flipV="1">
              <a:off x="1641330" y="3782904"/>
              <a:ext cx="720000" cy="45720"/>
            </a:xfrm>
            <a:prstGeom prst="rect">
              <a:avLst/>
            </a:prstGeom>
            <a:solidFill>
              <a:schemeClr val="tx1">
                <a:lumMod val="75000"/>
                <a:lumOff val="2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55">
                <a:latin typeface="+mn-ea"/>
              </a:endParaRPr>
            </a:p>
          </p:txBody>
        </p:sp>
      </p:grpSp>
      <p:sp>
        <p:nvSpPr>
          <p:cNvPr id="51" name="TextBox 50">
            <a:extLst>
              <a:ext uri="{FF2B5EF4-FFF2-40B4-BE49-F238E27FC236}">
                <a16:creationId xmlns:a16="http://schemas.microsoft.com/office/drawing/2014/main" id="{761CBC39-9DCC-A432-81B3-CDD8DA36AE2A}"/>
              </a:ext>
            </a:extLst>
          </p:cNvPr>
          <p:cNvSpPr txBox="1"/>
          <p:nvPr/>
        </p:nvSpPr>
        <p:spPr>
          <a:xfrm>
            <a:off x="752161" y="5144901"/>
            <a:ext cx="577873" cy="123111"/>
          </a:xfrm>
          <a:prstGeom prst="rect">
            <a:avLst/>
          </a:prstGeom>
          <a:noFill/>
        </p:spPr>
        <p:txBody>
          <a:bodyPr wrap="square" lIns="0" tIns="0" rIns="0" bIns="0" rtlCol="0">
            <a:spAutoFit/>
          </a:bodyPr>
          <a:lstStyle/>
          <a:p>
            <a:r>
              <a:rPr lang="ko-KR" altLang="en-US" sz="800">
                <a:solidFill>
                  <a:srgbClr val="3272DE"/>
                </a:solidFill>
                <a:latin typeface="+mn-ea"/>
              </a:rPr>
              <a:t>최초 </a:t>
            </a:r>
            <a:r>
              <a:rPr lang="ko-KR" altLang="en-US" sz="800" err="1">
                <a:solidFill>
                  <a:srgbClr val="3272DE"/>
                </a:solidFill>
                <a:latin typeface="+mn-ea"/>
              </a:rPr>
              <a:t>진입시</a:t>
            </a:r>
            <a:endParaRPr lang="en-US" altLang="ko-KR" sz="800">
              <a:solidFill>
                <a:srgbClr val="3272DE"/>
              </a:solidFill>
              <a:latin typeface="+mn-ea"/>
            </a:endParaRPr>
          </a:p>
        </p:txBody>
      </p:sp>
      <p:sp>
        <p:nvSpPr>
          <p:cNvPr id="52" name="TextBox 51">
            <a:extLst>
              <a:ext uri="{FF2B5EF4-FFF2-40B4-BE49-F238E27FC236}">
                <a16:creationId xmlns:a16="http://schemas.microsoft.com/office/drawing/2014/main" id="{F7DBE171-B10B-6FE3-8FE6-F25B777CBDA4}"/>
              </a:ext>
            </a:extLst>
          </p:cNvPr>
          <p:cNvSpPr txBox="1"/>
          <p:nvPr/>
        </p:nvSpPr>
        <p:spPr>
          <a:xfrm>
            <a:off x="752161" y="5603613"/>
            <a:ext cx="696941" cy="123111"/>
          </a:xfrm>
          <a:prstGeom prst="rect">
            <a:avLst/>
          </a:prstGeom>
          <a:noFill/>
        </p:spPr>
        <p:txBody>
          <a:bodyPr wrap="square" lIns="0" tIns="0" rIns="0" bIns="0" rtlCol="0">
            <a:spAutoFit/>
          </a:bodyPr>
          <a:lstStyle/>
          <a:p>
            <a:r>
              <a:rPr lang="ko-KR" altLang="en-US" sz="800">
                <a:solidFill>
                  <a:srgbClr val="3272DE"/>
                </a:solidFill>
                <a:latin typeface="+mn-ea"/>
              </a:rPr>
              <a:t>좌</a:t>
            </a:r>
            <a:r>
              <a:rPr lang="en-US" altLang="ko-KR" sz="800">
                <a:solidFill>
                  <a:srgbClr val="3272DE"/>
                </a:solidFill>
                <a:latin typeface="+mn-ea"/>
              </a:rPr>
              <a:t>/</a:t>
            </a:r>
            <a:r>
              <a:rPr lang="ko-KR" altLang="en-US" sz="800">
                <a:solidFill>
                  <a:srgbClr val="3272DE"/>
                </a:solidFill>
                <a:latin typeface="+mn-ea"/>
              </a:rPr>
              <a:t>우 이동시</a:t>
            </a:r>
            <a:endParaRPr lang="en-US" altLang="ko-KR" sz="800">
              <a:solidFill>
                <a:srgbClr val="3272DE"/>
              </a:solidFill>
              <a:latin typeface="+mn-ea"/>
            </a:endParaRPr>
          </a:p>
        </p:txBody>
      </p:sp>
      <p:sp>
        <p:nvSpPr>
          <p:cNvPr id="53" name="TextBox 52">
            <a:extLst>
              <a:ext uri="{FF2B5EF4-FFF2-40B4-BE49-F238E27FC236}">
                <a16:creationId xmlns:a16="http://schemas.microsoft.com/office/drawing/2014/main" id="{0C5133E8-0362-CED8-C2E5-9FB9A89620B6}"/>
              </a:ext>
            </a:extLst>
          </p:cNvPr>
          <p:cNvSpPr txBox="1"/>
          <p:nvPr/>
        </p:nvSpPr>
        <p:spPr>
          <a:xfrm>
            <a:off x="4693728" y="3102793"/>
            <a:ext cx="694889" cy="123111"/>
          </a:xfrm>
          <a:prstGeom prst="rect">
            <a:avLst/>
          </a:prstGeom>
          <a:noFill/>
        </p:spPr>
        <p:txBody>
          <a:bodyPr wrap="square" lIns="0" tIns="0" rIns="0" bIns="0" rtlCol="0">
            <a:spAutoFit/>
          </a:bodyPr>
          <a:lstStyle/>
          <a:p>
            <a:r>
              <a:rPr lang="en-US" altLang="ko-KR" sz="800">
                <a:solidFill>
                  <a:srgbClr val="3272DE"/>
                </a:solidFill>
                <a:latin typeface="+mn-ea"/>
              </a:rPr>
              <a:t>Click Area</a:t>
            </a:r>
          </a:p>
        </p:txBody>
      </p:sp>
      <p:grpSp>
        <p:nvGrpSpPr>
          <p:cNvPr id="54" name="그룹 53">
            <a:extLst>
              <a:ext uri="{FF2B5EF4-FFF2-40B4-BE49-F238E27FC236}">
                <a16:creationId xmlns:a16="http://schemas.microsoft.com/office/drawing/2014/main" id="{EB1BC097-BB6B-0E57-E07A-411A2A02FF02}"/>
              </a:ext>
            </a:extLst>
          </p:cNvPr>
          <p:cNvGrpSpPr/>
          <p:nvPr/>
        </p:nvGrpSpPr>
        <p:grpSpPr>
          <a:xfrm>
            <a:off x="5522762" y="3126247"/>
            <a:ext cx="796029" cy="97496"/>
            <a:chOff x="2266672" y="4179361"/>
            <a:chExt cx="796029" cy="97496"/>
          </a:xfrm>
        </p:grpSpPr>
        <p:sp>
          <p:nvSpPr>
            <p:cNvPr id="55" name="타원 54">
              <a:extLst>
                <a:ext uri="{FF2B5EF4-FFF2-40B4-BE49-F238E27FC236}">
                  <a16:creationId xmlns:a16="http://schemas.microsoft.com/office/drawing/2014/main" id="{A2E194D6-8101-3087-2D2B-DA00CAF455A0}"/>
                </a:ext>
              </a:extLst>
            </p:cNvPr>
            <p:cNvSpPr/>
            <p:nvPr/>
          </p:nvSpPr>
          <p:spPr>
            <a:xfrm>
              <a:off x="2704444"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56" name="타원 55">
              <a:extLst>
                <a:ext uri="{FF2B5EF4-FFF2-40B4-BE49-F238E27FC236}">
                  <a16:creationId xmlns:a16="http://schemas.microsoft.com/office/drawing/2014/main" id="{B4F076B6-04BF-EB9B-0187-BF2AA5797B66}"/>
                </a:ext>
              </a:extLst>
            </p:cNvPr>
            <p:cNvSpPr/>
            <p:nvPr/>
          </p:nvSpPr>
          <p:spPr>
            <a:xfrm>
              <a:off x="2558972"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57" name="타원 56">
              <a:extLst>
                <a:ext uri="{FF2B5EF4-FFF2-40B4-BE49-F238E27FC236}">
                  <a16:creationId xmlns:a16="http://schemas.microsoft.com/office/drawing/2014/main" id="{C1C51D56-B1E9-602D-498A-13BCAF47D710}"/>
                </a:ext>
              </a:extLst>
            </p:cNvPr>
            <p:cNvSpPr/>
            <p:nvPr/>
          </p:nvSpPr>
          <p:spPr>
            <a:xfrm>
              <a:off x="2413499"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58" name="타원 57">
              <a:extLst>
                <a:ext uri="{FF2B5EF4-FFF2-40B4-BE49-F238E27FC236}">
                  <a16:creationId xmlns:a16="http://schemas.microsoft.com/office/drawing/2014/main" id="{94D02B32-F20F-88EE-3C8F-E7F74DB026AC}"/>
                </a:ext>
              </a:extLst>
            </p:cNvPr>
            <p:cNvSpPr/>
            <p:nvPr/>
          </p:nvSpPr>
          <p:spPr>
            <a:xfrm>
              <a:off x="2266672" y="4180017"/>
              <a:ext cx="86026" cy="8602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59" name="타원 58">
              <a:extLst>
                <a:ext uri="{FF2B5EF4-FFF2-40B4-BE49-F238E27FC236}">
                  <a16:creationId xmlns:a16="http://schemas.microsoft.com/office/drawing/2014/main" id="{3F5BCC25-527E-EFE2-F3CF-380B680A3A6E}"/>
                </a:ext>
              </a:extLst>
            </p:cNvPr>
            <p:cNvSpPr/>
            <p:nvPr/>
          </p:nvSpPr>
          <p:spPr>
            <a:xfrm>
              <a:off x="2847984"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grpSp>
          <p:nvGrpSpPr>
            <p:cNvPr id="60" name="그룹 59">
              <a:extLst>
                <a:ext uri="{FF2B5EF4-FFF2-40B4-BE49-F238E27FC236}">
                  <a16:creationId xmlns:a16="http://schemas.microsoft.com/office/drawing/2014/main" id="{F563C20D-387D-179C-4E5C-F5819806A181}"/>
                </a:ext>
              </a:extLst>
            </p:cNvPr>
            <p:cNvGrpSpPr/>
            <p:nvPr/>
          </p:nvGrpSpPr>
          <p:grpSpPr>
            <a:xfrm>
              <a:off x="3018766" y="4179361"/>
              <a:ext cx="43935" cy="97496"/>
              <a:chOff x="4311441" y="2539037"/>
              <a:chExt cx="58478" cy="129768"/>
            </a:xfrm>
          </p:grpSpPr>
          <p:cxnSp>
            <p:nvCxnSpPr>
              <p:cNvPr id="61" name="직선 연결선[R] 159">
                <a:extLst>
                  <a:ext uri="{FF2B5EF4-FFF2-40B4-BE49-F238E27FC236}">
                    <a16:creationId xmlns:a16="http://schemas.microsoft.com/office/drawing/2014/main" id="{6037D086-61F0-2D8D-0A03-EB2D31D64F52}"/>
                  </a:ext>
                </a:extLst>
              </p:cNvPr>
              <p:cNvCxnSpPr/>
              <p:nvPr/>
            </p:nvCxnSpPr>
            <p:spPr>
              <a:xfrm>
                <a:off x="4369919" y="2539037"/>
                <a:ext cx="0" cy="129768"/>
              </a:xfrm>
              <a:prstGeom prst="line">
                <a:avLst/>
              </a:prstGeom>
              <a:ln w="28575">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62" name="직선 연결선[R] 160">
                <a:extLst>
                  <a:ext uri="{FF2B5EF4-FFF2-40B4-BE49-F238E27FC236}">
                    <a16:creationId xmlns:a16="http://schemas.microsoft.com/office/drawing/2014/main" id="{950E2E06-A6DD-0259-DA40-9B7DCD6DF881}"/>
                  </a:ext>
                </a:extLst>
              </p:cNvPr>
              <p:cNvCxnSpPr/>
              <p:nvPr/>
            </p:nvCxnSpPr>
            <p:spPr>
              <a:xfrm>
                <a:off x="4311441" y="2539037"/>
                <a:ext cx="0" cy="129768"/>
              </a:xfrm>
              <a:prstGeom prst="line">
                <a:avLst/>
              </a:prstGeom>
              <a:ln w="28575">
                <a:solidFill>
                  <a:srgbClr val="404040"/>
                </a:solidFill>
              </a:ln>
            </p:spPr>
            <p:style>
              <a:lnRef idx="1">
                <a:schemeClr val="accent1"/>
              </a:lnRef>
              <a:fillRef idx="0">
                <a:schemeClr val="accent1"/>
              </a:fillRef>
              <a:effectRef idx="0">
                <a:schemeClr val="accent1"/>
              </a:effectRef>
              <a:fontRef idx="minor">
                <a:schemeClr val="tx1"/>
              </a:fontRef>
            </p:style>
          </p:cxnSp>
        </p:grpSp>
      </p:grpSp>
      <p:sp>
        <p:nvSpPr>
          <p:cNvPr id="63" name="직사각형 62">
            <a:extLst>
              <a:ext uri="{FF2B5EF4-FFF2-40B4-BE49-F238E27FC236}">
                <a16:creationId xmlns:a16="http://schemas.microsoft.com/office/drawing/2014/main" id="{A4D9C390-90F2-2EAA-1FAB-C8F58314AE13}"/>
              </a:ext>
            </a:extLst>
          </p:cNvPr>
          <p:cNvSpPr/>
          <p:nvPr/>
        </p:nvSpPr>
        <p:spPr>
          <a:xfrm>
            <a:off x="6229975" y="3118755"/>
            <a:ext cx="130181" cy="117688"/>
          </a:xfrm>
          <a:prstGeom prst="rect">
            <a:avLst/>
          </a:prstGeom>
          <a:solidFill>
            <a:srgbClr val="FF0000">
              <a:alpha val="30000"/>
            </a:srgbClr>
          </a:solidFill>
          <a:ln w="63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endParaRPr lang="ko-KR" altLang="en-US" sz="600" b="1" i="1"/>
          </a:p>
        </p:txBody>
      </p:sp>
      <p:sp>
        <p:nvSpPr>
          <p:cNvPr id="64" name="직사각형 63">
            <a:extLst>
              <a:ext uri="{FF2B5EF4-FFF2-40B4-BE49-F238E27FC236}">
                <a16:creationId xmlns:a16="http://schemas.microsoft.com/office/drawing/2014/main" id="{A7F8B0E4-9121-ACDC-F127-B58D06C3D148}"/>
              </a:ext>
            </a:extLst>
          </p:cNvPr>
          <p:cNvSpPr/>
          <p:nvPr/>
        </p:nvSpPr>
        <p:spPr>
          <a:xfrm>
            <a:off x="5504693" y="3118755"/>
            <a:ext cx="690117" cy="117688"/>
          </a:xfrm>
          <a:prstGeom prst="rect">
            <a:avLst/>
          </a:prstGeom>
          <a:solidFill>
            <a:srgbClr val="FF0000">
              <a:alpha val="30000"/>
            </a:srgbClr>
          </a:solidFill>
          <a:ln w="63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endParaRPr lang="ko-KR" altLang="en-US" sz="600" b="1" i="1"/>
          </a:p>
        </p:txBody>
      </p:sp>
      <p:sp>
        <p:nvSpPr>
          <p:cNvPr id="65" name="TextBox 64">
            <a:extLst>
              <a:ext uri="{FF2B5EF4-FFF2-40B4-BE49-F238E27FC236}">
                <a16:creationId xmlns:a16="http://schemas.microsoft.com/office/drawing/2014/main" id="{7028F772-CF68-C99D-30FB-DDA9270AB7FD}"/>
              </a:ext>
            </a:extLst>
          </p:cNvPr>
          <p:cNvSpPr txBox="1"/>
          <p:nvPr/>
        </p:nvSpPr>
        <p:spPr>
          <a:xfrm>
            <a:off x="4693728" y="3496266"/>
            <a:ext cx="694889" cy="123111"/>
          </a:xfrm>
          <a:prstGeom prst="rect">
            <a:avLst/>
          </a:prstGeom>
          <a:noFill/>
        </p:spPr>
        <p:txBody>
          <a:bodyPr wrap="square" lIns="0" tIns="0" rIns="0" bIns="0" rtlCol="0">
            <a:spAutoFit/>
          </a:bodyPr>
          <a:lstStyle/>
          <a:p>
            <a:r>
              <a:rPr lang="en-US" altLang="ko-KR" sz="800">
                <a:solidFill>
                  <a:srgbClr val="3272DE"/>
                </a:solidFill>
                <a:latin typeface="+mn-ea"/>
              </a:rPr>
              <a:t>Tap Area</a:t>
            </a:r>
          </a:p>
        </p:txBody>
      </p:sp>
      <p:grpSp>
        <p:nvGrpSpPr>
          <p:cNvPr id="66" name="그룹 65">
            <a:extLst>
              <a:ext uri="{FF2B5EF4-FFF2-40B4-BE49-F238E27FC236}">
                <a16:creationId xmlns:a16="http://schemas.microsoft.com/office/drawing/2014/main" id="{8FDA831E-7B3B-130A-4280-D6D7B0175A2B}"/>
              </a:ext>
            </a:extLst>
          </p:cNvPr>
          <p:cNvGrpSpPr/>
          <p:nvPr/>
        </p:nvGrpSpPr>
        <p:grpSpPr>
          <a:xfrm>
            <a:off x="5522762" y="3498825"/>
            <a:ext cx="796029" cy="97496"/>
            <a:chOff x="2266672" y="4179361"/>
            <a:chExt cx="796029" cy="97496"/>
          </a:xfrm>
        </p:grpSpPr>
        <p:sp>
          <p:nvSpPr>
            <p:cNvPr id="67" name="타원 66">
              <a:extLst>
                <a:ext uri="{FF2B5EF4-FFF2-40B4-BE49-F238E27FC236}">
                  <a16:creationId xmlns:a16="http://schemas.microsoft.com/office/drawing/2014/main" id="{3962C49D-AA5A-7565-2EB8-E70C7539134F}"/>
                </a:ext>
              </a:extLst>
            </p:cNvPr>
            <p:cNvSpPr/>
            <p:nvPr/>
          </p:nvSpPr>
          <p:spPr>
            <a:xfrm>
              <a:off x="2704444"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68" name="타원 67">
              <a:extLst>
                <a:ext uri="{FF2B5EF4-FFF2-40B4-BE49-F238E27FC236}">
                  <a16:creationId xmlns:a16="http://schemas.microsoft.com/office/drawing/2014/main" id="{822B2223-0F84-C3D0-82B0-90B40ABC4F30}"/>
                </a:ext>
              </a:extLst>
            </p:cNvPr>
            <p:cNvSpPr/>
            <p:nvPr/>
          </p:nvSpPr>
          <p:spPr>
            <a:xfrm>
              <a:off x="2558972"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69" name="타원 68">
              <a:extLst>
                <a:ext uri="{FF2B5EF4-FFF2-40B4-BE49-F238E27FC236}">
                  <a16:creationId xmlns:a16="http://schemas.microsoft.com/office/drawing/2014/main" id="{407C2B33-D432-FF35-E1FB-25AAA4FD43C2}"/>
                </a:ext>
              </a:extLst>
            </p:cNvPr>
            <p:cNvSpPr/>
            <p:nvPr/>
          </p:nvSpPr>
          <p:spPr>
            <a:xfrm>
              <a:off x="2413499"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70" name="타원 69">
              <a:extLst>
                <a:ext uri="{FF2B5EF4-FFF2-40B4-BE49-F238E27FC236}">
                  <a16:creationId xmlns:a16="http://schemas.microsoft.com/office/drawing/2014/main" id="{B3B82302-5229-7F29-F303-1E7F68A8ACB5}"/>
                </a:ext>
              </a:extLst>
            </p:cNvPr>
            <p:cNvSpPr/>
            <p:nvPr/>
          </p:nvSpPr>
          <p:spPr>
            <a:xfrm>
              <a:off x="2266672" y="4180017"/>
              <a:ext cx="86026" cy="8602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sp>
          <p:nvSpPr>
            <p:cNvPr id="71" name="타원 70">
              <a:extLst>
                <a:ext uri="{FF2B5EF4-FFF2-40B4-BE49-F238E27FC236}">
                  <a16:creationId xmlns:a16="http://schemas.microsoft.com/office/drawing/2014/main" id="{BA632D8C-665B-68BA-A04F-6A8F8BF85B91}"/>
                </a:ext>
              </a:extLst>
            </p:cNvPr>
            <p:cNvSpPr/>
            <p:nvPr/>
          </p:nvSpPr>
          <p:spPr>
            <a:xfrm>
              <a:off x="2847984" y="4180017"/>
              <a:ext cx="86026" cy="860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latin typeface="+mn-ea"/>
              </a:endParaRPr>
            </a:p>
          </p:txBody>
        </p:sp>
        <p:grpSp>
          <p:nvGrpSpPr>
            <p:cNvPr id="72" name="그룹 71">
              <a:extLst>
                <a:ext uri="{FF2B5EF4-FFF2-40B4-BE49-F238E27FC236}">
                  <a16:creationId xmlns:a16="http://schemas.microsoft.com/office/drawing/2014/main" id="{19CE09DE-3B8D-0C3B-3EC6-BE6DDC0FBBE7}"/>
                </a:ext>
              </a:extLst>
            </p:cNvPr>
            <p:cNvGrpSpPr/>
            <p:nvPr/>
          </p:nvGrpSpPr>
          <p:grpSpPr>
            <a:xfrm>
              <a:off x="3018766" y="4179361"/>
              <a:ext cx="43935" cy="97496"/>
              <a:chOff x="4311441" y="2539037"/>
              <a:chExt cx="58478" cy="129768"/>
            </a:xfrm>
          </p:grpSpPr>
          <p:cxnSp>
            <p:nvCxnSpPr>
              <p:cNvPr id="73" name="직선 연결선[R] 159">
                <a:extLst>
                  <a:ext uri="{FF2B5EF4-FFF2-40B4-BE49-F238E27FC236}">
                    <a16:creationId xmlns:a16="http://schemas.microsoft.com/office/drawing/2014/main" id="{71DA854E-BBB2-8421-6902-5DBFCB8AA239}"/>
                  </a:ext>
                </a:extLst>
              </p:cNvPr>
              <p:cNvCxnSpPr/>
              <p:nvPr/>
            </p:nvCxnSpPr>
            <p:spPr>
              <a:xfrm>
                <a:off x="4369919" y="2539037"/>
                <a:ext cx="0" cy="129768"/>
              </a:xfrm>
              <a:prstGeom prst="line">
                <a:avLst/>
              </a:prstGeom>
              <a:ln w="28575">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74" name="직선 연결선[R] 160">
                <a:extLst>
                  <a:ext uri="{FF2B5EF4-FFF2-40B4-BE49-F238E27FC236}">
                    <a16:creationId xmlns:a16="http://schemas.microsoft.com/office/drawing/2014/main" id="{A90F4C17-4242-82A5-9FE6-FEA5FAF3D675}"/>
                  </a:ext>
                </a:extLst>
              </p:cNvPr>
              <p:cNvCxnSpPr/>
              <p:nvPr/>
            </p:nvCxnSpPr>
            <p:spPr>
              <a:xfrm>
                <a:off x="4311441" y="2539037"/>
                <a:ext cx="0" cy="129768"/>
              </a:xfrm>
              <a:prstGeom prst="line">
                <a:avLst/>
              </a:prstGeom>
              <a:ln w="28575">
                <a:solidFill>
                  <a:srgbClr val="404040"/>
                </a:solidFill>
              </a:ln>
            </p:spPr>
            <p:style>
              <a:lnRef idx="1">
                <a:schemeClr val="accent1"/>
              </a:lnRef>
              <a:fillRef idx="0">
                <a:schemeClr val="accent1"/>
              </a:fillRef>
              <a:effectRef idx="0">
                <a:schemeClr val="accent1"/>
              </a:effectRef>
              <a:fontRef idx="minor">
                <a:schemeClr val="tx1"/>
              </a:fontRef>
            </p:style>
          </p:cxnSp>
        </p:grpSp>
      </p:grpSp>
      <p:sp>
        <p:nvSpPr>
          <p:cNvPr id="75" name="직사각형 74">
            <a:extLst>
              <a:ext uri="{FF2B5EF4-FFF2-40B4-BE49-F238E27FC236}">
                <a16:creationId xmlns:a16="http://schemas.microsoft.com/office/drawing/2014/main" id="{DCECB574-EF2E-FFC5-CEAC-ECA56F2E6EE4}"/>
              </a:ext>
            </a:extLst>
          </p:cNvPr>
          <p:cNvSpPr/>
          <p:nvPr/>
        </p:nvSpPr>
        <p:spPr>
          <a:xfrm>
            <a:off x="6229975" y="3491333"/>
            <a:ext cx="130181" cy="117688"/>
          </a:xfrm>
          <a:prstGeom prst="rect">
            <a:avLst/>
          </a:prstGeom>
          <a:solidFill>
            <a:srgbClr val="FF0000">
              <a:alpha val="30000"/>
            </a:srgbClr>
          </a:solidFill>
          <a:ln w="63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endParaRPr lang="ko-KR" altLang="en-US" sz="600" b="1" i="1"/>
          </a:p>
        </p:txBody>
      </p:sp>
      <p:sp>
        <p:nvSpPr>
          <p:cNvPr id="76" name="TextBox 75">
            <a:extLst>
              <a:ext uri="{FF2B5EF4-FFF2-40B4-BE49-F238E27FC236}">
                <a16:creationId xmlns:a16="http://schemas.microsoft.com/office/drawing/2014/main" id="{708C39A5-CC61-B664-80C1-5F8B4ABD6AE5}"/>
              </a:ext>
            </a:extLst>
          </p:cNvPr>
          <p:cNvSpPr txBox="1"/>
          <p:nvPr/>
        </p:nvSpPr>
        <p:spPr>
          <a:xfrm>
            <a:off x="731324" y="1196260"/>
            <a:ext cx="459302" cy="246221"/>
          </a:xfrm>
          <a:prstGeom prst="rect">
            <a:avLst/>
          </a:prstGeom>
          <a:noFill/>
        </p:spPr>
        <p:txBody>
          <a:bodyPr wrap="square" lIns="0" tIns="0" rIns="0" bIns="0" rtlCol="0">
            <a:spAutoFit/>
          </a:bodyPr>
          <a:lstStyle/>
          <a:p>
            <a:r>
              <a:rPr lang="en-US" altLang="ko-KR" sz="800">
                <a:latin typeface="+mn-ea"/>
              </a:rPr>
              <a:t>Default (Loop)</a:t>
            </a:r>
          </a:p>
        </p:txBody>
      </p:sp>
      <p:sp>
        <p:nvSpPr>
          <p:cNvPr id="77" name="TextBox 76">
            <a:extLst>
              <a:ext uri="{FF2B5EF4-FFF2-40B4-BE49-F238E27FC236}">
                <a16:creationId xmlns:a16="http://schemas.microsoft.com/office/drawing/2014/main" id="{DDD5D2B1-F589-02CA-38F1-8DBB507EF946}"/>
              </a:ext>
            </a:extLst>
          </p:cNvPr>
          <p:cNvSpPr txBox="1"/>
          <p:nvPr/>
        </p:nvSpPr>
        <p:spPr>
          <a:xfrm>
            <a:off x="731324" y="1627981"/>
            <a:ext cx="598710" cy="123111"/>
          </a:xfrm>
          <a:prstGeom prst="rect">
            <a:avLst/>
          </a:prstGeom>
          <a:noFill/>
        </p:spPr>
        <p:txBody>
          <a:bodyPr wrap="square" lIns="0" tIns="0" rIns="0" bIns="0" rtlCol="0">
            <a:spAutoFit/>
          </a:bodyPr>
          <a:lstStyle/>
          <a:p>
            <a:r>
              <a:rPr lang="en-US" altLang="ko-KR" sz="800">
                <a:latin typeface="+mn-ea"/>
              </a:rPr>
              <a:t>Not</a:t>
            </a:r>
            <a:r>
              <a:rPr lang="ko-KR" altLang="en-US" sz="800">
                <a:latin typeface="+mn-ea"/>
              </a:rPr>
              <a:t> </a:t>
            </a:r>
            <a:r>
              <a:rPr lang="en-US" altLang="ko-KR" sz="800">
                <a:latin typeface="+mn-ea"/>
              </a:rPr>
              <a:t>Loop</a:t>
            </a:r>
          </a:p>
        </p:txBody>
      </p:sp>
      <p:sp>
        <p:nvSpPr>
          <p:cNvPr id="78" name="TextBox 77">
            <a:extLst>
              <a:ext uri="{FF2B5EF4-FFF2-40B4-BE49-F238E27FC236}">
                <a16:creationId xmlns:a16="http://schemas.microsoft.com/office/drawing/2014/main" id="{A73BE2D6-0517-A2D0-2CE1-D115F7104FFA}"/>
              </a:ext>
            </a:extLst>
          </p:cNvPr>
          <p:cNvSpPr txBox="1"/>
          <p:nvPr/>
        </p:nvSpPr>
        <p:spPr>
          <a:xfrm>
            <a:off x="1774560" y="1640074"/>
            <a:ext cx="522076" cy="123111"/>
          </a:xfrm>
          <a:prstGeom prst="rect">
            <a:avLst/>
          </a:prstGeom>
          <a:noFill/>
        </p:spPr>
        <p:txBody>
          <a:bodyPr wrap="square" lIns="0" tIns="0" rIns="0" bIns="0" rtlCol="0">
            <a:spAutoFit/>
          </a:bodyPr>
          <a:lstStyle/>
          <a:p>
            <a:r>
              <a:rPr lang="en-US" altLang="ko-KR" sz="800">
                <a:solidFill>
                  <a:srgbClr val="3272DE"/>
                </a:solidFill>
                <a:latin typeface="+mn-ea"/>
              </a:rPr>
              <a:t>Start Point</a:t>
            </a:r>
          </a:p>
        </p:txBody>
      </p:sp>
      <p:sp>
        <p:nvSpPr>
          <p:cNvPr id="79" name="TextBox 78">
            <a:extLst>
              <a:ext uri="{FF2B5EF4-FFF2-40B4-BE49-F238E27FC236}">
                <a16:creationId xmlns:a16="http://schemas.microsoft.com/office/drawing/2014/main" id="{9BBF0936-96E2-1975-41F2-E84FFC911985}"/>
              </a:ext>
            </a:extLst>
          </p:cNvPr>
          <p:cNvSpPr txBox="1"/>
          <p:nvPr/>
        </p:nvSpPr>
        <p:spPr>
          <a:xfrm>
            <a:off x="3730570" y="1640074"/>
            <a:ext cx="522076" cy="123111"/>
          </a:xfrm>
          <a:prstGeom prst="rect">
            <a:avLst/>
          </a:prstGeom>
          <a:noFill/>
        </p:spPr>
        <p:txBody>
          <a:bodyPr wrap="square" lIns="0" tIns="0" rIns="0" bIns="0" rtlCol="0">
            <a:spAutoFit/>
          </a:bodyPr>
          <a:lstStyle/>
          <a:p>
            <a:r>
              <a:rPr lang="en-US" altLang="ko-KR" sz="800">
                <a:solidFill>
                  <a:srgbClr val="3272DE"/>
                </a:solidFill>
                <a:latin typeface="+mn-ea"/>
              </a:rPr>
              <a:t>End Point</a:t>
            </a:r>
          </a:p>
        </p:txBody>
      </p:sp>
      <p:grpSp>
        <p:nvGrpSpPr>
          <p:cNvPr id="80" name="그룹 79">
            <a:extLst>
              <a:ext uri="{FF2B5EF4-FFF2-40B4-BE49-F238E27FC236}">
                <a16:creationId xmlns:a16="http://schemas.microsoft.com/office/drawing/2014/main" id="{280E3600-6FBC-412D-90B7-9ADE2E2AA525}"/>
              </a:ext>
            </a:extLst>
          </p:cNvPr>
          <p:cNvGrpSpPr/>
          <p:nvPr/>
        </p:nvGrpSpPr>
        <p:grpSpPr>
          <a:xfrm>
            <a:off x="1777825" y="1892250"/>
            <a:ext cx="1282755" cy="564889"/>
            <a:chOff x="1777825" y="1841654"/>
            <a:chExt cx="1282755" cy="564889"/>
          </a:xfrm>
        </p:grpSpPr>
        <p:grpSp>
          <p:nvGrpSpPr>
            <p:cNvPr id="81" name="그룹 80">
              <a:extLst>
                <a:ext uri="{FF2B5EF4-FFF2-40B4-BE49-F238E27FC236}">
                  <a16:creationId xmlns:a16="http://schemas.microsoft.com/office/drawing/2014/main" id="{B3CD6F89-5024-E1E6-1077-543075ADDA72}"/>
                </a:ext>
              </a:extLst>
            </p:cNvPr>
            <p:cNvGrpSpPr/>
            <p:nvPr/>
          </p:nvGrpSpPr>
          <p:grpSpPr>
            <a:xfrm>
              <a:off x="1777825" y="1841654"/>
              <a:ext cx="1282755" cy="564889"/>
              <a:chOff x="192088" y="836613"/>
              <a:chExt cx="3748454" cy="1679330"/>
            </a:xfrm>
            <a:solidFill>
              <a:schemeClr val="bg1">
                <a:lumMod val="95000"/>
              </a:schemeClr>
            </a:solidFill>
          </p:grpSpPr>
          <p:sp>
            <p:nvSpPr>
              <p:cNvPr id="83" name="직사각형 82">
                <a:extLst>
                  <a:ext uri="{FF2B5EF4-FFF2-40B4-BE49-F238E27FC236}">
                    <a16:creationId xmlns:a16="http://schemas.microsoft.com/office/drawing/2014/main" id="{930AFD77-FB8E-747A-6F73-71FA7D582C99}"/>
                  </a:ext>
                </a:extLst>
              </p:cNvPr>
              <p:cNvSpPr/>
              <p:nvPr/>
            </p:nvSpPr>
            <p:spPr>
              <a:xfrm>
                <a:off x="192088" y="836613"/>
                <a:ext cx="3748454" cy="167933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55">
                  <a:latin typeface="+mn-ea"/>
                </a:endParaRPr>
              </a:p>
            </p:txBody>
          </p:sp>
          <p:cxnSp>
            <p:nvCxnSpPr>
              <p:cNvPr id="84" name="직선 연결선 163">
                <a:extLst>
                  <a:ext uri="{FF2B5EF4-FFF2-40B4-BE49-F238E27FC236}">
                    <a16:creationId xmlns:a16="http://schemas.microsoft.com/office/drawing/2014/main" id="{8914E3D7-5963-6CDF-6980-9DC7F60FAA32}"/>
                  </a:ext>
                </a:extLst>
              </p:cNvPr>
              <p:cNvCxnSpPr/>
              <p:nvPr/>
            </p:nvCxnSpPr>
            <p:spPr>
              <a:xfrm>
                <a:off x="192088" y="836613"/>
                <a:ext cx="3748454" cy="1679330"/>
              </a:xfrm>
              <a:prstGeom prst="line">
                <a:avLst/>
              </a:prstGeom>
              <a:grpFill/>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직선 연결선 164">
                <a:extLst>
                  <a:ext uri="{FF2B5EF4-FFF2-40B4-BE49-F238E27FC236}">
                    <a16:creationId xmlns:a16="http://schemas.microsoft.com/office/drawing/2014/main" id="{6DA2E401-CF16-7F00-EFE3-903987BEE6EC}"/>
                  </a:ext>
                </a:extLst>
              </p:cNvPr>
              <p:cNvCxnSpPr/>
              <p:nvPr/>
            </p:nvCxnSpPr>
            <p:spPr>
              <a:xfrm flipH="1">
                <a:off x="192088" y="836613"/>
                <a:ext cx="3748454" cy="1679330"/>
              </a:xfrm>
              <a:prstGeom prst="line">
                <a:avLst/>
              </a:prstGeom>
              <a:grpFill/>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82" name="화살표: 갈매기형 수장 81">
              <a:extLst>
                <a:ext uri="{FF2B5EF4-FFF2-40B4-BE49-F238E27FC236}">
                  <a16:creationId xmlns:a16="http://schemas.microsoft.com/office/drawing/2014/main" id="{9EFE740A-8B87-C318-7434-1F7ECFAA26F5}"/>
                </a:ext>
              </a:extLst>
            </p:cNvPr>
            <p:cNvSpPr/>
            <p:nvPr/>
          </p:nvSpPr>
          <p:spPr>
            <a:xfrm>
              <a:off x="2938921" y="2061587"/>
              <a:ext cx="83893" cy="125022"/>
            </a:xfrm>
            <a:prstGeom prst="chevron">
              <a:avLst>
                <a:gd name="adj" fmla="val 8609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맑은 고딕" panose="020B0503020000020004" pitchFamily="50" charset="-127"/>
              </a:endParaRPr>
            </a:p>
          </p:txBody>
        </p:sp>
      </p:grpSp>
      <p:grpSp>
        <p:nvGrpSpPr>
          <p:cNvPr id="86" name="그룹 85">
            <a:extLst>
              <a:ext uri="{FF2B5EF4-FFF2-40B4-BE49-F238E27FC236}">
                <a16:creationId xmlns:a16="http://schemas.microsoft.com/office/drawing/2014/main" id="{9221CF65-D630-B52A-769B-31CDA168FDB9}"/>
              </a:ext>
            </a:extLst>
          </p:cNvPr>
          <p:cNvGrpSpPr/>
          <p:nvPr/>
        </p:nvGrpSpPr>
        <p:grpSpPr>
          <a:xfrm>
            <a:off x="3730570" y="1892250"/>
            <a:ext cx="1282755" cy="564889"/>
            <a:chOff x="3730570" y="1841654"/>
            <a:chExt cx="1282755" cy="564889"/>
          </a:xfrm>
        </p:grpSpPr>
        <p:grpSp>
          <p:nvGrpSpPr>
            <p:cNvPr id="87" name="그룹 86">
              <a:extLst>
                <a:ext uri="{FF2B5EF4-FFF2-40B4-BE49-F238E27FC236}">
                  <a16:creationId xmlns:a16="http://schemas.microsoft.com/office/drawing/2014/main" id="{E32C3A50-CCD7-3D79-5B3F-A76520D7995D}"/>
                </a:ext>
              </a:extLst>
            </p:cNvPr>
            <p:cNvGrpSpPr/>
            <p:nvPr/>
          </p:nvGrpSpPr>
          <p:grpSpPr>
            <a:xfrm>
              <a:off x="3730570" y="1841654"/>
              <a:ext cx="1282755" cy="564889"/>
              <a:chOff x="192088" y="836613"/>
              <a:chExt cx="3748454" cy="1679330"/>
            </a:xfrm>
            <a:solidFill>
              <a:schemeClr val="bg1">
                <a:lumMod val="95000"/>
              </a:schemeClr>
            </a:solidFill>
          </p:grpSpPr>
          <p:sp>
            <p:nvSpPr>
              <p:cNvPr id="89" name="직사각형 88">
                <a:extLst>
                  <a:ext uri="{FF2B5EF4-FFF2-40B4-BE49-F238E27FC236}">
                    <a16:creationId xmlns:a16="http://schemas.microsoft.com/office/drawing/2014/main" id="{8194DEBE-D9C6-7A94-A1BC-0B5D628C9337}"/>
                  </a:ext>
                </a:extLst>
              </p:cNvPr>
              <p:cNvSpPr/>
              <p:nvPr/>
            </p:nvSpPr>
            <p:spPr>
              <a:xfrm>
                <a:off x="192088" y="836613"/>
                <a:ext cx="3748454" cy="167933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55">
                  <a:latin typeface="+mn-ea"/>
                </a:endParaRPr>
              </a:p>
            </p:txBody>
          </p:sp>
          <p:cxnSp>
            <p:nvCxnSpPr>
              <p:cNvPr id="90" name="직선 연결선 163">
                <a:extLst>
                  <a:ext uri="{FF2B5EF4-FFF2-40B4-BE49-F238E27FC236}">
                    <a16:creationId xmlns:a16="http://schemas.microsoft.com/office/drawing/2014/main" id="{19188067-8C8F-7B01-C6B2-E3CBFBDF063E}"/>
                  </a:ext>
                </a:extLst>
              </p:cNvPr>
              <p:cNvCxnSpPr/>
              <p:nvPr/>
            </p:nvCxnSpPr>
            <p:spPr>
              <a:xfrm>
                <a:off x="192088" y="836613"/>
                <a:ext cx="3748454" cy="1679330"/>
              </a:xfrm>
              <a:prstGeom prst="line">
                <a:avLst/>
              </a:prstGeom>
              <a:grpFill/>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직선 연결선 164">
                <a:extLst>
                  <a:ext uri="{FF2B5EF4-FFF2-40B4-BE49-F238E27FC236}">
                    <a16:creationId xmlns:a16="http://schemas.microsoft.com/office/drawing/2014/main" id="{E7D9A10B-A862-07FC-621A-8A584DF1123B}"/>
                  </a:ext>
                </a:extLst>
              </p:cNvPr>
              <p:cNvCxnSpPr/>
              <p:nvPr/>
            </p:nvCxnSpPr>
            <p:spPr>
              <a:xfrm flipH="1">
                <a:off x="192088" y="836613"/>
                <a:ext cx="3748454" cy="1679330"/>
              </a:xfrm>
              <a:prstGeom prst="line">
                <a:avLst/>
              </a:prstGeom>
              <a:grpFill/>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88" name="화살표: 갈매기형 수장 87">
              <a:extLst>
                <a:ext uri="{FF2B5EF4-FFF2-40B4-BE49-F238E27FC236}">
                  <a16:creationId xmlns:a16="http://schemas.microsoft.com/office/drawing/2014/main" id="{A0E54046-2A5D-EF86-3C21-789F0299744A}"/>
                </a:ext>
              </a:extLst>
            </p:cNvPr>
            <p:cNvSpPr/>
            <p:nvPr/>
          </p:nvSpPr>
          <p:spPr>
            <a:xfrm flipH="1">
              <a:off x="3765982" y="2061587"/>
              <a:ext cx="83763" cy="125022"/>
            </a:xfrm>
            <a:prstGeom prst="chevron">
              <a:avLst>
                <a:gd name="adj" fmla="val 8687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맑은 고딕" panose="020B0503020000020004" pitchFamily="50" charset="-127"/>
              </a:endParaRPr>
            </a:p>
          </p:txBody>
        </p:sp>
      </p:grpSp>
      <p:graphicFrame>
        <p:nvGraphicFramePr>
          <p:cNvPr id="92" name="표 91">
            <a:extLst>
              <a:ext uri="{FF2B5EF4-FFF2-40B4-BE49-F238E27FC236}">
                <a16:creationId xmlns:a16="http://schemas.microsoft.com/office/drawing/2014/main" id="{D3F96583-1AAD-1D86-5EAC-0C24080C39DE}"/>
              </a:ext>
            </a:extLst>
          </p:cNvPr>
          <p:cNvGraphicFramePr>
            <a:graphicFrameLocks noGrp="1"/>
          </p:cNvGraphicFramePr>
          <p:nvPr>
            <p:extLst>
              <p:ext uri="{D42A27DB-BD31-4B8C-83A1-F6EECF244321}">
                <p14:modId xmlns:p14="http://schemas.microsoft.com/office/powerpoint/2010/main" val="172576112"/>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Tree>
    <p:extLst>
      <p:ext uri="{BB962C8B-B14F-4D97-AF65-F5344CB8AC3E}">
        <p14:creationId xmlns:p14="http://schemas.microsoft.com/office/powerpoint/2010/main" val="215531547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lstStyle/>
          <a:p>
            <a:r>
              <a:rPr lang="en-US" altLang="ko-KR" dirty="0"/>
              <a:t>-</a:t>
            </a:r>
            <a:endParaRPr lang="ko-KR" altLang="en-US" dirty="0"/>
          </a:p>
        </p:txBody>
      </p:sp>
      <p:sp>
        <p:nvSpPr>
          <p:cNvPr id="16" name="텍스트 개체 틀 15"/>
          <p:cNvSpPr>
            <a:spLocks noGrp="1"/>
          </p:cNvSpPr>
          <p:nvPr>
            <p:ph type="body" sz="quarter" idx="12"/>
          </p:nvPr>
        </p:nvSpPr>
        <p:spPr/>
        <p:txBody>
          <a:bodyPr/>
          <a:lstStyle/>
          <a:p>
            <a:r>
              <a:rPr lang="ko-KR" altLang="en-US" dirty="0"/>
              <a:t>도우미 신규등록 </a:t>
            </a:r>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당사정산</a:t>
            </a:r>
            <a:endParaRPr lang="ko-KR" altLang="en-US" dirty="0"/>
          </a:p>
        </p:txBody>
      </p:sp>
      <p:sp>
        <p:nvSpPr>
          <p:cNvPr id="7" name="Border">
            <a:extLst>
              <a:ext uri="{FF2B5EF4-FFF2-40B4-BE49-F238E27FC236}">
                <a16:creationId xmlns:a16="http://schemas.microsoft.com/office/drawing/2014/main" id="{2974E026-62E0-8EB9-05C8-FAB641E50BF5}"/>
              </a:ext>
            </a:extLst>
          </p:cNvPr>
          <p:cNvSpPr/>
          <p:nvPr/>
        </p:nvSpPr>
        <p:spPr>
          <a:xfrm>
            <a:off x="1377716" y="1060450"/>
            <a:ext cx="6620029" cy="4753404"/>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도우미 신규등록</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B3C4CC26-7E4B-7B46-B2E5-67CE61040631}"/>
              </a:ext>
            </a:extLst>
          </p:cNvPr>
          <p:cNvCxnSpPr/>
          <p:nvPr/>
        </p:nvCxnSpPr>
        <p:spPr>
          <a:xfrm>
            <a:off x="13749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3046288029"/>
              </p:ext>
            </p:extLst>
          </p:nvPr>
        </p:nvGraphicFramePr>
        <p:xfrm>
          <a:off x="9686549" y="526664"/>
          <a:ext cx="2505451" cy="3507005"/>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조문객도우미</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의전도우미</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안내도우미</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장지도우미</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운구도우미</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유가족도우미</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장례예식사</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의전팀장</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팀장도우미</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실명확인 시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실명인증이 완료되었습니다</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문구 노출</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은행 목록은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“4”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참고</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중복될 경우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이미 등록된 데이터가 있습니다</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alert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계좌확인 통과해야 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940047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계좌확인 통과되면 해당 계좌의 예금주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load</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222574505"/>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7410699" y="535458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등록</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28"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grpSp>
        <p:nvGrpSpPr>
          <p:cNvPr id="30" name="그룹 29"/>
          <p:cNvGrpSpPr/>
          <p:nvPr/>
        </p:nvGrpSpPr>
        <p:grpSpPr>
          <a:xfrm>
            <a:off x="1563480" y="1883047"/>
            <a:ext cx="3027569" cy="344350"/>
            <a:chOff x="1510253" y="1528470"/>
            <a:chExt cx="3027569" cy="344350"/>
          </a:xfrm>
        </p:grpSpPr>
        <p:sp>
          <p:nvSpPr>
            <p:cNvPr id="31" name="Input">
              <a:extLst>
                <a:ext uri="{FF2B5EF4-FFF2-40B4-BE49-F238E27FC236}">
                  <a16:creationId xmlns:a16="http://schemas.microsoft.com/office/drawing/2014/main" id="{FC4B50D2-EE19-FDD0-8D47-4A5420228C1A}"/>
                </a:ext>
              </a:extLst>
            </p:cNvPr>
            <p:cNvSpPr/>
            <p:nvPr/>
          </p:nvSpPr>
          <p:spPr>
            <a:xfrm>
              <a:off x="1510253" y="1605799"/>
              <a:ext cx="302756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32"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356462"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 name="TextBox 32">
              <a:extLst>
                <a:ext uri="{FF2B5EF4-FFF2-40B4-BE49-F238E27FC236}">
                  <a16:creationId xmlns:a16="http://schemas.microsoft.com/office/drawing/2014/main" id="{93F9F44E-7546-B5A0-A972-6CCC032692A0}"/>
                </a:ext>
              </a:extLst>
            </p:cNvPr>
            <p:cNvSpPr txBox="1"/>
            <p:nvPr/>
          </p:nvSpPr>
          <p:spPr>
            <a:xfrm>
              <a:off x="1608355" y="1528470"/>
              <a:ext cx="744238" cy="138499"/>
            </a:xfrm>
            <a:prstGeom prst="rect">
              <a:avLst/>
            </a:prstGeom>
            <a:solidFill>
              <a:schemeClr val="bg1"/>
            </a:solidFill>
          </p:spPr>
          <p:txBody>
            <a:bodyPr wrap="none" lIns="36000" tIns="0" bIns="0" rtlCol="0">
              <a:spAutoFit/>
            </a:bodyPr>
            <a:lstStyle/>
            <a:p>
              <a:r>
                <a:rPr lang="ko-KR" altLang="en-US" sz="900" dirty="0"/>
                <a:t>도우미 구분</a:t>
              </a:r>
            </a:p>
          </p:txBody>
        </p:sp>
      </p:grpSp>
      <p:grpSp>
        <p:nvGrpSpPr>
          <p:cNvPr id="42" name="그룹 41"/>
          <p:cNvGrpSpPr/>
          <p:nvPr/>
        </p:nvGrpSpPr>
        <p:grpSpPr>
          <a:xfrm>
            <a:off x="4925356" y="1902061"/>
            <a:ext cx="2893349" cy="336501"/>
            <a:chOff x="4919380" y="1851785"/>
            <a:chExt cx="2847733" cy="336501"/>
          </a:xfrm>
        </p:grpSpPr>
        <p:sp>
          <p:nvSpPr>
            <p:cNvPr id="47" name="직사각형 46">
              <a:extLst>
                <a:ext uri="{FF2B5EF4-FFF2-40B4-BE49-F238E27FC236}">
                  <a16:creationId xmlns:a16="http://schemas.microsoft.com/office/drawing/2014/main" id="{A093E023-F5FF-B404-98FE-93AE95A627C3}"/>
                </a:ext>
              </a:extLst>
            </p:cNvPr>
            <p:cNvSpPr/>
            <p:nvPr/>
          </p:nvSpPr>
          <p:spPr>
            <a:xfrm>
              <a:off x="4919380"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48" name="TextBox 47">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도우미명</a:t>
              </a:r>
              <a:endParaRPr lang="en-US" altLang="ko-KR" sz="900" dirty="0">
                <a:latin typeface="+mn-ea"/>
              </a:endParaRPr>
            </a:p>
          </p:txBody>
        </p:sp>
      </p:grpSp>
      <p:grpSp>
        <p:nvGrpSpPr>
          <p:cNvPr id="50" name="그룹 49"/>
          <p:cNvGrpSpPr/>
          <p:nvPr/>
        </p:nvGrpSpPr>
        <p:grpSpPr>
          <a:xfrm>
            <a:off x="1604275" y="2455259"/>
            <a:ext cx="4286419" cy="339127"/>
            <a:chOff x="4919328" y="1851785"/>
            <a:chExt cx="4218841" cy="339127"/>
          </a:xfrm>
        </p:grpSpPr>
        <p:sp>
          <p:nvSpPr>
            <p:cNvPr id="51" name="직사각형 50">
              <a:extLst>
                <a:ext uri="{FF2B5EF4-FFF2-40B4-BE49-F238E27FC236}">
                  <a16:creationId xmlns:a16="http://schemas.microsoft.com/office/drawing/2014/main" id="{A093E023-F5FF-B404-98FE-93AE95A627C3}"/>
                </a:ext>
              </a:extLst>
            </p:cNvPr>
            <p:cNvSpPr/>
            <p:nvPr/>
          </p:nvSpPr>
          <p:spPr>
            <a:xfrm>
              <a:off x="4919328" y="1914906"/>
              <a:ext cx="184102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52" name="TextBox 51">
              <a:extLst>
                <a:ext uri="{FF2B5EF4-FFF2-40B4-BE49-F238E27FC236}">
                  <a16:creationId xmlns:a16="http://schemas.microsoft.com/office/drawing/2014/main" id="{A7842E80-DF4E-D06D-DF4D-B6B7761C9FB8}"/>
                </a:ext>
              </a:extLst>
            </p:cNvPr>
            <p:cNvSpPr txBox="1"/>
            <p:nvPr/>
          </p:nvSpPr>
          <p:spPr>
            <a:xfrm>
              <a:off x="4961115" y="1851785"/>
              <a:ext cx="810958" cy="138499"/>
            </a:xfrm>
            <a:prstGeom prst="rect">
              <a:avLst/>
            </a:prstGeom>
            <a:solidFill>
              <a:schemeClr val="bg1"/>
            </a:solidFill>
          </p:spPr>
          <p:txBody>
            <a:bodyPr wrap="square" lIns="0" tIns="0" rIns="0" bIns="0" rtlCol="0">
              <a:spAutoFit/>
            </a:bodyPr>
            <a:lstStyle/>
            <a:p>
              <a:pPr algn="ctr"/>
              <a:r>
                <a:rPr lang="ko-KR" altLang="en-US" sz="900" dirty="0">
                  <a:latin typeface="+mn-ea"/>
                </a:rPr>
                <a:t>주민번호 앞자리</a:t>
              </a:r>
              <a:endParaRPr lang="en-US" altLang="ko-KR" sz="900" dirty="0">
                <a:latin typeface="+mn-ea"/>
              </a:endParaRPr>
            </a:p>
          </p:txBody>
        </p:sp>
        <p:sp>
          <p:nvSpPr>
            <p:cNvPr id="56" name="직사각형 55">
              <a:extLst>
                <a:ext uri="{FF2B5EF4-FFF2-40B4-BE49-F238E27FC236}">
                  <a16:creationId xmlns:a16="http://schemas.microsoft.com/office/drawing/2014/main" id="{A093E023-F5FF-B404-98FE-93AE95A627C3}"/>
                </a:ext>
              </a:extLst>
            </p:cNvPr>
            <p:cNvSpPr/>
            <p:nvPr/>
          </p:nvSpPr>
          <p:spPr>
            <a:xfrm>
              <a:off x="6797711" y="1917532"/>
              <a:ext cx="2340458"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3" name="TextBox 2">
              <a:extLst>
                <a:ext uri="{FF2B5EF4-FFF2-40B4-BE49-F238E27FC236}">
                  <a16:creationId xmlns:a16="http://schemas.microsoft.com/office/drawing/2014/main" id="{938B3A03-8E17-39D7-DAAA-2B0C2E5E1EFB}"/>
                </a:ext>
              </a:extLst>
            </p:cNvPr>
            <p:cNvSpPr txBox="1"/>
            <p:nvPr/>
          </p:nvSpPr>
          <p:spPr>
            <a:xfrm>
              <a:off x="6790047" y="1851785"/>
              <a:ext cx="810958" cy="138499"/>
            </a:xfrm>
            <a:prstGeom prst="rect">
              <a:avLst/>
            </a:prstGeom>
            <a:solidFill>
              <a:schemeClr val="bg1"/>
            </a:solidFill>
          </p:spPr>
          <p:txBody>
            <a:bodyPr wrap="square" lIns="0" tIns="0" rIns="0" bIns="0" rtlCol="0">
              <a:spAutoFit/>
            </a:bodyPr>
            <a:lstStyle/>
            <a:p>
              <a:pPr algn="ctr"/>
              <a:r>
                <a:rPr lang="ko-KR" altLang="en-US" sz="900" dirty="0">
                  <a:latin typeface="+mn-ea"/>
                </a:rPr>
                <a:t>주민번호 뒷자리</a:t>
              </a:r>
              <a:endParaRPr lang="en-US" altLang="ko-KR" sz="900" dirty="0">
                <a:latin typeface="+mn-ea"/>
              </a:endParaRPr>
            </a:p>
          </p:txBody>
        </p:sp>
      </p:grpSp>
      <p:sp>
        <p:nvSpPr>
          <p:cNvPr id="59" name="Input">
            <a:extLst>
              <a:ext uri="{FF2B5EF4-FFF2-40B4-BE49-F238E27FC236}">
                <a16:creationId xmlns:a16="http://schemas.microsoft.com/office/drawing/2014/main" id="{DFAFF919-A723-FB98-320A-094FD86E6017}"/>
              </a:ext>
            </a:extLst>
          </p:cNvPr>
          <p:cNvSpPr/>
          <p:nvPr/>
        </p:nvSpPr>
        <p:spPr>
          <a:xfrm>
            <a:off x="6333994" y="2524185"/>
            <a:ext cx="678868" cy="267021"/>
          </a:xfrm>
          <a:prstGeom prst="roundRect">
            <a:avLst>
              <a:gd name="adj" fmla="val 10785"/>
            </a:avLst>
          </a:prstGeom>
          <a:solidFill>
            <a:schemeClr val="bg2">
              <a:lumMod val="50000"/>
            </a:schemeClr>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중복확인</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0" name="Input">
            <a:extLst>
              <a:ext uri="{FF2B5EF4-FFF2-40B4-BE49-F238E27FC236}">
                <a16:creationId xmlns:a16="http://schemas.microsoft.com/office/drawing/2014/main" id="{DFAFF919-A723-FB98-320A-094FD86E6017}"/>
              </a:ext>
            </a:extLst>
          </p:cNvPr>
          <p:cNvSpPr/>
          <p:nvPr/>
        </p:nvSpPr>
        <p:spPr>
          <a:xfrm>
            <a:off x="7146069" y="2528053"/>
            <a:ext cx="678868" cy="267021"/>
          </a:xfrm>
          <a:prstGeom prst="roundRect">
            <a:avLst>
              <a:gd name="adj" fmla="val 10785"/>
            </a:avLst>
          </a:prstGeom>
          <a:solidFill>
            <a:schemeClr val="bg2">
              <a:lumMod val="50000"/>
            </a:schemeClr>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실명확인</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61" name="그룹 60"/>
          <p:cNvGrpSpPr/>
          <p:nvPr/>
        </p:nvGrpSpPr>
        <p:grpSpPr>
          <a:xfrm>
            <a:off x="1604222" y="3030788"/>
            <a:ext cx="2893349" cy="336501"/>
            <a:chOff x="4919381" y="1851785"/>
            <a:chExt cx="2847733" cy="336501"/>
          </a:xfrm>
        </p:grpSpPr>
        <p:sp>
          <p:nvSpPr>
            <p:cNvPr id="62" name="직사각형 61">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600" dirty="0">
                  <a:solidFill>
                    <a:schemeClr val="bg1">
                      <a:lumMod val="50000"/>
                    </a:schemeClr>
                  </a:solidFill>
                  <a:latin typeface="+mn-ea"/>
                  <a:cs typeface="Segoe UI" panose="020B0502040204020203" pitchFamily="34" charset="0"/>
                </a:rPr>
                <a:t>숫자만 입력하세요</a:t>
              </a:r>
              <a:r>
                <a:rPr lang="en-US" altLang="ko-KR" sz="600" dirty="0">
                  <a:solidFill>
                    <a:schemeClr val="bg1">
                      <a:lumMod val="50000"/>
                    </a:schemeClr>
                  </a:solidFill>
                  <a:latin typeface="+mn-ea"/>
                  <a:cs typeface="Segoe UI" panose="020B0502040204020203" pitchFamily="34" charset="0"/>
                </a:rPr>
                <a:t>.</a:t>
              </a:r>
            </a:p>
          </p:txBody>
        </p:sp>
        <p:sp>
          <p:nvSpPr>
            <p:cNvPr id="63" name="TextBox 62">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연락처</a:t>
              </a:r>
              <a:endParaRPr lang="en-US" altLang="ko-KR" sz="900" dirty="0">
                <a:latin typeface="+mn-ea"/>
              </a:endParaRPr>
            </a:p>
          </p:txBody>
        </p:sp>
      </p:grpSp>
      <p:grpSp>
        <p:nvGrpSpPr>
          <p:cNvPr id="64" name="그룹 63"/>
          <p:cNvGrpSpPr/>
          <p:nvPr/>
        </p:nvGrpSpPr>
        <p:grpSpPr>
          <a:xfrm>
            <a:off x="4931480" y="3022939"/>
            <a:ext cx="2893403" cy="344350"/>
            <a:chOff x="1550995" y="1528470"/>
            <a:chExt cx="2893403" cy="344350"/>
          </a:xfrm>
        </p:grpSpPr>
        <p:sp>
          <p:nvSpPr>
            <p:cNvPr id="65"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rgbClr val="5F5F5F"/>
                  </a:solidFill>
                  <a:latin typeface="Segoe UI" panose="020B0502040204020203" pitchFamily="34" charset="0"/>
                  <a:cs typeface="Segoe UI" panose="020B0502040204020203" pitchFamily="34" charset="0"/>
                </a:rPr>
                <a:t>은행선택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6"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7" name="TextBox 66">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은행</a:t>
              </a:r>
            </a:p>
          </p:txBody>
        </p:sp>
      </p:grpSp>
      <p:grpSp>
        <p:nvGrpSpPr>
          <p:cNvPr id="72" name="그룹 71"/>
          <p:cNvGrpSpPr/>
          <p:nvPr/>
        </p:nvGrpSpPr>
        <p:grpSpPr>
          <a:xfrm>
            <a:off x="1604276" y="3626162"/>
            <a:ext cx="2893349" cy="336501"/>
            <a:chOff x="4919381" y="1851785"/>
            <a:chExt cx="2847733" cy="336501"/>
          </a:xfrm>
        </p:grpSpPr>
        <p:sp>
          <p:nvSpPr>
            <p:cNvPr id="73" name="직사각형 72">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600" dirty="0">
                  <a:solidFill>
                    <a:schemeClr val="bg1">
                      <a:lumMod val="50000"/>
                    </a:schemeClr>
                  </a:solidFill>
                  <a:latin typeface="+mn-ea"/>
                  <a:cs typeface="Segoe UI" panose="020B0502040204020203" pitchFamily="34" charset="0"/>
                </a:rPr>
                <a:t>숫자만 입력하세요</a:t>
              </a:r>
              <a:r>
                <a:rPr lang="en-US" altLang="ko-KR" sz="600" dirty="0">
                  <a:solidFill>
                    <a:schemeClr val="bg1">
                      <a:lumMod val="50000"/>
                    </a:schemeClr>
                  </a:solidFill>
                  <a:latin typeface="+mn-ea"/>
                  <a:cs typeface="Segoe UI" panose="020B0502040204020203" pitchFamily="34" charset="0"/>
                </a:rPr>
                <a:t>.</a:t>
              </a:r>
            </a:p>
          </p:txBody>
        </p:sp>
        <p:sp>
          <p:nvSpPr>
            <p:cNvPr id="74" name="TextBox 73">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계좌번호</a:t>
              </a:r>
              <a:endParaRPr lang="en-US" altLang="ko-KR" sz="900" dirty="0">
                <a:latin typeface="+mn-ea"/>
              </a:endParaRPr>
            </a:p>
          </p:txBody>
        </p:sp>
      </p:grpSp>
      <p:sp>
        <p:nvSpPr>
          <p:cNvPr id="75" name="Input">
            <a:extLst>
              <a:ext uri="{FF2B5EF4-FFF2-40B4-BE49-F238E27FC236}">
                <a16:creationId xmlns:a16="http://schemas.microsoft.com/office/drawing/2014/main" id="{DFAFF919-A723-FB98-320A-094FD86E6017}"/>
              </a:ext>
            </a:extLst>
          </p:cNvPr>
          <p:cNvSpPr/>
          <p:nvPr/>
        </p:nvSpPr>
        <p:spPr>
          <a:xfrm>
            <a:off x="3916933" y="3692462"/>
            <a:ext cx="572925" cy="267021"/>
          </a:xfrm>
          <a:prstGeom prst="roundRect">
            <a:avLst>
              <a:gd name="adj" fmla="val 10785"/>
            </a:avLst>
          </a:prstGeom>
          <a:solidFill>
            <a:srgbClr val="10834E"/>
          </a:solidFill>
          <a:ln w="6350">
            <a:solidFill>
              <a:srgbClr val="10834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계좌확인</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76" name="그룹 75"/>
          <p:cNvGrpSpPr/>
          <p:nvPr/>
        </p:nvGrpSpPr>
        <p:grpSpPr>
          <a:xfrm>
            <a:off x="4932444" y="3635687"/>
            <a:ext cx="2893349" cy="336501"/>
            <a:chOff x="4919381" y="1851785"/>
            <a:chExt cx="3501820" cy="336501"/>
          </a:xfrm>
        </p:grpSpPr>
        <p:sp>
          <p:nvSpPr>
            <p:cNvPr id="77" name="직사각형 76">
              <a:extLst>
                <a:ext uri="{FF2B5EF4-FFF2-40B4-BE49-F238E27FC236}">
                  <a16:creationId xmlns:a16="http://schemas.microsoft.com/office/drawing/2014/main" id="{A093E023-F5FF-B404-98FE-93AE95A627C3}"/>
                </a:ext>
              </a:extLst>
            </p:cNvPr>
            <p:cNvSpPr/>
            <p:nvPr/>
          </p:nvSpPr>
          <p:spPr>
            <a:xfrm>
              <a:off x="4919381" y="1914906"/>
              <a:ext cx="350182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78" name="TextBox 77">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예금주명</a:t>
              </a:r>
              <a:endParaRPr lang="en-US" altLang="ko-KR" sz="900" dirty="0">
                <a:latin typeface="+mn-ea"/>
              </a:endParaRPr>
            </a:p>
          </p:txBody>
        </p:sp>
      </p:grpSp>
      <p:grpSp>
        <p:nvGrpSpPr>
          <p:cNvPr id="79" name="그룹 78"/>
          <p:cNvGrpSpPr/>
          <p:nvPr/>
        </p:nvGrpSpPr>
        <p:grpSpPr>
          <a:xfrm>
            <a:off x="1604274" y="4235745"/>
            <a:ext cx="6214429" cy="670615"/>
            <a:chOff x="4919380" y="1851785"/>
            <a:chExt cx="5328699" cy="308287"/>
          </a:xfrm>
        </p:grpSpPr>
        <p:sp>
          <p:nvSpPr>
            <p:cNvPr id="80" name="직사각형 79">
              <a:extLst>
                <a:ext uri="{FF2B5EF4-FFF2-40B4-BE49-F238E27FC236}">
                  <a16:creationId xmlns:a16="http://schemas.microsoft.com/office/drawing/2014/main" id="{A093E023-F5FF-B404-98FE-93AE95A627C3}"/>
                </a:ext>
              </a:extLst>
            </p:cNvPr>
            <p:cNvSpPr/>
            <p:nvPr/>
          </p:nvSpPr>
          <p:spPr>
            <a:xfrm>
              <a:off x="4919380" y="1886692"/>
              <a:ext cx="5328699"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600" dirty="0">
                  <a:solidFill>
                    <a:schemeClr val="bg1">
                      <a:lumMod val="50000"/>
                    </a:schemeClr>
                  </a:solidFill>
                  <a:latin typeface="+mn-ea"/>
                  <a:cs typeface="Segoe UI" panose="020B0502040204020203" pitchFamily="34" charset="0"/>
                </a:rPr>
                <a:t>내용을 입력하세요</a:t>
              </a:r>
              <a:r>
                <a:rPr lang="en-US" altLang="ko-KR" sz="600" dirty="0">
                  <a:solidFill>
                    <a:schemeClr val="bg1">
                      <a:lumMod val="50000"/>
                    </a:schemeClr>
                  </a:solidFill>
                  <a:latin typeface="+mn-ea"/>
                  <a:cs typeface="Segoe UI" panose="020B0502040204020203" pitchFamily="34" charset="0"/>
                </a:rPr>
                <a:t>.</a:t>
              </a:r>
            </a:p>
          </p:txBody>
        </p:sp>
        <p:sp>
          <p:nvSpPr>
            <p:cNvPr id="81" name="TextBox 80">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메모</a:t>
              </a:r>
              <a:endParaRPr lang="en-US" altLang="ko-KR" sz="900" dirty="0">
                <a:latin typeface="+mn-ea"/>
              </a:endParaRPr>
            </a:p>
          </p:txBody>
        </p:sp>
      </p:grpSp>
      <p:sp>
        <p:nvSpPr>
          <p:cNvPr id="5" name="TextBox 4"/>
          <p:cNvSpPr txBox="1"/>
          <p:nvPr/>
        </p:nvSpPr>
        <p:spPr>
          <a:xfrm>
            <a:off x="8297867" y="2010590"/>
            <a:ext cx="1338502" cy="4078039"/>
          </a:xfrm>
          <a:prstGeom prst="rect">
            <a:avLst/>
          </a:prstGeom>
          <a:noFill/>
        </p:spPr>
        <p:txBody>
          <a:bodyPr wrap="square" rtlCol="0">
            <a:spAutoFit/>
          </a:bodyPr>
          <a:lstStyle/>
          <a:p>
            <a:r>
              <a:rPr lang="ko-KR" altLang="en-US" sz="700" dirty="0"/>
              <a:t>산업은행</a:t>
            </a:r>
          </a:p>
          <a:p>
            <a:r>
              <a:rPr lang="ko-KR" altLang="en-US" sz="700" dirty="0"/>
              <a:t>기업은행</a:t>
            </a:r>
          </a:p>
          <a:p>
            <a:r>
              <a:rPr lang="ko-KR" altLang="en-US" sz="700" dirty="0"/>
              <a:t>국민은행</a:t>
            </a:r>
          </a:p>
          <a:p>
            <a:r>
              <a:rPr lang="ko-KR" altLang="en-US" sz="700" dirty="0"/>
              <a:t>수협중앙회</a:t>
            </a:r>
          </a:p>
          <a:p>
            <a:r>
              <a:rPr lang="ko-KR" altLang="en-US" sz="700" dirty="0"/>
              <a:t>농협중앙회</a:t>
            </a:r>
          </a:p>
          <a:p>
            <a:r>
              <a:rPr lang="ko-KR" altLang="en-US" sz="700" dirty="0"/>
              <a:t>단위농협</a:t>
            </a:r>
          </a:p>
          <a:p>
            <a:r>
              <a:rPr lang="ko-KR" altLang="en-US" sz="700" dirty="0"/>
              <a:t>우리은행</a:t>
            </a:r>
          </a:p>
          <a:p>
            <a:r>
              <a:rPr lang="ko-KR" altLang="en-US" sz="700" dirty="0"/>
              <a:t>조흥은행</a:t>
            </a:r>
          </a:p>
          <a:p>
            <a:r>
              <a:rPr lang="en-US" altLang="ko-KR" sz="700" dirty="0"/>
              <a:t>SC</a:t>
            </a:r>
            <a:r>
              <a:rPr lang="ko-KR" altLang="en-US" sz="700" dirty="0"/>
              <a:t>제일은행</a:t>
            </a:r>
          </a:p>
          <a:p>
            <a:r>
              <a:rPr lang="ko-KR" altLang="en-US" sz="700" dirty="0"/>
              <a:t>한국씨티은행</a:t>
            </a:r>
          </a:p>
          <a:p>
            <a:r>
              <a:rPr lang="ko-KR" altLang="en-US" sz="700" dirty="0"/>
              <a:t>대구은행</a:t>
            </a:r>
          </a:p>
          <a:p>
            <a:r>
              <a:rPr lang="ko-KR" altLang="en-US" sz="700" dirty="0"/>
              <a:t>부산은행</a:t>
            </a:r>
          </a:p>
          <a:p>
            <a:r>
              <a:rPr lang="ko-KR" altLang="en-US" sz="700" dirty="0"/>
              <a:t>광주은행</a:t>
            </a:r>
          </a:p>
          <a:p>
            <a:r>
              <a:rPr lang="ko-KR" altLang="en-US" sz="700" dirty="0"/>
              <a:t>제주은행</a:t>
            </a:r>
          </a:p>
          <a:p>
            <a:r>
              <a:rPr lang="ko-KR" altLang="en-US" sz="700" dirty="0"/>
              <a:t>전북은행</a:t>
            </a:r>
          </a:p>
          <a:p>
            <a:r>
              <a:rPr lang="ko-KR" altLang="en-US" sz="700" dirty="0"/>
              <a:t>경남은행</a:t>
            </a:r>
          </a:p>
          <a:p>
            <a:r>
              <a:rPr lang="ko-KR" altLang="en-US" sz="700" dirty="0"/>
              <a:t>새마을금고연합회</a:t>
            </a:r>
          </a:p>
          <a:p>
            <a:r>
              <a:rPr lang="ko-KR" altLang="en-US" sz="700" dirty="0"/>
              <a:t>신협중앙회</a:t>
            </a:r>
          </a:p>
          <a:p>
            <a:r>
              <a:rPr lang="ko-KR" altLang="en-US" sz="700" dirty="0"/>
              <a:t>상호저축은행</a:t>
            </a:r>
          </a:p>
          <a:p>
            <a:r>
              <a:rPr lang="ko-KR" altLang="en-US" sz="700" dirty="0"/>
              <a:t>산림조합중앙회</a:t>
            </a:r>
          </a:p>
          <a:p>
            <a:r>
              <a:rPr lang="ko-KR" altLang="en-US" sz="700" dirty="0"/>
              <a:t>지식경제부우체국</a:t>
            </a:r>
          </a:p>
          <a:p>
            <a:r>
              <a:rPr lang="en-US" altLang="ko-KR" sz="700" dirty="0"/>
              <a:t>KEB</a:t>
            </a:r>
            <a:r>
              <a:rPr lang="ko-KR" altLang="en-US" sz="700" dirty="0"/>
              <a:t>하나은행</a:t>
            </a:r>
            <a:r>
              <a:rPr lang="en-US" altLang="ko-KR" sz="700" dirty="0"/>
              <a:t>(</a:t>
            </a:r>
            <a:r>
              <a:rPr lang="ko-KR" altLang="en-US" sz="700" dirty="0"/>
              <a:t>구</a:t>
            </a:r>
            <a:r>
              <a:rPr lang="en-US" altLang="ko-KR" sz="700" dirty="0"/>
              <a:t>.</a:t>
            </a:r>
            <a:r>
              <a:rPr lang="ko-KR" altLang="en-US" sz="700" dirty="0"/>
              <a:t>외환</a:t>
            </a:r>
            <a:r>
              <a:rPr lang="en-US" altLang="ko-KR" sz="700" dirty="0"/>
              <a:t>,</a:t>
            </a:r>
            <a:r>
              <a:rPr lang="ko-KR" altLang="en-US" sz="700" dirty="0"/>
              <a:t>하나</a:t>
            </a:r>
            <a:r>
              <a:rPr lang="en-US" altLang="ko-KR" sz="700" dirty="0"/>
              <a:t>)</a:t>
            </a:r>
          </a:p>
          <a:p>
            <a:r>
              <a:rPr lang="ko-KR" altLang="en-US" sz="700" dirty="0"/>
              <a:t>신한은행</a:t>
            </a:r>
          </a:p>
          <a:p>
            <a:r>
              <a:rPr lang="en-US" altLang="ko-KR" sz="700" dirty="0"/>
              <a:t>K</a:t>
            </a:r>
            <a:r>
              <a:rPr lang="ko-KR" altLang="en-US" sz="700" dirty="0"/>
              <a:t>뱅크</a:t>
            </a:r>
          </a:p>
          <a:p>
            <a:r>
              <a:rPr lang="ko-KR" altLang="en-US" sz="700" dirty="0"/>
              <a:t>카카오뱅크</a:t>
            </a:r>
          </a:p>
          <a:p>
            <a:r>
              <a:rPr lang="ko-KR" altLang="en-US" sz="700" dirty="0"/>
              <a:t>토스뱅크</a:t>
            </a:r>
          </a:p>
          <a:p>
            <a:r>
              <a:rPr lang="ko-KR" altLang="en-US" sz="700" dirty="0"/>
              <a:t>유안타증권</a:t>
            </a:r>
            <a:r>
              <a:rPr lang="en-US" altLang="ko-KR" sz="700" dirty="0"/>
              <a:t>(</a:t>
            </a:r>
            <a:r>
              <a:rPr lang="ko-KR" altLang="en-US" sz="700" dirty="0"/>
              <a:t>구</a:t>
            </a:r>
            <a:r>
              <a:rPr lang="en-US" altLang="ko-KR" sz="700" dirty="0"/>
              <a:t>.</a:t>
            </a:r>
            <a:r>
              <a:rPr lang="ko-KR" altLang="en-US" sz="700" dirty="0"/>
              <a:t>동양증권</a:t>
            </a:r>
            <a:r>
              <a:rPr lang="en-US" altLang="ko-KR" sz="700" dirty="0"/>
              <a:t>)</a:t>
            </a:r>
          </a:p>
          <a:p>
            <a:r>
              <a:rPr lang="en-US" altLang="ko-KR" sz="700" dirty="0"/>
              <a:t>KB</a:t>
            </a:r>
            <a:r>
              <a:rPr lang="ko-KR" altLang="en-US" sz="700" dirty="0"/>
              <a:t>증권</a:t>
            </a:r>
          </a:p>
          <a:p>
            <a:r>
              <a:rPr lang="ko-KR" altLang="en-US" sz="700" dirty="0"/>
              <a:t>미래에셋대우</a:t>
            </a:r>
          </a:p>
          <a:p>
            <a:r>
              <a:rPr lang="ko-KR" altLang="en-US" sz="700" dirty="0"/>
              <a:t>삼성증권</a:t>
            </a:r>
          </a:p>
          <a:p>
            <a:r>
              <a:rPr lang="ko-KR" altLang="en-US" sz="700" dirty="0"/>
              <a:t>한국투자증권</a:t>
            </a:r>
          </a:p>
          <a:p>
            <a:r>
              <a:rPr lang="en-US" altLang="ko-KR" sz="700" dirty="0"/>
              <a:t>NH</a:t>
            </a:r>
            <a:r>
              <a:rPr lang="ko-KR" altLang="en-US" sz="700" dirty="0"/>
              <a:t>투자증권</a:t>
            </a:r>
          </a:p>
          <a:p>
            <a:r>
              <a:rPr lang="ko-KR" altLang="en-US" sz="700" dirty="0"/>
              <a:t>대신증권</a:t>
            </a:r>
          </a:p>
          <a:p>
            <a:r>
              <a:rPr lang="ko-KR" altLang="en-US" sz="700" dirty="0"/>
              <a:t>하나대투자증권</a:t>
            </a:r>
          </a:p>
          <a:p>
            <a:r>
              <a:rPr lang="ko-KR" altLang="en-US" sz="700" dirty="0"/>
              <a:t>신한금융투자</a:t>
            </a:r>
          </a:p>
          <a:p>
            <a:r>
              <a:rPr lang="en-US" altLang="ko-KR" sz="700" dirty="0"/>
              <a:t>DB</a:t>
            </a:r>
            <a:r>
              <a:rPr lang="ko-KR" altLang="en-US" sz="700" dirty="0"/>
              <a:t>금융투자</a:t>
            </a:r>
          </a:p>
          <a:p>
            <a:r>
              <a:rPr lang="ko-KR" altLang="en-US" sz="700" dirty="0"/>
              <a:t>메리츠종합금융증권</a:t>
            </a:r>
          </a:p>
        </p:txBody>
      </p:sp>
      <p:sp>
        <p:nvSpPr>
          <p:cNvPr id="82" name="직사각형 81">
            <a:extLst>
              <a:ext uri="{FF2B5EF4-FFF2-40B4-BE49-F238E27FC236}">
                <a16:creationId xmlns:a16="http://schemas.microsoft.com/office/drawing/2014/main" id="{B143E379-BDD8-A483-036C-3497B97858D0}"/>
              </a:ext>
            </a:extLst>
          </p:cNvPr>
          <p:cNvSpPr/>
          <p:nvPr/>
        </p:nvSpPr>
        <p:spPr>
          <a:xfrm>
            <a:off x="1476703" y="189162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83" name="직사각형 82">
            <a:extLst>
              <a:ext uri="{FF2B5EF4-FFF2-40B4-BE49-F238E27FC236}">
                <a16:creationId xmlns:a16="http://schemas.microsoft.com/office/drawing/2014/main" id="{0387C880-1E8F-DE68-5226-C88AE2673B57}"/>
              </a:ext>
            </a:extLst>
          </p:cNvPr>
          <p:cNvSpPr/>
          <p:nvPr/>
        </p:nvSpPr>
        <p:spPr>
          <a:xfrm>
            <a:off x="8297867" y="1952296"/>
            <a:ext cx="1255375" cy="4136332"/>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8" name="직선 연결선 7"/>
          <p:cNvCxnSpPr/>
          <p:nvPr/>
        </p:nvCxnSpPr>
        <p:spPr>
          <a:xfrm flipV="1">
            <a:off x="7834222" y="2655070"/>
            <a:ext cx="463645" cy="36787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84" name="직사각형 83">
            <a:extLst>
              <a:ext uri="{FF2B5EF4-FFF2-40B4-BE49-F238E27FC236}">
                <a16:creationId xmlns:a16="http://schemas.microsoft.com/office/drawing/2014/main" id="{0387C880-1E8F-DE68-5226-C88AE2673B57}"/>
              </a:ext>
            </a:extLst>
          </p:cNvPr>
          <p:cNvSpPr/>
          <p:nvPr/>
        </p:nvSpPr>
        <p:spPr>
          <a:xfrm>
            <a:off x="4836011" y="3016545"/>
            <a:ext cx="3120564" cy="414214"/>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직사각형 84">
            <a:extLst>
              <a:ext uri="{FF2B5EF4-FFF2-40B4-BE49-F238E27FC236}">
                <a16:creationId xmlns:a16="http://schemas.microsoft.com/office/drawing/2014/main" id="{B143E379-BDD8-A483-036C-3497B97858D0}"/>
              </a:ext>
            </a:extLst>
          </p:cNvPr>
          <p:cNvSpPr/>
          <p:nvPr/>
        </p:nvSpPr>
        <p:spPr>
          <a:xfrm>
            <a:off x="4684930" y="295148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sp>
        <p:nvSpPr>
          <p:cNvPr id="86" name="직사각형 85">
            <a:extLst>
              <a:ext uri="{FF2B5EF4-FFF2-40B4-BE49-F238E27FC236}">
                <a16:creationId xmlns:a16="http://schemas.microsoft.com/office/drawing/2014/main" id="{B143E379-BDD8-A483-036C-3497B97858D0}"/>
              </a:ext>
            </a:extLst>
          </p:cNvPr>
          <p:cNvSpPr/>
          <p:nvPr/>
        </p:nvSpPr>
        <p:spPr>
          <a:xfrm>
            <a:off x="8202617" y="185019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sp>
        <p:nvSpPr>
          <p:cNvPr id="87" name="직사각형 86">
            <a:extLst>
              <a:ext uri="{FF2B5EF4-FFF2-40B4-BE49-F238E27FC236}">
                <a16:creationId xmlns:a16="http://schemas.microsoft.com/office/drawing/2014/main" id="{B143E379-BDD8-A483-036C-3497B97858D0}"/>
              </a:ext>
            </a:extLst>
          </p:cNvPr>
          <p:cNvSpPr/>
          <p:nvPr/>
        </p:nvSpPr>
        <p:spPr>
          <a:xfrm>
            <a:off x="7050819" y="245332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4" name="직사각형 3">
            <a:extLst>
              <a:ext uri="{FF2B5EF4-FFF2-40B4-BE49-F238E27FC236}">
                <a16:creationId xmlns:a16="http://schemas.microsoft.com/office/drawing/2014/main" id="{5F0F61AA-04E8-06E1-B854-BCFFDD4365DF}"/>
              </a:ext>
            </a:extLst>
          </p:cNvPr>
          <p:cNvSpPr/>
          <p:nvPr/>
        </p:nvSpPr>
        <p:spPr>
          <a:xfrm>
            <a:off x="6222336" y="245332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4</a:t>
            </a:r>
            <a:endParaRPr lang="ko-KR" altLang="en-US" sz="600" dirty="0"/>
          </a:p>
        </p:txBody>
      </p:sp>
      <p:sp>
        <p:nvSpPr>
          <p:cNvPr id="6" name="직사각형 5">
            <a:extLst>
              <a:ext uri="{FF2B5EF4-FFF2-40B4-BE49-F238E27FC236}">
                <a16:creationId xmlns:a16="http://schemas.microsoft.com/office/drawing/2014/main" id="{D462B2E8-6A8F-FF50-FAFE-0C3CE1C8B74B}"/>
              </a:ext>
            </a:extLst>
          </p:cNvPr>
          <p:cNvSpPr/>
          <p:nvPr/>
        </p:nvSpPr>
        <p:spPr>
          <a:xfrm>
            <a:off x="4416336" y="364407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5</a:t>
            </a:r>
            <a:endParaRPr lang="ko-KR" altLang="en-US" sz="600" dirty="0"/>
          </a:p>
        </p:txBody>
      </p:sp>
      <p:sp>
        <p:nvSpPr>
          <p:cNvPr id="9" name="직사각형 8">
            <a:extLst>
              <a:ext uri="{FF2B5EF4-FFF2-40B4-BE49-F238E27FC236}">
                <a16:creationId xmlns:a16="http://schemas.microsoft.com/office/drawing/2014/main" id="{C6BC2B14-D183-F425-7C35-AE6B1631D664}"/>
              </a:ext>
            </a:extLst>
          </p:cNvPr>
          <p:cNvSpPr/>
          <p:nvPr/>
        </p:nvSpPr>
        <p:spPr>
          <a:xfrm>
            <a:off x="4895015" y="377294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6</a:t>
            </a:r>
            <a:endParaRPr lang="ko-KR" altLang="en-US" sz="600" dirty="0"/>
          </a:p>
        </p:txBody>
      </p:sp>
    </p:spTree>
    <p:extLst>
      <p:ext uri="{BB962C8B-B14F-4D97-AF65-F5344CB8AC3E}">
        <p14:creationId xmlns:p14="http://schemas.microsoft.com/office/powerpoint/2010/main" val="207318643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lstStyle/>
          <a:p>
            <a:r>
              <a:rPr lang="en-US" altLang="ko-KR" dirty="0"/>
              <a:t>-</a:t>
            </a:r>
            <a:endParaRPr lang="ko-KR" altLang="en-US" dirty="0"/>
          </a:p>
        </p:txBody>
      </p:sp>
      <p:sp>
        <p:nvSpPr>
          <p:cNvPr id="16" name="텍스트 개체 틀 15"/>
          <p:cNvSpPr>
            <a:spLocks noGrp="1"/>
          </p:cNvSpPr>
          <p:nvPr>
            <p:ph type="body" sz="quarter" idx="12"/>
          </p:nvPr>
        </p:nvSpPr>
        <p:spPr/>
        <p:txBody>
          <a:bodyPr/>
          <a:lstStyle/>
          <a:p>
            <a:r>
              <a:rPr lang="ko-KR" altLang="en-US" dirty="0"/>
              <a:t>도우미 </a:t>
            </a:r>
            <a:r>
              <a:rPr lang="ko-KR" altLang="en-US" dirty="0" smtClean="0"/>
              <a:t>수정 </a:t>
            </a:r>
            <a:endParaRPr lang="ko-KR" altLang="en-US" dirty="0"/>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당사정산</a:t>
            </a:r>
            <a:endParaRPr lang="ko-KR" altLang="en-US" dirty="0"/>
          </a:p>
        </p:txBody>
      </p:sp>
      <p:sp>
        <p:nvSpPr>
          <p:cNvPr id="7" name="Border">
            <a:extLst>
              <a:ext uri="{FF2B5EF4-FFF2-40B4-BE49-F238E27FC236}">
                <a16:creationId xmlns:a16="http://schemas.microsoft.com/office/drawing/2014/main" id="{2974E026-62E0-8EB9-05C8-FAB641E50BF5}"/>
              </a:ext>
            </a:extLst>
          </p:cNvPr>
          <p:cNvSpPr/>
          <p:nvPr/>
        </p:nvSpPr>
        <p:spPr>
          <a:xfrm>
            <a:off x="1377716" y="1060450"/>
            <a:ext cx="6620029" cy="4753404"/>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도우미 </a:t>
            </a:r>
            <a:r>
              <a:rPr lang="ko-KR" altLang="en-US" sz="1300" dirty="0" smtClean="0">
                <a:solidFill>
                  <a:srgbClr val="5F5F5F"/>
                </a:solidFill>
                <a:latin typeface="Segoe UI" panose="020B0502040204020203" pitchFamily="34" charset="0"/>
                <a:cs typeface="Segoe UI" panose="020B0502040204020203" pitchFamily="34" charset="0"/>
              </a:rPr>
              <a:t>수</a:t>
            </a:r>
            <a:r>
              <a:rPr lang="ko-KR" altLang="en-US" sz="1300" dirty="0">
                <a:solidFill>
                  <a:srgbClr val="5F5F5F"/>
                </a:solidFill>
                <a:latin typeface="Segoe UI" panose="020B0502040204020203" pitchFamily="34" charset="0"/>
                <a:cs typeface="Segoe UI" panose="020B0502040204020203" pitchFamily="34" charset="0"/>
              </a:rPr>
              <a:t>정</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B3C4CC26-7E4B-7B46-B2E5-67CE61040631}"/>
              </a:ext>
            </a:extLst>
          </p:cNvPr>
          <p:cNvCxnSpPr/>
          <p:nvPr/>
        </p:nvCxnSpPr>
        <p:spPr>
          <a:xfrm>
            <a:off x="13749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4212110981"/>
              </p:ext>
            </p:extLst>
          </p:nvPr>
        </p:nvGraphicFramePr>
        <p:xfrm>
          <a:off x="9686549" y="526664"/>
          <a:ext cx="2505451" cy="2083421"/>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9400471"/>
                  </a:ext>
                </a:extLst>
              </a:tr>
            </a:tbl>
          </a:graphicData>
        </a:graphic>
      </p:graphicFrame>
      <p:sp>
        <p:nvSpPr>
          <p:cNvPr id="25" name="Button">
            <a:extLst>
              <a:ext uri="{FF2B5EF4-FFF2-40B4-BE49-F238E27FC236}">
                <a16:creationId xmlns:a16="http://schemas.microsoft.com/office/drawing/2014/main" id="{B5F6A2C3-ED1B-9F1B-1DAC-DC7151C06131}"/>
              </a:ext>
            </a:extLst>
          </p:cNvPr>
          <p:cNvSpPr/>
          <p:nvPr/>
        </p:nvSpPr>
        <p:spPr>
          <a:xfrm>
            <a:off x="7410699" y="5354588"/>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수정</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28"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grpSp>
        <p:nvGrpSpPr>
          <p:cNvPr id="30" name="그룹 29"/>
          <p:cNvGrpSpPr/>
          <p:nvPr/>
        </p:nvGrpSpPr>
        <p:grpSpPr>
          <a:xfrm>
            <a:off x="1563480" y="1883047"/>
            <a:ext cx="3027569" cy="344350"/>
            <a:chOff x="1510253" y="1528470"/>
            <a:chExt cx="3027569" cy="344350"/>
          </a:xfrm>
        </p:grpSpPr>
        <p:sp>
          <p:nvSpPr>
            <p:cNvPr id="31" name="Input">
              <a:extLst>
                <a:ext uri="{FF2B5EF4-FFF2-40B4-BE49-F238E27FC236}">
                  <a16:creationId xmlns:a16="http://schemas.microsoft.com/office/drawing/2014/main" id="{FC4B50D2-EE19-FDD0-8D47-4A5420228C1A}"/>
                </a:ext>
              </a:extLst>
            </p:cNvPr>
            <p:cNvSpPr/>
            <p:nvPr/>
          </p:nvSpPr>
          <p:spPr>
            <a:xfrm>
              <a:off x="1510253" y="1605799"/>
              <a:ext cx="302756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32"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356462"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33" name="TextBox 32">
              <a:extLst>
                <a:ext uri="{FF2B5EF4-FFF2-40B4-BE49-F238E27FC236}">
                  <a16:creationId xmlns:a16="http://schemas.microsoft.com/office/drawing/2014/main" id="{93F9F44E-7546-B5A0-A972-6CCC032692A0}"/>
                </a:ext>
              </a:extLst>
            </p:cNvPr>
            <p:cNvSpPr txBox="1"/>
            <p:nvPr/>
          </p:nvSpPr>
          <p:spPr>
            <a:xfrm>
              <a:off x="1608355" y="1528470"/>
              <a:ext cx="744238" cy="138499"/>
            </a:xfrm>
            <a:prstGeom prst="rect">
              <a:avLst/>
            </a:prstGeom>
            <a:solidFill>
              <a:schemeClr val="bg1"/>
            </a:solidFill>
          </p:spPr>
          <p:txBody>
            <a:bodyPr wrap="none" lIns="36000" tIns="0" bIns="0" rtlCol="0">
              <a:spAutoFit/>
            </a:bodyPr>
            <a:lstStyle/>
            <a:p>
              <a:r>
                <a:rPr lang="ko-KR" altLang="en-US" sz="900" dirty="0"/>
                <a:t>도우미 구분</a:t>
              </a:r>
            </a:p>
          </p:txBody>
        </p:sp>
      </p:grpSp>
      <p:grpSp>
        <p:nvGrpSpPr>
          <p:cNvPr id="42" name="그룹 41"/>
          <p:cNvGrpSpPr/>
          <p:nvPr/>
        </p:nvGrpSpPr>
        <p:grpSpPr>
          <a:xfrm>
            <a:off x="4925356" y="1902061"/>
            <a:ext cx="2893349" cy="336501"/>
            <a:chOff x="4919380" y="1851785"/>
            <a:chExt cx="2847733" cy="336501"/>
          </a:xfrm>
        </p:grpSpPr>
        <p:sp>
          <p:nvSpPr>
            <p:cNvPr id="47" name="직사각형 46">
              <a:extLst>
                <a:ext uri="{FF2B5EF4-FFF2-40B4-BE49-F238E27FC236}">
                  <a16:creationId xmlns:a16="http://schemas.microsoft.com/office/drawing/2014/main" id="{A093E023-F5FF-B404-98FE-93AE95A627C3}"/>
                </a:ext>
              </a:extLst>
            </p:cNvPr>
            <p:cNvSpPr/>
            <p:nvPr/>
          </p:nvSpPr>
          <p:spPr>
            <a:xfrm>
              <a:off x="4919380"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48" name="TextBox 47">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도우미명</a:t>
              </a:r>
              <a:endParaRPr lang="en-US" altLang="ko-KR" sz="900" dirty="0">
                <a:latin typeface="+mn-ea"/>
              </a:endParaRPr>
            </a:p>
          </p:txBody>
        </p:sp>
      </p:grpSp>
      <p:grpSp>
        <p:nvGrpSpPr>
          <p:cNvPr id="50" name="그룹 49"/>
          <p:cNvGrpSpPr/>
          <p:nvPr/>
        </p:nvGrpSpPr>
        <p:grpSpPr>
          <a:xfrm>
            <a:off x="1604275" y="2455259"/>
            <a:ext cx="4286419" cy="339127"/>
            <a:chOff x="4919328" y="1851785"/>
            <a:chExt cx="4218841" cy="339127"/>
          </a:xfrm>
        </p:grpSpPr>
        <p:sp>
          <p:nvSpPr>
            <p:cNvPr id="51" name="직사각형 50">
              <a:extLst>
                <a:ext uri="{FF2B5EF4-FFF2-40B4-BE49-F238E27FC236}">
                  <a16:creationId xmlns:a16="http://schemas.microsoft.com/office/drawing/2014/main" id="{A093E023-F5FF-B404-98FE-93AE95A627C3}"/>
                </a:ext>
              </a:extLst>
            </p:cNvPr>
            <p:cNvSpPr/>
            <p:nvPr/>
          </p:nvSpPr>
          <p:spPr>
            <a:xfrm>
              <a:off x="4919328" y="1914906"/>
              <a:ext cx="184102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52" name="TextBox 51">
              <a:extLst>
                <a:ext uri="{FF2B5EF4-FFF2-40B4-BE49-F238E27FC236}">
                  <a16:creationId xmlns:a16="http://schemas.microsoft.com/office/drawing/2014/main" id="{A7842E80-DF4E-D06D-DF4D-B6B7761C9FB8}"/>
                </a:ext>
              </a:extLst>
            </p:cNvPr>
            <p:cNvSpPr txBox="1"/>
            <p:nvPr/>
          </p:nvSpPr>
          <p:spPr>
            <a:xfrm>
              <a:off x="4961115" y="1851785"/>
              <a:ext cx="810958" cy="138499"/>
            </a:xfrm>
            <a:prstGeom prst="rect">
              <a:avLst/>
            </a:prstGeom>
            <a:solidFill>
              <a:schemeClr val="bg1"/>
            </a:solidFill>
          </p:spPr>
          <p:txBody>
            <a:bodyPr wrap="square" lIns="0" tIns="0" rIns="0" bIns="0" rtlCol="0">
              <a:spAutoFit/>
            </a:bodyPr>
            <a:lstStyle/>
            <a:p>
              <a:pPr algn="ctr"/>
              <a:r>
                <a:rPr lang="ko-KR" altLang="en-US" sz="900" dirty="0">
                  <a:latin typeface="+mn-ea"/>
                </a:rPr>
                <a:t>주민번호 앞자리</a:t>
              </a:r>
              <a:endParaRPr lang="en-US" altLang="ko-KR" sz="900" dirty="0">
                <a:latin typeface="+mn-ea"/>
              </a:endParaRPr>
            </a:p>
          </p:txBody>
        </p:sp>
        <p:sp>
          <p:nvSpPr>
            <p:cNvPr id="56" name="직사각형 55">
              <a:extLst>
                <a:ext uri="{FF2B5EF4-FFF2-40B4-BE49-F238E27FC236}">
                  <a16:creationId xmlns:a16="http://schemas.microsoft.com/office/drawing/2014/main" id="{A093E023-F5FF-B404-98FE-93AE95A627C3}"/>
                </a:ext>
              </a:extLst>
            </p:cNvPr>
            <p:cNvSpPr/>
            <p:nvPr/>
          </p:nvSpPr>
          <p:spPr>
            <a:xfrm>
              <a:off x="6797711" y="1917532"/>
              <a:ext cx="2340458"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3" name="TextBox 2">
              <a:extLst>
                <a:ext uri="{FF2B5EF4-FFF2-40B4-BE49-F238E27FC236}">
                  <a16:creationId xmlns:a16="http://schemas.microsoft.com/office/drawing/2014/main" id="{938B3A03-8E17-39D7-DAAA-2B0C2E5E1EFB}"/>
                </a:ext>
              </a:extLst>
            </p:cNvPr>
            <p:cNvSpPr txBox="1"/>
            <p:nvPr/>
          </p:nvSpPr>
          <p:spPr>
            <a:xfrm>
              <a:off x="6790047" y="1851785"/>
              <a:ext cx="810958" cy="138499"/>
            </a:xfrm>
            <a:prstGeom prst="rect">
              <a:avLst/>
            </a:prstGeom>
            <a:solidFill>
              <a:schemeClr val="bg1"/>
            </a:solidFill>
          </p:spPr>
          <p:txBody>
            <a:bodyPr wrap="square" lIns="0" tIns="0" rIns="0" bIns="0" rtlCol="0">
              <a:spAutoFit/>
            </a:bodyPr>
            <a:lstStyle/>
            <a:p>
              <a:pPr algn="ctr"/>
              <a:r>
                <a:rPr lang="ko-KR" altLang="en-US" sz="900" dirty="0">
                  <a:latin typeface="+mn-ea"/>
                </a:rPr>
                <a:t>주민번호 뒷자리</a:t>
              </a:r>
              <a:endParaRPr lang="en-US" altLang="ko-KR" sz="900" dirty="0">
                <a:latin typeface="+mn-ea"/>
              </a:endParaRPr>
            </a:p>
          </p:txBody>
        </p:sp>
      </p:grpSp>
      <p:sp>
        <p:nvSpPr>
          <p:cNvPr id="59" name="Input">
            <a:extLst>
              <a:ext uri="{FF2B5EF4-FFF2-40B4-BE49-F238E27FC236}">
                <a16:creationId xmlns:a16="http://schemas.microsoft.com/office/drawing/2014/main" id="{DFAFF919-A723-FB98-320A-094FD86E6017}"/>
              </a:ext>
            </a:extLst>
          </p:cNvPr>
          <p:cNvSpPr/>
          <p:nvPr/>
        </p:nvSpPr>
        <p:spPr>
          <a:xfrm>
            <a:off x="6333994" y="2524185"/>
            <a:ext cx="678868" cy="267021"/>
          </a:xfrm>
          <a:prstGeom prst="roundRect">
            <a:avLst>
              <a:gd name="adj" fmla="val 10785"/>
            </a:avLst>
          </a:prstGeom>
          <a:solidFill>
            <a:schemeClr val="bg2">
              <a:lumMod val="50000"/>
            </a:schemeClr>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중복확인</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60" name="Input">
            <a:extLst>
              <a:ext uri="{FF2B5EF4-FFF2-40B4-BE49-F238E27FC236}">
                <a16:creationId xmlns:a16="http://schemas.microsoft.com/office/drawing/2014/main" id="{DFAFF919-A723-FB98-320A-094FD86E6017}"/>
              </a:ext>
            </a:extLst>
          </p:cNvPr>
          <p:cNvSpPr/>
          <p:nvPr/>
        </p:nvSpPr>
        <p:spPr>
          <a:xfrm>
            <a:off x="7146069" y="2528053"/>
            <a:ext cx="678868" cy="267021"/>
          </a:xfrm>
          <a:prstGeom prst="roundRect">
            <a:avLst>
              <a:gd name="adj" fmla="val 10785"/>
            </a:avLst>
          </a:prstGeom>
          <a:solidFill>
            <a:schemeClr val="bg2">
              <a:lumMod val="50000"/>
            </a:schemeClr>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실명확인</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61" name="그룹 60"/>
          <p:cNvGrpSpPr/>
          <p:nvPr/>
        </p:nvGrpSpPr>
        <p:grpSpPr>
          <a:xfrm>
            <a:off x="1604222" y="3030788"/>
            <a:ext cx="2893349" cy="336501"/>
            <a:chOff x="4919381" y="1851785"/>
            <a:chExt cx="2847733" cy="336501"/>
          </a:xfrm>
        </p:grpSpPr>
        <p:sp>
          <p:nvSpPr>
            <p:cNvPr id="62" name="직사각형 61">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600" dirty="0">
                  <a:solidFill>
                    <a:schemeClr val="bg1">
                      <a:lumMod val="50000"/>
                    </a:schemeClr>
                  </a:solidFill>
                  <a:latin typeface="+mn-ea"/>
                  <a:cs typeface="Segoe UI" panose="020B0502040204020203" pitchFamily="34" charset="0"/>
                </a:rPr>
                <a:t>숫자만 입력하세요</a:t>
              </a:r>
              <a:r>
                <a:rPr lang="en-US" altLang="ko-KR" sz="600" dirty="0">
                  <a:solidFill>
                    <a:schemeClr val="bg1">
                      <a:lumMod val="50000"/>
                    </a:schemeClr>
                  </a:solidFill>
                  <a:latin typeface="+mn-ea"/>
                  <a:cs typeface="Segoe UI" panose="020B0502040204020203" pitchFamily="34" charset="0"/>
                </a:rPr>
                <a:t>.</a:t>
              </a:r>
            </a:p>
          </p:txBody>
        </p:sp>
        <p:sp>
          <p:nvSpPr>
            <p:cNvPr id="63" name="TextBox 62">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연락처</a:t>
              </a:r>
              <a:endParaRPr lang="en-US" altLang="ko-KR" sz="900" dirty="0">
                <a:latin typeface="+mn-ea"/>
              </a:endParaRPr>
            </a:p>
          </p:txBody>
        </p:sp>
      </p:grpSp>
      <p:grpSp>
        <p:nvGrpSpPr>
          <p:cNvPr id="64" name="그룹 63"/>
          <p:cNvGrpSpPr/>
          <p:nvPr/>
        </p:nvGrpSpPr>
        <p:grpSpPr>
          <a:xfrm>
            <a:off x="4931480" y="3022939"/>
            <a:ext cx="2893403" cy="344350"/>
            <a:chOff x="1550995" y="1528470"/>
            <a:chExt cx="2893403" cy="344350"/>
          </a:xfrm>
        </p:grpSpPr>
        <p:sp>
          <p:nvSpPr>
            <p:cNvPr id="65"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rgbClr val="5F5F5F"/>
                  </a:solidFill>
                  <a:latin typeface="Segoe UI" panose="020B0502040204020203" pitchFamily="34" charset="0"/>
                  <a:cs typeface="Segoe UI" panose="020B0502040204020203" pitchFamily="34" charset="0"/>
                </a:rPr>
                <a:t>은행선택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6"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7" name="TextBox 66">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은행</a:t>
              </a:r>
            </a:p>
          </p:txBody>
        </p:sp>
      </p:grpSp>
      <p:grpSp>
        <p:nvGrpSpPr>
          <p:cNvPr id="72" name="그룹 71"/>
          <p:cNvGrpSpPr/>
          <p:nvPr/>
        </p:nvGrpSpPr>
        <p:grpSpPr>
          <a:xfrm>
            <a:off x="1604276" y="3626162"/>
            <a:ext cx="2893349" cy="336501"/>
            <a:chOff x="4919381" y="1851785"/>
            <a:chExt cx="2847733" cy="336501"/>
          </a:xfrm>
        </p:grpSpPr>
        <p:sp>
          <p:nvSpPr>
            <p:cNvPr id="73" name="직사각형 72">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600" dirty="0">
                  <a:solidFill>
                    <a:schemeClr val="bg1">
                      <a:lumMod val="50000"/>
                    </a:schemeClr>
                  </a:solidFill>
                  <a:latin typeface="+mn-ea"/>
                  <a:cs typeface="Segoe UI" panose="020B0502040204020203" pitchFamily="34" charset="0"/>
                </a:rPr>
                <a:t>숫자만 입력하세요</a:t>
              </a:r>
              <a:r>
                <a:rPr lang="en-US" altLang="ko-KR" sz="600" dirty="0">
                  <a:solidFill>
                    <a:schemeClr val="bg1">
                      <a:lumMod val="50000"/>
                    </a:schemeClr>
                  </a:solidFill>
                  <a:latin typeface="+mn-ea"/>
                  <a:cs typeface="Segoe UI" panose="020B0502040204020203" pitchFamily="34" charset="0"/>
                </a:rPr>
                <a:t>.</a:t>
              </a:r>
            </a:p>
          </p:txBody>
        </p:sp>
        <p:sp>
          <p:nvSpPr>
            <p:cNvPr id="74" name="TextBox 73">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계좌번호</a:t>
              </a:r>
              <a:endParaRPr lang="en-US" altLang="ko-KR" sz="900" dirty="0">
                <a:latin typeface="+mn-ea"/>
              </a:endParaRPr>
            </a:p>
          </p:txBody>
        </p:sp>
      </p:grpSp>
      <p:sp>
        <p:nvSpPr>
          <p:cNvPr id="75" name="Input">
            <a:extLst>
              <a:ext uri="{FF2B5EF4-FFF2-40B4-BE49-F238E27FC236}">
                <a16:creationId xmlns:a16="http://schemas.microsoft.com/office/drawing/2014/main" id="{DFAFF919-A723-FB98-320A-094FD86E6017}"/>
              </a:ext>
            </a:extLst>
          </p:cNvPr>
          <p:cNvSpPr/>
          <p:nvPr/>
        </p:nvSpPr>
        <p:spPr>
          <a:xfrm>
            <a:off x="3916933" y="3692462"/>
            <a:ext cx="572925" cy="267021"/>
          </a:xfrm>
          <a:prstGeom prst="roundRect">
            <a:avLst>
              <a:gd name="adj" fmla="val 10785"/>
            </a:avLst>
          </a:prstGeom>
          <a:solidFill>
            <a:srgbClr val="10834E"/>
          </a:solidFill>
          <a:ln w="6350">
            <a:solidFill>
              <a:srgbClr val="10834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계좌확인</a:t>
            </a:r>
            <a:endParaRPr lang="en-US" altLang="ko-KR" sz="800" dirty="0">
              <a:solidFill>
                <a:schemeClr val="bg1"/>
              </a:solidFill>
              <a:latin typeface="Segoe UI" panose="020B0502040204020203" pitchFamily="34" charset="0"/>
              <a:cs typeface="Segoe UI" panose="020B0502040204020203" pitchFamily="34" charset="0"/>
            </a:endParaRPr>
          </a:p>
        </p:txBody>
      </p:sp>
      <p:grpSp>
        <p:nvGrpSpPr>
          <p:cNvPr id="76" name="그룹 75"/>
          <p:cNvGrpSpPr/>
          <p:nvPr/>
        </p:nvGrpSpPr>
        <p:grpSpPr>
          <a:xfrm>
            <a:off x="4932444" y="3635687"/>
            <a:ext cx="2893349" cy="336501"/>
            <a:chOff x="4919381" y="1851785"/>
            <a:chExt cx="3501820" cy="336501"/>
          </a:xfrm>
        </p:grpSpPr>
        <p:sp>
          <p:nvSpPr>
            <p:cNvPr id="77" name="직사각형 76">
              <a:extLst>
                <a:ext uri="{FF2B5EF4-FFF2-40B4-BE49-F238E27FC236}">
                  <a16:creationId xmlns:a16="http://schemas.microsoft.com/office/drawing/2014/main" id="{A093E023-F5FF-B404-98FE-93AE95A627C3}"/>
                </a:ext>
              </a:extLst>
            </p:cNvPr>
            <p:cNvSpPr/>
            <p:nvPr/>
          </p:nvSpPr>
          <p:spPr>
            <a:xfrm>
              <a:off x="4919381" y="1914906"/>
              <a:ext cx="3501820"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78" name="TextBox 77">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예금주명</a:t>
              </a:r>
              <a:endParaRPr lang="en-US" altLang="ko-KR" sz="900" dirty="0">
                <a:latin typeface="+mn-ea"/>
              </a:endParaRPr>
            </a:p>
          </p:txBody>
        </p:sp>
      </p:grpSp>
      <p:grpSp>
        <p:nvGrpSpPr>
          <p:cNvPr id="79" name="그룹 78"/>
          <p:cNvGrpSpPr/>
          <p:nvPr/>
        </p:nvGrpSpPr>
        <p:grpSpPr>
          <a:xfrm>
            <a:off x="1604274" y="4235745"/>
            <a:ext cx="6214429" cy="670615"/>
            <a:chOff x="4919380" y="1851785"/>
            <a:chExt cx="5328699" cy="308287"/>
          </a:xfrm>
        </p:grpSpPr>
        <p:sp>
          <p:nvSpPr>
            <p:cNvPr id="80" name="직사각형 79">
              <a:extLst>
                <a:ext uri="{FF2B5EF4-FFF2-40B4-BE49-F238E27FC236}">
                  <a16:creationId xmlns:a16="http://schemas.microsoft.com/office/drawing/2014/main" id="{A093E023-F5FF-B404-98FE-93AE95A627C3}"/>
                </a:ext>
              </a:extLst>
            </p:cNvPr>
            <p:cNvSpPr/>
            <p:nvPr/>
          </p:nvSpPr>
          <p:spPr>
            <a:xfrm>
              <a:off x="4919380" y="1886692"/>
              <a:ext cx="5328699"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600" dirty="0">
                  <a:solidFill>
                    <a:schemeClr val="bg1">
                      <a:lumMod val="50000"/>
                    </a:schemeClr>
                  </a:solidFill>
                  <a:latin typeface="+mn-ea"/>
                  <a:cs typeface="Segoe UI" panose="020B0502040204020203" pitchFamily="34" charset="0"/>
                </a:rPr>
                <a:t>내용을 입력하세요</a:t>
              </a:r>
              <a:r>
                <a:rPr lang="en-US" altLang="ko-KR" sz="600" dirty="0">
                  <a:solidFill>
                    <a:schemeClr val="bg1">
                      <a:lumMod val="50000"/>
                    </a:schemeClr>
                  </a:solidFill>
                  <a:latin typeface="+mn-ea"/>
                  <a:cs typeface="Segoe UI" panose="020B0502040204020203" pitchFamily="34" charset="0"/>
                </a:rPr>
                <a:t>.</a:t>
              </a:r>
            </a:p>
          </p:txBody>
        </p:sp>
        <p:sp>
          <p:nvSpPr>
            <p:cNvPr id="81" name="TextBox 80">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메모</a:t>
              </a:r>
              <a:endParaRPr lang="en-US" altLang="ko-KR" sz="900" dirty="0">
                <a:latin typeface="+mn-ea"/>
              </a:endParaRPr>
            </a:p>
          </p:txBody>
        </p:sp>
      </p:grpSp>
    </p:spTree>
    <p:extLst>
      <p:ext uri="{BB962C8B-B14F-4D97-AF65-F5344CB8AC3E}">
        <p14:creationId xmlns:p14="http://schemas.microsoft.com/office/powerpoint/2010/main" val="3609808839"/>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603109528"/>
              </p:ext>
            </p:extLst>
          </p:nvPr>
        </p:nvGraphicFramePr>
        <p:xfrm>
          <a:off x="9692640" y="526664"/>
          <a:ext cx="2465070" cy="1995302"/>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341083">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클릭 시 현금영수증 발행 모달창 팝업 다음 슬라이드 참고</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0392155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876620846"/>
                  </a:ext>
                </a:extLst>
              </a:tr>
            </a:tbl>
          </a:graphicData>
        </a:graphic>
      </p:graphicFrame>
      <p:sp>
        <p:nvSpPr>
          <p:cNvPr id="37" name="텍스트 개체 틀 36">
            <a:extLst>
              <a:ext uri="{FF2B5EF4-FFF2-40B4-BE49-F238E27FC236}">
                <a16:creationId xmlns:a16="http://schemas.microsoft.com/office/drawing/2014/main" id="{FD056A06-705E-3FBD-0054-273939AF74EC}"/>
              </a:ext>
            </a:extLst>
          </p:cNvPr>
          <p:cNvSpPr>
            <a:spLocks noGrp="1"/>
          </p:cNvSpPr>
          <p:nvPr>
            <p:ph type="body" sz="quarter" idx="10"/>
          </p:nvPr>
        </p:nvSpPr>
        <p:spPr/>
        <p:txBody>
          <a:bodyPr/>
          <a:lstStyle/>
          <a:p>
            <a:r>
              <a:rPr lang="en-US" altLang="ko-KR" dirty="0"/>
              <a:t>-</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AG05020404000</a:t>
            </a:r>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a:t>행사특이사항</a:t>
            </a:r>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당사정산</a:t>
            </a:r>
            <a:endParaRPr lang="ko-KR" altLang="en-US" dirty="0"/>
          </a:p>
        </p:txBody>
      </p:sp>
      <p:sp>
        <p:nvSpPr>
          <p:cNvPr id="102" name="직사각형 101">
            <a:extLst>
              <a:ext uri="{FF2B5EF4-FFF2-40B4-BE49-F238E27FC236}">
                <a16:creationId xmlns:a16="http://schemas.microsoft.com/office/drawing/2014/main" id="{75FF4774-BA16-252D-0AD6-F6F70C84403F}"/>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03" name="직사각형 102">
            <a:extLst>
              <a:ext uri="{FF2B5EF4-FFF2-40B4-BE49-F238E27FC236}">
                <a16:creationId xmlns:a16="http://schemas.microsoft.com/office/drawing/2014/main" id="{605E97DC-316F-CA2B-1BDE-65391C251917}"/>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8" name="사각형: 둥근 모서리 37">
            <a:extLst>
              <a:ext uri="{FF2B5EF4-FFF2-40B4-BE49-F238E27FC236}">
                <a16:creationId xmlns:a16="http://schemas.microsoft.com/office/drawing/2014/main" id="{DE571342-68A4-27D5-5768-83C645BD06AC}"/>
              </a:ext>
            </a:extLst>
          </p:cNvPr>
          <p:cNvSpPr/>
          <p:nvPr/>
        </p:nvSpPr>
        <p:spPr>
          <a:xfrm>
            <a:off x="179704" y="1257480"/>
            <a:ext cx="9390786" cy="516786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TextBox 38">
            <a:extLst>
              <a:ext uri="{FF2B5EF4-FFF2-40B4-BE49-F238E27FC236}">
                <a16:creationId xmlns:a16="http://schemas.microsoft.com/office/drawing/2014/main" id="{F478A53F-C140-0A43-F86D-FAA23A328544}"/>
              </a:ext>
            </a:extLst>
          </p:cNvPr>
          <p:cNvSpPr txBox="1"/>
          <p:nvPr/>
        </p:nvSpPr>
        <p:spPr>
          <a:xfrm>
            <a:off x="235211" y="1350452"/>
            <a:ext cx="641522" cy="261610"/>
          </a:xfrm>
          <a:prstGeom prst="rect">
            <a:avLst/>
          </a:prstGeom>
          <a:noFill/>
        </p:spPr>
        <p:txBody>
          <a:bodyPr wrap="none" rtlCol="0">
            <a:spAutoFit/>
          </a:bodyPr>
          <a:lstStyle/>
          <a:p>
            <a:r>
              <a:rPr lang="en-US" altLang="ko-KR" sz="1100" dirty="0">
                <a:solidFill>
                  <a:srgbClr val="0D6EFD"/>
                </a:solidFill>
              </a:rPr>
              <a:t>1. </a:t>
            </a:r>
            <a:r>
              <a:rPr lang="ko-KR" altLang="en-US" sz="1100" dirty="0">
                <a:solidFill>
                  <a:srgbClr val="0D6EFD"/>
                </a:solidFill>
              </a:rPr>
              <a:t>제단</a:t>
            </a:r>
          </a:p>
        </p:txBody>
      </p:sp>
      <p:sp>
        <p:nvSpPr>
          <p:cNvPr id="124" name="TextBox 123">
            <a:extLst>
              <a:ext uri="{FF2B5EF4-FFF2-40B4-BE49-F238E27FC236}">
                <a16:creationId xmlns:a16="http://schemas.microsoft.com/office/drawing/2014/main" id="{B901560F-5961-0DED-4238-6FD1A48185E6}"/>
              </a:ext>
            </a:extLst>
          </p:cNvPr>
          <p:cNvSpPr txBox="1"/>
          <p:nvPr/>
        </p:nvSpPr>
        <p:spPr>
          <a:xfrm>
            <a:off x="235211" y="3309881"/>
            <a:ext cx="1205779" cy="261610"/>
          </a:xfrm>
          <a:prstGeom prst="rect">
            <a:avLst/>
          </a:prstGeom>
          <a:noFill/>
        </p:spPr>
        <p:txBody>
          <a:bodyPr wrap="none" rtlCol="0">
            <a:spAutoFit/>
          </a:bodyPr>
          <a:lstStyle/>
          <a:p>
            <a:r>
              <a:rPr lang="en-US" altLang="ko-KR" sz="1100" dirty="0">
                <a:solidFill>
                  <a:srgbClr val="0D6EFD"/>
                </a:solidFill>
              </a:rPr>
              <a:t>2. </a:t>
            </a:r>
            <a:r>
              <a:rPr lang="ko-KR" altLang="en-US" sz="1100" dirty="0">
                <a:solidFill>
                  <a:srgbClr val="0D6EFD"/>
                </a:solidFill>
              </a:rPr>
              <a:t>장지특이사항</a:t>
            </a:r>
          </a:p>
        </p:txBody>
      </p:sp>
      <p:sp>
        <p:nvSpPr>
          <p:cNvPr id="137" name="사각형: 둥근 모서리 136">
            <a:extLst>
              <a:ext uri="{FF2B5EF4-FFF2-40B4-BE49-F238E27FC236}">
                <a16:creationId xmlns:a16="http://schemas.microsoft.com/office/drawing/2014/main" id="{3DABCC54-9C3E-00E2-27AA-ED1EBC8811BB}"/>
              </a:ext>
            </a:extLst>
          </p:cNvPr>
          <p:cNvSpPr/>
          <p:nvPr/>
        </p:nvSpPr>
        <p:spPr>
          <a:xfrm>
            <a:off x="7267361" y="6460983"/>
            <a:ext cx="867748"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100" dirty="0" smtClean="0"/>
              <a:t>반영</a:t>
            </a:r>
            <a:endParaRPr lang="ko-KR" altLang="en-US" sz="1100" dirty="0"/>
          </a:p>
        </p:txBody>
      </p:sp>
      <p:sp>
        <p:nvSpPr>
          <p:cNvPr id="138" name="사각형: 둥근 모서리 137">
            <a:extLst>
              <a:ext uri="{FF2B5EF4-FFF2-40B4-BE49-F238E27FC236}">
                <a16:creationId xmlns:a16="http://schemas.microsoft.com/office/drawing/2014/main" id="{8590BC39-6E89-A04C-7AA6-41756384FF55}"/>
              </a:ext>
            </a:extLst>
          </p:cNvPr>
          <p:cNvSpPr/>
          <p:nvPr/>
        </p:nvSpPr>
        <p:spPr>
          <a:xfrm>
            <a:off x="6334300" y="6460983"/>
            <a:ext cx="867748" cy="340368"/>
          </a:xfrm>
          <a:prstGeom prst="roundRect">
            <a:avLst>
              <a:gd name="adj" fmla="val 50000"/>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100"/>
              <a:t>취소</a:t>
            </a:r>
          </a:p>
        </p:txBody>
      </p:sp>
      <p:grpSp>
        <p:nvGrpSpPr>
          <p:cNvPr id="59" name="그룹 58"/>
          <p:cNvGrpSpPr/>
          <p:nvPr/>
        </p:nvGrpSpPr>
        <p:grpSpPr>
          <a:xfrm>
            <a:off x="3704844" y="1803698"/>
            <a:ext cx="2465758" cy="336501"/>
            <a:chOff x="4919381" y="1851785"/>
            <a:chExt cx="2847733" cy="336501"/>
          </a:xfrm>
        </p:grpSpPr>
        <p:sp>
          <p:nvSpPr>
            <p:cNvPr id="60" name="직사각형 59">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61" name="TextBox 60">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금액</a:t>
              </a:r>
              <a:r>
                <a:rPr lang="en-US" altLang="ko-KR" sz="900" dirty="0">
                  <a:latin typeface="+mn-ea"/>
                </a:rPr>
                <a:t>(</a:t>
              </a:r>
              <a:r>
                <a:rPr lang="ko-KR" altLang="en-US" sz="900" dirty="0">
                  <a:latin typeface="+mn-ea"/>
                </a:rPr>
                <a:t>원</a:t>
              </a:r>
              <a:r>
                <a:rPr lang="en-US" altLang="ko-KR" sz="900" dirty="0">
                  <a:latin typeface="+mn-ea"/>
                </a:rPr>
                <a:t>)</a:t>
              </a:r>
            </a:p>
          </p:txBody>
        </p:sp>
      </p:grpSp>
      <p:grpSp>
        <p:nvGrpSpPr>
          <p:cNvPr id="62" name="그룹 61"/>
          <p:cNvGrpSpPr/>
          <p:nvPr/>
        </p:nvGrpSpPr>
        <p:grpSpPr>
          <a:xfrm>
            <a:off x="463343" y="1795849"/>
            <a:ext cx="2805467" cy="344350"/>
            <a:chOff x="1550995" y="1528470"/>
            <a:chExt cx="2893403" cy="344350"/>
          </a:xfrm>
        </p:grpSpPr>
        <p:sp>
          <p:nvSpPr>
            <p:cNvPr id="63" name="Input">
              <a:extLst>
                <a:ext uri="{FF2B5EF4-FFF2-40B4-BE49-F238E27FC236}">
                  <a16:creationId xmlns:a16="http://schemas.microsoft.com/office/drawing/2014/main" id="{FC4B50D2-EE19-FDD0-8D47-4A5420228C1A}"/>
                </a:ext>
              </a:extLst>
            </p:cNvPr>
            <p:cNvSpPr/>
            <p:nvPr/>
          </p:nvSpPr>
          <p:spPr>
            <a:xfrm>
              <a:off x="1550995" y="1605799"/>
              <a:ext cx="2893403"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64" name="Arrow Down">
              <a:extLst>
                <a:ext uri="{FF2B5EF4-FFF2-40B4-BE49-F238E27FC236}">
                  <a16:creationId xmlns:a16="http://schemas.microsoft.com/office/drawing/2014/main" id="{2BB4DC46-CB32-F156-FFA4-0DE0581ED26E}"/>
                </a:ext>
              </a:extLst>
            </p:cNvPr>
            <p:cNvSpPr>
              <a:spLocks noChangeAspect="1"/>
            </p:cNvSpPr>
            <p:nvPr/>
          </p:nvSpPr>
          <p:spPr bwMode="auto">
            <a:xfrm flipH="1">
              <a:off x="4286595" y="1721220"/>
              <a:ext cx="69867"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5" name="TextBox 64">
              <a:extLst>
                <a:ext uri="{FF2B5EF4-FFF2-40B4-BE49-F238E27FC236}">
                  <a16:creationId xmlns:a16="http://schemas.microsoft.com/office/drawing/2014/main" id="{93F9F44E-7546-B5A0-A972-6CCC032692A0}"/>
                </a:ext>
              </a:extLst>
            </p:cNvPr>
            <p:cNvSpPr txBox="1"/>
            <p:nvPr/>
          </p:nvSpPr>
          <p:spPr>
            <a:xfrm>
              <a:off x="1608355" y="1528470"/>
              <a:ext cx="359517" cy="138499"/>
            </a:xfrm>
            <a:prstGeom prst="rect">
              <a:avLst/>
            </a:prstGeom>
            <a:solidFill>
              <a:schemeClr val="bg1"/>
            </a:solidFill>
          </p:spPr>
          <p:txBody>
            <a:bodyPr wrap="none" lIns="36000" tIns="0" bIns="0" rtlCol="0">
              <a:spAutoFit/>
            </a:bodyPr>
            <a:lstStyle/>
            <a:p>
              <a:r>
                <a:rPr lang="ko-KR" altLang="en-US" sz="900" dirty="0"/>
                <a:t>구분</a:t>
              </a:r>
            </a:p>
          </p:txBody>
        </p:sp>
      </p:grpSp>
      <p:grpSp>
        <p:nvGrpSpPr>
          <p:cNvPr id="67" name="그룹 66"/>
          <p:cNvGrpSpPr/>
          <p:nvPr/>
        </p:nvGrpSpPr>
        <p:grpSpPr>
          <a:xfrm>
            <a:off x="6668725" y="1804376"/>
            <a:ext cx="2465758" cy="336501"/>
            <a:chOff x="4919381" y="1851785"/>
            <a:chExt cx="2847733" cy="336501"/>
          </a:xfrm>
        </p:grpSpPr>
        <p:sp>
          <p:nvSpPr>
            <p:cNvPr id="71" name="직사각형 70">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72" name="TextBox 71">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할인율</a:t>
              </a:r>
              <a:r>
                <a:rPr lang="en-US" altLang="ko-KR" sz="900" dirty="0">
                  <a:latin typeface="+mn-ea"/>
                </a:rPr>
                <a:t>(%)</a:t>
              </a:r>
            </a:p>
          </p:txBody>
        </p:sp>
      </p:grpSp>
      <p:grpSp>
        <p:nvGrpSpPr>
          <p:cNvPr id="73" name="그룹 72"/>
          <p:cNvGrpSpPr/>
          <p:nvPr/>
        </p:nvGrpSpPr>
        <p:grpSpPr>
          <a:xfrm>
            <a:off x="463342" y="2391136"/>
            <a:ext cx="2805467" cy="336501"/>
            <a:chOff x="4919381" y="1851785"/>
            <a:chExt cx="2847733" cy="336501"/>
          </a:xfrm>
        </p:grpSpPr>
        <p:sp>
          <p:nvSpPr>
            <p:cNvPr id="74" name="직사각형 73">
              <a:extLst>
                <a:ext uri="{FF2B5EF4-FFF2-40B4-BE49-F238E27FC236}">
                  <a16:creationId xmlns:a16="http://schemas.microsoft.com/office/drawing/2014/main" id="{A093E023-F5FF-B404-98FE-93AE95A627C3}"/>
                </a:ext>
              </a:extLst>
            </p:cNvPr>
            <p:cNvSpPr/>
            <p:nvPr/>
          </p:nvSpPr>
          <p:spPr>
            <a:xfrm>
              <a:off x="4919381" y="1914906"/>
              <a:ext cx="2847733" cy="27338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mn-ea"/>
                  <a:cs typeface="Segoe UI" panose="020B0502040204020203" pitchFamily="34" charset="0"/>
                </a:rPr>
                <a:t>Value</a:t>
              </a:r>
              <a:endParaRPr lang="en-US" altLang="ko-KR" sz="500" dirty="0">
                <a:solidFill>
                  <a:schemeClr val="bg1">
                    <a:lumMod val="50000"/>
                  </a:schemeClr>
                </a:solidFill>
                <a:latin typeface="+mn-ea"/>
                <a:cs typeface="Segoe UI" panose="020B0502040204020203" pitchFamily="34" charset="0"/>
              </a:endParaRPr>
            </a:p>
          </p:txBody>
        </p:sp>
        <p:sp>
          <p:nvSpPr>
            <p:cNvPr id="75" name="TextBox 74">
              <a:extLst>
                <a:ext uri="{FF2B5EF4-FFF2-40B4-BE49-F238E27FC236}">
                  <a16:creationId xmlns:a16="http://schemas.microsoft.com/office/drawing/2014/main" id="{A7842E80-DF4E-D06D-DF4D-B6B7761C9FB8}"/>
                </a:ext>
              </a:extLst>
            </p:cNvPr>
            <p:cNvSpPr txBox="1"/>
            <p:nvPr/>
          </p:nvSpPr>
          <p:spPr>
            <a:xfrm>
              <a:off x="4961115" y="1851785"/>
              <a:ext cx="648588" cy="138499"/>
            </a:xfrm>
            <a:prstGeom prst="rect">
              <a:avLst/>
            </a:prstGeom>
            <a:solidFill>
              <a:schemeClr val="bg1"/>
            </a:solidFill>
          </p:spPr>
          <p:txBody>
            <a:bodyPr wrap="square" lIns="0" tIns="0" rIns="0" bIns="0" rtlCol="0">
              <a:spAutoFit/>
            </a:bodyPr>
            <a:lstStyle/>
            <a:p>
              <a:pPr algn="ctr"/>
              <a:r>
                <a:rPr lang="ko-KR" altLang="en-US" sz="900" dirty="0">
                  <a:latin typeface="+mn-ea"/>
                </a:rPr>
                <a:t>할인금액</a:t>
              </a:r>
              <a:endParaRPr lang="en-US" altLang="ko-KR" sz="900" dirty="0">
                <a:latin typeface="+mn-ea"/>
              </a:endParaRPr>
            </a:p>
          </p:txBody>
        </p:sp>
      </p:grpSp>
      <p:sp>
        <p:nvSpPr>
          <p:cNvPr id="77" name="Input">
            <a:extLst>
              <a:ext uri="{FF2B5EF4-FFF2-40B4-BE49-F238E27FC236}">
                <a16:creationId xmlns:a16="http://schemas.microsoft.com/office/drawing/2014/main" id="{A517BDF3-D86B-DD96-7697-14A68C0248E2}"/>
              </a:ext>
            </a:extLst>
          </p:cNvPr>
          <p:cNvSpPr/>
          <p:nvPr/>
        </p:nvSpPr>
        <p:spPr>
          <a:xfrm>
            <a:off x="3704842" y="2498080"/>
            <a:ext cx="246575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ko-KR" sz="800" dirty="0">
                <a:solidFill>
                  <a:schemeClr val="bg1">
                    <a:lumMod val="50000"/>
                  </a:schemeClr>
                </a:solidFill>
                <a:latin typeface="Segoe UI" panose="020B0502040204020203" pitchFamily="34" charset="0"/>
                <a:cs typeface="Segoe UI" panose="020B0502040204020203" pitchFamily="34" charset="0"/>
              </a:rPr>
              <a:t>YYYY.MM.DD</a:t>
            </a:r>
          </a:p>
        </p:txBody>
      </p:sp>
      <p:sp>
        <p:nvSpPr>
          <p:cNvPr id="78"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05E1D8BC-171D-2631-5907-C61F6F410F92}"/>
              </a:ext>
            </a:extLst>
          </p:cNvPr>
          <p:cNvSpPr>
            <a:spLocks noChangeAspect="1" noEditPoints="1"/>
          </p:cNvSpPr>
          <p:nvPr>
            <p:custDataLst>
              <p:tags r:id="rId1"/>
            </p:custDataLst>
          </p:nvPr>
        </p:nvSpPr>
        <p:spPr bwMode="auto">
          <a:xfrm>
            <a:off x="5970349" y="256531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sp>
        <p:nvSpPr>
          <p:cNvPr id="80" name="TextBox 79">
            <a:extLst>
              <a:ext uri="{FF2B5EF4-FFF2-40B4-BE49-F238E27FC236}">
                <a16:creationId xmlns:a16="http://schemas.microsoft.com/office/drawing/2014/main" id="{F567954C-D147-8D8B-F011-93CD27065101}"/>
              </a:ext>
            </a:extLst>
          </p:cNvPr>
          <p:cNvSpPr txBox="1"/>
          <p:nvPr/>
        </p:nvSpPr>
        <p:spPr>
          <a:xfrm>
            <a:off x="3762798" y="2416792"/>
            <a:ext cx="590349" cy="138499"/>
          </a:xfrm>
          <a:prstGeom prst="rect">
            <a:avLst/>
          </a:prstGeom>
          <a:solidFill>
            <a:schemeClr val="bg1"/>
          </a:solidFill>
        </p:spPr>
        <p:txBody>
          <a:bodyPr wrap="none" lIns="36000" tIns="0" bIns="0" rtlCol="0">
            <a:spAutoFit/>
          </a:bodyPr>
          <a:lstStyle/>
          <a:p>
            <a:r>
              <a:rPr lang="ko-KR" altLang="en-US" sz="900" dirty="0"/>
              <a:t>입금일자</a:t>
            </a:r>
          </a:p>
        </p:txBody>
      </p:sp>
      <p:sp>
        <p:nvSpPr>
          <p:cNvPr id="84" name="직사각형 83">
            <a:extLst>
              <a:ext uri="{FF2B5EF4-FFF2-40B4-BE49-F238E27FC236}">
                <a16:creationId xmlns:a16="http://schemas.microsoft.com/office/drawing/2014/main" id="{A093E023-F5FF-B404-98FE-93AE95A627C3}"/>
              </a:ext>
            </a:extLst>
          </p:cNvPr>
          <p:cNvSpPr/>
          <p:nvPr/>
        </p:nvSpPr>
        <p:spPr>
          <a:xfrm>
            <a:off x="375759" y="3718475"/>
            <a:ext cx="4312841" cy="911075"/>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600" dirty="0">
                <a:solidFill>
                  <a:schemeClr val="bg1">
                    <a:lumMod val="50000"/>
                  </a:schemeClr>
                </a:solidFill>
                <a:latin typeface="+mn-ea"/>
                <a:cs typeface="Segoe UI" panose="020B0502040204020203" pitchFamily="34" charset="0"/>
              </a:rPr>
              <a:t>내용을 입력하세요</a:t>
            </a:r>
            <a:r>
              <a:rPr lang="en-US" altLang="ko-KR" sz="600" dirty="0">
                <a:solidFill>
                  <a:schemeClr val="bg1">
                    <a:lumMod val="50000"/>
                  </a:schemeClr>
                </a:solidFill>
                <a:latin typeface="+mn-ea"/>
                <a:cs typeface="Segoe UI" panose="020B0502040204020203" pitchFamily="34" charset="0"/>
              </a:rPr>
              <a:t>.</a:t>
            </a:r>
          </a:p>
        </p:txBody>
      </p:sp>
      <p:sp>
        <p:nvSpPr>
          <p:cNvPr id="86" name="TextBox 85">
            <a:extLst>
              <a:ext uri="{FF2B5EF4-FFF2-40B4-BE49-F238E27FC236}">
                <a16:creationId xmlns:a16="http://schemas.microsoft.com/office/drawing/2014/main" id="{B901560F-5961-0DED-4238-6FD1A48185E6}"/>
              </a:ext>
            </a:extLst>
          </p:cNvPr>
          <p:cNvSpPr txBox="1"/>
          <p:nvPr/>
        </p:nvSpPr>
        <p:spPr>
          <a:xfrm>
            <a:off x="5401056" y="3309881"/>
            <a:ext cx="1486304" cy="261610"/>
          </a:xfrm>
          <a:prstGeom prst="rect">
            <a:avLst/>
          </a:prstGeom>
          <a:noFill/>
        </p:spPr>
        <p:txBody>
          <a:bodyPr wrap="none" rtlCol="0">
            <a:spAutoFit/>
          </a:bodyPr>
          <a:lstStyle/>
          <a:p>
            <a:r>
              <a:rPr lang="en-US" altLang="ko-KR" sz="1100" dirty="0">
                <a:solidFill>
                  <a:srgbClr val="0D6EFD"/>
                </a:solidFill>
              </a:rPr>
              <a:t>3.</a:t>
            </a:r>
            <a:r>
              <a:rPr lang="ko-KR" altLang="en-US" sz="1100" dirty="0">
                <a:solidFill>
                  <a:srgbClr val="0D6EFD"/>
                </a:solidFill>
              </a:rPr>
              <a:t> 대체 및 기타내역</a:t>
            </a:r>
            <a:r>
              <a:rPr lang="en-US" altLang="ko-KR" sz="1100" dirty="0">
                <a:solidFill>
                  <a:srgbClr val="0D6EFD"/>
                </a:solidFill>
              </a:rPr>
              <a:t> </a:t>
            </a:r>
            <a:endParaRPr lang="ko-KR" altLang="en-US" sz="1100" dirty="0">
              <a:solidFill>
                <a:srgbClr val="0D6EFD"/>
              </a:solidFill>
            </a:endParaRPr>
          </a:p>
        </p:txBody>
      </p:sp>
      <p:sp>
        <p:nvSpPr>
          <p:cNvPr id="88" name="직사각형 87">
            <a:extLst>
              <a:ext uri="{FF2B5EF4-FFF2-40B4-BE49-F238E27FC236}">
                <a16:creationId xmlns:a16="http://schemas.microsoft.com/office/drawing/2014/main" id="{A093E023-F5FF-B404-98FE-93AE95A627C3}"/>
              </a:ext>
            </a:extLst>
          </p:cNvPr>
          <p:cNvSpPr/>
          <p:nvPr/>
        </p:nvSpPr>
        <p:spPr>
          <a:xfrm>
            <a:off x="5457197" y="3718475"/>
            <a:ext cx="3975238" cy="911075"/>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600" dirty="0">
                <a:solidFill>
                  <a:schemeClr val="bg1">
                    <a:lumMod val="50000"/>
                  </a:schemeClr>
                </a:solidFill>
                <a:latin typeface="+mn-ea"/>
                <a:cs typeface="Segoe UI" panose="020B0502040204020203" pitchFamily="34" charset="0"/>
              </a:rPr>
              <a:t>내용을 입력하세요</a:t>
            </a:r>
            <a:r>
              <a:rPr lang="en-US" altLang="ko-KR" sz="600" dirty="0">
                <a:solidFill>
                  <a:schemeClr val="bg1">
                    <a:lumMod val="50000"/>
                  </a:schemeClr>
                </a:solidFill>
                <a:latin typeface="+mn-ea"/>
                <a:cs typeface="Segoe UI" panose="020B0502040204020203" pitchFamily="34" charset="0"/>
              </a:rPr>
              <a:t>.</a:t>
            </a:r>
          </a:p>
        </p:txBody>
      </p:sp>
      <p:sp>
        <p:nvSpPr>
          <p:cNvPr id="90" name="TextBox 89">
            <a:extLst>
              <a:ext uri="{FF2B5EF4-FFF2-40B4-BE49-F238E27FC236}">
                <a16:creationId xmlns:a16="http://schemas.microsoft.com/office/drawing/2014/main" id="{B901560F-5961-0DED-4238-6FD1A48185E6}"/>
              </a:ext>
            </a:extLst>
          </p:cNvPr>
          <p:cNvSpPr txBox="1"/>
          <p:nvPr/>
        </p:nvSpPr>
        <p:spPr>
          <a:xfrm>
            <a:off x="235211" y="4984149"/>
            <a:ext cx="1205779" cy="261610"/>
          </a:xfrm>
          <a:prstGeom prst="rect">
            <a:avLst/>
          </a:prstGeom>
          <a:noFill/>
        </p:spPr>
        <p:txBody>
          <a:bodyPr wrap="none" rtlCol="0">
            <a:spAutoFit/>
          </a:bodyPr>
          <a:lstStyle/>
          <a:p>
            <a:r>
              <a:rPr lang="en-US" altLang="ko-KR" sz="1100" dirty="0">
                <a:solidFill>
                  <a:srgbClr val="0D6EFD"/>
                </a:solidFill>
              </a:rPr>
              <a:t>4. </a:t>
            </a:r>
            <a:r>
              <a:rPr lang="ko-KR" altLang="en-US" sz="1100" dirty="0">
                <a:solidFill>
                  <a:srgbClr val="0D6EFD"/>
                </a:solidFill>
              </a:rPr>
              <a:t>행사특이사항</a:t>
            </a:r>
          </a:p>
        </p:txBody>
      </p:sp>
      <p:sp>
        <p:nvSpPr>
          <p:cNvPr id="91" name="직사각형 90">
            <a:extLst>
              <a:ext uri="{FF2B5EF4-FFF2-40B4-BE49-F238E27FC236}">
                <a16:creationId xmlns:a16="http://schemas.microsoft.com/office/drawing/2014/main" id="{A093E023-F5FF-B404-98FE-93AE95A627C3}"/>
              </a:ext>
            </a:extLst>
          </p:cNvPr>
          <p:cNvSpPr/>
          <p:nvPr/>
        </p:nvSpPr>
        <p:spPr>
          <a:xfrm>
            <a:off x="375760" y="5567398"/>
            <a:ext cx="2495328" cy="684505"/>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900" dirty="0">
                <a:solidFill>
                  <a:schemeClr val="bg1">
                    <a:lumMod val="50000"/>
                  </a:schemeClr>
                </a:solidFill>
                <a:latin typeface="+mn-ea"/>
                <a:cs typeface="Segoe UI" panose="020B0502040204020203" pitchFamily="34" charset="0"/>
              </a:rPr>
              <a:t>수정이 불가합니다</a:t>
            </a:r>
            <a:r>
              <a:rPr lang="en-US" altLang="ko-KR" sz="900" dirty="0">
                <a:solidFill>
                  <a:schemeClr val="bg1">
                    <a:lumMod val="50000"/>
                  </a:schemeClr>
                </a:solidFill>
                <a:latin typeface="+mn-ea"/>
                <a:cs typeface="Segoe UI" panose="020B0502040204020203" pitchFamily="34" charset="0"/>
              </a:rPr>
              <a:t>. </a:t>
            </a:r>
            <a:r>
              <a:rPr lang="ko-KR" altLang="en-US" sz="900" dirty="0">
                <a:solidFill>
                  <a:schemeClr val="bg1">
                    <a:lumMod val="50000"/>
                  </a:schemeClr>
                </a:solidFill>
                <a:latin typeface="+mn-ea"/>
                <a:cs typeface="Segoe UI" panose="020B0502040204020203" pitchFamily="34" charset="0"/>
              </a:rPr>
              <a:t>근무일지를 확인해주세요</a:t>
            </a:r>
            <a:r>
              <a:rPr lang="en-US" altLang="ko-KR" sz="900" dirty="0">
                <a:solidFill>
                  <a:schemeClr val="bg1">
                    <a:lumMod val="50000"/>
                  </a:schemeClr>
                </a:solidFill>
                <a:latin typeface="+mn-ea"/>
                <a:cs typeface="Segoe UI" panose="020B0502040204020203" pitchFamily="34" charset="0"/>
              </a:rPr>
              <a:t>.</a:t>
            </a:r>
          </a:p>
        </p:txBody>
      </p:sp>
      <p:sp>
        <p:nvSpPr>
          <p:cNvPr id="2" name="직사각형 1">
            <a:extLst>
              <a:ext uri="{FF2B5EF4-FFF2-40B4-BE49-F238E27FC236}">
                <a16:creationId xmlns:a16="http://schemas.microsoft.com/office/drawing/2014/main" id="{C00381FA-62DA-DD7C-B490-805D5CED2B7F}"/>
              </a:ext>
            </a:extLst>
          </p:cNvPr>
          <p:cNvSpPr/>
          <p:nvPr/>
        </p:nvSpPr>
        <p:spPr>
          <a:xfrm>
            <a:off x="3008495" y="5567398"/>
            <a:ext cx="2495328" cy="684505"/>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900" dirty="0">
                <a:solidFill>
                  <a:schemeClr val="bg1">
                    <a:lumMod val="50000"/>
                  </a:schemeClr>
                </a:solidFill>
                <a:latin typeface="+mn-ea"/>
                <a:cs typeface="Segoe UI" panose="020B0502040204020203" pitchFamily="34" charset="0"/>
              </a:rPr>
              <a:t>수정이 불가합니다</a:t>
            </a:r>
            <a:r>
              <a:rPr lang="en-US" altLang="ko-KR" sz="900" dirty="0">
                <a:solidFill>
                  <a:schemeClr val="bg1">
                    <a:lumMod val="50000"/>
                  </a:schemeClr>
                </a:solidFill>
                <a:latin typeface="+mn-ea"/>
                <a:cs typeface="Segoe UI" panose="020B0502040204020203" pitchFamily="34" charset="0"/>
              </a:rPr>
              <a:t>. </a:t>
            </a:r>
            <a:r>
              <a:rPr lang="ko-KR" altLang="en-US" sz="900" dirty="0">
                <a:solidFill>
                  <a:schemeClr val="bg1">
                    <a:lumMod val="50000"/>
                  </a:schemeClr>
                </a:solidFill>
                <a:latin typeface="+mn-ea"/>
                <a:cs typeface="Segoe UI" panose="020B0502040204020203" pitchFamily="34" charset="0"/>
              </a:rPr>
              <a:t>근무일지를 확인해주세요</a:t>
            </a:r>
            <a:r>
              <a:rPr lang="en-US" altLang="ko-KR" sz="900" dirty="0">
                <a:solidFill>
                  <a:schemeClr val="bg1">
                    <a:lumMod val="50000"/>
                  </a:schemeClr>
                </a:solidFill>
                <a:latin typeface="+mn-ea"/>
                <a:cs typeface="Segoe UI" panose="020B0502040204020203" pitchFamily="34" charset="0"/>
              </a:rPr>
              <a:t>.</a:t>
            </a:r>
          </a:p>
        </p:txBody>
      </p:sp>
      <p:sp>
        <p:nvSpPr>
          <p:cNvPr id="3" name="직사각형 2">
            <a:extLst>
              <a:ext uri="{FF2B5EF4-FFF2-40B4-BE49-F238E27FC236}">
                <a16:creationId xmlns:a16="http://schemas.microsoft.com/office/drawing/2014/main" id="{BE03131C-FCA6-C476-5086-16116D055AE9}"/>
              </a:ext>
            </a:extLst>
          </p:cNvPr>
          <p:cNvSpPr/>
          <p:nvPr/>
        </p:nvSpPr>
        <p:spPr>
          <a:xfrm>
            <a:off x="5727147" y="5567398"/>
            <a:ext cx="2495328" cy="684505"/>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900" dirty="0">
                <a:solidFill>
                  <a:schemeClr val="bg1">
                    <a:lumMod val="50000"/>
                  </a:schemeClr>
                </a:solidFill>
                <a:latin typeface="+mn-ea"/>
                <a:cs typeface="Segoe UI" panose="020B0502040204020203" pitchFamily="34" charset="0"/>
              </a:rPr>
              <a:t>수정이 불가합니다</a:t>
            </a:r>
            <a:r>
              <a:rPr lang="en-US" altLang="ko-KR" sz="900" dirty="0">
                <a:solidFill>
                  <a:schemeClr val="bg1">
                    <a:lumMod val="50000"/>
                  </a:schemeClr>
                </a:solidFill>
                <a:latin typeface="+mn-ea"/>
                <a:cs typeface="Segoe UI" panose="020B0502040204020203" pitchFamily="34" charset="0"/>
              </a:rPr>
              <a:t>. </a:t>
            </a:r>
            <a:r>
              <a:rPr lang="ko-KR" altLang="en-US" sz="900" dirty="0">
                <a:solidFill>
                  <a:schemeClr val="bg1">
                    <a:lumMod val="50000"/>
                  </a:schemeClr>
                </a:solidFill>
                <a:latin typeface="+mn-ea"/>
                <a:cs typeface="Segoe UI" panose="020B0502040204020203" pitchFamily="34" charset="0"/>
              </a:rPr>
              <a:t>근무일지를 확인해주세요</a:t>
            </a:r>
            <a:r>
              <a:rPr lang="en-US" altLang="ko-KR" sz="900" dirty="0">
                <a:solidFill>
                  <a:schemeClr val="bg1">
                    <a:lumMod val="50000"/>
                  </a:schemeClr>
                </a:solidFill>
                <a:latin typeface="+mn-ea"/>
                <a:cs typeface="Segoe UI" panose="020B0502040204020203" pitchFamily="34" charset="0"/>
              </a:rPr>
              <a:t>.</a:t>
            </a:r>
          </a:p>
        </p:txBody>
      </p:sp>
      <p:sp>
        <p:nvSpPr>
          <p:cNvPr id="4" name="TextBox 3">
            <a:extLst>
              <a:ext uri="{FF2B5EF4-FFF2-40B4-BE49-F238E27FC236}">
                <a16:creationId xmlns:a16="http://schemas.microsoft.com/office/drawing/2014/main" id="{5DF0A1F5-BD18-1096-81DA-5A7FEACDE97D}"/>
              </a:ext>
            </a:extLst>
          </p:cNvPr>
          <p:cNvSpPr txBox="1"/>
          <p:nvPr/>
        </p:nvSpPr>
        <p:spPr>
          <a:xfrm>
            <a:off x="2074009" y="5351905"/>
            <a:ext cx="875561" cy="200055"/>
          </a:xfrm>
          <a:prstGeom prst="rect">
            <a:avLst/>
          </a:prstGeom>
          <a:noFill/>
        </p:spPr>
        <p:txBody>
          <a:bodyPr wrap="none" rtlCol="0">
            <a:spAutoFit/>
          </a:bodyPr>
          <a:lstStyle/>
          <a:p>
            <a:r>
              <a:rPr lang="en-US" altLang="ko-KR" sz="700" dirty="0"/>
              <a:t>2022.12.29 12:31</a:t>
            </a:r>
            <a:endParaRPr lang="ko-KR" altLang="en-US" sz="700" dirty="0"/>
          </a:p>
        </p:txBody>
      </p:sp>
      <p:sp>
        <p:nvSpPr>
          <p:cNvPr id="5" name="TextBox 4">
            <a:extLst>
              <a:ext uri="{FF2B5EF4-FFF2-40B4-BE49-F238E27FC236}">
                <a16:creationId xmlns:a16="http://schemas.microsoft.com/office/drawing/2014/main" id="{F2BAF1E7-0FA7-1D94-B4E1-E7682222F983}"/>
              </a:ext>
            </a:extLst>
          </p:cNvPr>
          <p:cNvSpPr txBox="1"/>
          <p:nvPr/>
        </p:nvSpPr>
        <p:spPr>
          <a:xfrm>
            <a:off x="4706744" y="5351905"/>
            <a:ext cx="875561" cy="200055"/>
          </a:xfrm>
          <a:prstGeom prst="rect">
            <a:avLst/>
          </a:prstGeom>
          <a:noFill/>
        </p:spPr>
        <p:txBody>
          <a:bodyPr wrap="none" rtlCol="0">
            <a:spAutoFit/>
          </a:bodyPr>
          <a:lstStyle/>
          <a:p>
            <a:r>
              <a:rPr lang="en-US" altLang="ko-KR" sz="700" dirty="0"/>
              <a:t>2022.12.29 12:31</a:t>
            </a:r>
            <a:endParaRPr lang="ko-KR" altLang="en-US" sz="700" dirty="0"/>
          </a:p>
        </p:txBody>
      </p:sp>
      <p:sp>
        <p:nvSpPr>
          <p:cNvPr id="6" name="TextBox 5">
            <a:extLst>
              <a:ext uri="{FF2B5EF4-FFF2-40B4-BE49-F238E27FC236}">
                <a16:creationId xmlns:a16="http://schemas.microsoft.com/office/drawing/2014/main" id="{4996C060-45E1-1C62-AC8F-6256A2C45F42}"/>
              </a:ext>
            </a:extLst>
          </p:cNvPr>
          <p:cNvSpPr txBox="1"/>
          <p:nvPr/>
        </p:nvSpPr>
        <p:spPr>
          <a:xfrm>
            <a:off x="7474492" y="5351905"/>
            <a:ext cx="875561" cy="200055"/>
          </a:xfrm>
          <a:prstGeom prst="rect">
            <a:avLst/>
          </a:prstGeom>
          <a:noFill/>
        </p:spPr>
        <p:txBody>
          <a:bodyPr wrap="none" rtlCol="0">
            <a:spAutoFit/>
          </a:bodyPr>
          <a:lstStyle/>
          <a:p>
            <a:r>
              <a:rPr lang="en-US" altLang="ko-KR" sz="700" dirty="0"/>
              <a:t>2022.12.29 12:31</a:t>
            </a:r>
            <a:endParaRPr lang="ko-KR" altLang="en-US" sz="700" dirty="0"/>
          </a:p>
        </p:txBody>
      </p:sp>
      <p:cxnSp>
        <p:nvCxnSpPr>
          <p:cNvPr id="23" name="직선 연결선 22">
            <a:extLst>
              <a:ext uri="{FF2B5EF4-FFF2-40B4-BE49-F238E27FC236}">
                <a16:creationId xmlns:a16="http://schemas.microsoft.com/office/drawing/2014/main" id="{C4EAB019-F7C3-0555-35C0-0A9F0EE74DA4}"/>
              </a:ext>
            </a:extLst>
          </p:cNvPr>
          <p:cNvCxnSpPr/>
          <p:nvPr/>
        </p:nvCxnSpPr>
        <p:spPr>
          <a:xfrm>
            <a:off x="351692" y="1612062"/>
            <a:ext cx="908074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직선 연결선 26">
            <a:extLst>
              <a:ext uri="{FF2B5EF4-FFF2-40B4-BE49-F238E27FC236}">
                <a16:creationId xmlns:a16="http://schemas.microsoft.com/office/drawing/2014/main" id="{5862403A-A9FA-0532-8056-3058D47DF110}"/>
              </a:ext>
            </a:extLst>
          </p:cNvPr>
          <p:cNvCxnSpPr>
            <a:cxnSpLocks/>
          </p:cNvCxnSpPr>
          <p:nvPr/>
        </p:nvCxnSpPr>
        <p:spPr>
          <a:xfrm>
            <a:off x="351692" y="3582011"/>
            <a:ext cx="43369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직선 연결선 28">
            <a:extLst>
              <a:ext uri="{FF2B5EF4-FFF2-40B4-BE49-F238E27FC236}">
                <a16:creationId xmlns:a16="http://schemas.microsoft.com/office/drawing/2014/main" id="{A48513C0-5D64-A7B6-C9F3-21F3068958FA}"/>
              </a:ext>
            </a:extLst>
          </p:cNvPr>
          <p:cNvCxnSpPr>
            <a:cxnSpLocks/>
          </p:cNvCxnSpPr>
          <p:nvPr/>
        </p:nvCxnSpPr>
        <p:spPr>
          <a:xfrm>
            <a:off x="5193717" y="3582011"/>
            <a:ext cx="43369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직선 연결선 29">
            <a:extLst>
              <a:ext uri="{FF2B5EF4-FFF2-40B4-BE49-F238E27FC236}">
                <a16:creationId xmlns:a16="http://schemas.microsoft.com/office/drawing/2014/main" id="{CC7A9B3E-4ACD-A16D-0C0C-C16FE3CD375C}"/>
              </a:ext>
            </a:extLst>
          </p:cNvPr>
          <p:cNvCxnSpPr>
            <a:cxnSpLocks/>
          </p:cNvCxnSpPr>
          <p:nvPr/>
        </p:nvCxnSpPr>
        <p:spPr>
          <a:xfrm>
            <a:off x="333282" y="5238978"/>
            <a:ext cx="9056195"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635D0E08-8274-C449-6FD4-0F6DFC5686DB}"/>
              </a:ext>
            </a:extLst>
          </p:cNvPr>
          <p:cNvSpPr txBox="1"/>
          <p:nvPr/>
        </p:nvSpPr>
        <p:spPr>
          <a:xfrm>
            <a:off x="2641671" y="610519"/>
            <a:ext cx="646331" cy="276999"/>
          </a:xfrm>
          <a:prstGeom prst="rect">
            <a:avLst/>
          </a:prstGeom>
          <a:noFill/>
        </p:spPr>
        <p:txBody>
          <a:bodyPr wrap="none" rtlCol="0">
            <a:spAutoFit/>
          </a:bodyPr>
          <a:lstStyle/>
          <a:p>
            <a:pPr algn="ctr"/>
            <a:r>
              <a:rPr lang="ko-KR" altLang="en-US" sz="1200" dirty="0">
                <a:solidFill>
                  <a:schemeClr val="bg1">
                    <a:lumMod val="50000"/>
                  </a:schemeClr>
                </a:solidFill>
              </a:rPr>
              <a:t>도우미</a:t>
            </a:r>
          </a:p>
        </p:txBody>
      </p:sp>
      <p:sp>
        <p:nvSpPr>
          <p:cNvPr id="53" name="TextBox 52">
            <a:extLst>
              <a:ext uri="{FF2B5EF4-FFF2-40B4-BE49-F238E27FC236}">
                <a16:creationId xmlns:a16="http://schemas.microsoft.com/office/drawing/2014/main" id="{B196A31F-520D-5BDD-3DB4-BDF97E3F16FD}"/>
              </a:ext>
            </a:extLst>
          </p:cNvPr>
          <p:cNvSpPr txBox="1"/>
          <p:nvPr/>
        </p:nvSpPr>
        <p:spPr>
          <a:xfrm>
            <a:off x="3973970" y="604237"/>
            <a:ext cx="1107997" cy="276999"/>
          </a:xfrm>
          <a:prstGeom prst="rect">
            <a:avLst/>
          </a:prstGeom>
          <a:noFill/>
        </p:spPr>
        <p:txBody>
          <a:bodyPr wrap="none" rtlCol="0">
            <a:spAutoFit/>
          </a:bodyPr>
          <a:lstStyle/>
          <a:p>
            <a:pPr algn="ctr"/>
            <a:r>
              <a:rPr lang="ko-KR" altLang="en-US" sz="1200" dirty="0">
                <a:solidFill>
                  <a:srgbClr val="0D6EFD"/>
                </a:solidFill>
              </a:rPr>
              <a:t>행사특이사항</a:t>
            </a:r>
          </a:p>
        </p:txBody>
      </p:sp>
      <p:sp>
        <p:nvSpPr>
          <p:cNvPr id="54" name="TextBox 53">
            <a:extLst>
              <a:ext uri="{FF2B5EF4-FFF2-40B4-BE49-F238E27FC236}">
                <a16:creationId xmlns:a16="http://schemas.microsoft.com/office/drawing/2014/main" id="{8CF78046-8C80-A071-1A5C-E5C8D97F9534}"/>
              </a:ext>
            </a:extLst>
          </p:cNvPr>
          <p:cNvSpPr txBox="1"/>
          <p:nvPr/>
        </p:nvSpPr>
        <p:spPr>
          <a:xfrm>
            <a:off x="5660593" y="604605"/>
            <a:ext cx="1377300" cy="276999"/>
          </a:xfrm>
          <a:prstGeom prst="rect">
            <a:avLst/>
          </a:prstGeom>
          <a:noFill/>
        </p:spPr>
        <p:txBody>
          <a:bodyPr wrap="none" rtlCol="0">
            <a:spAutoFit/>
          </a:bodyPr>
          <a:lstStyle/>
          <a:p>
            <a:pPr algn="ctr"/>
            <a:r>
              <a:rPr lang="ko-KR" altLang="en-US" sz="1200" dirty="0">
                <a:solidFill>
                  <a:schemeClr val="bg1">
                    <a:lumMod val="50000"/>
                  </a:schemeClr>
                </a:solidFill>
              </a:rPr>
              <a:t>용품명세서</a:t>
            </a:r>
            <a:r>
              <a:rPr lang="en-US" altLang="ko-KR" sz="1200" dirty="0">
                <a:solidFill>
                  <a:schemeClr val="bg1">
                    <a:lumMod val="50000"/>
                  </a:schemeClr>
                </a:solidFill>
              </a:rPr>
              <a:t>(</a:t>
            </a:r>
            <a:r>
              <a:rPr lang="ko-KR" altLang="en-US" sz="1200" dirty="0">
                <a:solidFill>
                  <a:schemeClr val="bg1">
                    <a:lumMod val="50000"/>
                  </a:schemeClr>
                </a:solidFill>
              </a:rPr>
              <a:t>자체</a:t>
            </a:r>
            <a:r>
              <a:rPr lang="en-US" altLang="ko-KR" sz="1200" dirty="0">
                <a:solidFill>
                  <a:schemeClr val="bg1">
                    <a:lumMod val="50000"/>
                  </a:schemeClr>
                </a:solidFill>
              </a:rPr>
              <a:t>)</a:t>
            </a:r>
            <a:endParaRPr lang="ko-KR" altLang="en-US" sz="1200" dirty="0">
              <a:solidFill>
                <a:schemeClr val="bg1">
                  <a:lumMod val="50000"/>
                </a:schemeClr>
              </a:solidFill>
            </a:endParaRPr>
          </a:p>
        </p:txBody>
      </p:sp>
      <p:sp>
        <p:nvSpPr>
          <p:cNvPr id="55" name="TextBox 54">
            <a:extLst>
              <a:ext uri="{FF2B5EF4-FFF2-40B4-BE49-F238E27FC236}">
                <a16:creationId xmlns:a16="http://schemas.microsoft.com/office/drawing/2014/main" id="{5E0470FC-0BC9-3784-FDAE-8D1BAF3168F7}"/>
              </a:ext>
            </a:extLst>
          </p:cNvPr>
          <p:cNvSpPr txBox="1"/>
          <p:nvPr/>
        </p:nvSpPr>
        <p:spPr>
          <a:xfrm>
            <a:off x="7688556" y="610519"/>
            <a:ext cx="800219" cy="276999"/>
          </a:xfrm>
          <a:prstGeom prst="rect">
            <a:avLst/>
          </a:prstGeom>
          <a:noFill/>
        </p:spPr>
        <p:txBody>
          <a:bodyPr wrap="none" rtlCol="0">
            <a:spAutoFit/>
          </a:bodyPr>
          <a:lstStyle/>
          <a:p>
            <a:pPr algn="ctr"/>
            <a:r>
              <a:rPr lang="ko-KR" altLang="en-US" sz="1200" dirty="0" smtClean="0">
                <a:solidFill>
                  <a:schemeClr val="bg1">
                    <a:lumMod val="50000"/>
                  </a:schemeClr>
                </a:solidFill>
              </a:rPr>
              <a:t>정산내역</a:t>
            </a:r>
            <a:endParaRPr lang="ko-KR" altLang="en-US" sz="1200" dirty="0">
              <a:solidFill>
                <a:schemeClr val="bg1">
                  <a:lumMod val="50000"/>
                </a:schemeClr>
              </a:solidFill>
            </a:endParaRPr>
          </a:p>
        </p:txBody>
      </p:sp>
      <p:cxnSp>
        <p:nvCxnSpPr>
          <p:cNvPr id="56" name="직선 연결선 55">
            <a:extLst>
              <a:ext uri="{FF2B5EF4-FFF2-40B4-BE49-F238E27FC236}">
                <a16:creationId xmlns:a16="http://schemas.microsoft.com/office/drawing/2014/main" id="{F931FE9F-EFDC-35FD-2AFF-A50767CDE151}"/>
              </a:ext>
            </a:extLst>
          </p:cNvPr>
          <p:cNvCxnSpPr>
            <a:cxnSpLocks/>
          </p:cNvCxnSpPr>
          <p:nvPr/>
        </p:nvCxnSpPr>
        <p:spPr>
          <a:xfrm>
            <a:off x="543564" y="944429"/>
            <a:ext cx="844207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57" name="TextBox 56">
            <a:extLst>
              <a:ext uri="{FF2B5EF4-FFF2-40B4-BE49-F238E27FC236}">
                <a16:creationId xmlns:a16="http://schemas.microsoft.com/office/drawing/2014/main" id="{283C91FE-F1FB-C1A3-45C7-171D20CB6226}"/>
              </a:ext>
            </a:extLst>
          </p:cNvPr>
          <p:cNvSpPr txBox="1"/>
          <p:nvPr/>
        </p:nvSpPr>
        <p:spPr>
          <a:xfrm>
            <a:off x="534447" y="604238"/>
            <a:ext cx="1531189" cy="276999"/>
          </a:xfrm>
          <a:prstGeom prst="rect">
            <a:avLst/>
          </a:prstGeom>
          <a:noFill/>
        </p:spPr>
        <p:txBody>
          <a:bodyPr wrap="none" rtlCol="0">
            <a:spAutoFit/>
          </a:bodyPr>
          <a:lstStyle/>
          <a:p>
            <a:pPr algn="ctr"/>
            <a:r>
              <a:rPr lang="ko-KR" altLang="en-US" sz="1200" dirty="0" smtClean="0">
                <a:solidFill>
                  <a:schemeClr val="bg1">
                    <a:lumMod val="50000"/>
                  </a:schemeClr>
                </a:solidFill>
              </a:rPr>
              <a:t>기본제공비용</a:t>
            </a:r>
            <a:r>
              <a:rPr lang="en-US" altLang="ko-KR" sz="1200" dirty="0" smtClean="0">
                <a:solidFill>
                  <a:schemeClr val="bg1">
                    <a:lumMod val="50000"/>
                  </a:schemeClr>
                </a:solidFill>
              </a:rPr>
              <a:t>(</a:t>
            </a:r>
            <a:r>
              <a:rPr lang="ko-KR" altLang="en-US" sz="1200" dirty="0" smtClean="0">
                <a:solidFill>
                  <a:schemeClr val="bg1">
                    <a:lumMod val="50000"/>
                  </a:schemeClr>
                </a:solidFill>
              </a:rPr>
              <a:t>구입</a:t>
            </a:r>
            <a:r>
              <a:rPr lang="en-US" altLang="ko-KR" sz="1200" dirty="0" smtClean="0">
                <a:solidFill>
                  <a:schemeClr val="bg1">
                    <a:lumMod val="50000"/>
                  </a:schemeClr>
                </a:solidFill>
              </a:rPr>
              <a:t>)</a:t>
            </a:r>
            <a:endParaRPr lang="ko-KR" altLang="en-US" sz="1200" dirty="0">
              <a:solidFill>
                <a:schemeClr val="bg1">
                  <a:lumMod val="50000"/>
                </a:schemeClr>
              </a:solidFill>
            </a:endParaRPr>
          </a:p>
        </p:txBody>
      </p:sp>
      <p:cxnSp>
        <p:nvCxnSpPr>
          <p:cNvPr id="58" name="직선 연결선 57">
            <a:extLst>
              <a:ext uri="{FF2B5EF4-FFF2-40B4-BE49-F238E27FC236}">
                <a16:creationId xmlns:a16="http://schemas.microsoft.com/office/drawing/2014/main" id="{D7B44583-35FE-BAF6-3954-C6C92822E5AA}"/>
              </a:ext>
            </a:extLst>
          </p:cNvPr>
          <p:cNvCxnSpPr>
            <a:cxnSpLocks/>
          </p:cNvCxnSpPr>
          <p:nvPr/>
        </p:nvCxnSpPr>
        <p:spPr>
          <a:xfrm>
            <a:off x="3832735" y="944429"/>
            <a:ext cx="1478161"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68" name="사각형: 둥근 모서리 35">
            <a:extLst>
              <a:ext uri="{FF2B5EF4-FFF2-40B4-BE49-F238E27FC236}">
                <a16:creationId xmlns:a16="http://schemas.microsoft.com/office/drawing/2014/main" id="{327488EB-0C8D-7176-DDE6-E7A02EF7AB99}"/>
              </a:ext>
            </a:extLst>
          </p:cNvPr>
          <p:cNvSpPr/>
          <p:nvPr/>
        </p:nvSpPr>
        <p:spPr>
          <a:xfrm>
            <a:off x="8211837" y="6460983"/>
            <a:ext cx="1389192"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TextBox 69">
            <a:extLst>
              <a:ext uri="{FF2B5EF4-FFF2-40B4-BE49-F238E27FC236}">
                <a16:creationId xmlns:a16="http://schemas.microsoft.com/office/drawing/2014/main" id="{7817B375-8F86-0253-89C8-74A2198A65A5}"/>
              </a:ext>
            </a:extLst>
          </p:cNvPr>
          <p:cNvSpPr txBox="1"/>
          <p:nvPr/>
        </p:nvSpPr>
        <p:spPr>
          <a:xfrm>
            <a:off x="8464008" y="6510145"/>
            <a:ext cx="1137021" cy="246221"/>
          </a:xfrm>
          <a:prstGeom prst="rect">
            <a:avLst/>
          </a:prstGeom>
          <a:noFill/>
        </p:spPr>
        <p:txBody>
          <a:bodyPr wrap="square" rtlCol="0">
            <a:spAutoFit/>
          </a:bodyPr>
          <a:lstStyle/>
          <a:p>
            <a:r>
              <a:rPr lang="ko-KR" altLang="en-US" sz="1000" dirty="0" smtClean="0">
                <a:solidFill>
                  <a:schemeClr val="bg1"/>
                </a:solidFill>
              </a:rPr>
              <a:t>현금영수증 발행</a:t>
            </a:r>
            <a:endParaRPr lang="ko-KR" altLang="en-US" sz="1000" dirty="0">
              <a:solidFill>
                <a:schemeClr val="bg1"/>
              </a:solidFill>
            </a:endParaRPr>
          </a:p>
        </p:txBody>
      </p:sp>
      <p:grpSp>
        <p:nvGrpSpPr>
          <p:cNvPr id="7" name="그룹 6"/>
          <p:cNvGrpSpPr/>
          <p:nvPr/>
        </p:nvGrpSpPr>
        <p:grpSpPr>
          <a:xfrm>
            <a:off x="8253478" y="6509367"/>
            <a:ext cx="246158" cy="246158"/>
            <a:chOff x="8645913" y="6529075"/>
            <a:chExt cx="246158" cy="246158"/>
          </a:xfrm>
        </p:grpSpPr>
        <p:sp>
          <p:nvSpPr>
            <p:cNvPr id="69" name="타원 68">
              <a:extLst>
                <a:ext uri="{FF2B5EF4-FFF2-40B4-BE49-F238E27FC236}">
                  <a16:creationId xmlns:a16="http://schemas.microsoft.com/office/drawing/2014/main" id="{3637D538-D9B5-8C88-18DD-2A133C8F80D3}"/>
                </a:ext>
              </a:extLst>
            </p:cNvPr>
            <p:cNvSpPr/>
            <p:nvPr/>
          </p:nvSpPr>
          <p:spPr>
            <a:xfrm>
              <a:off x="8645913" y="6529075"/>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Accept">
              <a:extLst>
                <a:ext uri="{FF2B5EF4-FFF2-40B4-BE49-F238E27FC236}">
                  <a16:creationId xmlns:a16="http://schemas.microsoft.com/office/drawing/2014/main" id="{B4C26B16-72E4-0ADF-1FA3-F79B465B1914}"/>
                </a:ext>
              </a:extLst>
            </p:cNvPr>
            <p:cNvSpPr>
              <a:spLocks noChangeAspect="1"/>
            </p:cNvSpPr>
            <p:nvPr/>
          </p:nvSpPr>
          <p:spPr bwMode="auto">
            <a:xfrm>
              <a:off x="8698747" y="6570049"/>
              <a:ext cx="127000" cy="122237"/>
            </a:xfrm>
            <a:custGeom>
              <a:avLst/>
              <a:gdLst>
                <a:gd name="T0" fmla="*/ 1065 w 1098"/>
                <a:gd name="T1" fmla="*/ 84 h 1055"/>
                <a:gd name="T2" fmla="*/ 967 w 1098"/>
                <a:gd name="T3" fmla="*/ 18 h 1055"/>
                <a:gd name="T4" fmla="*/ 885 w 1098"/>
                <a:gd name="T5" fmla="*/ 33 h 1055"/>
                <a:gd name="T6" fmla="*/ 408 w 1098"/>
                <a:gd name="T7" fmla="*/ 737 h 1055"/>
                <a:gd name="T8" fmla="*/ 189 w 1098"/>
                <a:gd name="T9" fmla="*/ 518 h 1055"/>
                <a:gd name="T10" fmla="*/ 106 w 1098"/>
                <a:gd name="T11" fmla="*/ 518 h 1055"/>
                <a:gd name="T12" fmla="*/ 23 w 1098"/>
                <a:gd name="T13" fmla="*/ 601 h 1055"/>
                <a:gd name="T14" fmla="*/ 23 w 1098"/>
                <a:gd name="T15" fmla="*/ 684 h 1055"/>
                <a:gd name="T16" fmla="*/ 360 w 1098"/>
                <a:gd name="T17" fmla="*/ 1021 h 1055"/>
                <a:gd name="T18" fmla="*/ 435 w 1098"/>
                <a:gd name="T19" fmla="*/ 1055 h 1055"/>
                <a:gd name="T20" fmla="*/ 506 w 1098"/>
                <a:gd name="T21" fmla="*/ 1013 h 1055"/>
                <a:gd name="T22" fmla="*/ 1080 w 1098"/>
                <a:gd name="T23" fmla="*/ 166 h 1055"/>
                <a:gd name="T24" fmla="*/ 1065 w 1098"/>
                <a:gd name="T25" fmla="*/ 84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055">
                  <a:moveTo>
                    <a:pt x="1065" y="84"/>
                  </a:moveTo>
                  <a:lnTo>
                    <a:pt x="967" y="18"/>
                  </a:lnTo>
                  <a:cubicBezTo>
                    <a:pt x="940" y="0"/>
                    <a:pt x="904" y="7"/>
                    <a:pt x="885" y="33"/>
                  </a:cubicBezTo>
                  <a:lnTo>
                    <a:pt x="408" y="737"/>
                  </a:lnTo>
                  <a:lnTo>
                    <a:pt x="189" y="518"/>
                  </a:lnTo>
                  <a:cubicBezTo>
                    <a:pt x="166" y="495"/>
                    <a:pt x="129" y="495"/>
                    <a:pt x="106" y="518"/>
                  </a:cubicBezTo>
                  <a:lnTo>
                    <a:pt x="23" y="601"/>
                  </a:lnTo>
                  <a:cubicBezTo>
                    <a:pt x="0" y="624"/>
                    <a:pt x="0" y="661"/>
                    <a:pt x="23" y="684"/>
                  </a:cubicBezTo>
                  <a:lnTo>
                    <a:pt x="360" y="1021"/>
                  </a:lnTo>
                  <a:cubicBezTo>
                    <a:pt x="379" y="1040"/>
                    <a:pt x="408" y="1055"/>
                    <a:pt x="435" y="1055"/>
                  </a:cubicBezTo>
                  <a:cubicBezTo>
                    <a:pt x="462" y="1055"/>
                    <a:pt x="489" y="1038"/>
                    <a:pt x="506" y="1013"/>
                  </a:cubicBezTo>
                  <a:lnTo>
                    <a:pt x="1080" y="166"/>
                  </a:lnTo>
                  <a:cubicBezTo>
                    <a:pt x="1098" y="139"/>
                    <a:pt x="1091" y="102"/>
                    <a:pt x="1065" y="84"/>
                  </a:cubicBez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79" name="직사각형 78">
            <a:extLst>
              <a:ext uri="{FF2B5EF4-FFF2-40B4-BE49-F238E27FC236}">
                <a16:creationId xmlns:a16="http://schemas.microsoft.com/office/drawing/2014/main" id="{B143E379-BDD8-A483-036C-3497B97858D0}"/>
              </a:ext>
            </a:extLst>
          </p:cNvPr>
          <p:cNvSpPr/>
          <p:nvPr/>
        </p:nvSpPr>
        <p:spPr>
          <a:xfrm>
            <a:off x="8211837" y="6380031"/>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Tree>
    <p:extLst>
      <p:ext uri="{BB962C8B-B14F-4D97-AF65-F5344CB8AC3E}">
        <p14:creationId xmlns:p14="http://schemas.microsoft.com/office/powerpoint/2010/main" val="2943555876"/>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lstStyle/>
          <a:p>
            <a:r>
              <a:rPr lang="en-US" altLang="ko-KR" dirty="0"/>
              <a:t>-</a:t>
            </a:r>
            <a:endParaRPr lang="ko-KR" altLang="en-US" dirty="0"/>
          </a:p>
        </p:txBody>
      </p:sp>
      <p:sp>
        <p:nvSpPr>
          <p:cNvPr id="16" name="텍스트 개체 틀 15"/>
          <p:cNvSpPr>
            <a:spLocks noGrp="1"/>
          </p:cNvSpPr>
          <p:nvPr>
            <p:ph type="body" sz="quarter" idx="12"/>
          </p:nvPr>
        </p:nvSpPr>
        <p:spPr/>
        <p:txBody>
          <a:bodyPr/>
          <a:lstStyle/>
          <a:p>
            <a:r>
              <a:rPr lang="ko-KR" altLang="en-US" dirty="0" smtClean="0"/>
              <a:t>현금영수증 발행 모달</a:t>
            </a:r>
            <a:endParaRPr lang="ko-KR" altLang="en-US" dirty="0"/>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당사정산</a:t>
            </a:r>
          </a:p>
        </p:txBody>
      </p:sp>
      <p:sp>
        <p:nvSpPr>
          <p:cNvPr id="7" name="Border">
            <a:extLst>
              <a:ext uri="{FF2B5EF4-FFF2-40B4-BE49-F238E27FC236}">
                <a16:creationId xmlns:a16="http://schemas.microsoft.com/office/drawing/2014/main" id="{2974E026-62E0-8EB9-05C8-FAB641E50BF5}"/>
              </a:ext>
            </a:extLst>
          </p:cNvPr>
          <p:cNvSpPr/>
          <p:nvPr/>
        </p:nvSpPr>
        <p:spPr>
          <a:xfrm>
            <a:off x="2487236" y="1074116"/>
            <a:ext cx="4768895" cy="4758919"/>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smtClean="0">
                <a:solidFill>
                  <a:srgbClr val="5F5F5F"/>
                </a:solidFill>
                <a:latin typeface="Segoe UI" panose="020B0502040204020203" pitchFamily="34" charset="0"/>
                <a:cs typeface="Segoe UI" panose="020B0502040204020203" pitchFamily="34" charset="0"/>
              </a:rPr>
              <a:t>현금영수증 발행</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B3C4CC26-7E4B-7B46-B2E5-67CE61040631}"/>
              </a:ext>
            </a:extLst>
          </p:cNvPr>
          <p:cNvCxnSpPr/>
          <p:nvPr/>
        </p:nvCxnSpPr>
        <p:spPr>
          <a:xfrm>
            <a:off x="2490035" y="5202372"/>
            <a:ext cx="476609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6946963" y="1316785"/>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232393661"/>
              </p:ext>
            </p:extLst>
          </p:nvPr>
        </p:nvGraphicFramePr>
        <p:xfrm>
          <a:off x="9686549" y="526664"/>
          <a:ext cx="2505451" cy="4122265"/>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협력업체</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추가 모달창 팝업</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결제 구분 기본 값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추가 매출 </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과세방법</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과세금액</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비과세금액</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hidden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필드로 대체</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과세 방법은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default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값인 비과세로 </a:t>
                      </a:r>
                      <a:r>
                        <a:rPr kumimoji="1" lang="en-US" altLang="ko-KR"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db</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에 넘기면 됨</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과세 금액과 비과세 금액은 결제 금액을 입력하면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Script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로 계산해서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hidden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필드로 넣어 </a:t>
                      </a:r>
                      <a:r>
                        <a:rPr kumimoji="1" lang="en-US" altLang="ko-KR"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db</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에 입력</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중복으로 삭제</a:t>
                      </a: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9" name="Button">
            <a:extLst>
              <a:ext uri="{FF2B5EF4-FFF2-40B4-BE49-F238E27FC236}">
                <a16:creationId xmlns:a16="http://schemas.microsoft.com/office/drawing/2014/main" id="{44A2273B-E28B-6EAE-C673-4F4CD8FEF39A}"/>
              </a:ext>
            </a:extLst>
          </p:cNvPr>
          <p:cNvSpPr/>
          <p:nvPr/>
        </p:nvSpPr>
        <p:spPr>
          <a:xfrm>
            <a:off x="5957692" y="5378099"/>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cxnSp>
        <p:nvCxnSpPr>
          <p:cNvPr id="34" name="Separator">
            <a:extLst>
              <a:ext uri="{FF2B5EF4-FFF2-40B4-BE49-F238E27FC236}">
                <a16:creationId xmlns:a16="http://schemas.microsoft.com/office/drawing/2014/main" id="{9BC15299-4C47-1F76-4362-D69FEA51F7BB}"/>
              </a:ext>
            </a:extLst>
          </p:cNvPr>
          <p:cNvCxnSpPr/>
          <p:nvPr/>
        </p:nvCxnSpPr>
        <p:spPr>
          <a:xfrm>
            <a:off x="2487235" y="1653097"/>
            <a:ext cx="4768896"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9" name="직사각형 18">
            <a:extLst>
              <a:ext uri="{FF2B5EF4-FFF2-40B4-BE49-F238E27FC236}">
                <a16:creationId xmlns:a16="http://schemas.microsoft.com/office/drawing/2014/main" id="{80729E40-8143-AA5B-9AD7-84ED6EBE069B}"/>
              </a:ext>
            </a:extLst>
          </p:cNvPr>
          <p:cNvSpPr/>
          <p:nvPr/>
        </p:nvSpPr>
        <p:spPr>
          <a:xfrm>
            <a:off x="2655287" y="1891459"/>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0" name="TextBox 19">
            <a:extLst>
              <a:ext uri="{FF2B5EF4-FFF2-40B4-BE49-F238E27FC236}">
                <a16:creationId xmlns:a16="http://schemas.microsoft.com/office/drawing/2014/main" id="{D831C4F6-0D9F-CC59-ADD2-0DA4F413EA31}"/>
              </a:ext>
            </a:extLst>
          </p:cNvPr>
          <p:cNvSpPr txBox="1"/>
          <p:nvPr/>
        </p:nvSpPr>
        <p:spPr>
          <a:xfrm>
            <a:off x="2697021" y="1818312"/>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수신번호</a:t>
            </a:r>
            <a:endParaRPr lang="en-US" altLang="ko-KR" sz="800">
              <a:latin typeface="+mn-ea"/>
            </a:endParaRPr>
          </a:p>
        </p:txBody>
      </p:sp>
      <p:sp>
        <p:nvSpPr>
          <p:cNvPr id="21" name="직사각형 20">
            <a:extLst>
              <a:ext uri="{FF2B5EF4-FFF2-40B4-BE49-F238E27FC236}">
                <a16:creationId xmlns:a16="http://schemas.microsoft.com/office/drawing/2014/main" id="{6F363694-5D20-8669-7610-17D9D37CA940}"/>
              </a:ext>
            </a:extLst>
          </p:cNvPr>
          <p:cNvSpPr/>
          <p:nvPr/>
        </p:nvSpPr>
        <p:spPr>
          <a:xfrm>
            <a:off x="4931956" y="1891459"/>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2" name="TextBox 21">
            <a:extLst>
              <a:ext uri="{FF2B5EF4-FFF2-40B4-BE49-F238E27FC236}">
                <a16:creationId xmlns:a16="http://schemas.microsoft.com/office/drawing/2014/main" id="{8520AB32-57A5-3114-2A6C-531EF56371EF}"/>
              </a:ext>
            </a:extLst>
          </p:cNvPr>
          <p:cNvSpPr txBox="1"/>
          <p:nvPr/>
        </p:nvSpPr>
        <p:spPr>
          <a:xfrm>
            <a:off x="4973690" y="1818312"/>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err="1" smtClean="0">
                <a:latin typeface="+mn-ea"/>
              </a:rPr>
              <a:t>결제구분</a:t>
            </a:r>
            <a:endParaRPr lang="en-US" altLang="ko-KR" sz="800" dirty="0">
              <a:latin typeface="+mn-ea"/>
            </a:endParaRPr>
          </a:p>
        </p:txBody>
      </p:sp>
      <p:sp>
        <p:nvSpPr>
          <p:cNvPr id="23"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603B7CD3-F1D9-9722-B6A4-1775A9F0F174}"/>
              </a:ext>
            </a:extLst>
          </p:cNvPr>
          <p:cNvSpPr>
            <a:spLocks/>
          </p:cNvSpPr>
          <p:nvPr>
            <p:custDataLst>
              <p:tags r:id="rId1"/>
            </p:custDataLst>
          </p:nvPr>
        </p:nvSpPr>
        <p:spPr bwMode="auto">
          <a:xfrm>
            <a:off x="6859917" y="2009278"/>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24" name="직사각형 23">
            <a:extLst>
              <a:ext uri="{FF2B5EF4-FFF2-40B4-BE49-F238E27FC236}">
                <a16:creationId xmlns:a16="http://schemas.microsoft.com/office/drawing/2014/main" id="{D4A18EC8-B148-8B87-655E-FFA11A9C3BC4}"/>
              </a:ext>
            </a:extLst>
          </p:cNvPr>
          <p:cNvSpPr/>
          <p:nvPr/>
        </p:nvSpPr>
        <p:spPr>
          <a:xfrm>
            <a:off x="2661243" y="3572133"/>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25" name="TextBox 24">
            <a:extLst>
              <a:ext uri="{FF2B5EF4-FFF2-40B4-BE49-F238E27FC236}">
                <a16:creationId xmlns:a16="http://schemas.microsoft.com/office/drawing/2014/main" id="{49FC4EAD-B374-FF0D-05F6-7E3977B778BD}"/>
              </a:ext>
            </a:extLst>
          </p:cNvPr>
          <p:cNvSpPr txBox="1"/>
          <p:nvPr/>
        </p:nvSpPr>
        <p:spPr>
          <a:xfrm>
            <a:off x="2702977" y="3498986"/>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발급구분</a:t>
            </a:r>
            <a:endParaRPr lang="en-US" altLang="ko-KR" sz="800">
              <a:latin typeface="+mn-ea"/>
            </a:endParaRPr>
          </a:p>
        </p:txBody>
      </p:sp>
      <p:sp>
        <p:nvSpPr>
          <p:cNvPr id="26"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14168206-0E2D-3859-2894-AA40C93C9C55}"/>
              </a:ext>
            </a:extLst>
          </p:cNvPr>
          <p:cNvSpPr>
            <a:spLocks/>
          </p:cNvSpPr>
          <p:nvPr>
            <p:custDataLst>
              <p:tags r:id="rId2"/>
            </p:custDataLst>
          </p:nvPr>
        </p:nvSpPr>
        <p:spPr bwMode="auto">
          <a:xfrm>
            <a:off x="4589204" y="3689952"/>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30" name="직사각형 29">
            <a:extLst>
              <a:ext uri="{FF2B5EF4-FFF2-40B4-BE49-F238E27FC236}">
                <a16:creationId xmlns:a16="http://schemas.microsoft.com/office/drawing/2014/main" id="{7EB97EE2-4E59-58A4-19A1-1B86FF48F26E}"/>
              </a:ext>
            </a:extLst>
          </p:cNvPr>
          <p:cNvSpPr/>
          <p:nvPr/>
        </p:nvSpPr>
        <p:spPr>
          <a:xfrm>
            <a:off x="4919991" y="3566707"/>
            <a:ext cx="21472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31" name="TextBox 30">
            <a:extLst>
              <a:ext uri="{FF2B5EF4-FFF2-40B4-BE49-F238E27FC236}">
                <a16:creationId xmlns:a16="http://schemas.microsoft.com/office/drawing/2014/main" id="{309EA8AC-A0F9-F364-0645-60931C75427A}"/>
              </a:ext>
            </a:extLst>
          </p:cNvPr>
          <p:cNvSpPr txBox="1"/>
          <p:nvPr/>
        </p:nvSpPr>
        <p:spPr>
          <a:xfrm>
            <a:off x="4938942" y="3498986"/>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a:latin typeface="+mn-ea"/>
              </a:rPr>
              <a:t>매출구분</a:t>
            </a:r>
            <a:endParaRPr lang="en-US" altLang="ko-KR" sz="800" dirty="0">
              <a:latin typeface="+mn-ea"/>
            </a:endParaRPr>
          </a:p>
        </p:txBody>
      </p:sp>
      <p:sp>
        <p:nvSpPr>
          <p:cNvPr id="32"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9E3D2EB0-628F-4A40-F384-0DF4DC4252D1}"/>
              </a:ext>
            </a:extLst>
          </p:cNvPr>
          <p:cNvSpPr>
            <a:spLocks/>
          </p:cNvSpPr>
          <p:nvPr>
            <p:custDataLst>
              <p:tags r:id="rId3"/>
            </p:custDataLst>
          </p:nvPr>
        </p:nvSpPr>
        <p:spPr bwMode="auto">
          <a:xfrm>
            <a:off x="6847952" y="3684526"/>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33" name="직사각형 32">
            <a:extLst>
              <a:ext uri="{FF2B5EF4-FFF2-40B4-BE49-F238E27FC236}">
                <a16:creationId xmlns:a16="http://schemas.microsoft.com/office/drawing/2014/main" id="{F9470FC4-F9EB-E625-CEC9-65231FAB147A}"/>
              </a:ext>
            </a:extLst>
          </p:cNvPr>
          <p:cNvSpPr/>
          <p:nvPr/>
        </p:nvSpPr>
        <p:spPr>
          <a:xfrm>
            <a:off x="2661062" y="2475900"/>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35" name="TextBox 34">
            <a:extLst>
              <a:ext uri="{FF2B5EF4-FFF2-40B4-BE49-F238E27FC236}">
                <a16:creationId xmlns:a16="http://schemas.microsoft.com/office/drawing/2014/main" id="{8282531F-16E2-31D4-449E-C86425497072}"/>
              </a:ext>
            </a:extLst>
          </p:cNvPr>
          <p:cNvSpPr txBox="1"/>
          <p:nvPr/>
        </p:nvSpPr>
        <p:spPr>
          <a:xfrm>
            <a:off x="2702796" y="2402753"/>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과세방법</a:t>
            </a:r>
            <a:endParaRPr lang="en-US" altLang="ko-KR" sz="800">
              <a:latin typeface="+mn-ea"/>
            </a:endParaRPr>
          </a:p>
        </p:txBody>
      </p:sp>
      <p:sp>
        <p:nvSpPr>
          <p:cNvPr id="36"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104F0BA4-3D6B-7E10-1C43-3A8AD87A4434}"/>
              </a:ext>
            </a:extLst>
          </p:cNvPr>
          <p:cNvSpPr>
            <a:spLocks/>
          </p:cNvSpPr>
          <p:nvPr>
            <p:custDataLst>
              <p:tags r:id="rId4"/>
            </p:custDataLst>
          </p:nvPr>
        </p:nvSpPr>
        <p:spPr bwMode="auto">
          <a:xfrm>
            <a:off x="4626456" y="2593719"/>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39" name="직사각형 38">
            <a:extLst>
              <a:ext uri="{FF2B5EF4-FFF2-40B4-BE49-F238E27FC236}">
                <a16:creationId xmlns:a16="http://schemas.microsoft.com/office/drawing/2014/main" id="{A15A6E4D-2860-85D5-4634-AFB2D915A39D}"/>
              </a:ext>
            </a:extLst>
          </p:cNvPr>
          <p:cNvSpPr/>
          <p:nvPr/>
        </p:nvSpPr>
        <p:spPr>
          <a:xfrm>
            <a:off x="4937731" y="2475900"/>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41" name="TextBox 40">
            <a:extLst>
              <a:ext uri="{FF2B5EF4-FFF2-40B4-BE49-F238E27FC236}">
                <a16:creationId xmlns:a16="http://schemas.microsoft.com/office/drawing/2014/main" id="{639B74CB-25F5-3262-1716-49DCEB94251D}"/>
              </a:ext>
            </a:extLst>
          </p:cNvPr>
          <p:cNvSpPr txBox="1"/>
          <p:nvPr/>
        </p:nvSpPr>
        <p:spPr>
          <a:xfrm>
            <a:off x="4979465" y="2402753"/>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발행용도</a:t>
            </a:r>
            <a:endParaRPr lang="en-US" altLang="ko-KR" sz="800">
              <a:latin typeface="+mn-ea"/>
            </a:endParaRPr>
          </a:p>
        </p:txBody>
      </p:sp>
      <p:sp>
        <p:nvSpPr>
          <p:cNvPr id="42"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D17BCC93-ADDA-D6E8-C326-D4F6424FBDCC}"/>
              </a:ext>
            </a:extLst>
          </p:cNvPr>
          <p:cNvSpPr>
            <a:spLocks/>
          </p:cNvSpPr>
          <p:nvPr>
            <p:custDataLst>
              <p:tags r:id="rId5"/>
            </p:custDataLst>
          </p:nvPr>
        </p:nvSpPr>
        <p:spPr bwMode="auto">
          <a:xfrm>
            <a:off x="6903125" y="2593719"/>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45" name="직사각형 44">
            <a:extLst>
              <a:ext uri="{FF2B5EF4-FFF2-40B4-BE49-F238E27FC236}">
                <a16:creationId xmlns:a16="http://schemas.microsoft.com/office/drawing/2014/main" id="{0506CB5C-3C1A-ECA1-0885-8AD0F610D8D1}"/>
              </a:ext>
            </a:extLst>
          </p:cNvPr>
          <p:cNvSpPr/>
          <p:nvPr/>
        </p:nvSpPr>
        <p:spPr>
          <a:xfrm>
            <a:off x="2661062" y="4146164"/>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46" name="TextBox 45">
            <a:extLst>
              <a:ext uri="{FF2B5EF4-FFF2-40B4-BE49-F238E27FC236}">
                <a16:creationId xmlns:a16="http://schemas.microsoft.com/office/drawing/2014/main" id="{37C81A33-4C6B-81BB-A6CC-DE7466743126}"/>
              </a:ext>
            </a:extLst>
          </p:cNvPr>
          <p:cNvSpPr txBox="1"/>
          <p:nvPr/>
        </p:nvSpPr>
        <p:spPr>
          <a:xfrm>
            <a:off x="2702796" y="4073017"/>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인증구분</a:t>
            </a:r>
            <a:endParaRPr lang="en-US" altLang="ko-KR" sz="800">
              <a:latin typeface="+mn-ea"/>
            </a:endParaRPr>
          </a:p>
        </p:txBody>
      </p:sp>
      <p:sp>
        <p:nvSpPr>
          <p:cNvPr id="47"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F32CE93B-3326-29BD-0A48-919B0FC382A7}"/>
              </a:ext>
            </a:extLst>
          </p:cNvPr>
          <p:cNvSpPr>
            <a:spLocks/>
          </p:cNvSpPr>
          <p:nvPr>
            <p:custDataLst>
              <p:tags r:id="rId6"/>
            </p:custDataLst>
          </p:nvPr>
        </p:nvSpPr>
        <p:spPr bwMode="auto">
          <a:xfrm>
            <a:off x="4626456" y="4263983"/>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6350">
            <a:solidFill>
              <a:schemeClr val="bg1">
                <a:lumMod val="50000"/>
              </a:schemeClr>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48" name="직사각형 47">
            <a:extLst>
              <a:ext uri="{FF2B5EF4-FFF2-40B4-BE49-F238E27FC236}">
                <a16:creationId xmlns:a16="http://schemas.microsoft.com/office/drawing/2014/main" id="{0FCEBFD5-F5BA-7D2E-55B3-B635812DAE4A}"/>
              </a:ext>
            </a:extLst>
          </p:cNvPr>
          <p:cNvSpPr/>
          <p:nvPr/>
        </p:nvSpPr>
        <p:spPr>
          <a:xfrm>
            <a:off x="4929047" y="4140738"/>
            <a:ext cx="215662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49" name="TextBox 48">
            <a:extLst>
              <a:ext uri="{FF2B5EF4-FFF2-40B4-BE49-F238E27FC236}">
                <a16:creationId xmlns:a16="http://schemas.microsoft.com/office/drawing/2014/main" id="{C3BAE26A-F796-6A67-F4AA-0C8CD4C95104}"/>
              </a:ext>
            </a:extLst>
          </p:cNvPr>
          <p:cNvSpPr txBox="1"/>
          <p:nvPr/>
        </p:nvSpPr>
        <p:spPr>
          <a:xfrm>
            <a:off x="4970781" y="4067591"/>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인증번호</a:t>
            </a:r>
            <a:endParaRPr lang="en-US" altLang="ko-KR" sz="800">
              <a:latin typeface="+mn-ea"/>
            </a:endParaRPr>
          </a:p>
        </p:txBody>
      </p:sp>
      <p:sp>
        <p:nvSpPr>
          <p:cNvPr id="50" name="직사각형 49">
            <a:extLst>
              <a:ext uri="{FF2B5EF4-FFF2-40B4-BE49-F238E27FC236}">
                <a16:creationId xmlns:a16="http://schemas.microsoft.com/office/drawing/2014/main" id="{028D4848-4F22-FE7B-1D01-1285C118A637}"/>
              </a:ext>
            </a:extLst>
          </p:cNvPr>
          <p:cNvSpPr/>
          <p:nvPr/>
        </p:nvSpPr>
        <p:spPr>
          <a:xfrm>
            <a:off x="2662992" y="3042728"/>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51" name="TextBox 50">
            <a:extLst>
              <a:ext uri="{FF2B5EF4-FFF2-40B4-BE49-F238E27FC236}">
                <a16:creationId xmlns:a16="http://schemas.microsoft.com/office/drawing/2014/main" id="{31E1D84C-324D-E06D-7BB6-9A8B570E259A}"/>
              </a:ext>
            </a:extLst>
          </p:cNvPr>
          <p:cNvSpPr txBox="1"/>
          <p:nvPr/>
        </p:nvSpPr>
        <p:spPr>
          <a:xfrm>
            <a:off x="2704726" y="2969581"/>
            <a:ext cx="555775"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과세금액</a:t>
            </a:r>
            <a:endParaRPr lang="en-US" altLang="ko-KR" sz="800">
              <a:latin typeface="+mn-ea"/>
            </a:endParaRPr>
          </a:p>
        </p:txBody>
      </p:sp>
      <p:sp>
        <p:nvSpPr>
          <p:cNvPr id="52" name="직사각형 51">
            <a:extLst>
              <a:ext uri="{FF2B5EF4-FFF2-40B4-BE49-F238E27FC236}">
                <a16:creationId xmlns:a16="http://schemas.microsoft.com/office/drawing/2014/main" id="{FE0ACF7F-0FBA-36C4-ACC9-F7F634D1842B}"/>
              </a:ext>
            </a:extLst>
          </p:cNvPr>
          <p:cNvSpPr/>
          <p:nvPr/>
        </p:nvSpPr>
        <p:spPr>
          <a:xfrm>
            <a:off x="4915682" y="3042727"/>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53" name="TextBox 52">
            <a:extLst>
              <a:ext uri="{FF2B5EF4-FFF2-40B4-BE49-F238E27FC236}">
                <a16:creationId xmlns:a16="http://schemas.microsoft.com/office/drawing/2014/main" id="{BF24300F-6F2A-8A88-50AC-73AECFF7CEFB}"/>
              </a:ext>
            </a:extLst>
          </p:cNvPr>
          <p:cNvSpPr txBox="1"/>
          <p:nvPr/>
        </p:nvSpPr>
        <p:spPr>
          <a:xfrm>
            <a:off x="4957416" y="2969580"/>
            <a:ext cx="658367"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a:latin typeface="+mn-ea"/>
              </a:rPr>
              <a:t>비과세금액</a:t>
            </a:r>
            <a:endParaRPr lang="en-US" altLang="ko-KR" sz="800">
              <a:latin typeface="+mn-ea"/>
            </a:endParaRPr>
          </a:p>
        </p:txBody>
      </p:sp>
      <p:sp>
        <p:nvSpPr>
          <p:cNvPr id="54" name="직사각형 53">
            <a:extLst>
              <a:ext uri="{FF2B5EF4-FFF2-40B4-BE49-F238E27FC236}">
                <a16:creationId xmlns:a16="http://schemas.microsoft.com/office/drawing/2014/main" id="{C4D465DB-64A3-C18A-1190-D6335076FB0E}"/>
              </a:ext>
            </a:extLst>
          </p:cNvPr>
          <p:cNvSpPr/>
          <p:nvPr/>
        </p:nvSpPr>
        <p:spPr>
          <a:xfrm>
            <a:off x="4939161" y="4699462"/>
            <a:ext cx="213639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dirty="0">
              <a:solidFill>
                <a:schemeClr val="bg1">
                  <a:lumMod val="50000"/>
                </a:schemeClr>
              </a:solidFill>
              <a:latin typeface="+mn-ea"/>
              <a:cs typeface="Segoe UI" panose="020B0502040204020203" pitchFamily="34" charset="0"/>
            </a:endParaRPr>
          </a:p>
        </p:txBody>
      </p:sp>
      <p:sp>
        <p:nvSpPr>
          <p:cNvPr id="55" name="TextBox 54">
            <a:extLst>
              <a:ext uri="{FF2B5EF4-FFF2-40B4-BE49-F238E27FC236}">
                <a16:creationId xmlns:a16="http://schemas.microsoft.com/office/drawing/2014/main" id="{5822DB5D-1FCF-9A0A-1EDB-578276BE460A}"/>
              </a:ext>
            </a:extLst>
          </p:cNvPr>
          <p:cNvSpPr txBox="1"/>
          <p:nvPr/>
        </p:nvSpPr>
        <p:spPr>
          <a:xfrm>
            <a:off x="4980893" y="4626315"/>
            <a:ext cx="578711" cy="123111"/>
          </a:xfrm>
          <a:prstGeom prst="rect">
            <a:avLst/>
          </a:prstGeom>
          <a:solidFill>
            <a:schemeClr val="bg1"/>
          </a:solidFill>
          <a:ln w="6350">
            <a:solidFill>
              <a:schemeClr val="bg1"/>
            </a:solidFill>
          </a:ln>
        </p:spPr>
        <p:txBody>
          <a:bodyPr wrap="square" lIns="72000" tIns="0" rIns="72000" bIns="0" rtlCol="0">
            <a:spAutoFit/>
          </a:bodyPr>
          <a:lstStyle/>
          <a:p>
            <a:r>
              <a:rPr lang="ko-KR" altLang="en-US" sz="800" dirty="0">
                <a:latin typeface="+mn-ea"/>
              </a:rPr>
              <a:t>결제금액</a:t>
            </a:r>
            <a:endParaRPr lang="en-US" altLang="ko-KR" sz="800" dirty="0">
              <a:latin typeface="+mn-ea"/>
            </a:endParaRPr>
          </a:p>
        </p:txBody>
      </p:sp>
      <p:sp>
        <p:nvSpPr>
          <p:cNvPr id="56" name="직사각형 55">
            <a:extLst>
              <a:ext uri="{FF2B5EF4-FFF2-40B4-BE49-F238E27FC236}">
                <a16:creationId xmlns:a16="http://schemas.microsoft.com/office/drawing/2014/main" id="{028D4848-4F22-FE7B-1D01-1285C118A637}"/>
              </a:ext>
            </a:extLst>
          </p:cNvPr>
          <p:cNvSpPr/>
          <p:nvPr/>
        </p:nvSpPr>
        <p:spPr>
          <a:xfrm>
            <a:off x="2683222" y="4711702"/>
            <a:ext cx="2134463"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en-US" altLang="ko-KR" sz="1000">
              <a:solidFill>
                <a:schemeClr val="bg1">
                  <a:lumMod val="50000"/>
                </a:schemeClr>
              </a:solidFill>
              <a:latin typeface="+mn-ea"/>
              <a:cs typeface="Segoe UI" panose="020B0502040204020203" pitchFamily="34" charset="0"/>
            </a:endParaRPr>
          </a:p>
        </p:txBody>
      </p:sp>
      <p:sp>
        <p:nvSpPr>
          <p:cNvPr id="57" name="TextBox 56">
            <a:extLst>
              <a:ext uri="{FF2B5EF4-FFF2-40B4-BE49-F238E27FC236}">
                <a16:creationId xmlns:a16="http://schemas.microsoft.com/office/drawing/2014/main" id="{31E1D84C-324D-E06D-7BB6-9A8B570E259A}"/>
              </a:ext>
            </a:extLst>
          </p:cNvPr>
          <p:cNvSpPr txBox="1"/>
          <p:nvPr/>
        </p:nvSpPr>
        <p:spPr>
          <a:xfrm>
            <a:off x="2724956" y="4638555"/>
            <a:ext cx="589439" cy="123111"/>
          </a:xfrm>
          <a:prstGeom prst="rect">
            <a:avLst/>
          </a:prstGeom>
          <a:solidFill>
            <a:schemeClr val="bg1"/>
          </a:solidFill>
          <a:ln w="6350">
            <a:solidFill>
              <a:schemeClr val="bg1"/>
            </a:solidFill>
          </a:ln>
        </p:spPr>
        <p:txBody>
          <a:bodyPr wrap="none" lIns="72000" tIns="0" rIns="72000" bIns="0" rtlCol="0">
            <a:spAutoFit/>
          </a:bodyPr>
          <a:lstStyle/>
          <a:p>
            <a:r>
              <a:rPr lang="ko-KR" altLang="en-US" sz="800" dirty="0" smtClean="0">
                <a:latin typeface="+mn-ea"/>
              </a:rPr>
              <a:t>협력업체 </a:t>
            </a:r>
            <a:endParaRPr lang="en-US" altLang="ko-KR" sz="800" dirty="0">
              <a:latin typeface="+mn-ea"/>
            </a:endParaRPr>
          </a:p>
        </p:txBody>
      </p:sp>
      <p:sp>
        <p:nvSpPr>
          <p:cNvPr id="58" name="Button">
            <a:extLst>
              <a:ext uri="{FF2B5EF4-FFF2-40B4-BE49-F238E27FC236}">
                <a16:creationId xmlns:a16="http://schemas.microsoft.com/office/drawing/2014/main" id="{B5F6A2C3-ED1B-9F1B-1DAC-DC7151C06131}"/>
              </a:ext>
            </a:extLst>
          </p:cNvPr>
          <p:cNvSpPr/>
          <p:nvPr/>
        </p:nvSpPr>
        <p:spPr>
          <a:xfrm>
            <a:off x="6602590" y="5382664"/>
            <a:ext cx="466863" cy="301406"/>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smtClean="0">
                <a:solidFill>
                  <a:schemeClr val="bg1"/>
                </a:solidFill>
                <a:latin typeface="Segoe UI" panose="020B0502040204020203" pitchFamily="34" charset="0"/>
                <a:cs typeface="Segoe UI" panose="020B0502040204020203" pitchFamily="34" charset="0"/>
              </a:rPr>
              <a:t>발행</a:t>
            </a:r>
            <a:endParaRPr lang="en-US" sz="1050" dirty="0">
              <a:solidFill>
                <a:schemeClr val="bg1"/>
              </a:solidFill>
              <a:latin typeface="Segoe UI" panose="020B0502040204020203" pitchFamily="34" charset="0"/>
              <a:cs typeface="Segoe UI" panose="020B0502040204020203" pitchFamily="34" charset="0"/>
            </a:endParaRPr>
          </a:p>
        </p:txBody>
      </p:sp>
      <p:sp>
        <p:nvSpPr>
          <p:cNvPr id="59" name="Search"/>
          <p:cNvSpPr>
            <a:spLocks noChangeAspect="1" noEditPoints="1"/>
          </p:cNvSpPr>
          <p:nvPr/>
        </p:nvSpPr>
        <p:spPr bwMode="auto">
          <a:xfrm>
            <a:off x="4580571" y="4789139"/>
            <a:ext cx="161925" cy="161925"/>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60" name="직사각형 59">
            <a:extLst>
              <a:ext uri="{FF2B5EF4-FFF2-40B4-BE49-F238E27FC236}">
                <a16:creationId xmlns:a16="http://schemas.microsoft.com/office/drawing/2014/main" id="{B143E379-BDD8-A483-036C-3497B97858D0}"/>
              </a:ext>
            </a:extLst>
          </p:cNvPr>
          <p:cNvSpPr/>
          <p:nvPr/>
        </p:nvSpPr>
        <p:spPr>
          <a:xfrm>
            <a:off x="4667711" y="470886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61" name="직사각형 60">
            <a:extLst>
              <a:ext uri="{FF2B5EF4-FFF2-40B4-BE49-F238E27FC236}">
                <a16:creationId xmlns:a16="http://schemas.microsoft.com/office/drawing/2014/main" id="{B143E379-BDD8-A483-036C-3497B97858D0}"/>
              </a:ext>
            </a:extLst>
          </p:cNvPr>
          <p:cNvSpPr/>
          <p:nvPr/>
        </p:nvSpPr>
        <p:spPr>
          <a:xfrm>
            <a:off x="5520533" y="174104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62" name="직사각형 61">
            <a:extLst>
              <a:ext uri="{FF2B5EF4-FFF2-40B4-BE49-F238E27FC236}">
                <a16:creationId xmlns:a16="http://schemas.microsoft.com/office/drawing/2014/main" id="{B143E379-BDD8-A483-036C-3497B97858D0}"/>
              </a:ext>
            </a:extLst>
          </p:cNvPr>
          <p:cNvSpPr/>
          <p:nvPr/>
        </p:nvSpPr>
        <p:spPr>
          <a:xfrm>
            <a:off x="4705244" y="283485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3</a:t>
            </a:r>
            <a:endParaRPr lang="ko-KR" altLang="en-US" sz="600" dirty="0"/>
          </a:p>
        </p:txBody>
      </p:sp>
      <p:sp>
        <p:nvSpPr>
          <p:cNvPr id="63" name="직사각형 62">
            <a:extLst>
              <a:ext uri="{FF2B5EF4-FFF2-40B4-BE49-F238E27FC236}">
                <a16:creationId xmlns:a16="http://schemas.microsoft.com/office/drawing/2014/main" id="{B143E379-BDD8-A483-036C-3497B97858D0}"/>
              </a:ext>
            </a:extLst>
          </p:cNvPr>
          <p:cNvSpPr/>
          <p:nvPr/>
        </p:nvSpPr>
        <p:spPr>
          <a:xfrm>
            <a:off x="4915682" y="339590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4</a:t>
            </a:r>
            <a:endParaRPr lang="ko-KR" altLang="en-US" sz="600" dirty="0"/>
          </a:p>
        </p:txBody>
      </p:sp>
    </p:spTree>
    <p:extLst>
      <p:ext uri="{BB962C8B-B14F-4D97-AF65-F5344CB8AC3E}">
        <p14:creationId xmlns:p14="http://schemas.microsoft.com/office/powerpoint/2010/main" val="4089102823"/>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lstStyle/>
          <a:p>
            <a:r>
              <a:rPr lang="en-US" altLang="ko-KR" dirty="0"/>
              <a:t>-</a:t>
            </a:r>
            <a:endParaRPr lang="ko-KR" altLang="en-US" dirty="0"/>
          </a:p>
        </p:txBody>
      </p:sp>
      <p:sp>
        <p:nvSpPr>
          <p:cNvPr id="16" name="텍스트 개체 틀 15"/>
          <p:cNvSpPr>
            <a:spLocks noGrp="1"/>
          </p:cNvSpPr>
          <p:nvPr>
            <p:ph type="body" sz="quarter" idx="12"/>
          </p:nvPr>
        </p:nvSpPr>
        <p:spPr/>
        <p:txBody>
          <a:bodyPr/>
          <a:lstStyle/>
          <a:p>
            <a:r>
              <a:rPr lang="ko-KR" altLang="en-US" dirty="0"/>
              <a:t>협력업체 추가</a:t>
            </a:r>
            <a:r>
              <a:rPr lang="en-US" altLang="ko-KR" dirty="0"/>
              <a:t>-</a:t>
            </a:r>
            <a:r>
              <a:rPr lang="ko-KR" altLang="en-US" dirty="0"/>
              <a:t>모달</a:t>
            </a:r>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a:t>당사정산</a:t>
            </a:r>
          </a:p>
        </p:txBody>
      </p:sp>
      <p:sp>
        <p:nvSpPr>
          <p:cNvPr id="7" name="Border">
            <a:extLst>
              <a:ext uri="{FF2B5EF4-FFF2-40B4-BE49-F238E27FC236}">
                <a16:creationId xmlns:a16="http://schemas.microsoft.com/office/drawing/2014/main" id="{2974E026-62E0-8EB9-05C8-FAB641E50BF5}"/>
              </a:ext>
            </a:extLst>
          </p:cNvPr>
          <p:cNvSpPr/>
          <p:nvPr/>
        </p:nvSpPr>
        <p:spPr>
          <a:xfrm>
            <a:off x="1374917" y="1060450"/>
            <a:ext cx="6620029" cy="4822403"/>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협력업체 추가</a:t>
            </a:r>
            <a:endParaRPr lang="en-US" sz="1300" dirty="0">
              <a:solidFill>
                <a:srgbClr val="5F5F5F"/>
              </a:solidFill>
              <a:latin typeface="Segoe UI" panose="020B0502040204020203" pitchFamily="34" charset="0"/>
              <a:cs typeface="Segoe UI" panose="020B0502040204020203" pitchFamily="34" charset="0"/>
            </a:endParaRPr>
          </a:p>
        </p:txBody>
      </p:sp>
      <p:sp>
        <p:nvSpPr>
          <p:cNvPr id="8" name="Body">
            <a:extLst>
              <a:ext uri="{FF2B5EF4-FFF2-40B4-BE49-F238E27FC236}">
                <a16:creationId xmlns:a16="http://schemas.microsoft.com/office/drawing/2014/main" id="{8AF0EA9C-0DFE-3DE9-5151-838587091F56}"/>
              </a:ext>
            </a:extLst>
          </p:cNvPr>
          <p:cNvSpPr txBox="1"/>
          <p:nvPr/>
        </p:nvSpPr>
        <p:spPr>
          <a:xfrm>
            <a:off x="1374917" y="1750589"/>
            <a:ext cx="6620029" cy="755394"/>
          </a:xfrm>
          <a:prstGeom prst="rect">
            <a:avLst/>
          </a:prstGeom>
          <a:noFill/>
        </p:spPr>
        <p:txBody>
          <a:bodyPr wrap="square" lIns="146304" tIns="164592" rIns="146304" bIns="246888"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solidFill>
                <a:srgbClr val="5F5F5F"/>
              </a:solidFill>
              <a:latin typeface="Segoe UI" panose="020B0502040204020203" pitchFamily="34" charset="0"/>
              <a:cs typeface="Segoe UI" panose="020B0502040204020203" pitchFamily="34" charset="0"/>
            </a:endParaRPr>
          </a:p>
        </p:txBody>
      </p:sp>
      <p:cxnSp>
        <p:nvCxnSpPr>
          <p:cNvPr id="10" name="Separator">
            <a:extLst>
              <a:ext uri="{FF2B5EF4-FFF2-40B4-BE49-F238E27FC236}">
                <a16:creationId xmlns:a16="http://schemas.microsoft.com/office/drawing/2014/main" id="{B3C4CC26-7E4B-7B46-B2E5-67CE61040631}"/>
              </a:ext>
            </a:extLst>
          </p:cNvPr>
          <p:cNvCxnSpPr/>
          <p:nvPr/>
        </p:nvCxnSpPr>
        <p:spPr>
          <a:xfrm>
            <a:off x="1377716" y="5188706"/>
            <a:ext cx="6617230"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13" name="Close Icon">
            <a:extLst>
              <a:ext uri="{FF2B5EF4-FFF2-40B4-BE49-F238E27FC236}">
                <a16:creationId xmlns:a16="http://schemas.microsoft.com/office/drawing/2014/main" id="{678F25A7-0D53-CA2D-FACD-4BA9185F73C1}"/>
              </a:ext>
            </a:extLst>
          </p:cNvPr>
          <p:cNvSpPr>
            <a:spLocks noChangeAspect="1"/>
          </p:cNvSpPr>
          <p:nvPr/>
        </p:nvSpPr>
        <p:spPr bwMode="auto">
          <a:xfrm>
            <a:off x="7715523" y="1278277"/>
            <a:ext cx="103182" cy="122781"/>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9" name="Button">
            <a:extLst>
              <a:ext uri="{FF2B5EF4-FFF2-40B4-BE49-F238E27FC236}">
                <a16:creationId xmlns:a16="http://schemas.microsoft.com/office/drawing/2014/main" id="{44A2273B-E28B-6EAE-C673-4F4CD8FEF39A}"/>
              </a:ext>
            </a:extLst>
          </p:cNvPr>
          <p:cNvSpPr/>
          <p:nvPr/>
        </p:nvSpPr>
        <p:spPr>
          <a:xfrm>
            <a:off x="7383803" y="5355200"/>
            <a:ext cx="43490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graphicFrame>
        <p:nvGraphicFramePr>
          <p:cNvPr id="27" name="표 48">
            <a:extLst>
              <a:ext uri="{FF2B5EF4-FFF2-40B4-BE49-F238E27FC236}">
                <a16:creationId xmlns:a16="http://schemas.microsoft.com/office/drawing/2014/main" id="{C9B371E0-E703-5D04-2159-CB4857807E5E}"/>
              </a:ext>
            </a:extLst>
          </p:cNvPr>
          <p:cNvGraphicFramePr>
            <a:graphicFrameLocks noGrp="1"/>
          </p:cNvGraphicFramePr>
          <p:nvPr/>
        </p:nvGraphicFramePr>
        <p:xfrm>
          <a:off x="1570231" y="3077194"/>
          <a:ext cx="6196884" cy="1668079"/>
        </p:xfrm>
        <a:graphic>
          <a:graphicData uri="http://schemas.openxmlformats.org/drawingml/2006/table">
            <a:tbl>
              <a:tblPr firstRow="1" bandRow="1">
                <a:tableStyleId>{F2DE63D5-997A-4646-A377-4702673A728D}</a:tableStyleId>
              </a:tblPr>
              <a:tblGrid>
                <a:gridCol w="2065628">
                  <a:extLst>
                    <a:ext uri="{9D8B030D-6E8A-4147-A177-3AD203B41FA5}">
                      <a16:colId xmlns:a16="http://schemas.microsoft.com/office/drawing/2014/main" val="3997906638"/>
                    </a:ext>
                  </a:extLst>
                </a:gridCol>
                <a:gridCol w="2065628">
                  <a:extLst>
                    <a:ext uri="{9D8B030D-6E8A-4147-A177-3AD203B41FA5}">
                      <a16:colId xmlns:a16="http://schemas.microsoft.com/office/drawing/2014/main" val="346551862"/>
                    </a:ext>
                  </a:extLst>
                </a:gridCol>
                <a:gridCol w="2065628">
                  <a:extLst>
                    <a:ext uri="{9D8B030D-6E8A-4147-A177-3AD203B41FA5}">
                      <a16:colId xmlns:a16="http://schemas.microsoft.com/office/drawing/2014/main" val="2189235125"/>
                    </a:ext>
                  </a:extLst>
                </a:gridCol>
              </a:tblGrid>
              <a:tr h="228991">
                <a:tc>
                  <a:txBody>
                    <a:bodyPr/>
                    <a:lstStyle/>
                    <a:p>
                      <a:pPr algn="ctr" latinLnBrk="1"/>
                      <a:r>
                        <a:rPr lang="ko-KR" altLang="en-US" sz="700" dirty="0"/>
                        <a:t>거래처명</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사업자우편주소</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선택</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39848">
                <a:tc>
                  <a:txBody>
                    <a:bodyPr/>
                    <a:lstStyle/>
                    <a:p>
                      <a:pPr latinLnBrk="1"/>
                      <a:endParaRPr lang="ko-KR" altLang="en-US" sz="70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39848">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28" name="그룹 27"/>
          <p:cNvGrpSpPr/>
          <p:nvPr/>
        </p:nvGrpSpPr>
        <p:grpSpPr>
          <a:xfrm>
            <a:off x="6546679" y="3326707"/>
            <a:ext cx="425451" cy="215444"/>
            <a:chOff x="5681051" y="3551278"/>
            <a:chExt cx="425451" cy="215444"/>
          </a:xfrm>
        </p:grpSpPr>
        <p:sp>
          <p:nvSpPr>
            <p:cNvPr id="43" name="Input">
              <a:extLst>
                <a:ext uri="{FF2B5EF4-FFF2-40B4-BE49-F238E27FC236}">
                  <a16:creationId xmlns:a16="http://schemas.microsoft.com/office/drawing/2014/main" id="{93B98079-A291-9B51-7533-F415F8CDAC9D}"/>
                </a:ext>
              </a:extLst>
            </p:cNvPr>
            <p:cNvSpPr/>
            <p:nvPr/>
          </p:nvSpPr>
          <p:spPr>
            <a:xfrm>
              <a:off x="5710603" y="3557628"/>
              <a:ext cx="328248" cy="185612"/>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tLang="ko-KR" sz="300" dirty="0">
                <a:solidFill>
                  <a:schemeClr val="bg1"/>
                </a:solidFill>
                <a:latin typeface="Segoe UI" panose="020B0502040204020203" pitchFamily="34" charset="0"/>
                <a:cs typeface="Segoe UI" panose="020B0502040204020203" pitchFamily="34" charset="0"/>
              </a:endParaRPr>
            </a:p>
          </p:txBody>
        </p:sp>
        <p:sp>
          <p:nvSpPr>
            <p:cNvPr id="44" name="TextBox 43"/>
            <p:cNvSpPr txBox="1"/>
            <p:nvPr/>
          </p:nvSpPr>
          <p:spPr>
            <a:xfrm>
              <a:off x="5681051" y="3551278"/>
              <a:ext cx="425451" cy="215444"/>
            </a:xfrm>
            <a:prstGeom prst="rect">
              <a:avLst/>
            </a:prstGeom>
            <a:noFill/>
          </p:spPr>
          <p:txBody>
            <a:bodyPr wrap="square" rtlCol="0">
              <a:spAutoFit/>
            </a:bodyPr>
            <a:lstStyle/>
            <a:p>
              <a:r>
                <a:rPr lang="ko-KR" altLang="en-US" sz="800" dirty="0">
                  <a:solidFill>
                    <a:schemeClr val="bg1"/>
                  </a:solidFill>
                </a:rPr>
                <a:t>선택</a:t>
              </a:r>
            </a:p>
          </p:txBody>
        </p:sp>
      </p:grpSp>
      <p:cxnSp>
        <p:nvCxnSpPr>
          <p:cNvPr id="34" name="Separator">
            <a:extLst>
              <a:ext uri="{FF2B5EF4-FFF2-40B4-BE49-F238E27FC236}">
                <a16:creationId xmlns:a16="http://schemas.microsoft.com/office/drawing/2014/main" id="{9BC15299-4C47-1F76-4362-D69FEA51F7BB}"/>
              </a:ext>
            </a:extLst>
          </p:cNvPr>
          <p:cNvCxnSpPr/>
          <p:nvPr/>
        </p:nvCxnSpPr>
        <p:spPr>
          <a:xfrm>
            <a:off x="1374916" y="1687089"/>
            <a:ext cx="6620029" cy="0"/>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37" name="Input">
            <a:extLst>
              <a:ext uri="{FF2B5EF4-FFF2-40B4-BE49-F238E27FC236}">
                <a16:creationId xmlns:a16="http://schemas.microsoft.com/office/drawing/2014/main" id="{DFAFF919-A723-FB98-320A-094FD86E6017}"/>
              </a:ext>
            </a:extLst>
          </p:cNvPr>
          <p:cNvSpPr/>
          <p:nvPr/>
        </p:nvSpPr>
        <p:spPr>
          <a:xfrm>
            <a:off x="6883162" y="1958822"/>
            <a:ext cx="87896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dirty="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38" name="Input">
            <a:extLst>
              <a:ext uri="{FF2B5EF4-FFF2-40B4-BE49-F238E27FC236}">
                <a16:creationId xmlns:a16="http://schemas.microsoft.com/office/drawing/2014/main" id="{1663E430-68E4-24BF-1A9D-9CC11F3FE5BE}"/>
              </a:ext>
            </a:extLst>
          </p:cNvPr>
          <p:cNvSpPr/>
          <p:nvPr/>
        </p:nvSpPr>
        <p:spPr>
          <a:xfrm>
            <a:off x="1559531" y="1947856"/>
            <a:ext cx="4892424"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Segoe UI" panose="020B0502040204020203" pitchFamily="34" charset="0"/>
                <a:cs typeface="Segoe UI" panose="020B0502040204020203" pitchFamily="34" charset="0"/>
              </a:rPr>
              <a:t>거래처명</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91979049"/>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272193512"/>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113525496"/>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당사정산</a:t>
            </a:r>
            <a:endParaRPr lang="ko-KR" altLang="en-US" dirty="0"/>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a:t>-</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용품명세서</a:t>
            </a:r>
            <a:r>
              <a:rPr lang="en-US" altLang="ko-KR" dirty="0"/>
              <a:t>(</a:t>
            </a:r>
            <a:r>
              <a:rPr lang="ko-KR" altLang="en-US" dirty="0"/>
              <a:t>자체</a:t>
            </a:r>
            <a:r>
              <a:rPr lang="en-US" altLang="ko-KR" dirty="0"/>
              <a:t>)</a:t>
            </a:r>
            <a:endParaRPr lang="ko-KR" altLang="en-US" dirty="0"/>
          </a:p>
        </p:txBody>
      </p:sp>
      <p:sp>
        <p:nvSpPr>
          <p:cNvPr id="174" name="TextBox 173">
            <a:extLst>
              <a:ext uri="{FF2B5EF4-FFF2-40B4-BE49-F238E27FC236}">
                <a16:creationId xmlns:a16="http://schemas.microsoft.com/office/drawing/2014/main" id="{07E1AA25-C3C8-67DC-9ABC-9E73B77282AB}"/>
              </a:ext>
            </a:extLst>
          </p:cNvPr>
          <p:cNvSpPr txBox="1"/>
          <p:nvPr/>
        </p:nvSpPr>
        <p:spPr>
          <a:xfrm>
            <a:off x="46325" y="758601"/>
            <a:ext cx="1879041" cy="338554"/>
          </a:xfrm>
          <a:prstGeom prst="rect">
            <a:avLst/>
          </a:prstGeom>
          <a:noFill/>
        </p:spPr>
        <p:txBody>
          <a:bodyPr wrap="none" rtlCol="0">
            <a:spAutoFit/>
          </a:bodyPr>
          <a:lstStyle/>
          <a:p>
            <a:r>
              <a:rPr lang="en-US" altLang="ko-KR" sz="1600">
                <a:solidFill>
                  <a:srgbClr val="000000"/>
                </a:solidFill>
                <a:latin typeface="Noto Sans Korean"/>
              </a:rPr>
              <a:t>No.</a:t>
            </a:r>
            <a:r>
              <a:rPr lang="ko-KR" altLang="en-US" sz="1600">
                <a:solidFill>
                  <a:srgbClr val="000000"/>
                </a:solidFill>
                <a:latin typeface="Noto Sans Korean"/>
              </a:rPr>
              <a:t> </a:t>
            </a:r>
            <a:r>
              <a:rPr lang="en-US" altLang="ko-KR" sz="1600" b="0" i="0">
                <a:solidFill>
                  <a:srgbClr val="000000"/>
                </a:solidFill>
                <a:effectLst/>
                <a:latin typeface="Noto Sans Korean"/>
              </a:rPr>
              <a:t>2022101100023</a:t>
            </a:r>
            <a:endParaRPr lang="ko-KR" altLang="en-US" sz="1600">
              <a:solidFill>
                <a:schemeClr val="bg1">
                  <a:lumMod val="50000"/>
                </a:schemeClr>
              </a:solidFill>
            </a:endParaRP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78" name="TextBox 177">
            <a:extLst>
              <a:ext uri="{FF2B5EF4-FFF2-40B4-BE49-F238E27FC236}">
                <a16:creationId xmlns:a16="http://schemas.microsoft.com/office/drawing/2014/main" id="{6CCC577D-800E-1F46-3567-621DC18DB960}"/>
              </a:ext>
            </a:extLst>
          </p:cNvPr>
          <p:cNvSpPr txBox="1"/>
          <p:nvPr/>
        </p:nvSpPr>
        <p:spPr>
          <a:xfrm>
            <a:off x="3186596" y="787970"/>
            <a:ext cx="748923" cy="261610"/>
          </a:xfrm>
          <a:prstGeom prst="rect">
            <a:avLst/>
          </a:prstGeom>
          <a:noFill/>
        </p:spPr>
        <p:txBody>
          <a:bodyPr wrap="none" rtlCol="0">
            <a:spAutoFit/>
          </a:bodyPr>
          <a:lstStyle/>
          <a:p>
            <a:pPr algn="ctr"/>
            <a:r>
              <a:rPr lang="ko-KR" altLang="en-US" sz="1100" dirty="0">
                <a:solidFill>
                  <a:schemeClr val="bg1">
                    <a:lumMod val="50000"/>
                  </a:schemeClr>
                </a:solidFill>
              </a:rPr>
              <a:t>상품정보</a:t>
            </a:r>
          </a:p>
        </p:txBody>
      </p:sp>
      <p:sp>
        <p:nvSpPr>
          <p:cNvPr id="179" name="TextBox 178">
            <a:extLst>
              <a:ext uri="{FF2B5EF4-FFF2-40B4-BE49-F238E27FC236}">
                <a16:creationId xmlns:a16="http://schemas.microsoft.com/office/drawing/2014/main" id="{A9BA95EC-53E5-DA8A-1A2A-006F0293E287}"/>
              </a:ext>
            </a:extLst>
          </p:cNvPr>
          <p:cNvSpPr txBox="1"/>
          <p:nvPr/>
        </p:nvSpPr>
        <p:spPr>
          <a:xfrm>
            <a:off x="4048976" y="787571"/>
            <a:ext cx="748923" cy="261610"/>
          </a:xfrm>
          <a:prstGeom prst="rect">
            <a:avLst/>
          </a:prstGeom>
          <a:noFill/>
        </p:spPr>
        <p:txBody>
          <a:bodyPr wrap="none" rtlCol="0">
            <a:spAutoFit/>
          </a:bodyPr>
          <a:lstStyle/>
          <a:p>
            <a:pPr algn="ctr"/>
            <a:r>
              <a:rPr lang="ko-KR" altLang="en-US" sz="1100" dirty="0">
                <a:solidFill>
                  <a:schemeClr val="bg1">
                    <a:lumMod val="50000"/>
                  </a:schemeClr>
                </a:solidFill>
              </a:rPr>
              <a:t>행사정보</a:t>
            </a:r>
          </a:p>
        </p:txBody>
      </p:sp>
      <p:cxnSp>
        <p:nvCxnSpPr>
          <p:cNvPr id="180" name="직선 연결선 179">
            <a:extLst>
              <a:ext uri="{FF2B5EF4-FFF2-40B4-BE49-F238E27FC236}">
                <a16:creationId xmlns:a16="http://schemas.microsoft.com/office/drawing/2014/main" id="{8342E92B-4A56-387C-B7C7-994096FE49D9}"/>
              </a:ext>
            </a:extLst>
          </p:cNvPr>
          <p:cNvCxnSpPr>
            <a:cxnSpLocks/>
          </p:cNvCxnSpPr>
          <p:nvPr/>
        </p:nvCxnSpPr>
        <p:spPr>
          <a:xfrm>
            <a:off x="3117843" y="1102668"/>
            <a:ext cx="846986"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81" name="직선 연결선 180">
            <a:extLst>
              <a:ext uri="{FF2B5EF4-FFF2-40B4-BE49-F238E27FC236}">
                <a16:creationId xmlns:a16="http://schemas.microsoft.com/office/drawing/2014/main" id="{D7B44583-35FE-BAF6-3954-C6C92822E5AA}"/>
              </a:ext>
            </a:extLst>
          </p:cNvPr>
          <p:cNvCxnSpPr>
            <a:cxnSpLocks/>
          </p:cNvCxnSpPr>
          <p:nvPr/>
        </p:nvCxnSpPr>
        <p:spPr>
          <a:xfrm>
            <a:off x="5761647" y="1102269"/>
            <a:ext cx="88873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82" name="TextBox 181">
            <a:extLst>
              <a:ext uri="{FF2B5EF4-FFF2-40B4-BE49-F238E27FC236}">
                <a16:creationId xmlns:a16="http://schemas.microsoft.com/office/drawing/2014/main" id="{699ADCDF-2F0A-3F44-0FD8-B877C6474014}"/>
              </a:ext>
            </a:extLst>
          </p:cNvPr>
          <p:cNvSpPr txBox="1"/>
          <p:nvPr/>
        </p:nvSpPr>
        <p:spPr>
          <a:xfrm>
            <a:off x="4937712" y="787571"/>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회사정산</a:t>
            </a:r>
            <a:endParaRPr lang="ko-KR" altLang="en-US" sz="1100" dirty="0">
              <a:solidFill>
                <a:schemeClr val="bg1">
                  <a:lumMod val="50000"/>
                </a:schemeClr>
              </a:solidFill>
            </a:endParaRPr>
          </a:p>
        </p:txBody>
      </p:sp>
      <p:cxnSp>
        <p:nvCxnSpPr>
          <p:cNvPr id="183" name="직선 연결선 182">
            <a:extLst>
              <a:ext uri="{FF2B5EF4-FFF2-40B4-BE49-F238E27FC236}">
                <a16:creationId xmlns:a16="http://schemas.microsoft.com/office/drawing/2014/main" id="{A554E66A-054F-9E40-CBC1-8721DC66FC37}"/>
              </a:ext>
            </a:extLst>
          </p:cNvPr>
          <p:cNvCxnSpPr>
            <a:cxnSpLocks/>
          </p:cNvCxnSpPr>
          <p:nvPr/>
        </p:nvCxnSpPr>
        <p:spPr>
          <a:xfrm>
            <a:off x="4851998" y="1102269"/>
            <a:ext cx="1082673" cy="399"/>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84" name="TextBox 183">
            <a:extLst>
              <a:ext uri="{FF2B5EF4-FFF2-40B4-BE49-F238E27FC236}">
                <a16:creationId xmlns:a16="http://schemas.microsoft.com/office/drawing/2014/main" id="{6FDA4F7B-4776-90DC-1439-9768BA0CDBEB}"/>
              </a:ext>
            </a:extLst>
          </p:cNvPr>
          <p:cNvSpPr txBox="1"/>
          <p:nvPr/>
        </p:nvSpPr>
        <p:spPr>
          <a:xfrm>
            <a:off x="5809413" y="787571"/>
            <a:ext cx="748923" cy="261610"/>
          </a:xfrm>
          <a:prstGeom prst="rect">
            <a:avLst/>
          </a:prstGeom>
          <a:noFill/>
        </p:spPr>
        <p:txBody>
          <a:bodyPr wrap="none" rtlCol="0">
            <a:spAutoFit/>
          </a:bodyPr>
          <a:lstStyle/>
          <a:p>
            <a:pPr algn="ctr"/>
            <a:r>
              <a:rPr lang="ko-KR" altLang="en-US" sz="1100" dirty="0" smtClean="0">
                <a:solidFill>
                  <a:srgbClr val="0D6EFD"/>
                </a:solidFill>
              </a:rPr>
              <a:t>당사정산</a:t>
            </a:r>
            <a:endParaRPr lang="ko-KR" altLang="en-US" sz="1100" dirty="0">
              <a:solidFill>
                <a:srgbClr val="0D6EFD"/>
              </a:solidFill>
            </a:endParaRPr>
          </a:p>
        </p:txBody>
      </p:sp>
      <p:sp>
        <p:nvSpPr>
          <p:cNvPr id="188" name="TextBox 187">
            <a:extLst>
              <a:ext uri="{FF2B5EF4-FFF2-40B4-BE49-F238E27FC236}">
                <a16:creationId xmlns:a16="http://schemas.microsoft.com/office/drawing/2014/main" id="{44BEEC1F-6E59-8511-575A-B43BEA5A9F34}"/>
              </a:ext>
            </a:extLst>
          </p:cNvPr>
          <p:cNvSpPr txBox="1"/>
          <p:nvPr/>
        </p:nvSpPr>
        <p:spPr>
          <a:xfrm>
            <a:off x="8170467" y="882838"/>
            <a:ext cx="1492717" cy="230832"/>
          </a:xfrm>
          <a:prstGeom prst="rect">
            <a:avLst/>
          </a:prstGeom>
          <a:noFill/>
        </p:spPr>
        <p:txBody>
          <a:bodyPr wrap="none" rtlCol="0">
            <a:spAutoFit/>
          </a:bodyPr>
          <a:lstStyle/>
          <a:p>
            <a:pPr algn="r"/>
            <a:r>
              <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접수일시</a:t>
            </a:r>
            <a:r>
              <a:rPr lang="en-US" altLang="ko-KR"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 </a:t>
            </a:r>
            <a:r>
              <a:rPr lang="en-US" altLang="ko-KR" sz="900" b="0" i="0">
                <a:solidFill>
                  <a:schemeClr val="bg1">
                    <a:lumMod val="50000"/>
                  </a:schemeClr>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2022.10.11 14:33</a:t>
            </a:r>
            <a:endParaRPr lang="ko-KR" altLang="en-US" sz="9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280" name="TextBox 279">
            <a:extLst>
              <a:ext uri="{FF2B5EF4-FFF2-40B4-BE49-F238E27FC236}">
                <a16:creationId xmlns:a16="http://schemas.microsoft.com/office/drawing/2014/main" id="{786C09A0-6FBE-3786-A312-AAE8EAA5A38E}"/>
              </a:ext>
            </a:extLst>
          </p:cNvPr>
          <p:cNvSpPr txBox="1"/>
          <p:nvPr/>
        </p:nvSpPr>
        <p:spPr>
          <a:xfrm>
            <a:off x="8177154" y="670786"/>
            <a:ext cx="1342417" cy="276999"/>
          </a:xfrm>
          <a:prstGeom prst="rect">
            <a:avLst/>
          </a:prstGeom>
          <a:noFill/>
        </p:spPr>
        <p:txBody>
          <a:bodyPr wrap="none" rtlCol="0">
            <a:spAutoFit/>
          </a:bodyPr>
          <a:lstStyle/>
          <a:p>
            <a:r>
              <a:rPr lang="ko-KR" altLang="en-US" sz="1200">
                <a:solidFill>
                  <a:schemeClr val="tx1">
                    <a:lumMod val="50000"/>
                    <a:lumOff val="50000"/>
                  </a:schemeClr>
                </a:solidFill>
              </a:rPr>
              <a:t>의전팀장</a:t>
            </a:r>
            <a:r>
              <a:rPr lang="ko-KR" altLang="en-US" sz="1200">
                <a:solidFill>
                  <a:schemeClr val="tx1">
                    <a:lumMod val="75000"/>
                    <a:lumOff val="25000"/>
                  </a:schemeClr>
                </a:solidFill>
              </a:rPr>
              <a:t> 임영웅</a:t>
            </a:r>
          </a:p>
        </p:txBody>
      </p:sp>
      <p:sp>
        <p:nvSpPr>
          <p:cNvPr id="281" name="Edit User">
            <a:extLst>
              <a:ext uri="{FF2B5EF4-FFF2-40B4-BE49-F238E27FC236}">
                <a16:creationId xmlns:a16="http://schemas.microsoft.com/office/drawing/2014/main" id="{ECAE1709-0C6D-F6DB-A355-34647FDEAFEA}"/>
              </a:ext>
            </a:extLst>
          </p:cNvPr>
          <p:cNvSpPr>
            <a:spLocks noChangeAspect="1" noEditPoints="1"/>
          </p:cNvSpPr>
          <p:nvPr/>
        </p:nvSpPr>
        <p:spPr bwMode="auto">
          <a:xfrm>
            <a:off x="9256941" y="719247"/>
            <a:ext cx="179864" cy="178118"/>
          </a:xfrm>
          <a:custGeom>
            <a:avLst/>
            <a:gdLst>
              <a:gd name="T0" fmla="*/ 595 w 1409"/>
              <a:gd name="T1" fmla="*/ 0 h 1399"/>
              <a:gd name="T2" fmla="*/ 275 w 1409"/>
              <a:gd name="T3" fmla="*/ 339 h 1399"/>
              <a:gd name="T4" fmla="*/ 432 w 1409"/>
              <a:gd name="T5" fmla="*/ 724 h 1399"/>
              <a:gd name="T6" fmla="*/ 392 w 1409"/>
              <a:gd name="T7" fmla="*/ 855 h 1399"/>
              <a:gd name="T8" fmla="*/ 0 w 1409"/>
              <a:gd name="T9" fmla="*/ 1155 h 1399"/>
              <a:gd name="T10" fmla="*/ 0 w 1409"/>
              <a:gd name="T11" fmla="*/ 1199 h 1399"/>
              <a:gd name="T12" fmla="*/ 548 w 1409"/>
              <a:gd name="T13" fmla="*/ 1396 h 1399"/>
              <a:gd name="T14" fmla="*/ 549 w 1409"/>
              <a:gd name="T15" fmla="*/ 1331 h 1399"/>
              <a:gd name="T16" fmla="*/ 617 w 1409"/>
              <a:gd name="T17" fmla="*/ 1102 h 1399"/>
              <a:gd name="T18" fmla="*/ 656 w 1409"/>
              <a:gd name="T19" fmla="*/ 1040 h 1399"/>
              <a:gd name="T20" fmla="*/ 829 w 1409"/>
              <a:gd name="T21" fmla="*/ 868 h 1399"/>
              <a:gd name="T22" fmla="*/ 788 w 1409"/>
              <a:gd name="T23" fmla="*/ 855 h 1399"/>
              <a:gd name="T24" fmla="*/ 760 w 1409"/>
              <a:gd name="T25" fmla="*/ 723 h 1399"/>
              <a:gd name="T26" fmla="*/ 758 w 1409"/>
              <a:gd name="T27" fmla="*/ 723 h 1399"/>
              <a:gd name="T28" fmla="*/ 916 w 1409"/>
              <a:gd name="T29" fmla="*/ 339 h 1399"/>
              <a:gd name="T30" fmla="*/ 595 w 1409"/>
              <a:gd name="T31" fmla="*/ 0 h 1399"/>
              <a:gd name="T32" fmla="*/ 1236 w 1409"/>
              <a:gd name="T33" fmla="*/ 650 h 1399"/>
              <a:gd name="T34" fmla="*/ 1189 w 1409"/>
              <a:gd name="T35" fmla="*/ 668 h 1399"/>
              <a:gd name="T36" fmla="*/ 1160 w 1409"/>
              <a:gd name="T37" fmla="*/ 699 h 1399"/>
              <a:gd name="T38" fmla="*/ 1352 w 1409"/>
              <a:gd name="T39" fmla="*/ 892 h 1399"/>
              <a:gd name="T40" fmla="*/ 1382 w 1409"/>
              <a:gd name="T41" fmla="*/ 862 h 1399"/>
              <a:gd name="T42" fmla="*/ 1382 w 1409"/>
              <a:gd name="T43" fmla="*/ 767 h 1399"/>
              <a:gd name="T44" fmla="*/ 1285 w 1409"/>
              <a:gd name="T45" fmla="*/ 670 h 1399"/>
              <a:gd name="T46" fmla="*/ 1236 w 1409"/>
              <a:gd name="T47" fmla="*/ 650 h 1399"/>
              <a:gd name="T48" fmla="*/ 1128 w 1409"/>
              <a:gd name="T49" fmla="*/ 726 h 1399"/>
              <a:gd name="T50" fmla="*/ 1080 w 1409"/>
              <a:gd name="T51" fmla="*/ 768 h 1399"/>
              <a:gd name="T52" fmla="*/ 1282 w 1409"/>
              <a:gd name="T53" fmla="*/ 970 h 1399"/>
              <a:gd name="T54" fmla="*/ 1328 w 1409"/>
              <a:gd name="T55" fmla="*/ 928 h 1399"/>
              <a:gd name="T56" fmla="*/ 1128 w 1409"/>
              <a:gd name="T57" fmla="*/ 726 h 1399"/>
              <a:gd name="T58" fmla="*/ 1051 w 1409"/>
              <a:gd name="T59" fmla="*/ 801 h 1399"/>
              <a:gd name="T60" fmla="*/ 731 w 1409"/>
              <a:gd name="T61" fmla="*/ 1119 h 1399"/>
              <a:gd name="T62" fmla="*/ 721 w 1409"/>
              <a:gd name="T63" fmla="*/ 1133 h 1399"/>
              <a:gd name="T64" fmla="*/ 653 w 1409"/>
              <a:gd name="T65" fmla="*/ 1362 h 1399"/>
              <a:gd name="T66" fmla="*/ 661 w 1409"/>
              <a:gd name="T67" fmla="*/ 1391 h 1399"/>
              <a:gd name="T68" fmla="*/ 682 w 1409"/>
              <a:gd name="T69" fmla="*/ 1399 h 1399"/>
              <a:gd name="T70" fmla="*/ 688 w 1409"/>
              <a:gd name="T71" fmla="*/ 1398 h 1399"/>
              <a:gd name="T72" fmla="*/ 919 w 1409"/>
              <a:gd name="T73" fmla="*/ 1330 h 1399"/>
              <a:gd name="T74" fmla="*/ 931 w 1409"/>
              <a:gd name="T75" fmla="*/ 1321 h 1399"/>
              <a:gd name="T76" fmla="*/ 1253 w 1409"/>
              <a:gd name="T77" fmla="*/ 1002 h 1399"/>
              <a:gd name="T78" fmla="*/ 1175 w 1409"/>
              <a:gd name="T79" fmla="*/ 924 h 1399"/>
              <a:gd name="T80" fmla="*/ 1123 w 1409"/>
              <a:gd name="T81" fmla="*/ 872 h 1399"/>
              <a:gd name="T82" fmla="*/ 1051 w 1409"/>
              <a:gd name="T83" fmla="*/ 801 h 1399"/>
              <a:gd name="T84" fmla="*/ 770 w 1409"/>
              <a:gd name="T85" fmla="*/ 1167 h 1399"/>
              <a:gd name="T86" fmla="*/ 785 w 1409"/>
              <a:gd name="T87" fmla="*/ 1182 h 1399"/>
              <a:gd name="T88" fmla="*/ 861 w 1409"/>
              <a:gd name="T89" fmla="*/ 1189 h 1399"/>
              <a:gd name="T90" fmla="*/ 866 w 1409"/>
              <a:gd name="T91" fmla="*/ 1262 h 1399"/>
              <a:gd name="T92" fmla="*/ 885 w 1409"/>
              <a:gd name="T93" fmla="*/ 1281 h 1399"/>
              <a:gd name="T94" fmla="*/ 761 w 1409"/>
              <a:gd name="T95" fmla="*/ 1318 h 1399"/>
              <a:gd name="T96" fmla="*/ 734 w 1409"/>
              <a:gd name="T97" fmla="*/ 1291 h 1399"/>
              <a:gd name="T98" fmla="*/ 770 w 1409"/>
              <a:gd name="T99" fmla="*/ 1167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9" h="1399">
                <a:moveTo>
                  <a:pt x="595" y="0"/>
                </a:moveTo>
                <a:cubicBezTo>
                  <a:pt x="423" y="0"/>
                  <a:pt x="275" y="116"/>
                  <a:pt x="275" y="339"/>
                </a:cubicBezTo>
                <a:cubicBezTo>
                  <a:pt x="275" y="485"/>
                  <a:pt x="343" y="633"/>
                  <a:pt x="432" y="724"/>
                </a:cubicBezTo>
                <a:cubicBezTo>
                  <a:pt x="467" y="816"/>
                  <a:pt x="405" y="850"/>
                  <a:pt x="392" y="855"/>
                </a:cubicBezTo>
                <a:cubicBezTo>
                  <a:pt x="211" y="920"/>
                  <a:pt x="0" y="1038"/>
                  <a:pt x="0" y="1155"/>
                </a:cubicBezTo>
                <a:lnTo>
                  <a:pt x="0" y="1199"/>
                </a:lnTo>
                <a:cubicBezTo>
                  <a:pt x="0" y="1350"/>
                  <a:pt x="276" y="1392"/>
                  <a:pt x="548" y="1396"/>
                </a:cubicBezTo>
                <a:cubicBezTo>
                  <a:pt x="544" y="1375"/>
                  <a:pt x="543" y="1353"/>
                  <a:pt x="549" y="1331"/>
                </a:cubicBezTo>
                <a:lnTo>
                  <a:pt x="617" y="1102"/>
                </a:lnTo>
                <a:cubicBezTo>
                  <a:pt x="624" y="1078"/>
                  <a:pt x="637" y="1057"/>
                  <a:pt x="656" y="1040"/>
                </a:cubicBezTo>
                <a:lnTo>
                  <a:pt x="829" y="868"/>
                </a:lnTo>
                <a:cubicBezTo>
                  <a:pt x="815" y="863"/>
                  <a:pt x="802" y="859"/>
                  <a:pt x="788" y="855"/>
                </a:cubicBezTo>
                <a:cubicBezTo>
                  <a:pt x="780" y="852"/>
                  <a:pt x="726" y="826"/>
                  <a:pt x="760" y="723"/>
                </a:cubicBezTo>
                <a:lnTo>
                  <a:pt x="758" y="723"/>
                </a:lnTo>
                <a:cubicBezTo>
                  <a:pt x="847" y="631"/>
                  <a:pt x="916" y="484"/>
                  <a:pt x="916" y="339"/>
                </a:cubicBezTo>
                <a:cubicBezTo>
                  <a:pt x="916" y="116"/>
                  <a:pt x="767" y="0"/>
                  <a:pt x="595" y="0"/>
                </a:cubicBezTo>
                <a:close/>
                <a:moveTo>
                  <a:pt x="1236" y="650"/>
                </a:moveTo>
                <a:cubicBezTo>
                  <a:pt x="1219" y="650"/>
                  <a:pt x="1202" y="655"/>
                  <a:pt x="1189" y="668"/>
                </a:cubicBezTo>
                <a:lnTo>
                  <a:pt x="1160" y="699"/>
                </a:lnTo>
                <a:lnTo>
                  <a:pt x="1352" y="892"/>
                </a:lnTo>
                <a:lnTo>
                  <a:pt x="1382" y="862"/>
                </a:lnTo>
                <a:cubicBezTo>
                  <a:pt x="1408" y="835"/>
                  <a:pt x="1409" y="793"/>
                  <a:pt x="1382" y="767"/>
                </a:cubicBezTo>
                <a:lnTo>
                  <a:pt x="1285" y="670"/>
                </a:lnTo>
                <a:cubicBezTo>
                  <a:pt x="1272" y="657"/>
                  <a:pt x="1254" y="650"/>
                  <a:pt x="1236" y="650"/>
                </a:cubicBezTo>
                <a:close/>
                <a:moveTo>
                  <a:pt x="1128" y="726"/>
                </a:moveTo>
                <a:lnTo>
                  <a:pt x="1080" y="768"/>
                </a:lnTo>
                <a:lnTo>
                  <a:pt x="1282" y="970"/>
                </a:lnTo>
                <a:lnTo>
                  <a:pt x="1328" y="928"/>
                </a:lnTo>
                <a:lnTo>
                  <a:pt x="1128" y="726"/>
                </a:lnTo>
                <a:close/>
                <a:moveTo>
                  <a:pt x="1051" y="801"/>
                </a:moveTo>
                <a:lnTo>
                  <a:pt x="731" y="1119"/>
                </a:lnTo>
                <a:cubicBezTo>
                  <a:pt x="726" y="1123"/>
                  <a:pt x="722" y="1127"/>
                  <a:pt x="721" y="1133"/>
                </a:cubicBezTo>
                <a:lnTo>
                  <a:pt x="653" y="1362"/>
                </a:lnTo>
                <a:cubicBezTo>
                  <a:pt x="650" y="1372"/>
                  <a:pt x="654" y="1383"/>
                  <a:pt x="661" y="1391"/>
                </a:cubicBezTo>
                <a:cubicBezTo>
                  <a:pt x="667" y="1396"/>
                  <a:pt x="674" y="1399"/>
                  <a:pt x="682" y="1399"/>
                </a:cubicBezTo>
                <a:cubicBezTo>
                  <a:pt x="684" y="1399"/>
                  <a:pt x="686" y="1398"/>
                  <a:pt x="688" y="1398"/>
                </a:cubicBezTo>
                <a:lnTo>
                  <a:pt x="919" y="1330"/>
                </a:lnTo>
                <a:cubicBezTo>
                  <a:pt x="924" y="1328"/>
                  <a:pt x="927" y="1325"/>
                  <a:pt x="931" y="1321"/>
                </a:cubicBezTo>
                <a:lnTo>
                  <a:pt x="1253" y="1002"/>
                </a:lnTo>
                <a:lnTo>
                  <a:pt x="1175" y="924"/>
                </a:lnTo>
                <a:lnTo>
                  <a:pt x="1123" y="872"/>
                </a:lnTo>
                <a:lnTo>
                  <a:pt x="1051" y="801"/>
                </a:lnTo>
                <a:close/>
                <a:moveTo>
                  <a:pt x="770" y="1167"/>
                </a:moveTo>
                <a:lnTo>
                  <a:pt x="785" y="1182"/>
                </a:lnTo>
                <a:lnTo>
                  <a:pt x="861" y="1189"/>
                </a:lnTo>
                <a:lnTo>
                  <a:pt x="866" y="1262"/>
                </a:lnTo>
                <a:lnTo>
                  <a:pt x="885" y="1281"/>
                </a:lnTo>
                <a:lnTo>
                  <a:pt x="761" y="1318"/>
                </a:lnTo>
                <a:lnTo>
                  <a:pt x="734" y="1291"/>
                </a:lnTo>
                <a:lnTo>
                  <a:pt x="770" y="1167"/>
                </a:lnTo>
                <a:close/>
              </a:path>
            </a:pathLst>
          </a:custGeom>
          <a:solidFill>
            <a:srgbClr val="10834E"/>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1" name="그룹 40">
            <a:extLst>
              <a:ext uri="{FF2B5EF4-FFF2-40B4-BE49-F238E27FC236}">
                <a16:creationId xmlns:a16="http://schemas.microsoft.com/office/drawing/2014/main" id="{394AF561-B4D7-7DFB-5844-050A58A66ADC}"/>
              </a:ext>
            </a:extLst>
          </p:cNvPr>
          <p:cNvGrpSpPr/>
          <p:nvPr/>
        </p:nvGrpSpPr>
        <p:grpSpPr>
          <a:xfrm>
            <a:off x="8012585" y="701790"/>
            <a:ext cx="213859" cy="213859"/>
            <a:chOff x="8157682" y="6501270"/>
            <a:chExt cx="235245" cy="235245"/>
          </a:xfrm>
        </p:grpSpPr>
        <p:sp>
          <p:nvSpPr>
            <p:cNvPr id="42" name="타원 41">
              <a:extLst>
                <a:ext uri="{FF2B5EF4-FFF2-40B4-BE49-F238E27FC236}">
                  <a16:creationId xmlns:a16="http://schemas.microsoft.com/office/drawing/2014/main" id="{ED3D9545-AEF0-F5C9-C4D5-71ADE1374435}"/>
                </a:ext>
              </a:extLst>
            </p:cNvPr>
            <p:cNvSpPr/>
            <p:nvPr/>
          </p:nvSpPr>
          <p:spPr>
            <a:xfrm>
              <a:off x="8157682" y="6501270"/>
              <a:ext cx="235245" cy="2352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43" name="Phone">
              <a:extLst>
                <a:ext uri="{FF2B5EF4-FFF2-40B4-BE49-F238E27FC236}">
                  <a16:creationId xmlns:a16="http://schemas.microsoft.com/office/drawing/2014/main" id="{C7C98E4A-E3ED-366C-F9F8-CDF35BC34288}"/>
                </a:ext>
              </a:extLst>
            </p:cNvPr>
            <p:cNvSpPr>
              <a:spLocks noChangeAspect="1"/>
            </p:cNvSpPr>
            <p:nvPr/>
          </p:nvSpPr>
          <p:spPr bwMode="auto">
            <a:xfrm>
              <a:off x="8232974" y="6553632"/>
              <a:ext cx="118078" cy="124042"/>
            </a:xfrm>
            <a:custGeom>
              <a:avLst/>
              <a:gdLst>
                <a:gd name="T0" fmla="*/ 1175 w 1361"/>
                <a:gd name="T1" fmla="*/ 1009 h 1433"/>
                <a:gd name="T2" fmla="*/ 923 w 1361"/>
                <a:gd name="T3" fmla="*/ 965 h 1433"/>
                <a:gd name="T4" fmla="*/ 873 w 1361"/>
                <a:gd name="T5" fmla="*/ 1008 h 1433"/>
                <a:gd name="T6" fmla="*/ 509 w 1361"/>
                <a:gd name="T7" fmla="*/ 887 h 1433"/>
                <a:gd name="T8" fmla="*/ 440 w 1361"/>
                <a:gd name="T9" fmla="*/ 510 h 1433"/>
                <a:gd name="T10" fmla="*/ 490 w 1361"/>
                <a:gd name="T11" fmla="*/ 466 h 1433"/>
                <a:gd name="T12" fmla="*/ 481 w 1361"/>
                <a:gd name="T13" fmla="*/ 211 h 1433"/>
                <a:gd name="T14" fmla="*/ 446 w 1361"/>
                <a:gd name="T15" fmla="*/ 154 h 1433"/>
                <a:gd name="T16" fmla="*/ 238 w 1361"/>
                <a:gd name="T17" fmla="*/ 72 h 1433"/>
                <a:gd name="T18" fmla="*/ 193 w 1361"/>
                <a:gd name="T19" fmla="*/ 111 h 1433"/>
                <a:gd name="T20" fmla="*/ 29 w 1361"/>
                <a:gd name="T21" fmla="*/ 389 h 1433"/>
                <a:gd name="T22" fmla="*/ 310 w 1361"/>
                <a:gd name="T23" fmla="*/ 1061 h 1433"/>
                <a:gd name="T24" fmla="*/ 936 w 1361"/>
                <a:gd name="T25" fmla="*/ 1431 h 1433"/>
                <a:gd name="T26" fmla="*/ 1234 w 1361"/>
                <a:gd name="T27" fmla="*/ 1308 h 1433"/>
                <a:gd name="T28" fmla="*/ 1278 w 1361"/>
                <a:gd name="T29" fmla="*/ 1269 h 1433"/>
                <a:gd name="T30" fmla="*/ 1226 w 1361"/>
                <a:gd name="T31" fmla="*/ 1052 h 1433"/>
                <a:gd name="T32" fmla="*/ 1175 w 1361"/>
                <a:gd name="T33" fmla="*/ 100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1" h="1433">
                  <a:moveTo>
                    <a:pt x="1175" y="1009"/>
                  </a:moveTo>
                  <a:cubicBezTo>
                    <a:pt x="1091" y="937"/>
                    <a:pt x="1006" y="893"/>
                    <a:pt x="923" y="965"/>
                  </a:cubicBezTo>
                  <a:lnTo>
                    <a:pt x="873" y="1008"/>
                  </a:lnTo>
                  <a:cubicBezTo>
                    <a:pt x="837" y="1040"/>
                    <a:pt x="770" y="1187"/>
                    <a:pt x="509" y="887"/>
                  </a:cubicBezTo>
                  <a:cubicBezTo>
                    <a:pt x="248" y="588"/>
                    <a:pt x="403" y="541"/>
                    <a:pt x="440" y="510"/>
                  </a:cubicBezTo>
                  <a:lnTo>
                    <a:pt x="490" y="466"/>
                  </a:lnTo>
                  <a:cubicBezTo>
                    <a:pt x="572" y="394"/>
                    <a:pt x="541" y="304"/>
                    <a:pt x="481" y="211"/>
                  </a:cubicBezTo>
                  <a:lnTo>
                    <a:pt x="446" y="154"/>
                  </a:lnTo>
                  <a:cubicBezTo>
                    <a:pt x="386" y="61"/>
                    <a:pt x="321" y="0"/>
                    <a:pt x="238" y="72"/>
                  </a:cubicBezTo>
                  <a:lnTo>
                    <a:pt x="193" y="111"/>
                  </a:lnTo>
                  <a:cubicBezTo>
                    <a:pt x="157" y="138"/>
                    <a:pt x="54" y="224"/>
                    <a:pt x="29" y="389"/>
                  </a:cubicBezTo>
                  <a:cubicBezTo>
                    <a:pt x="0" y="586"/>
                    <a:pt x="94" y="812"/>
                    <a:pt x="310" y="1061"/>
                  </a:cubicBezTo>
                  <a:cubicBezTo>
                    <a:pt x="525" y="1309"/>
                    <a:pt x="736" y="1433"/>
                    <a:pt x="936" y="1431"/>
                  </a:cubicBezTo>
                  <a:cubicBezTo>
                    <a:pt x="1102" y="1429"/>
                    <a:pt x="1202" y="1340"/>
                    <a:pt x="1234" y="1308"/>
                  </a:cubicBezTo>
                  <a:lnTo>
                    <a:pt x="1278" y="1269"/>
                  </a:lnTo>
                  <a:cubicBezTo>
                    <a:pt x="1361" y="1197"/>
                    <a:pt x="1310" y="1124"/>
                    <a:pt x="1226" y="1052"/>
                  </a:cubicBezTo>
                  <a:lnTo>
                    <a:pt x="1175" y="1009"/>
                  </a:lnTo>
                  <a:close/>
                </a:path>
              </a:pathLst>
            </a:custGeom>
            <a:solidFill>
              <a:srgbClr val="0D6EFD"/>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01" name="사각형: 둥근 모서리 300">
            <a:extLst>
              <a:ext uri="{FF2B5EF4-FFF2-40B4-BE49-F238E27FC236}">
                <a16:creationId xmlns:a16="http://schemas.microsoft.com/office/drawing/2014/main" id="{2562AFEA-73FE-7F33-80A7-6E471F496512}"/>
              </a:ext>
            </a:extLst>
          </p:cNvPr>
          <p:cNvSpPr/>
          <p:nvPr/>
        </p:nvSpPr>
        <p:spPr>
          <a:xfrm>
            <a:off x="180987" y="1217286"/>
            <a:ext cx="9313086" cy="4959710"/>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20" name="직선 연결선 119">
            <a:extLst>
              <a:ext uri="{FF2B5EF4-FFF2-40B4-BE49-F238E27FC236}">
                <a16:creationId xmlns:a16="http://schemas.microsoft.com/office/drawing/2014/main" id="{8342E92B-4A56-387C-B7C7-994096FE49D9}"/>
              </a:ext>
            </a:extLst>
          </p:cNvPr>
          <p:cNvCxnSpPr>
            <a:cxnSpLocks/>
          </p:cNvCxnSpPr>
          <p:nvPr/>
        </p:nvCxnSpPr>
        <p:spPr>
          <a:xfrm>
            <a:off x="3968843" y="1102668"/>
            <a:ext cx="883155"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graphicFrame>
        <p:nvGraphicFramePr>
          <p:cNvPr id="76" name="표 48">
            <a:extLst>
              <a:ext uri="{FF2B5EF4-FFF2-40B4-BE49-F238E27FC236}">
                <a16:creationId xmlns:a16="http://schemas.microsoft.com/office/drawing/2014/main" id="{65B749E7-37F0-510E-87C2-B1288C761E59}"/>
              </a:ext>
            </a:extLst>
          </p:cNvPr>
          <p:cNvGraphicFramePr>
            <a:graphicFrameLocks noGrp="1"/>
          </p:cNvGraphicFramePr>
          <p:nvPr>
            <p:extLst>
              <p:ext uri="{D42A27DB-BD31-4B8C-83A1-F6EECF244321}">
                <p14:modId xmlns:p14="http://schemas.microsoft.com/office/powerpoint/2010/main" val="2758163110"/>
              </p:ext>
            </p:extLst>
          </p:nvPr>
        </p:nvGraphicFramePr>
        <p:xfrm>
          <a:off x="424133" y="2570710"/>
          <a:ext cx="8849835" cy="2591016"/>
        </p:xfrm>
        <a:graphic>
          <a:graphicData uri="http://schemas.openxmlformats.org/drawingml/2006/table">
            <a:tbl>
              <a:tblPr firstRow="1" bandRow="1">
                <a:tableStyleId>{F2DE63D5-997A-4646-A377-4702673A728D}</a:tableStyleId>
              </a:tblPr>
              <a:tblGrid>
                <a:gridCol w="958176">
                  <a:extLst>
                    <a:ext uri="{9D8B030D-6E8A-4147-A177-3AD203B41FA5}">
                      <a16:colId xmlns:a16="http://schemas.microsoft.com/office/drawing/2014/main" val="3997906638"/>
                    </a:ext>
                  </a:extLst>
                </a:gridCol>
                <a:gridCol w="834620">
                  <a:extLst>
                    <a:ext uri="{9D8B030D-6E8A-4147-A177-3AD203B41FA5}">
                      <a16:colId xmlns:a16="http://schemas.microsoft.com/office/drawing/2014/main" val="2189235125"/>
                    </a:ext>
                  </a:extLst>
                </a:gridCol>
                <a:gridCol w="896747">
                  <a:extLst>
                    <a:ext uri="{9D8B030D-6E8A-4147-A177-3AD203B41FA5}">
                      <a16:colId xmlns:a16="http://schemas.microsoft.com/office/drawing/2014/main" val="20002"/>
                    </a:ext>
                  </a:extLst>
                </a:gridCol>
                <a:gridCol w="1445066">
                  <a:extLst>
                    <a:ext uri="{9D8B030D-6E8A-4147-A177-3AD203B41FA5}">
                      <a16:colId xmlns:a16="http://schemas.microsoft.com/office/drawing/2014/main" val="20003"/>
                    </a:ext>
                  </a:extLst>
                </a:gridCol>
                <a:gridCol w="1477108">
                  <a:extLst>
                    <a:ext uri="{9D8B030D-6E8A-4147-A177-3AD203B41FA5}">
                      <a16:colId xmlns:a16="http://schemas.microsoft.com/office/drawing/2014/main" val="20004"/>
                    </a:ext>
                  </a:extLst>
                </a:gridCol>
                <a:gridCol w="1477177">
                  <a:extLst>
                    <a:ext uri="{9D8B030D-6E8A-4147-A177-3AD203B41FA5}">
                      <a16:colId xmlns:a16="http://schemas.microsoft.com/office/drawing/2014/main" val="20005"/>
                    </a:ext>
                  </a:extLst>
                </a:gridCol>
                <a:gridCol w="1760941">
                  <a:extLst>
                    <a:ext uri="{9D8B030D-6E8A-4147-A177-3AD203B41FA5}">
                      <a16:colId xmlns:a16="http://schemas.microsoft.com/office/drawing/2014/main" val="3275808881"/>
                    </a:ext>
                  </a:extLst>
                </a:gridCol>
              </a:tblGrid>
              <a:tr h="276248">
                <a:tc>
                  <a:txBody>
                    <a:bodyPr/>
                    <a:lstStyle/>
                    <a:p>
                      <a:pPr algn="ctr" latinLnBrk="1"/>
                      <a:r>
                        <a:rPr lang="ko-KR" altLang="en-US" sz="700" dirty="0"/>
                        <a:t>구분</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gridSpan="2">
                  <a:txBody>
                    <a:bodyPr/>
                    <a:lstStyle/>
                    <a:p>
                      <a:pPr algn="ctr" latinLnBrk="1"/>
                      <a:r>
                        <a:rPr lang="ko-KR" altLang="en-US" sz="700" dirty="0"/>
                        <a:t>품목분류</a:t>
                      </a:r>
                      <a:r>
                        <a:rPr lang="en-US" altLang="ko-KR" sz="700" dirty="0"/>
                        <a:t>(</a:t>
                      </a:r>
                      <a:r>
                        <a:rPr lang="ko-KR" altLang="en-US" sz="700" dirty="0"/>
                        <a:t>중분류</a:t>
                      </a:r>
                      <a:r>
                        <a:rPr lang="en-US" altLang="ko-KR" sz="700" dirty="0"/>
                        <a:t>-</a:t>
                      </a:r>
                      <a:r>
                        <a:rPr lang="ko-KR" altLang="en-US" sz="700" dirty="0"/>
                        <a:t>소분류</a:t>
                      </a:r>
                      <a:r>
                        <a:rPr lang="en-US" altLang="ko-KR" sz="700" dirty="0"/>
                        <a:t>)</a:t>
                      </a:r>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hMerge="1">
                  <a:txBody>
                    <a:bodyPr/>
                    <a:lstStyle/>
                    <a:p>
                      <a:pPr latinLnBrk="1"/>
                      <a:endParaRPr lang="ko-KR" altLang="en-US"/>
                    </a:p>
                  </a:txBody>
                  <a:tcPr/>
                </a:tc>
                <a:tc>
                  <a:txBody>
                    <a:bodyPr/>
                    <a:lstStyle/>
                    <a:p>
                      <a:pPr algn="ctr" latinLnBrk="1"/>
                      <a:r>
                        <a:rPr lang="ko-KR" altLang="en-US" sz="700" dirty="0"/>
                        <a:t>수량</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본부</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센터</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700" dirty="0"/>
                        <a:t>비고</a:t>
                      </a:r>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89346">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275904557"/>
                  </a:ext>
                </a:extLst>
              </a:tr>
              <a:tr h="289346">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646316482"/>
                  </a:ext>
                </a:extLst>
              </a:tr>
              <a:tr h="289346">
                <a:tc>
                  <a:txBody>
                    <a:bodyPr/>
                    <a:lstStyle/>
                    <a:p>
                      <a:pPr latinLnBrk="1"/>
                      <a:endParaRPr lang="ko-KR" altLang="en-US" sz="70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852367507"/>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5"/>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7"/>
                  </a:ext>
                </a:extLst>
              </a:tr>
              <a:tr h="289346">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700" dirty="0"/>
                    </a:p>
                  </a:txBody>
                  <a:tcPr marL="38779" marR="38779" marT="25807" marB="25807"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
        <p:nvSpPr>
          <p:cNvPr id="77"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3A347FBE-9D2F-A446-C449-F3D35C0EC3BC}"/>
              </a:ext>
            </a:extLst>
          </p:cNvPr>
          <p:cNvSpPr>
            <a:spLocks/>
          </p:cNvSpPr>
          <p:nvPr>
            <p:custDataLst>
              <p:tags r:id="rId1"/>
            </p:custDataLst>
          </p:nvPr>
        </p:nvSpPr>
        <p:spPr bwMode="auto">
          <a:xfrm>
            <a:off x="5859013" y="2977465"/>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78" name="Arrow" descr="&lt;SmartSettings&gt;&lt;SmartResize anchorLeft=&quot;None&quot; anchorTop=&quot;None&quot; anchorRight=&quot;Absolute&quot; anchorBottom=&quot;None&quot; /&gt;&lt;/SmartSettings&gt;">
            <a:extLst>
              <a:ext uri="{FF2B5EF4-FFF2-40B4-BE49-F238E27FC236}">
                <a16:creationId xmlns:a16="http://schemas.microsoft.com/office/drawing/2014/main" id="{3A347FBE-9D2F-A446-C449-F3D35C0EC3BC}"/>
              </a:ext>
            </a:extLst>
          </p:cNvPr>
          <p:cNvSpPr>
            <a:spLocks/>
          </p:cNvSpPr>
          <p:nvPr>
            <p:custDataLst>
              <p:tags r:id="rId2"/>
            </p:custDataLst>
          </p:nvPr>
        </p:nvSpPr>
        <p:spPr bwMode="auto">
          <a:xfrm>
            <a:off x="7323331" y="2977465"/>
            <a:ext cx="116040" cy="70311"/>
          </a:xfrm>
          <a:custGeom>
            <a:avLst/>
            <a:gdLst>
              <a:gd name="T0" fmla="*/ 120 w 240"/>
              <a:gd name="T1" fmla="*/ 197 h 197"/>
              <a:gd name="T2" fmla="*/ 0 w 240"/>
              <a:gd name="T3" fmla="*/ 0 h 197"/>
              <a:gd name="T4" fmla="*/ 240 w 240"/>
              <a:gd name="T5" fmla="*/ 0 h 197"/>
              <a:gd name="T6" fmla="*/ 120 w 240"/>
              <a:gd name="T7" fmla="*/ 197 h 197"/>
            </a:gdLst>
            <a:ahLst/>
            <a:cxnLst>
              <a:cxn ang="0">
                <a:pos x="T0" y="T1"/>
              </a:cxn>
              <a:cxn ang="0">
                <a:pos x="T2" y="T3"/>
              </a:cxn>
              <a:cxn ang="0">
                <a:pos x="T4" y="T5"/>
              </a:cxn>
              <a:cxn ang="0">
                <a:pos x="T6" y="T7"/>
              </a:cxn>
            </a:cxnLst>
            <a:rect l="0" t="0" r="r" b="b"/>
            <a:pathLst>
              <a:path w="240" h="197">
                <a:moveTo>
                  <a:pt x="120" y="197"/>
                </a:moveTo>
                <a:lnTo>
                  <a:pt x="0" y="0"/>
                </a:lnTo>
                <a:lnTo>
                  <a:pt x="240" y="0"/>
                </a:lnTo>
                <a:lnTo>
                  <a:pt x="120" y="197"/>
                </a:lnTo>
                <a:close/>
              </a:path>
            </a:pathLst>
          </a:custGeom>
          <a:solidFill>
            <a:srgbClr val="30303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700">
              <a:solidFill>
                <a:srgbClr val="FFFFFF"/>
              </a:solidFill>
              <a:latin typeface="Segoe UI" panose="020B0502040204020203" pitchFamily="34" charset="0"/>
              <a:cs typeface="Segoe UI" panose="020B0502040204020203" pitchFamily="34" charset="0"/>
            </a:endParaRPr>
          </a:p>
        </p:txBody>
      </p:sp>
      <p:sp>
        <p:nvSpPr>
          <p:cNvPr id="36" name="TextBox 35">
            <a:extLst>
              <a:ext uri="{FF2B5EF4-FFF2-40B4-BE49-F238E27FC236}">
                <a16:creationId xmlns:a16="http://schemas.microsoft.com/office/drawing/2014/main" id="{635D0E08-8274-C449-6FD4-0F6DFC5686DB}"/>
              </a:ext>
            </a:extLst>
          </p:cNvPr>
          <p:cNvSpPr txBox="1"/>
          <p:nvPr/>
        </p:nvSpPr>
        <p:spPr>
          <a:xfrm>
            <a:off x="2707707" y="1378381"/>
            <a:ext cx="646331" cy="276999"/>
          </a:xfrm>
          <a:prstGeom prst="rect">
            <a:avLst/>
          </a:prstGeom>
          <a:noFill/>
        </p:spPr>
        <p:txBody>
          <a:bodyPr wrap="none" rtlCol="0">
            <a:spAutoFit/>
          </a:bodyPr>
          <a:lstStyle/>
          <a:p>
            <a:pPr algn="ctr"/>
            <a:r>
              <a:rPr lang="ko-KR" altLang="en-US" sz="1200" dirty="0">
                <a:solidFill>
                  <a:schemeClr val="bg1">
                    <a:lumMod val="50000"/>
                  </a:schemeClr>
                </a:solidFill>
              </a:rPr>
              <a:t>도우미</a:t>
            </a:r>
          </a:p>
        </p:txBody>
      </p:sp>
      <p:sp>
        <p:nvSpPr>
          <p:cNvPr id="37" name="TextBox 36">
            <a:extLst>
              <a:ext uri="{FF2B5EF4-FFF2-40B4-BE49-F238E27FC236}">
                <a16:creationId xmlns:a16="http://schemas.microsoft.com/office/drawing/2014/main" id="{B196A31F-520D-5BDD-3DB4-BDF97E3F16FD}"/>
              </a:ext>
            </a:extLst>
          </p:cNvPr>
          <p:cNvSpPr txBox="1"/>
          <p:nvPr/>
        </p:nvSpPr>
        <p:spPr>
          <a:xfrm>
            <a:off x="4040006" y="1372099"/>
            <a:ext cx="1107997" cy="276999"/>
          </a:xfrm>
          <a:prstGeom prst="rect">
            <a:avLst/>
          </a:prstGeom>
          <a:noFill/>
        </p:spPr>
        <p:txBody>
          <a:bodyPr wrap="none" rtlCol="0">
            <a:spAutoFit/>
          </a:bodyPr>
          <a:lstStyle/>
          <a:p>
            <a:pPr algn="ctr"/>
            <a:r>
              <a:rPr lang="ko-KR" altLang="en-US" sz="1200" dirty="0">
                <a:solidFill>
                  <a:schemeClr val="bg1">
                    <a:lumMod val="50000"/>
                  </a:schemeClr>
                </a:solidFill>
              </a:rPr>
              <a:t>행사특이사항</a:t>
            </a:r>
          </a:p>
        </p:txBody>
      </p:sp>
      <p:sp>
        <p:nvSpPr>
          <p:cNvPr id="38" name="TextBox 37">
            <a:extLst>
              <a:ext uri="{FF2B5EF4-FFF2-40B4-BE49-F238E27FC236}">
                <a16:creationId xmlns:a16="http://schemas.microsoft.com/office/drawing/2014/main" id="{8CF78046-8C80-A071-1A5C-E5C8D97F9534}"/>
              </a:ext>
            </a:extLst>
          </p:cNvPr>
          <p:cNvSpPr txBox="1"/>
          <p:nvPr/>
        </p:nvSpPr>
        <p:spPr>
          <a:xfrm>
            <a:off x="5726629" y="1372467"/>
            <a:ext cx="1377300" cy="276999"/>
          </a:xfrm>
          <a:prstGeom prst="rect">
            <a:avLst/>
          </a:prstGeom>
          <a:noFill/>
        </p:spPr>
        <p:txBody>
          <a:bodyPr wrap="none" rtlCol="0">
            <a:spAutoFit/>
          </a:bodyPr>
          <a:lstStyle/>
          <a:p>
            <a:pPr algn="ctr"/>
            <a:r>
              <a:rPr lang="ko-KR" altLang="en-US" sz="1200" dirty="0">
                <a:solidFill>
                  <a:srgbClr val="0D6EFD"/>
                </a:solidFill>
              </a:rPr>
              <a:t>용품명세서</a:t>
            </a:r>
            <a:r>
              <a:rPr lang="en-US" altLang="ko-KR" sz="1200" dirty="0">
                <a:solidFill>
                  <a:srgbClr val="0D6EFD"/>
                </a:solidFill>
              </a:rPr>
              <a:t>(</a:t>
            </a:r>
            <a:r>
              <a:rPr lang="ko-KR" altLang="en-US" sz="1200" dirty="0">
                <a:solidFill>
                  <a:srgbClr val="0D6EFD"/>
                </a:solidFill>
              </a:rPr>
              <a:t>자체</a:t>
            </a:r>
            <a:r>
              <a:rPr lang="en-US" altLang="ko-KR" sz="1200" dirty="0">
                <a:solidFill>
                  <a:srgbClr val="0D6EFD"/>
                </a:solidFill>
              </a:rPr>
              <a:t>)</a:t>
            </a:r>
            <a:endParaRPr lang="ko-KR" altLang="en-US" sz="1200" dirty="0">
              <a:solidFill>
                <a:srgbClr val="0D6EFD"/>
              </a:solidFill>
            </a:endParaRPr>
          </a:p>
        </p:txBody>
      </p:sp>
      <p:sp>
        <p:nvSpPr>
          <p:cNvPr id="39" name="TextBox 38">
            <a:extLst>
              <a:ext uri="{FF2B5EF4-FFF2-40B4-BE49-F238E27FC236}">
                <a16:creationId xmlns:a16="http://schemas.microsoft.com/office/drawing/2014/main" id="{5E0470FC-0BC9-3784-FDAE-8D1BAF3168F7}"/>
              </a:ext>
            </a:extLst>
          </p:cNvPr>
          <p:cNvSpPr txBox="1"/>
          <p:nvPr/>
        </p:nvSpPr>
        <p:spPr>
          <a:xfrm>
            <a:off x="7754592" y="1378381"/>
            <a:ext cx="800219" cy="276999"/>
          </a:xfrm>
          <a:prstGeom prst="rect">
            <a:avLst/>
          </a:prstGeom>
          <a:noFill/>
        </p:spPr>
        <p:txBody>
          <a:bodyPr wrap="none" rtlCol="0">
            <a:spAutoFit/>
          </a:bodyPr>
          <a:lstStyle/>
          <a:p>
            <a:pPr algn="ctr"/>
            <a:r>
              <a:rPr lang="ko-KR" altLang="en-US" sz="1200" dirty="0" smtClean="0">
                <a:solidFill>
                  <a:schemeClr val="bg1">
                    <a:lumMod val="50000"/>
                  </a:schemeClr>
                </a:solidFill>
              </a:rPr>
              <a:t>정산내역</a:t>
            </a:r>
            <a:endParaRPr lang="ko-KR" altLang="en-US" sz="1200" dirty="0">
              <a:solidFill>
                <a:schemeClr val="bg1">
                  <a:lumMod val="50000"/>
                </a:schemeClr>
              </a:solidFill>
            </a:endParaRPr>
          </a:p>
        </p:txBody>
      </p:sp>
      <p:cxnSp>
        <p:nvCxnSpPr>
          <p:cNvPr id="40" name="직선 연결선 39">
            <a:extLst>
              <a:ext uri="{FF2B5EF4-FFF2-40B4-BE49-F238E27FC236}">
                <a16:creationId xmlns:a16="http://schemas.microsoft.com/office/drawing/2014/main" id="{F931FE9F-EFDC-35FD-2AFF-A50767CDE151}"/>
              </a:ext>
            </a:extLst>
          </p:cNvPr>
          <p:cNvCxnSpPr>
            <a:cxnSpLocks/>
          </p:cNvCxnSpPr>
          <p:nvPr/>
        </p:nvCxnSpPr>
        <p:spPr>
          <a:xfrm>
            <a:off x="609600" y="1712291"/>
            <a:ext cx="844207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44" name="TextBox 43">
            <a:extLst>
              <a:ext uri="{FF2B5EF4-FFF2-40B4-BE49-F238E27FC236}">
                <a16:creationId xmlns:a16="http://schemas.microsoft.com/office/drawing/2014/main" id="{283C91FE-F1FB-C1A3-45C7-171D20CB6226}"/>
              </a:ext>
            </a:extLst>
          </p:cNvPr>
          <p:cNvSpPr txBox="1"/>
          <p:nvPr/>
        </p:nvSpPr>
        <p:spPr>
          <a:xfrm>
            <a:off x="600483" y="1372100"/>
            <a:ext cx="1531189" cy="276999"/>
          </a:xfrm>
          <a:prstGeom prst="rect">
            <a:avLst/>
          </a:prstGeom>
          <a:noFill/>
        </p:spPr>
        <p:txBody>
          <a:bodyPr wrap="none" rtlCol="0">
            <a:spAutoFit/>
          </a:bodyPr>
          <a:lstStyle/>
          <a:p>
            <a:pPr algn="ctr"/>
            <a:r>
              <a:rPr lang="ko-KR" altLang="en-US" sz="1200" dirty="0" smtClean="0">
                <a:solidFill>
                  <a:schemeClr val="bg1">
                    <a:lumMod val="50000"/>
                  </a:schemeClr>
                </a:solidFill>
              </a:rPr>
              <a:t>기본제공비용</a:t>
            </a:r>
            <a:r>
              <a:rPr lang="en-US" altLang="ko-KR" sz="1200" dirty="0" smtClean="0">
                <a:solidFill>
                  <a:schemeClr val="bg1">
                    <a:lumMod val="50000"/>
                  </a:schemeClr>
                </a:solidFill>
              </a:rPr>
              <a:t>(</a:t>
            </a:r>
            <a:r>
              <a:rPr lang="ko-KR" altLang="en-US" sz="1200" dirty="0" smtClean="0">
                <a:solidFill>
                  <a:schemeClr val="bg1">
                    <a:lumMod val="50000"/>
                  </a:schemeClr>
                </a:solidFill>
              </a:rPr>
              <a:t>구입</a:t>
            </a:r>
            <a:r>
              <a:rPr lang="en-US" altLang="ko-KR" sz="1200" dirty="0" smtClean="0">
                <a:solidFill>
                  <a:schemeClr val="bg1">
                    <a:lumMod val="50000"/>
                  </a:schemeClr>
                </a:solidFill>
              </a:rPr>
              <a:t>)</a:t>
            </a:r>
            <a:endParaRPr lang="ko-KR" altLang="en-US" sz="1200" dirty="0">
              <a:solidFill>
                <a:schemeClr val="bg1">
                  <a:lumMod val="50000"/>
                </a:schemeClr>
              </a:solidFill>
            </a:endParaRPr>
          </a:p>
        </p:txBody>
      </p:sp>
      <p:cxnSp>
        <p:nvCxnSpPr>
          <p:cNvPr id="45" name="직선 연결선 44">
            <a:extLst>
              <a:ext uri="{FF2B5EF4-FFF2-40B4-BE49-F238E27FC236}">
                <a16:creationId xmlns:a16="http://schemas.microsoft.com/office/drawing/2014/main" id="{D7B44583-35FE-BAF6-3954-C6C92822E5AA}"/>
              </a:ext>
            </a:extLst>
          </p:cNvPr>
          <p:cNvCxnSpPr>
            <a:cxnSpLocks/>
          </p:cNvCxnSpPr>
          <p:nvPr/>
        </p:nvCxnSpPr>
        <p:spPr>
          <a:xfrm>
            <a:off x="5686635" y="1712291"/>
            <a:ext cx="1478161"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5733775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텍스트 개체 틀 13"/>
          <p:cNvSpPr>
            <a:spLocks noGrp="1"/>
          </p:cNvSpPr>
          <p:nvPr>
            <p:ph type="body" sz="quarter" idx="10"/>
          </p:nvPr>
        </p:nvSpPr>
        <p:spPr/>
        <p:txBody>
          <a:bodyPr/>
          <a:lstStyle/>
          <a:p>
            <a:r>
              <a:rPr lang="en-US" altLang="ko-KR" dirty="0"/>
              <a:t>-</a:t>
            </a:r>
            <a:endParaRPr lang="ko-KR" altLang="en-US" dirty="0"/>
          </a:p>
        </p:txBody>
      </p:sp>
      <p:sp>
        <p:nvSpPr>
          <p:cNvPr id="15" name="텍스트 개체 틀 14"/>
          <p:cNvSpPr>
            <a:spLocks noGrp="1"/>
          </p:cNvSpPr>
          <p:nvPr>
            <p:ph type="body" sz="quarter" idx="11"/>
          </p:nvPr>
        </p:nvSpPr>
        <p:spPr/>
        <p:txBody>
          <a:bodyPr/>
          <a:lstStyle/>
          <a:p>
            <a:r>
              <a:rPr lang="en-US" altLang="ko-KR" dirty="0"/>
              <a:t>-</a:t>
            </a:r>
            <a:endParaRPr lang="ko-KR" altLang="en-US" dirty="0"/>
          </a:p>
        </p:txBody>
      </p:sp>
      <p:sp>
        <p:nvSpPr>
          <p:cNvPr id="16" name="텍스트 개체 틀 15"/>
          <p:cNvSpPr>
            <a:spLocks noGrp="1"/>
          </p:cNvSpPr>
          <p:nvPr>
            <p:ph type="body" sz="quarter" idx="12"/>
          </p:nvPr>
        </p:nvSpPr>
        <p:spPr/>
        <p:txBody>
          <a:bodyPr/>
          <a:lstStyle/>
          <a:p>
            <a:r>
              <a:rPr lang="en-US" altLang="ko-KR" dirty="0"/>
              <a:t>-</a:t>
            </a:r>
            <a:endParaRPr lang="ko-KR" altLang="en-US" dirty="0"/>
          </a:p>
        </p:txBody>
      </p:sp>
      <p:sp>
        <p:nvSpPr>
          <p:cNvPr id="17" name="텍스트 개체 틀 16"/>
          <p:cNvSpPr>
            <a:spLocks noGrp="1"/>
          </p:cNvSpPr>
          <p:nvPr>
            <p:ph type="body" sz="quarter" idx="13"/>
          </p:nvPr>
        </p:nvSpPr>
        <p:spPr/>
        <p:txBody>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당사정산</a:t>
            </a:r>
            <a:endParaRPr lang="ko-KR" altLang="en-US" dirty="0"/>
          </a:p>
        </p:txBody>
      </p:sp>
      <p:graphicFrame>
        <p:nvGraphicFramePr>
          <p:cNvPr id="40" name="표 39">
            <a:extLst>
              <a:ext uri="{FF2B5EF4-FFF2-40B4-BE49-F238E27FC236}">
                <a16:creationId xmlns:a16="http://schemas.microsoft.com/office/drawing/2014/main" id="{7DFF67F3-5873-E526-E1CD-A518A17A0260}"/>
              </a:ext>
            </a:extLst>
          </p:cNvPr>
          <p:cNvGraphicFramePr>
            <a:graphicFrameLocks noGrp="1"/>
          </p:cNvGraphicFramePr>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grpSp>
        <p:nvGrpSpPr>
          <p:cNvPr id="44" name="그룹 43"/>
          <p:cNvGrpSpPr/>
          <p:nvPr/>
        </p:nvGrpSpPr>
        <p:grpSpPr>
          <a:xfrm>
            <a:off x="1096927" y="2036046"/>
            <a:ext cx="3882516" cy="2001270"/>
            <a:chOff x="544400" y="3484947"/>
            <a:chExt cx="3882516" cy="2001270"/>
          </a:xfrm>
        </p:grpSpPr>
        <p:sp>
          <p:nvSpPr>
            <p:cNvPr id="51"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가져오기 확인</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59" name="Separator">
              <a:extLst>
                <a:ext uri="{FF2B5EF4-FFF2-40B4-BE49-F238E27FC236}">
                  <a16:creationId xmlns:a16="http://schemas.microsoft.com/office/drawing/2014/main" id="{58B1B4EC-B8BB-B01D-90B7-754065C69735}"/>
                </a:ext>
              </a:extLst>
            </p:cNvPr>
            <p:cNvCxnSpPr/>
            <p:nvPr/>
          </p:nvCxnSpPr>
          <p:spPr>
            <a:xfrm>
              <a:off x="544400" y="4020611"/>
              <a:ext cx="3882516" cy="644"/>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60" name="Separator">
              <a:extLst>
                <a:ext uri="{FF2B5EF4-FFF2-40B4-BE49-F238E27FC236}">
                  <a16:creationId xmlns:a16="http://schemas.microsoft.com/office/drawing/2014/main" id="{135E082F-3B5F-1C71-BDD5-053945D5493C}"/>
                </a:ext>
              </a:extLst>
            </p:cNvPr>
            <p:cNvCxnSpPr/>
            <p:nvPr/>
          </p:nvCxnSpPr>
          <p:spPr>
            <a:xfrm>
              <a:off x="544400" y="4903451"/>
              <a:ext cx="3882516" cy="644"/>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61"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2" name="TextBox 61">
              <a:extLst>
                <a:ext uri="{FF2B5EF4-FFF2-40B4-BE49-F238E27FC236}">
                  <a16:creationId xmlns:a16="http://schemas.microsoft.com/office/drawing/2014/main" id="{F1EDD4F3-73A6-9F24-CD5C-B771CDC0F7C5}"/>
                </a:ext>
              </a:extLst>
            </p:cNvPr>
            <p:cNvSpPr txBox="1"/>
            <p:nvPr/>
          </p:nvSpPr>
          <p:spPr>
            <a:xfrm>
              <a:off x="593766" y="4024540"/>
              <a:ext cx="3774156" cy="738664"/>
            </a:xfrm>
            <a:prstGeom prst="rect">
              <a:avLst/>
            </a:prstGeom>
            <a:noFill/>
          </p:spPr>
          <p:txBody>
            <a:bodyPr wrap="square" rtlCol="0">
              <a:spAutoFit/>
            </a:bodyPr>
            <a:lstStyle/>
            <a:p>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재고관리시스템 용품자체현황을 가져오기 하시겠습니까</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 </a:t>
              </a:r>
            </a:p>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기존데이터 삭제 후 다시 저장됩니다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 </a:t>
              </a:r>
            </a:p>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단</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재고관리시스템에 내용이 없을 경우 삭제되지 않습니다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63" name="Button">
              <a:extLst>
                <a:ext uri="{FF2B5EF4-FFF2-40B4-BE49-F238E27FC236}">
                  <a16:creationId xmlns:a16="http://schemas.microsoft.com/office/drawing/2014/main" id="{B5F6A2C3-ED1B-9F1B-1DAC-DC7151C06131}"/>
                </a:ext>
              </a:extLst>
            </p:cNvPr>
            <p:cNvSpPr/>
            <p:nvPr/>
          </p:nvSpPr>
          <p:spPr>
            <a:xfrm>
              <a:off x="3896390" y="5031506"/>
              <a:ext cx="471532" cy="310539"/>
            </a:xfrm>
            <a:prstGeom prst="roundRect">
              <a:avLst>
                <a:gd name="adj" fmla="val 11182"/>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진행</a:t>
              </a:r>
              <a:endParaRPr lang="en-US" sz="1050" dirty="0">
                <a:solidFill>
                  <a:schemeClr val="bg1"/>
                </a:solidFill>
                <a:latin typeface="Segoe UI" panose="020B0502040204020203" pitchFamily="34" charset="0"/>
                <a:cs typeface="Segoe UI" panose="020B0502040204020203" pitchFamily="34" charset="0"/>
              </a:endParaRPr>
            </a:p>
          </p:txBody>
        </p:sp>
        <p:sp>
          <p:nvSpPr>
            <p:cNvPr id="64" name="Button">
              <a:extLst>
                <a:ext uri="{FF2B5EF4-FFF2-40B4-BE49-F238E27FC236}">
                  <a16:creationId xmlns:a16="http://schemas.microsoft.com/office/drawing/2014/main" id="{44A2273B-E28B-6EAE-C673-4F4CD8FEF39A}"/>
                </a:ext>
              </a:extLst>
            </p:cNvPr>
            <p:cNvSpPr/>
            <p:nvPr/>
          </p:nvSpPr>
          <p:spPr>
            <a:xfrm>
              <a:off x="3365790" y="5025725"/>
              <a:ext cx="47153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취소</a:t>
              </a:r>
              <a:endParaRPr lang="en-US" sz="1050" dirty="0">
                <a:solidFill>
                  <a:schemeClr val="bg1"/>
                </a:solidFill>
                <a:latin typeface="Segoe UI" panose="020B0502040204020203" pitchFamily="34" charset="0"/>
                <a:cs typeface="Segoe UI" panose="020B0502040204020203" pitchFamily="34" charset="0"/>
              </a:endParaRPr>
            </a:p>
          </p:txBody>
        </p:sp>
      </p:grpSp>
      <p:grpSp>
        <p:nvGrpSpPr>
          <p:cNvPr id="66" name="그룹 65"/>
          <p:cNvGrpSpPr/>
          <p:nvPr/>
        </p:nvGrpSpPr>
        <p:grpSpPr>
          <a:xfrm>
            <a:off x="5269422" y="2036046"/>
            <a:ext cx="3886104" cy="2001270"/>
            <a:chOff x="540812" y="3484947"/>
            <a:chExt cx="3886104" cy="2001270"/>
          </a:xfrm>
        </p:grpSpPr>
        <p:sp>
          <p:nvSpPr>
            <p:cNvPr id="67" name="Border">
              <a:extLst>
                <a:ext uri="{FF2B5EF4-FFF2-40B4-BE49-F238E27FC236}">
                  <a16:creationId xmlns:a16="http://schemas.microsoft.com/office/drawing/2014/main" id="{B9B8A172-2FE0-396E-0E45-2D4CB7D9FD69}"/>
                </a:ext>
              </a:extLst>
            </p:cNvPr>
            <p:cNvSpPr/>
            <p:nvPr/>
          </p:nvSpPr>
          <p:spPr>
            <a:xfrm>
              <a:off x="544400" y="3484947"/>
              <a:ext cx="3882516" cy="2001270"/>
            </a:xfrm>
            <a:prstGeom prst="roundRect">
              <a:avLst>
                <a:gd name="adj" fmla="val 218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7160" tIns="13716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300" dirty="0">
                  <a:solidFill>
                    <a:srgbClr val="5F5F5F"/>
                  </a:solidFill>
                  <a:latin typeface="Segoe UI" panose="020B0502040204020203" pitchFamily="34" charset="0"/>
                  <a:cs typeface="Segoe UI" panose="020B0502040204020203" pitchFamily="34" charset="0"/>
                </a:rPr>
                <a:t>가져오기 완료</a:t>
              </a:r>
              <a:endParaRPr lang="en-US" sz="1300" dirty="0">
                <a:solidFill>
                  <a:srgbClr val="5F5F5F"/>
                </a:solidFill>
                <a:latin typeface="Segoe UI" panose="020B0502040204020203" pitchFamily="34" charset="0"/>
                <a:cs typeface="Segoe UI" panose="020B0502040204020203" pitchFamily="34" charset="0"/>
              </a:endParaRPr>
            </a:p>
          </p:txBody>
        </p:sp>
        <p:cxnSp>
          <p:nvCxnSpPr>
            <p:cNvPr id="68" name="Separator">
              <a:extLst>
                <a:ext uri="{FF2B5EF4-FFF2-40B4-BE49-F238E27FC236}">
                  <a16:creationId xmlns:a16="http://schemas.microsoft.com/office/drawing/2014/main" id="{58B1B4EC-B8BB-B01D-90B7-754065C69735}"/>
                </a:ext>
              </a:extLst>
            </p:cNvPr>
            <p:cNvCxnSpPr/>
            <p:nvPr/>
          </p:nvCxnSpPr>
          <p:spPr>
            <a:xfrm>
              <a:off x="544400" y="4020611"/>
              <a:ext cx="3882516" cy="644"/>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70" name="Close Icon">
              <a:extLst>
                <a:ext uri="{FF2B5EF4-FFF2-40B4-BE49-F238E27FC236}">
                  <a16:creationId xmlns:a16="http://schemas.microsoft.com/office/drawing/2014/main" id="{A9491F9D-6B3E-258D-E398-37198FC07582}"/>
                </a:ext>
              </a:extLst>
            </p:cNvPr>
            <p:cNvSpPr>
              <a:spLocks noChangeAspect="1"/>
            </p:cNvSpPr>
            <p:nvPr/>
          </p:nvSpPr>
          <p:spPr bwMode="auto">
            <a:xfrm>
              <a:off x="4180756" y="3654017"/>
              <a:ext cx="88838" cy="95299"/>
            </a:xfrm>
            <a:custGeom>
              <a:avLst/>
              <a:gdLst>
                <a:gd name="T0" fmla="*/ 10 w 55"/>
                <a:gd name="T1" fmla="*/ 0 h 59"/>
                <a:gd name="T2" fmla="*/ 0 w 55"/>
                <a:gd name="T3" fmla="*/ 11 h 59"/>
                <a:gd name="T4" fmla="*/ 18 w 55"/>
                <a:gd name="T5" fmla="*/ 30 h 59"/>
                <a:gd name="T6" fmla="*/ 0 w 55"/>
                <a:gd name="T7" fmla="*/ 48 h 59"/>
                <a:gd name="T8" fmla="*/ 10 w 55"/>
                <a:gd name="T9" fmla="*/ 59 h 59"/>
                <a:gd name="T10" fmla="*/ 28 w 55"/>
                <a:gd name="T11" fmla="*/ 40 h 59"/>
                <a:gd name="T12" fmla="*/ 45 w 55"/>
                <a:gd name="T13" fmla="*/ 59 h 59"/>
                <a:gd name="T14" fmla="*/ 55 w 55"/>
                <a:gd name="T15" fmla="*/ 48 h 59"/>
                <a:gd name="T16" fmla="*/ 37 w 55"/>
                <a:gd name="T17" fmla="*/ 30 h 59"/>
                <a:gd name="T18" fmla="*/ 55 w 55"/>
                <a:gd name="T19" fmla="*/ 11 h 59"/>
                <a:gd name="T20" fmla="*/ 45 w 55"/>
                <a:gd name="T21" fmla="*/ 0 h 59"/>
                <a:gd name="T22" fmla="*/ 28 w 55"/>
                <a:gd name="T23" fmla="*/ 19 h 59"/>
                <a:gd name="T24" fmla="*/ 10 w 55"/>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9">
                  <a:moveTo>
                    <a:pt x="10" y="0"/>
                  </a:moveTo>
                  <a:lnTo>
                    <a:pt x="0" y="11"/>
                  </a:lnTo>
                  <a:lnTo>
                    <a:pt x="18" y="30"/>
                  </a:lnTo>
                  <a:lnTo>
                    <a:pt x="0" y="48"/>
                  </a:lnTo>
                  <a:lnTo>
                    <a:pt x="10" y="59"/>
                  </a:lnTo>
                  <a:lnTo>
                    <a:pt x="28" y="40"/>
                  </a:lnTo>
                  <a:lnTo>
                    <a:pt x="45" y="59"/>
                  </a:lnTo>
                  <a:lnTo>
                    <a:pt x="55" y="48"/>
                  </a:lnTo>
                  <a:lnTo>
                    <a:pt x="37" y="30"/>
                  </a:lnTo>
                  <a:lnTo>
                    <a:pt x="55" y="11"/>
                  </a:lnTo>
                  <a:lnTo>
                    <a:pt x="45" y="0"/>
                  </a:lnTo>
                  <a:lnTo>
                    <a:pt x="28" y="19"/>
                  </a:lnTo>
                  <a:lnTo>
                    <a:pt x="10"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1" name="TextBox 70">
              <a:extLst>
                <a:ext uri="{FF2B5EF4-FFF2-40B4-BE49-F238E27FC236}">
                  <a16:creationId xmlns:a16="http://schemas.microsoft.com/office/drawing/2014/main" id="{F1EDD4F3-73A6-9F24-CD5C-B771CDC0F7C5}"/>
                </a:ext>
              </a:extLst>
            </p:cNvPr>
            <p:cNvSpPr txBox="1"/>
            <p:nvPr/>
          </p:nvSpPr>
          <p:spPr>
            <a:xfrm>
              <a:off x="540812" y="4167015"/>
              <a:ext cx="3879175" cy="577081"/>
            </a:xfrm>
            <a:prstGeom prst="rect">
              <a:avLst/>
            </a:prstGeom>
            <a:noFill/>
          </p:spPr>
          <p:txBody>
            <a:bodyPr wrap="square" rtlCol="0">
              <a:spAutoFit/>
            </a:bodyPr>
            <a:lstStyle/>
            <a:p>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재고관리시스템에서 용품명세서</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자체</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등록 항목 가져오기를 완료했습니다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 </a:t>
              </a:r>
              <a:r>
                <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rPr>
                <a:t>추가 항목이 있을 경우 재고관리시스템에서 수정 후 가져오기를 다시 하시기 바랍니다</a:t>
              </a:r>
              <a:r>
                <a:rPr lang="en-US" altLang="ko-KR" sz="1050" dirty="0">
                  <a:latin typeface="Pretendard Light" panose="02000403000000020004" pitchFamily="50" charset="-127"/>
                  <a:ea typeface="Pretendard Light" panose="02000403000000020004" pitchFamily="50" charset="-127"/>
                  <a:cs typeface="Pretendard Light" panose="02000403000000020004" pitchFamily="50" charset="-127"/>
                </a:rPr>
                <a:t>. </a:t>
              </a:r>
              <a:endParaRPr lang="ko-KR" altLang="en-US" sz="1050" dirty="0">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cxnSp>
        <p:nvCxnSpPr>
          <p:cNvPr id="75" name="Separator">
            <a:extLst>
              <a:ext uri="{FF2B5EF4-FFF2-40B4-BE49-F238E27FC236}">
                <a16:creationId xmlns:a16="http://schemas.microsoft.com/office/drawing/2014/main" id="{135E082F-3B5F-1C71-BDD5-053945D5493C}"/>
              </a:ext>
            </a:extLst>
          </p:cNvPr>
          <p:cNvCxnSpPr/>
          <p:nvPr/>
        </p:nvCxnSpPr>
        <p:spPr>
          <a:xfrm>
            <a:off x="5266081" y="3460331"/>
            <a:ext cx="3882516" cy="644"/>
          </a:xfrm>
          <a:prstGeom prst="line">
            <a:avLst/>
          </a:prstGeom>
          <a:ln w="6350">
            <a:solidFill>
              <a:srgbClr val="808080"/>
            </a:solidFill>
          </a:ln>
        </p:spPr>
        <p:style>
          <a:lnRef idx="1">
            <a:schemeClr val="accent1"/>
          </a:lnRef>
          <a:fillRef idx="0">
            <a:schemeClr val="accent1"/>
          </a:fillRef>
          <a:effectRef idx="0">
            <a:schemeClr val="accent1"/>
          </a:effectRef>
          <a:fontRef idx="minor">
            <a:schemeClr val="tx1"/>
          </a:fontRef>
        </p:style>
      </p:cxnSp>
      <p:sp>
        <p:nvSpPr>
          <p:cNvPr id="76" name="Button">
            <a:extLst>
              <a:ext uri="{FF2B5EF4-FFF2-40B4-BE49-F238E27FC236}">
                <a16:creationId xmlns:a16="http://schemas.microsoft.com/office/drawing/2014/main" id="{44A2273B-E28B-6EAE-C673-4F4CD8FEF39A}"/>
              </a:ext>
            </a:extLst>
          </p:cNvPr>
          <p:cNvSpPr/>
          <p:nvPr/>
        </p:nvSpPr>
        <p:spPr>
          <a:xfrm>
            <a:off x="8526672" y="3576823"/>
            <a:ext cx="471532" cy="310539"/>
          </a:xfrm>
          <a:prstGeom prst="roundRect">
            <a:avLst>
              <a:gd name="adj" fmla="val 11182"/>
            </a:avLst>
          </a:prstGeom>
          <a:solidFill>
            <a:srgbClr val="6C757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64008" rIns="9144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1050" dirty="0">
                <a:solidFill>
                  <a:schemeClr val="bg1"/>
                </a:solidFill>
                <a:latin typeface="Segoe UI" panose="020B0502040204020203" pitchFamily="34" charset="0"/>
                <a:cs typeface="Segoe UI" panose="020B0502040204020203" pitchFamily="34" charset="0"/>
              </a:rPr>
              <a:t>닫기</a:t>
            </a:r>
            <a:endParaRPr lang="en-US" sz="1050" dirty="0">
              <a:solidFill>
                <a:schemeClr val="bg1"/>
              </a:solidFill>
              <a:latin typeface="Segoe UI" panose="020B0502040204020203" pitchFamily="34" charset="0"/>
              <a:cs typeface="Segoe UI" panose="020B0502040204020203" pitchFamily="34" charset="0"/>
            </a:endParaRPr>
          </a:p>
        </p:txBody>
      </p:sp>
      <p:sp>
        <p:nvSpPr>
          <p:cNvPr id="2" name="직사각형 1"/>
          <p:cNvSpPr/>
          <p:nvPr/>
        </p:nvSpPr>
        <p:spPr>
          <a:xfrm>
            <a:off x="0" y="492369"/>
            <a:ext cx="9694985" cy="6013939"/>
          </a:xfrm>
          <a:prstGeom prst="rect">
            <a:avLst/>
          </a:prstGeom>
          <a:solidFill>
            <a:srgbClr val="FF0000">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 name="TextBox 2"/>
          <p:cNvSpPr txBox="1"/>
          <p:nvPr/>
        </p:nvSpPr>
        <p:spPr>
          <a:xfrm>
            <a:off x="4256153" y="2531220"/>
            <a:ext cx="2019856" cy="923330"/>
          </a:xfrm>
          <a:prstGeom prst="rect">
            <a:avLst/>
          </a:prstGeom>
          <a:noFill/>
        </p:spPr>
        <p:txBody>
          <a:bodyPr wrap="square" rtlCol="0">
            <a:spAutoFit/>
          </a:bodyPr>
          <a:lstStyle/>
          <a:p>
            <a:r>
              <a:rPr lang="ko-KR" altLang="en-US" sz="5400" dirty="0" smtClean="0">
                <a:solidFill>
                  <a:schemeClr val="bg1"/>
                </a:solidFill>
              </a:rPr>
              <a:t>삭제</a:t>
            </a:r>
            <a:endParaRPr lang="ko-KR" altLang="en-US" sz="5400" dirty="0">
              <a:solidFill>
                <a:schemeClr val="bg1"/>
              </a:solidFill>
            </a:endParaRPr>
          </a:p>
        </p:txBody>
      </p:sp>
    </p:spTree>
    <p:extLst>
      <p:ext uri="{BB962C8B-B14F-4D97-AF65-F5344CB8AC3E}">
        <p14:creationId xmlns:p14="http://schemas.microsoft.com/office/powerpoint/2010/main" val="3508798985"/>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사각형: 둥근 모서리 13">
            <a:extLst>
              <a:ext uri="{FF2B5EF4-FFF2-40B4-BE49-F238E27FC236}">
                <a16:creationId xmlns:a16="http://schemas.microsoft.com/office/drawing/2014/main" id="{BA59AD2F-E854-B20D-21E3-C2937BCA7451}"/>
              </a:ext>
            </a:extLst>
          </p:cNvPr>
          <p:cNvSpPr/>
          <p:nvPr/>
        </p:nvSpPr>
        <p:spPr>
          <a:xfrm>
            <a:off x="179704" y="1240783"/>
            <a:ext cx="9390786" cy="124029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nvGraphicFramePr>
        <p:xfrm>
          <a:off x="9692640" y="526664"/>
          <a:ext cx="2465070" cy="2117222"/>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341083">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신규접수</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전자문서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URI, SMS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또는 알림톡으로 전송</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상황실에서 승인 후 진행으로 상태값 변경됨</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발인일 기준 </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7</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 지나면 자동으로 완료승인요청 처리</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0392155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876620846"/>
                  </a:ext>
                </a:extLst>
              </a:tr>
            </a:tbl>
          </a:graphicData>
        </a:graphic>
      </p:graphicFrame>
      <p:sp>
        <p:nvSpPr>
          <p:cNvPr id="37" name="텍스트 개체 틀 36">
            <a:extLst>
              <a:ext uri="{FF2B5EF4-FFF2-40B4-BE49-F238E27FC236}">
                <a16:creationId xmlns:a16="http://schemas.microsoft.com/office/drawing/2014/main" id="{FD056A06-705E-3FBD-0054-273939AF74EC}"/>
              </a:ext>
            </a:extLst>
          </p:cNvPr>
          <p:cNvSpPr>
            <a:spLocks noGrp="1"/>
          </p:cNvSpPr>
          <p:nvPr>
            <p:ph type="body" sz="quarter" idx="10"/>
          </p:nvPr>
        </p:nvSpPr>
        <p:spPr/>
        <p:txBody>
          <a:bodyPr/>
          <a:lstStyle/>
          <a:p>
            <a:r>
              <a:rPr lang="en-US" altLang="ko-KR" dirty="0"/>
              <a:t>-</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t>
            </a:r>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en-US" altLang="ko-KR" dirty="0"/>
              <a:t>-</a:t>
            </a:r>
            <a:endParaRPr lang="ko-KR" altLang="en-US" dirty="0"/>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dirty="0"/>
              <a:t>-</a:t>
            </a:r>
            <a:endParaRPr lang="ko-KR" altLang="en-US" dirty="0"/>
          </a:p>
        </p:txBody>
      </p:sp>
      <p:sp>
        <p:nvSpPr>
          <p:cNvPr id="102" name="직사각형 101">
            <a:extLst>
              <a:ext uri="{FF2B5EF4-FFF2-40B4-BE49-F238E27FC236}">
                <a16:creationId xmlns:a16="http://schemas.microsoft.com/office/drawing/2014/main" id="{75FF4774-BA16-252D-0AD6-F6F70C84403F}"/>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03" name="직사각형 102">
            <a:extLst>
              <a:ext uri="{FF2B5EF4-FFF2-40B4-BE49-F238E27FC236}">
                <a16:creationId xmlns:a16="http://schemas.microsoft.com/office/drawing/2014/main" id="{605E97DC-316F-CA2B-1BDE-65391C251917}"/>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8" name="사각형: 둥근 모서리 37">
            <a:extLst>
              <a:ext uri="{FF2B5EF4-FFF2-40B4-BE49-F238E27FC236}">
                <a16:creationId xmlns:a16="http://schemas.microsoft.com/office/drawing/2014/main" id="{DE571342-68A4-27D5-5768-83C645BD06AC}"/>
              </a:ext>
            </a:extLst>
          </p:cNvPr>
          <p:cNvSpPr/>
          <p:nvPr/>
        </p:nvSpPr>
        <p:spPr>
          <a:xfrm>
            <a:off x="179704" y="596407"/>
            <a:ext cx="9390786" cy="61256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TextBox 38">
            <a:extLst>
              <a:ext uri="{FF2B5EF4-FFF2-40B4-BE49-F238E27FC236}">
                <a16:creationId xmlns:a16="http://schemas.microsoft.com/office/drawing/2014/main" id="{F478A53F-C140-0A43-F86D-FAA23A328544}"/>
              </a:ext>
            </a:extLst>
          </p:cNvPr>
          <p:cNvSpPr txBox="1"/>
          <p:nvPr/>
        </p:nvSpPr>
        <p:spPr>
          <a:xfrm>
            <a:off x="323235" y="1344132"/>
            <a:ext cx="915635" cy="261610"/>
          </a:xfrm>
          <a:prstGeom prst="rect">
            <a:avLst/>
          </a:prstGeom>
          <a:noFill/>
        </p:spPr>
        <p:txBody>
          <a:bodyPr wrap="none" rtlCol="0">
            <a:spAutoFit/>
          </a:bodyPr>
          <a:lstStyle/>
          <a:p>
            <a:r>
              <a:rPr lang="ko-KR" altLang="en-US" sz="1100" dirty="0">
                <a:solidFill>
                  <a:srgbClr val="0D6EFD"/>
                </a:solidFill>
              </a:rPr>
              <a:t>행사기본정보</a:t>
            </a:r>
          </a:p>
        </p:txBody>
      </p:sp>
      <p:cxnSp>
        <p:nvCxnSpPr>
          <p:cNvPr id="121" name="직선 연결선 120">
            <a:extLst>
              <a:ext uri="{FF2B5EF4-FFF2-40B4-BE49-F238E27FC236}">
                <a16:creationId xmlns:a16="http://schemas.microsoft.com/office/drawing/2014/main" id="{DFC9E1EA-68E8-73E7-D463-59A618A2A8BF}"/>
              </a:ext>
            </a:extLst>
          </p:cNvPr>
          <p:cNvCxnSpPr>
            <a:cxnSpLocks/>
          </p:cNvCxnSpPr>
          <p:nvPr/>
        </p:nvCxnSpPr>
        <p:spPr>
          <a:xfrm>
            <a:off x="351692" y="1612062"/>
            <a:ext cx="871745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305E438-1AEB-E3D3-6792-9E7D4A206DF4}"/>
              </a:ext>
            </a:extLst>
          </p:cNvPr>
          <p:cNvSpPr txBox="1"/>
          <p:nvPr/>
        </p:nvSpPr>
        <p:spPr>
          <a:xfrm>
            <a:off x="2959411" y="1826991"/>
            <a:ext cx="3544560" cy="369332"/>
          </a:xfrm>
          <a:prstGeom prst="rect">
            <a:avLst/>
          </a:prstGeom>
          <a:noFill/>
        </p:spPr>
        <p:txBody>
          <a:bodyPr wrap="none" rtlCol="0">
            <a:spAutoFit/>
          </a:bodyPr>
          <a:lstStyle/>
          <a:p>
            <a:r>
              <a:rPr lang="ko-KR" altLang="en-US" dirty="0"/>
              <a:t>장례진행 </a:t>
            </a:r>
            <a:r>
              <a:rPr lang="en-US" altLang="ko-KR" dirty="0"/>
              <a:t>&gt; </a:t>
            </a:r>
            <a:r>
              <a:rPr lang="ko-KR" altLang="en-US" dirty="0"/>
              <a:t>행사정보 </a:t>
            </a:r>
            <a:r>
              <a:rPr lang="en-US" altLang="ko-KR" dirty="0"/>
              <a:t>&gt; </a:t>
            </a:r>
            <a:r>
              <a:rPr lang="ko-KR" altLang="en-US" dirty="0"/>
              <a:t>기본정보 출력</a:t>
            </a:r>
          </a:p>
        </p:txBody>
      </p:sp>
      <p:sp>
        <p:nvSpPr>
          <p:cNvPr id="16" name="사각형: 둥근 모서리 15">
            <a:extLst>
              <a:ext uri="{FF2B5EF4-FFF2-40B4-BE49-F238E27FC236}">
                <a16:creationId xmlns:a16="http://schemas.microsoft.com/office/drawing/2014/main" id="{B31841B2-538E-2561-E79D-4DD6FAAE0F55}"/>
              </a:ext>
            </a:extLst>
          </p:cNvPr>
          <p:cNvSpPr/>
          <p:nvPr/>
        </p:nvSpPr>
        <p:spPr>
          <a:xfrm>
            <a:off x="179704" y="2603178"/>
            <a:ext cx="9390786" cy="124029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TextBox 16">
            <a:extLst>
              <a:ext uri="{FF2B5EF4-FFF2-40B4-BE49-F238E27FC236}">
                <a16:creationId xmlns:a16="http://schemas.microsoft.com/office/drawing/2014/main" id="{BA375F63-0A7D-172D-489B-A4EC124E25EB}"/>
              </a:ext>
            </a:extLst>
          </p:cNvPr>
          <p:cNvSpPr txBox="1"/>
          <p:nvPr/>
        </p:nvSpPr>
        <p:spPr>
          <a:xfrm>
            <a:off x="323235" y="2706527"/>
            <a:ext cx="1107996" cy="261610"/>
          </a:xfrm>
          <a:prstGeom prst="rect">
            <a:avLst/>
          </a:prstGeom>
          <a:noFill/>
        </p:spPr>
        <p:txBody>
          <a:bodyPr wrap="none" rtlCol="0">
            <a:spAutoFit/>
          </a:bodyPr>
          <a:lstStyle/>
          <a:p>
            <a:r>
              <a:rPr lang="ko-KR" altLang="en-US" sz="1100" dirty="0">
                <a:solidFill>
                  <a:srgbClr val="0D6EFD"/>
                </a:solidFill>
              </a:rPr>
              <a:t>추가 및 공제내역</a:t>
            </a:r>
          </a:p>
        </p:txBody>
      </p:sp>
      <p:cxnSp>
        <p:nvCxnSpPr>
          <p:cNvPr id="18" name="직선 연결선 17">
            <a:extLst>
              <a:ext uri="{FF2B5EF4-FFF2-40B4-BE49-F238E27FC236}">
                <a16:creationId xmlns:a16="http://schemas.microsoft.com/office/drawing/2014/main" id="{03DBEA9E-3894-6D18-DF22-4C2EE31F1029}"/>
              </a:ext>
            </a:extLst>
          </p:cNvPr>
          <p:cNvCxnSpPr>
            <a:cxnSpLocks/>
          </p:cNvCxnSpPr>
          <p:nvPr/>
        </p:nvCxnSpPr>
        <p:spPr>
          <a:xfrm>
            <a:off x="351692" y="2974457"/>
            <a:ext cx="871745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1756FA2-0266-F1BD-A8D4-CA74E39C99FF}"/>
              </a:ext>
            </a:extLst>
          </p:cNvPr>
          <p:cNvSpPr txBox="1"/>
          <p:nvPr/>
        </p:nvSpPr>
        <p:spPr>
          <a:xfrm>
            <a:off x="2726835" y="3189386"/>
            <a:ext cx="4256293" cy="369332"/>
          </a:xfrm>
          <a:prstGeom prst="rect">
            <a:avLst/>
          </a:prstGeom>
          <a:noFill/>
        </p:spPr>
        <p:txBody>
          <a:bodyPr wrap="none" rtlCol="0">
            <a:spAutoFit/>
          </a:bodyPr>
          <a:lstStyle/>
          <a:p>
            <a:r>
              <a:rPr lang="ko-KR" altLang="en-US" dirty="0"/>
              <a:t>장례진행 </a:t>
            </a:r>
            <a:r>
              <a:rPr lang="en-US" altLang="ko-KR" dirty="0"/>
              <a:t>&gt; </a:t>
            </a:r>
            <a:r>
              <a:rPr lang="ko-KR" altLang="en-US" dirty="0"/>
              <a:t>행사정보 </a:t>
            </a:r>
            <a:r>
              <a:rPr lang="en-US" altLang="ko-KR" dirty="0"/>
              <a:t>&gt; </a:t>
            </a:r>
            <a:r>
              <a:rPr lang="ko-KR" altLang="en-US" dirty="0"/>
              <a:t>추가 및 공제내역 출력</a:t>
            </a:r>
          </a:p>
        </p:txBody>
      </p:sp>
      <p:sp>
        <p:nvSpPr>
          <p:cNvPr id="20" name="TextBox 19">
            <a:extLst>
              <a:ext uri="{FF2B5EF4-FFF2-40B4-BE49-F238E27FC236}">
                <a16:creationId xmlns:a16="http://schemas.microsoft.com/office/drawing/2014/main" id="{D3635E46-1FCE-38FE-23B0-9DDD7883E760}"/>
              </a:ext>
            </a:extLst>
          </p:cNvPr>
          <p:cNvSpPr txBox="1"/>
          <p:nvPr/>
        </p:nvSpPr>
        <p:spPr>
          <a:xfrm>
            <a:off x="2196415" y="729493"/>
            <a:ext cx="1364476" cy="276999"/>
          </a:xfrm>
          <a:prstGeom prst="rect">
            <a:avLst/>
          </a:prstGeom>
          <a:noFill/>
        </p:spPr>
        <p:txBody>
          <a:bodyPr wrap="none" rtlCol="0">
            <a:spAutoFit/>
          </a:bodyPr>
          <a:lstStyle/>
          <a:p>
            <a:pPr algn="ctr"/>
            <a:r>
              <a:rPr lang="ko-KR" altLang="en-US" sz="1200" dirty="0">
                <a:solidFill>
                  <a:schemeClr val="bg1">
                    <a:lumMod val="50000"/>
                  </a:schemeClr>
                </a:solidFill>
              </a:rPr>
              <a:t>추가 및 공제내역</a:t>
            </a:r>
          </a:p>
        </p:txBody>
      </p:sp>
      <p:sp>
        <p:nvSpPr>
          <p:cNvPr id="21" name="TextBox 20">
            <a:extLst>
              <a:ext uri="{FF2B5EF4-FFF2-40B4-BE49-F238E27FC236}">
                <a16:creationId xmlns:a16="http://schemas.microsoft.com/office/drawing/2014/main" id="{F22CFCB8-71EF-59B1-22BE-63BA406E5B7D}"/>
              </a:ext>
            </a:extLst>
          </p:cNvPr>
          <p:cNvSpPr txBox="1"/>
          <p:nvPr/>
        </p:nvSpPr>
        <p:spPr>
          <a:xfrm>
            <a:off x="3989327" y="729481"/>
            <a:ext cx="583813" cy="276999"/>
          </a:xfrm>
          <a:prstGeom prst="rect">
            <a:avLst/>
          </a:prstGeom>
          <a:noFill/>
        </p:spPr>
        <p:txBody>
          <a:bodyPr wrap="none" rtlCol="0">
            <a:spAutoFit/>
          </a:bodyPr>
          <a:lstStyle/>
          <a:p>
            <a:pPr algn="ctr"/>
            <a:r>
              <a:rPr lang="ko-KR" altLang="en-US" sz="1200" dirty="0">
                <a:solidFill>
                  <a:schemeClr val="bg1">
                    <a:lumMod val="50000"/>
                  </a:schemeClr>
                </a:solidFill>
              </a:rPr>
              <a:t>도우미</a:t>
            </a:r>
          </a:p>
        </p:txBody>
      </p:sp>
      <p:sp>
        <p:nvSpPr>
          <p:cNvPr id="22" name="TextBox 21">
            <a:extLst>
              <a:ext uri="{FF2B5EF4-FFF2-40B4-BE49-F238E27FC236}">
                <a16:creationId xmlns:a16="http://schemas.microsoft.com/office/drawing/2014/main" id="{D4E2E2C8-A95F-018A-61A7-3F4CBA798B6F}"/>
              </a:ext>
            </a:extLst>
          </p:cNvPr>
          <p:cNvSpPr txBox="1"/>
          <p:nvPr/>
        </p:nvSpPr>
        <p:spPr>
          <a:xfrm>
            <a:off x="5001576" y="729483"/>
            <a:ext cx="1107997" cy="276999"/>
          </a:xfrm>
          <a:prstGeom prst="rect">
            <a:avLst/>
          </a:prstGeom>
          <a:noFill/>
        </p:spPr>
        <p:txBody>
          <a:bodyPr wrap="none" rtlCol="0">
            <a:spAutoFit/>
          </a:bodyPr>
          <a:lstStyle/>
          <a:p>
            <a:pPr algn="ctr"/>
            <a:r>
              <a:rPr lang="ko-KR" altLang="en-US" sz="1200" dirty="0">
                <a:solidFill>
                  <a:schemeClr val="bg1">
                    <a:lumMod val="50000"/>
                  </a:schemeClr>
                </a:solidFill>
              </a:rPr>
              <a:t>행사특이사항</a:t>
            </a:r>
          </a:p>
        </p:txBody>
      </p:sp>
      <p:sp>
        <p:nvSpPr>
          <p:cNvPr id="23" name="TextBox 22">
            <a:extLst>
              <a:ext uri="{FF2B5EF4-FFF2-40B4-BE49-F238E27FC236}">
                <a16:creationId xmlns:a16="http://schemas.microsoft.com/office/drawing/2014/main" id="{D5219634-AEAA-3C12-D114-294BC8CA3591}"/>
              </a:ext>
            </a:extLst>
          </p:cNvPr>
          <p:cNvSpPr txBox="1"/>
          <p:nvPr/>
        </p:nvSpPr>
        <p:spPr>
          <a:xfrm>
            <a:off x="6506750" y="729482"/>
            <a:ext cx="1377300" cy="276999"/>
          </a:xfrm>
          <a:prstGeom prst="rect">
            <a:avLst/>
          </a:prstGeom>
          <a:noFill/>
        </p:spPr>
        <p:txBody>
          <a:bodyPr wrap="none" rtlCol="0">
            <a:spAutoFit/>
          </a:bodyPr>
          <a:lstStyle/>
          <a:p>
            <a:pPr algn="ctr"/>
            <a:r>
              <a:rPr lang="ko-KR" altLang="en-US" sz="1200" dirty="0">
                <a:solidFill>
                  <a:schemeClr val="bg1">
                    <a:lumMod val="50000"/>
                  </a:schemeClr>
                </a:solidFill>
              </a:rPr>
              <a:t>용품명세서</a:t>
            </a:r>
            <a:r>
              <a:rPr lang="en-US" altLang="ko-KR" sz="1200" dirty="0">
                <a:solidFill>
                  <a:schemeClr val="bg1">
                    <a:lumMod val="50000"/>
                  </a:schemeClr>
                </a:solidFill>
              </a:rPr>
              <a:t>(</a:t>
            </a:r>
            <a:r>
              <a:rPr lang="ko-KR" altLang="en-US" sz="1200" dirty="0">
                <a:solidFill>
                  <a:schemeClr val="bg1">
                    <a:lumMod val="50000"/>
                  </a:schemeClr>
                </a:solidFill>
              </a:rPr>
              <a:t>자체</a:t>
            </a:r>
            <a:r>
              <a:rPr lang="en-US" altLang="ko-KR" sz="1200" dirty="0">
                <a:solidFill>
                  <a:schemeClr val="bg1">
                    <a:lumMod val="50000"/>
                  </a:schemeClr>
                </a:solidFill>
              </a:rPr>
              <a:t>)</a:t>
            </a:r>
            <a:endParaRPr lang="ko-KR" altLang="en-US" sz="1200" dirty="0">
              <a:solidFill>
                <a:schemeClr val="bg1">
                  <a:lumMod val="50000"/>
                </a:schemeClr>
              </a:solidFill>
            </a:endParaRPr>
          </a:p>
        </p:txBody>
      </p:sp>
      <p:sp>
        <p:nvSpPr>
          <p:cNvPr id="27" name="TextBox 26">
            <a:extLst>
              <a:ext uri="{FF2B5EF4-FFF2-40B4-BE49-F238E27FC236}">
                <a16:creationId xmlns:a16="http://schemas.microsoft.com/office/drawing/2014/main" id="{C379F0C6-0E72-27A4-0EBE-250B4F8A9526}"/>
              </a:ext>
            </a:extLst>
          </p:cNvPr>
          <p:cNvSpPr txBox="1"/>
          <p:nvPr/>
        </p:nvSpPr>
        <p:spPr>
          <a:xfrm>
            <a:off x="8281227" y="729494"/>
            <a:ext cx="800219" cy="276999"/>
          </a:xfrm>
          <a:prstGeom prst="rect">
            <a:avLst/>
          </a:prstGeom>
          <a:noFill/>
        </p:spPr>
        <p:txBody>
          <a:bodyPr wrap="none" rtlCol="0">
            <a:spAutoFit/>
          </a:bodyPr>
          <a:lstStyle/>
          <a:p>
            <a:pPr algn="ctr"/>
            <a:r>
              <a:rPr lang="ko-KR" altLang="en-US" sz="1200" dirty="0" smtClean="0">
                <a:solidFill>
                  <a:srgbClr val="0D6EFD"/>
                </a:solidFill>
              </a:rPr>
              <a:t>정산내역</a:t>
            </a:r>
            <a:endParaRPr lang="ko-KR" altLang="en-US" sz="1200" dirty="0">
              <a:solidFill>
                <a:srgbClr val="0D6EFD"/>
              </a:solidFill>
            </a:endParaRPr>
          </a:p>
        </p:txBody>
      </p:sp>
      <p:cxnSp>
        <p:nvCxnSpPr>
          <p:cNvPr id="28" name="직선 연결선 27">
            <a:extLst>
              <a:ext uri="{FF2B5EF4-FFF2-40B4-BE49-F238E27FC236}">
                <a16:creationId xmlns:a16="http://schemas.microsoft.com/office/drawing/2014/main" id="{4F5BC37D-C8AB-4614-1662-EF504534CCCA}"/>
              </a:ext>
            </a:extLst>
          </p:cNvPr>
          <p:cNvCxnSpPr>
            <a:cxnSpLocks/>
          </p:cNvCxnSpPr>
          <p:nvPr/>
        </p:nvCxnSpPr>
        <p:spPr>
          <a:xfrm>
            <a:off x="351692" y="1063036"/>
            <a:ext cx="895797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9" name="직선 연결선 28">
            <a:extLst>
              <a:ext uri="{FF2B5EF4-FFF2-40B4-BE49-F238E27FC236}">
                <a16:creationId xmlns:a16="http://schemas.microsoft.com/office/drawing/2014/main" id="{995395A3-2E4D-7CB1-DEB4-6953908EAD23}"/>
              </a:ext>
            </a:extLst>
          </p:cNvPr>
          <p:cNvCxnSpPr>
            <a:cxnSpLocks/>
          </p:cNvCxnSpPr>
          <p:nvPr/>
        </p:nvCxnSpPr>
        <p:spPr>
          <a:xfrm flipV="1">
            <a:off x="7954714" y="1067017"/>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D45174B6-DE82-E4AA-532E-AFFAEC3CA0D5}"/>
              </a:ext>
            </a:extLst>
          </p:cNvPr>
          <p:cNvSpPr txBox="1"/>
          <p:nvPr/>
        </p:nvSpPr>
        <p:spPr>
          <a:xfrm>
            <a:off x="444379" y="735406"/>
            <a:ext cx="1354859" cy="276999"/>
          </a:xfrm>
          <a:prstGeom prst="rect">
            <a:avLst/>
          </a:prstGeom>
          <a:noFill/>
        </p:spPr>
        <p:txBody>
          <a:bodyPr wrap="none" rtlCol="0">
            <a:spAutoFit/>
          </a:bodyPr>
          <a:lstStyle/>
          <a:p>
            <a:pPr algn="ctr"/>
            <a:r>
              <a:rPr lang="ko-KR" altLang="en-US" sz="1200" smtClean="0">
                <a:solidFill>
                  <a:schemeClr val="bg1">
                    <a:lumMod val="50000"/>
                  </a:schemeClr>
                </a:solidFill>
              </a:rPr>
              <a:t>기본제공비용</a:t>
            </a:r>
            <a:r>
              <a:rPr lang="en-US" altLang="ko-KR" sz="1200" smtClean="0">
                <a:solidFill>
                  <a:schemeClr val="bg1">
                    <a:lumMod val="50000"/>
                  </a:schemeClr>
                </a:solidFill>
              </a:rPr>
              <a:t>(</a:t>
            </a:r>
            <a:r>
              <a:rPr lang="ko-KR" altLang="en-US" sz="1200" smtClean="0">
                <a:solidFill>
                  <a:schemeClr val="bg1">
                    <a:lumMod val="50000"/>
                  </a:schemeClr>
                </a:solidFill>
              </a:rPr>
              <a:t>구입</a:t>
            </a:r>
            <a:r>
              <a:rPr lang="en-US" altLang="ko-KR" sz="1200" smtClean="0">
                <a:solidFill>
                  <a:schemeClr val="bg1">
                    <a:lumMod val="50000"/>
                  </a:schemeClr>
                </a:solidFill>
              </a:rPr>
              <a:t>)</a:t>
            </a:r>
            <a:endParaRPr lang="ko-KR" altLang="en-US" sz="1200" dirty="0">
              <a:solidFill>
                <a:schemeClr val="bg1">
                  <a:lumMod val="50000"/>
                </a:schemeClr>
              </a:solidFill>
            </a:endParaRPr>
          </a:p>
        </p:txBody>
      </p:sp>
      <p:sp>
        <p:nvSpPr>
          <p:cNvPr id="31" name="직사각형 30"/>
          <p:cNvSpPr/>
          <p:nvPr/>
        </p:nvSpPr>
        <p:spPr>
          <a:xfrm>
            <a:off x="0" y="492369"/>
            <a:ext cx="9694985" cy="6013939"/>
          </a:xfrm>
          <a:prstGeom prst="rect">
            <a:avLst/>
          </a:prstGeom>
          <a:solidFill>
            <a:srgbClr val="FF0000">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32" name="TextBox 31"/>
          <p:cNvSpPr txBox="1"/>
          <p:nvPr/>
        </p:nvSpPr>
        <p:spPr>
          <a:xfrm>
            <a:off x="4256153" y="2531220"/>
            <a:ext cx="2019856" cy="923330"/>
          </a:xfrm>
          <a:prstGeom prst="rect">
            <a:avLst/>
          </a:prstGeom>
          <a:noFill/>
        </p:spPr>
        <p:txBody>
          <a:bodyPr wrap="square" rtlCol="0">
            <a:spAutoFit/>
          </a:bodyPr>
          <a:lstStyle/>
          <a:p>
            <a:r>
              <a:rPr lang="ko-KR" altLang="en-US" sz="5400" dirty="0" smtClean="0">
                <a:solidFill>
                  <a:schemeClr val="bg1"/>
                </a:solidFill>
              </a:rPr>
              <a:t>삭제</a:t>
            </a:r>
            <a:endParaRPr lang="ko-KR" altLang="en-US" sz="5400" dirty="0">
              <a:solidFill>
                <a:schemeClr val="bg1"/>
              </a:solidFill>
            </a:endParaRPr>
          </a:p>
        </p:txBody>
      </p:sp>
    </p:spTree>
    <p:extLst>
      <p:ext uri="{BB962C8B-B14F-4D97-AF65-F5344CB8AC3E}">
        <p14:creationId xmlns:p14="http://schemas.microsoft.com/office/powerpoint/2010/main" val="936067020"/>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사각형: 둥근 모서리 13">
            <a:extLst>
              <a:ext uri="{FF2B5EF4-FFF2-40B4-BE49-F238E27FC236}">
                <a16:creationId xmlns:a16="http://schemas.microsoft.com/office/drawing/2014/main" id="{BA59AD2F-E854-B20D-21E3-C2937BCA7451}"/>
              </a:ext>
            </a:extLst>
          </p:cNvPr>
          <p:cNvSpPr/>
          <p:nvPr/>
        </p:nvSpPr>
        <p:spPr>
          <a:xfrm>
            <a:off x="179704" y="1240782"/>
            <a:ext cx="9390786" cy="1839947"/>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503198990"/>
              </p:ext>
            </p:extLst>
          </p:nvPr>
        </p:nvGraphicFramePr>
        <p:xfrm>
          <a:off x="9692640" y="526664"/>
          <a:ext cx="2465070" cy="2311147"/>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341083">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본부</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지방</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자체의 매출이므로</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본사 매출에는 들어가지 않음</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정산서에는 표기됨</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상황실에서 승인 후 진행으로 상태값 변경됨</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발인일 기준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7</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 지나면 자동으로 완료승인요청 처리</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0392155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876620846"/>
                  </a:ext>
                </a:extLst>
              </a:tr>
            </a:tbl>
          </a:graphicData>
        </a:graphic>
      </p:graphicFrame>
      <p:sp>
        <p:nvSpPr>
          <p:cNvPr id="37" name="텍스트 개체 틀 36">
            <a:extLst>
              <a:ext uri="{FF2B5EF4-FFF2-40B4-BE49-F238E27FC236}">
                <a16:creationId xmlns:a16="http://schemas.microsoft.com/office/drawing/2014/main" id="{FD056A06-705E-3FBD-0054-273939AF74EC}"/>
              </a:ext>
            </a:extLst>
          </p:cNvPr>
          <p:cNvSpPr>
            <a:spLocks noGrp="1"/>
          </p:cNvSpPr>
          <p:nvPr>
            <p:ph type="body" sz="quarter" idx="10"/>
          </p:nvPr>
        </p:nvSpPr>
        <p:spPr/>
        <p:txBody>
          <a:bodyPr>
            <a:normAutofit/>
          </a:bodyPr>
          <a:lstStyle/>
          <a:p>
            <a:r>
              <a:rPr lang="en-US" altLang="ko-KR" dirty="0"/>
              <a:t>RQ-MENU-1200, RQ-MENU-1000</a:t>
            </a:r>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AG05020406000</a:t>
            </a:r>
            <a:endParaRPr lang="ko-KR" altLang="en-US"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ko-KR" altLang="en-US" dirty="0" smtClean="0"/>
              <a:t>당사정산</a:t>
            </a:r>
            <a:endParaRPr lang="ko-KR" altLang="en-US" dirty="0"/>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ko-KR" altLang="en-US" dirty="0"/>
              <a:t>메인 </a:t>
            </a:r>
            <a:r>
              <a:rPr lang="en-US" altLang="ko-KR" dirty="0"/>
              <a:t>&gt; </a:t>
            </a:r>
            <a:r>
              <a:rPr lang="ko-KR" altLang="en-US" dirty="0"/>
              <a:t>장례현황 </a:t>
            </a:r>
            <a:r>
              <a:rPr lang="en-US" altLang="ko-KR" dirty="0"/>
              <a:t>&gt; </a:t>
            </a:r>
            <a:r>
              <a:rPr lang="ko-KR" altLang="en-US" dirty="0"/>
              <a:t>행사 상세보기 </a:t>
            </a:r>
            <a:r>
              <a:rPr lang="en-US" altLang="ko-KR" dirty="0"/>
              <a:t>&gt; </a:t>
            </a:r>
            <a:r>
              <a:rPr lang="ko-KR" altLang="en-US" dirty="0" smtClean="0"/>
              <a:t>당사정산 </a:t>
            </a:r>
            <a:r>
              <a:rPr lang="en-US" altLang="ko-KR" dirty="0" smtClean="0"/>
              <a:t>&gt; </a:t>
            </a:r>
            <a:r>
              <a:rPr lang="ko-KR" altLang="en-US" dirty="0" smtClean="0"/>
              <a:t>정산내역</a:t>
            </a:r>
            <a:endParaRPr lang="ko-KR" altLang="en-US" dirty="0"/>
          </a:p>
        </p:txBody>
      </p:sp>
      <p:sp>
        <p:nvSpPr>
          <p:cNvPr id="102" name="직사각형 101">
            <a:extLst>
              <a:ext uri="{FF2B5EF4-FFF2-40B4-BE49-F238E27FC236}">
                <a16:creationId xmlns:a16="http://schemas.microsoft.com/office/drawing/2014/main" id="{75FF4774-BA16-252D-0AD6-F6F70C84403F}"/>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03" name="직사각형 102">
            <a:extLst>
              <a:ext uri="{FF2B5EF4-FFF2-40B4-BE49-F238E27FC236}">
                <a16:creationId xmlns:a16="http://schemas.microsoft.com/office/drawing/2014/main" id="{605E97DC-316F-CA2B-1BDE-65391C251917}"/>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8" name="사각형: 둥근 모서리 37">
            <a:extLst>
              <a:ext uri="{FF2B5EF4-FFF2-40B4-BE49-F238E27FC236}">
                <a16:creationId xmlns:a16="http://schemas.microsoft.com/office/drawing/2014/main" id="{DE571342-68A4-27D5-5768-83C645BD06AC}"/>
              </a:ext>
            </a:extLst>
          </p:cNvPr>
          <p:cNvSpPr/>
          <p:nvPr/>
        </p:nvSpPr>
        <p:spPr>
          <a:xfrm>
            <a:off x="179704" y="596407"/>
            <a:ext cx="9390786" cy="612566"/>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TextBox 38">
            <a:extLst>
              <a:ext uri="{FF2B5EF4-FFF2-40B4-BE49-F238E27FC236}">
                <a16:creationId xmlns:a16="http://schemas.microsoft.com/office/drawing/2014/main" id="{F478A53F-C140-0A43-F86D-FAA23A328544}"/>
              </a:ext>
            </a:extLst>
          </p:cNvPr>
          <p:cNvSpPr txBox="1"/>
          <p:nvPr/>
        </p:nvSpPr>
        <p:spPr>
          <a:xfrm>
            <a:off x="323235" y="1344132"/>
            <a:ext cx="915635" cy="261610"/>
          </a:xfrm>
          <a:prstGeom prst="rect">
            <a:avLst/>
          </a:prstGeom>
          <a:noFill/>
        </p:spPr>
        <p:txBody>
          <a:bodyPr wrap="none" rtlCol="0">
            <a:spAutoFit/>
          </a:bodyPr>
          <a:lstStyle/>
          <a:p>
            <a:r>
              <a:rPr lang="ko-KR" altLang="en-US" sz="1100" dirty="0">
                <a:solidFill>
                  <a:srgbClr val="0D6EFD"/>
                </a:solidFill>
              </a:rPr>
              <a:t>진행상품정보</a:t>
            </a:r>
          </a:p>
        </p:txBody>
      </p:sp>
      <p:sp>
        <p:nvSpPr>
          <p:cNvPr id="41" name="사각형: 둥근 모서리 37">
            <a:extLst>
              <a:ext uri="{FF2B5EF4-FFF2-40B4-BE49-F238E27FC236}">
                <a16:creationId xmlns:a16="http://schemas.microsoft.com/office/drawing/2014/main" id="{DE571342-68A4-27D5-5768-83C645BD06AC}"/>
              </a:ext>
            </a:extLst>
          </p:cNvPr>
          <p:cNvSpPr/>
          <p:nvPr/>
        </p:nvSpPr>
        <p:spPr>
          <a:xfrm>
            <a:off x="179704" y="3120470"/>
            <a:ext cx="9390786" cy="1169232"/>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TextBox 41">
            <a:extLst>
              <a:ext uri="{FF2B5EF4-FFF2-40B4-BE49-F238E27FC236}">
                <a16:creationId xmlns:a16="http://schemas.microsoft.com/office/drawing/2014/main" id="{F478A53F-C140-0A43-F86D-FAA23A328544}"/>
              </a:ext>
            </a:extLst>
          </p:cNvPr>
          <p:cNvSpPr txBox="1"/>
          <p:nvPr/>
        </p:nvSpPr>
        <p:spPr>
          <a:xfrm>
            <a:off x="235211" y="3157259"/>
            <a:ext cx="748923" cy="261610"/>
          </a:xfrm>
          <a:prstGeom prst="rect">
            <a:avLst/>
          </a:prstGeom>
          <a:noFill/>
        </p:spPr>
        <p:txBody>
          <a:bodyPr wrap="none" rtlCol="0">
            <a:spAutoFit/>
          </a:bodyPr>
          <a:lstStyle/>
          <a:p>
            <a:r>
              <a:rPr lang="ko-KR" altLang="en-US" sz="1100" dirty="0">
                <a:solidFill>
                  <a:srgbClr val="0D6EFD"/>
                </a:solidFill>
              </a:rPr>
              <a:t>정산방법</a:t>
            </a:r>
          </a:p>
        </p:txBody>
      </p:sp>
      <p:grpSp>
        <p:nvGrpSpPr>
          <p:cNvPr id="50" name="그룹 49"/>
          <p:cNvGrpSpPr/>
          <p:nvPr/>
        </p:nvGrpSpPr>
        <p:grpSpPr>
          <a:xfrm>
            <a:off x="8356699" y="4579332"/>
            <a:ext cx="1179130" cy="340368"/>
            <a:chOff x="8335360" y="5988238"/>
            <a:chExt cx="1179130" cy="340368"/>
          </a:xfrm>
        </p:grpSpPr>
        <p:sp>
          <p:nvSpPr>
            <p:cNvPr id="51" name="사각형: 둥근 모서리 305">
              <a:extLst>
                <a:ext uri="{FF2B5EF4-FFF2-40B4-BE49-F238E27FC236}">
                  <a16:creationId xmlns:a16="http://schemas.microsoft.com/office/drawing/2014/main" id="{A29C9EA2-78C1-3EA6-0264-68C2A28C8093}"/>
                </a:ext>
              </a:extLst>
            </p:cNvPr>
            <p:cNvSpPr/>
            <p:nvPr/>
          </p:nvSpPr>
          <p:spPr>
            <a:xfrm>
              <a:off x="8335360" y="5988238"/>
              <a:ext cx="1179130" cy="340368"/>
            </a:xfrm>
            <a:prstGeom prst="roundRect">
              <a:avLst>
                <a:gd name="adj" fmla="val 50000"/>
              </a:avLst>
            </a:prstGeom>
            <a:solidFill>
              <a:srgbClr val="108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51">
              <a:extLst>
                <a:ext uri="{FF2B5EF4-FFF2-40B4-BE49-F238E27FC236}">
                  <a16:creationId xmlns:a16="http://schemas.microsoft.com/office/drawing/2014/main" id="{6398E7E5-DAE2-1466-6987-902053D53A75}"/>
                </a:ext>
              </a:extLst>
            </p:cNvPr>
            <p:cNvSpPr/>
            <p:nvPr/>
          </p:nvSpPr>
          <p:spPr>
            <a:xfrm>
              <a:off x="8394825"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TextBox 52">
              <a:extLst>
                <a:ext uri="{FF2B5EF4-FFF2-40B4-BE49-F238E27FC236}">
                  <a16:creationId xmlns:a16="http://schemas.microsoft.com/office/drawing/2014/main" id="{DD354797-F691-EF8B-C8D0-032254B41EF9}"/>
                </a:ext>
              </a:extLst>
            </p:cNvPr>
            <p:cNvSpPr txBox="1"/>
            <p:nvPr/>
          </p:nvSpPr>
          <p:spPr>
            <a:xfrm>
              <a:off x="8609924" y="6037400"/>
              <a:ext cx="877163" cy="230832"/>
            </a:xfrm>
            <a:prstGeom prst="rect">
              <a:avLst/>
            </a:prstGeom>
            <a:noFill/>
          </p:spPr>
          <p:txBody>
            <a:bodyPr wrap="none" rtlCol="0">
              <a:spAutoFit/>
            </a:bodyPr>
            <a:lstStyle/>
            <a:p>
              <a:r>
                <a:rPr lang="ko-KR" altLang="en-US" sz="900" dirty="0">
                  <a:solidFill>
                    <a:schemeClr val="bg1"/>
                  </a:solidFill>
                </a:rPr>
                <a:t>완료승인요청</a:t>
              </a:r>
            </a:p>
          </p:txBody>
        </p:sp>
        <p:sp>
          <p:nvSpPr>
            <p:cNvPr id="54" name="Accept">
              <a:extLst>
                <a:ext uri="{FF2B5EF4-FFF2-40B4-BE49-F238E27FC236}">
                  <a16:creationId xmlns:a16="http://schemas.microsoft.com/office/drawing/2014/main" id="{2BD27D2D-A214-DB54-9CE6-A1A8861E2768}"/>
                </a:ext>
              </a:extLst>
            </p:cNvPr>
            <p:cNvSpPr>
              <a:spLocks noChangeAspect="1"/>
            </p:cNvSpPr>
            <p:nvPr/>
          </p:nvSpPr>
          <p:spPr bwMode="auto">
            <a:xfrm>
              <a:off x="8437596" y="6095694"/>
              <a:ext cx="127000" cy="112712"/>
            </a:xfrm>
            <a:custGeom>
              <a:avLst/>
              <a:gdLst>
                <a:gd name="T0" fmla="*/ 504 w 525"/>
                <a:gd name="T1" fmla="*/ 3 h 467"/>
                <a:gd name="T2" fmla="*/ 495 w 525"/>
                <a:gd name="T3" fmla="*/ 9 h 467"/>
                <a:gd name="T4" fmla="*/ 223 w 525"/>
                <a:gd name="T5" fmla="*/ 431 h 467"/>
                <a:gd name="T6" fmla="*/ 35 w 525"/>
                <a:gd name="T7" fmla="*/ 262 h 467"/>
                <a:gd name="T8" fmla="*/ 18 w 525"/>
                <a:gd name="T9" fmla="*/ 282 h 467"/>
                <a:gd name="T10" fmla="*/ 217 w 525"/>
                <a:gd name="T11" fmla="*/ 462 h 467"/>
                <a:gd name="T12" fmla="*/ 237 w 525"/>
                <a:gd name="T13" fmla="*/ 459 h 467"/>
                <a:gd name="T14" fmla="*/ 518 w 525"/>
                <a:gd name="T15" fmla="*/ 23 h 467"/>
                <a:gd name="T16" fmla="*/ 504 w 525"/>
                <a:gd name="T17" fmla="*/ 3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5" h="467">
                  <a:moveTo>
                    <a:pt x="504" y="3"/>
                  </a:moveTo>
                  <a:cubicBezTo>
                    <a:pt x="500" y="3"/>
                    <a:pt x="497" y="6"/>
                    <a:pt x="495" y="9"/>
                  </a:cubicBezTo>
                  <a:lnTo>
                    <a:pt x="223" y="431"/>
                  </a:lnTo>
                  <a:lnTo>
                    <a:pt x="35" y="262"/>
                  </a:lnTo>
                  <a:cubicBezTo>
                    <a:pt x="22" y="245"/>
                    <a:pt x="0" y="271"/>
                    <a:pt x="18" y="282"/>
                  </a:cubicBezTo>
                  <a:lnTo>
                    <a:pt x="217" y="462"/>
                  </a:lnTo>
                  <a:cubicBezTo>
                    <a:pt x="223" y="467"/>
                    <a:pt x="232" y="466"/>
                    <a:pt x="237" y="459"/>
                  </a:cubicBezTo>
                  <a:lnTo>
                    <a:pt x="518" y="23"/>
                  </a:lnTo>
                  <a:cubicBezTo>
                    <a:pt x="525" y="13"/>
                    <a:pt x="515" y="0"/>
                    <a:pt x="504" y="3"/>
                  </a:cubicBezTo>
                  <a:close/>
                </a:path>
              </a:pathLst>
            </a:custGeom>
            <a:solidFill>
              <a:srgbClr val="10834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55" name="그룹 54">
            <a:extLst>
              <a:ext uri="{FF2B5EF4-FFF2-40B4-BE49-F238E27FC236}">
                <a16:creationId xmlns:a16="http://schemas.microsoft.com/office/drawing/2014/main" id="{9B8F5523-4596-4508-9DDF-1605190B9E11}"/>
              </a:ext>
            </a:extLst>
          </p:cNvPr>
          <p:cNvGrpSpPr/>
          <p:nvPr/>
        </p:nvGrpSpPr>
        <p:grpSpPr>
          <a:xfrm>
            <a:off x="7300682" y="4580611"/>
            <a:ext cx="811764" cy="340368"/>
            <a:chOff x="7459478" y="5988238"/>
            <a:chExt cx="811764" cy="340368"/>
          </a:xfrm>
        </p:grpSpPr>
        <p:sp>
          <p:nvSpPr>
            <p:cNvPr id="56" name="사각형: 둥근 모서리 344">
              <a:extLst>
                <a:ext uri="{FF2B5EF4-FFF2-40B4-BE49-F238E27FC236}">
                  <a16:creationId xmlns:a16="http://schemas.microsoft.com/office/drawing/2014/main" id="{0C7232B1-9992-F311-EC48-38B9FC6375D3}"/>
                </a:ext>
              </a:extLst>
            </p:cNvPr>
            <p:cNvSpPr/>
            <p:nvPr/>
          </p:nvSpPr>
          <p:spPr>
            <a:xfrm>
              <a:off x="7459478" y="5988238"/>
              <a:ext cx="811764" cy="340368"/>
            </a:xfrm>
            <a:prstGeom prst="roundRect">
              <a:avLst>
                <a:gd name="adj" fmla="val 50000"/>
              </a:avLst>
            </a:prstGeom>
            <a:solidFill>
              <a:srgbClr val="0D6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타원 56">
              <a:extLst>
                <a:ext uri="{FF2B5EF4-FFF2-40B4-BE49-F238E27FC236}">
                  <a16:creationId xmlns:a16="http://schemas.microsoft.com/office/drawing/2014/main" id="{9DC9E8C8-C219-BB69-C2AE-EBA9E2F0DB80}"/>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TextBox 57">
              <a:extLst>
                <a:ext uri="{FF2B5EF4-FFF2-40B4-BE49-F238E27FC236}">
                  <a16:creationId xmlns:a16="http://schemas.microsoft.com/office/drawing/2014/main" id="{91E44058-7026-BDDF-CAD5-4D05E1EF46B5}"/>
                </a:ext>
              </a:extLst>
            </p:cNvPr>
            <p:cNvSpPr txBox="1"/>
            <p:nvPr/>
          </p:nvSpPr>
          <p:spPr>
            <a:xfrm>
              <a:off x="7771365" y="6037400"/>
              <a:ext cx="486835" cy="230832"/>
            </a:xfrm>
            <a:prstGeom prst="rect">
              <a:avLst/>
            </a:prstGeom>
            <a:noFill/>
          </p:spPr>
          <p:txBody>
            <a:bodyPr wrap="square" rtlCol="0">
              <a:spAutoFit/>
            </a:bodyPr>
            <a:lstStyle/>
            <a:p>
              <a:r>
                <a:rPr lang="ko-KR" altLang="en-US" sz="900" dirty="0">
                  <a:solidFill>
                    <a:schemeClr val="bg1"/>
                  </a:solidFill>
                </a:rPr>
                <a:t>저장</a:t>
              </a:r>
            </a:p>
          </p:txBody>
        </p:sp>
        <p:sp>
          <p:nvSpPr>
            <p:cNvPr id="66" name="Save">
              <a:extLst>
                <a:ext uri="{FF2B5EF4-FFF2-40B4-BE49-F238E27FC236}">
                  <a16:creationId xmlns:a16="http://schemas.microsoft.com/office/drawing/2014/main" id="{1F26CC28-E796-922A-5076-9B32F3EB989A}"/>
                </a:ext>
              </a:extLst>
            </p:cNvPr>
            <p:cNvSpPr>
              <a:spLocks noChangeAspect="1" noEditPoints="1"/>
            </p:cNvSpPr>
            <p:nvPr/>
          </p:nvSpPr>
          <p:spPr bwMode="auto">
            <a:xfrm>
              <a:off x="7582070" y="6100552"/>
              <a:ext cx="121657" cy="121657"/>
            </a:xfrm>
            <a:custGeom>
              <a:avLst/>
              <a:gdLst>
                <a:gd name="T0" fmla="*/ 40 w 667"/>
                <a:gd name="T1" fmla="*/ 1 h 667"/>
                <a:gd name="T2" fmla="*/ 0 w 667"/>
                <a:gd name="T3" fmla="*/ 41 h 667"/>
                <a:gd name="T4" fmla="*/ 0 w 667"/>
                <a:gd name="T5" fmla="*/ 627 h 667"/>
                <a:gd name="T6" fmla="*/ 40 w 667"/>
                <a:gd name="T7" fmla="*/ 667 h 667"/>
                <a:gd name="T8" fmla="*/ 627 w 667"/>
                <a:gd name="T9" fmla="*/ 667 h 667"/>
                <a:gd name="T10" fmla="*/ 667 w 667"/>
                <a:gd name="T11" fmla="*/ 627 h 667"/>
                <a:gd name="T12" fmla="*/ 667 w 667"/>
                <a:gd name="T13" fmla="*/ 161 h 667"/>
                <a:gd name="T14" fmla="*/ 663 w 667"/>
                <a:gd name="T15" fmla="*/ 151 h 667"/>
                <a:gd name="T16" fmla="*/ 517 w 667"/>
                <a:gd name="T17" fmla="*/ 4 h 667"/>
                <a:gd name="T18" fmla="*/ 507 w 667"/>
                <a:gd name="T19" fmla="*/ 1 h 667"/>
                <a:gd name="T20" fmla="*/ 40 w 667"/>
                <a:gd name="T21" fmla="*/ 1 h 667"/>
                <a:gd name="T22" fmla="*/ 40 w 667"/>
                <a:gd name="T23" fmla="*/ 27 h 667"/>
                <a:gd name="T24" fmla="*/ 147 w 667"/>
                <a:gd name="T25" fmla="*/ 27 h 667"/>
                <a:gd name="T26" fmla="*/ 147 w 667"/>
                <a:gd name="T27" fmla="*/ 227 h 667"/>
                <a:gd name="T28" fmla="*/ 155 w 667"/>
                <a:gd name="T29" fmla="*/ 246 h 667"/>
                <a:gd name="T30" fmla="*/ 174 w 667"/>
                <a:gd name="T31" fmla="*/ 254 h 667"/>
                <a:gd name="T32" fmla="*/ 494 w 667"/>
                <a:gd name="T33" fmla="*/ 254 h 667"/>
                <a:gd name="T34" fmla="*/ 513 w 667"/>
                <a:gd name="T35" fmla="*/ 246 h 667"/>
                <a:gd name="T36" fmla="*/ 520 w 667"/>
                <a:gd name="T37" fmla="*/ 227 h 667"/>
                <a:gd name="T38" fmla="*/ 520 w 667"/>
                <a:gd name="T39" fmla="*/ 46 h 667"/>
                <a:gd name="T40" fmla="*/ 640 w 667"/>
                <a:gd name="T41" fmla="*/ 166 h 667"/>
                <a:gd name="T42" fmla="*/ 640 w 667"/>
                <a:gd name="T43" fmla="*/ 627 h 667"/>
                <a:gd name="T44" fmla="*/ 627 w 667"/>
                <a:gd name="T45" fmla="*/ 641 h 667"/>
                <a:gd name="T46" fmla="*/ 560 w 667"/>
                <a:gd name="T47" fmla="*/ 641 h 667"/>
                <a:gd name="T48" fmla="*/ 560 w 667"/>
                <a:gd name="T49" fmla="*/ 384 h 667"/>
                <a:gd name="T50" fmla="*/ 523 w 667"/>
                <a:gd name="T51" fmla="*/ 347 h 667"/>
                <a:gd name="T52" fmla="*/ 144 w 667"/>
                <a:gd name="T53" fmla="*/ 347 h 667"/>
                <a:gd name="T54" fmla="*/ 108 w 667"/>
                <a:gd name="T55" fmla="*/ 384 h 667"/>
                <a:gd name="T56" fmla="*/ 108 w 667"/>
                <a:gd name="T57" fmla="*/ 641 h 667"/>
                <a:gd name="T58" fmla="*/ 40 w 667"/>
                <a:gd name="T59" fmla="*/ 641 h 667"/>
                <a:gd name="T60" fmla="*/ 27 w 667"/>
                <a:gd name="T61" fmla="*/ 627 h 667"/>
                <a:gd name="T62" fmla="*/ 27 w 667"/>
                <a:gd name="T63" fmla="*/ 41 h 667"/>
                <a:gd name="T64" fmla="*/ 40 w 667"/>
                <a:gd name="T65" fmla="*/ 27 h 667"/>
                <a:gd name="T66" fmla="*/ 174 w 667"/>
                <a:gd name="T67" fmla="*/ 27 h 667"/>
                <a:gd name="T68" fmla="*/ 494 w 667"/>
                <a:gd name="T69" fmla="*/ 27 h 667"/>
                <a:gd name="T70" fmla="*/ 494 w 667"/>
                <a:gd name="T71" fmla="*/ 227 h 667"/>
                <a:gd name="T72" fmla="*/ 174 w 667"/>
                <a:gd name="T73" fmla="*/ 227 h 667"/>
                <a:gd name="T74" fmla="*/ 174 w 667"/>
                <a:gd name="T75" fmla="*/ 27 h 667"/>
                <a:gd name="T76" fmla="*/ 410 w 667"/>
                <a:gd name="T77" fmla="*/ 54 h 667"/>
                <a:gd name="T78" fmla="*/ 400 w 667"/>
                <a:gd name="T79" fmla="*/ 67 h 667"/>
                <a:gd name="T80" fmla="*/ 400 w 667"/>
                <a:gd name="T81" fmla="*/ 187 h 667"/>
                <a:gd name="T82" fmla="*/ 414 w 667"/>
                <a:gd name="T83" fmla="*/ 201 h 667"/>
                <a:gd name="T84" fmla="*/ 454 w 667"/>
                <a:gd name="T85" fmla="*/ 201 h 667"/>
                <a:gd name="T86" fmla="*/ 467 w 667"/>
                <a:gd name="T87" fmla="*/ 187 h 667"/>
                <a:gd name="T88" fmla="*/ 467 w 667"/>
                <a:gd name="T89" fmla="*/ 67 h 667"/>
                <a:gd name="T90" fmla="*/ 454 w 667"/>
                <a:gd name="T91" fmla="*/ 54 h 667"/>
                <a:gd name="T92" fmla="*/ 410 w 667"/>
                <a:gd name="T93" fmla="*/ 54 h 667"/>
                <a:gd name="T94" fmla="*/ 427 w 667"/>
                <a:gd name="T95" fmla="*/ 81 h 667"/>
                <a:gd name="T96" fmla="*/ 440 w 667"/>
                <a:gd name="T97" fmla="*/ 81 h 667"/>
                <a:gd name="T98" fmla="*/ 440 w 667"/>
                <a:gd name="T99" fmla="*/ 174 h 667"/>
                <a:gd name="T100" fmla="*/ 427 w 667"/>
                <a:gd name="T101" fmla="*/ 174 h 667"/>
                <a:gd name="T102" fmla="*/ 427 w 667"/>
                <a:gd name="T103" fmla="*/ 81 h 667"/>
                <a:gd name="T104" fmla="*/ 144 w 667"/>
                <a:gd name="T105" fmla="*/ 373 h 667"/>
                <a:gd name="T106" fmla="*/ 523 w 667"/>
                <a:gd name="T107" fmla="*/ 373 h 667"/>
                <a:gd name="T108" fmla="*/ 534 w 667"/>
                <a:gd name="T109" fmla="*/ 384 h 667"/>
                <a:gd name="T110" fmla="*/ 534 w 667"/>
                <a:gd name="T111" fmla="*/ 641 h 667"/>
                <a:gd name="T112" fmla="*/ 133 w 667"/>
                <a:gd name="T113" fmla="*/ 641 h 667"/>
                <a:gd name="T114" fmla="*/ 133 w 667"/>
                <a:gd name="T115" fmla="*/ 384 h 667"/>
                <a:gd name="T116" fmla="*/ 144 w 667"/>
                <a:gd name="T117" fmla="*/ 37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7" h="667">
                  <a:moveTo>
                    <a:pt x="40" y="1"/>
                  </a:moveTo>
                  <a:cubicBezTo>
                    <a:pt x="19" y="1"/>
                    <a:pt x="0" y="19"/>
                    <a:pt x="0" y="41"/>
                  </a:cubicBezTo>
                  <a:lnTo>
                    <a:pt x="0" y="627"/>
                  </a:lnTo>
                  <a:cubicBezTo>
                    <a:pt x="0" y="649"/>
                    <a:pt x="19" y="667"/>
                    <a:pt x="40" y="667"/>
                  </a:cubicBezTo>
                  <a:lnTo>
                    <a:pt x="627" y="667"/>
                  </a:lnTo>
                  <a:cubicBezTo>
                    <a:pt x="649" y="667"/>
                    <a:pt x="667" y="649"/>
                    <a:pt x="667" y="627"/>
                  </a:cubicBezTo>
                  <a:lnTo>
                    <a:pt x="667" y="161"/>
                  </a:lnTo>
                  <a:cubicBezTo>
                    <a:pt x="667" y="157"/>
                    <a:pt x="666" y="154"/>
                    <a:pt x="663" y="151"/>
                  </a:cubicBezTo>
                  <a:lnTo>
                    <a:pt x="517" y="4"/>
                  </a:lnTo>
                  <a:cubicBezTo>
                    <a:pt x="514" y="2"/>
                    <a:pt x="511" y="0"/>
                    <a:pt x="507" y="1"/>
                  </a:cubicBezTo>
                  <a:lnTo>
                    <a:pt x="40" y="1"/>
                  </a:lnTo>
                  <a:close/>
                  <a:moveTo>
                    <a:pt x="40" y="27"/>
                  </a:moveTo>
                  <a:lnTo>
                    <a:pt x="147" y="27"/>
                  </a:lnTo>
                  <a:lnTo>
                    <a:pt x="147" y="227"/>
                  </a:lnTo>
                  <a:cubicBezTo>
                    <a:pt x="147" y="234"/>
                    <a:pt x="150" y="241"/>
                    <a:pt x="155" y="246"/>
                  </a:cubicBezTo>
                  <a:cubicBezTo>
                    <a:pt x="160" y="251"/>
                    <a:pt x="167" y="254"/>
                    <a:pt x="174" y="254"/>
                  </a:cubicBezTo>
                  <a:lnTo>
                    <a:pt x="494" y="254"/>
                  </a:lnTo>
                  <a:cubicBezTo>
                    <a:pt x="501" y="254"/>
                    <a:pt x="508" y="251"/>
                    <a:pt x="513" y="246"/>
                  </a:cubicBezTo>
                  <a:cubicBezTo>
                    <a:pt x="518" y="241"/>
                    <a:pt x="520" y="234"/>
                    <a:pt x="520" y="227"/>
                  </a:cubicBezTo>
                  <a:lnTo>
                    <a:pt x="520" y="46"/>
                  </a:lnTo>
                  <a:lnTo>
                    <a:pt x="640" y="166"/>
                  </a:lnTo>
                  <a:lnTo>
                    <a:pt x="640" y="627"/>
                  </a:lnTo>
                  <a:cubicBezTo>
                    <a:pt x="640" y="635"/>
                    <a:pt x="635" y="641"/>
                    <a:pt x="627" y="641"/>
                  </a:cubicBezTo>
                  <a:lnTo>
                    <a:pt x="560" y="641"/>
                  </a:lnTo>
                  <a:lnTo>
                    <a:pt x="560" y="384"/>
                  </a:lnTo>
                  <a:cubicBezTo>
                    <a:pt x="560" y="364"/>
                    <a:pt x="543" y="347"/>
                    <a:pt x="523" y="347"/>
                  </a:cubicBezTo>
                  <a:lnTo>
                    <a:pt x="144" y="347"/>
                  </a:lnTo>
                  <a:cubicBezTo>
                    <a:pt x="124" y="347"/>
                    <a:pt x="108" y="364"/>
                    <a:pt x="108" y="384"/>
                  </a:cubicBezTo>
                  <a:lnTo>
                    <a:pt x="108" y="641"/>
                  </a:lnTo>
                  <a:lnTo>
                    <a:pt x="40" y="641"/>
                  </a:lnTo>
                  <a:cubicBezTo>
                    <a:pt x="33" y="641"/>
                    <a:pt x="27" y="635"/>
                    <a:pt x="27" y="627"/>
                  </a:cubicBezTo>
                  <a:lnTo>
                    <a:pt x="27" y="41"/>
                  </a:lnTo>
                  <a:cubicBezTo>
                    <a:pt x="27" y="33"/>
                    <a:pt x="33" y="27"/>
                    <a:pt x="40" y="27"/>
                  </a:cubicBezTo>
                  <a:close/>
                  <a:moveTo>
                    <a:pt x="174" y="27"/>
                  </a:moveTo>
                  <a:lnTo>
                    <a:pt x="494" y="27"/>
                  </a:lnTo>
                  <a:lnTo>
                    <a:pt x="494" y="227"/>
                  </a:lnTo>
                  <a:lnTo>
                    <a:pt x="174" y="227"/>
                  </a:lnTo>
                  <a:lnTo>
                    <a:pt x="174" y="27"/>
                  </a:lnTo>
                  <a:close/>
                  <a:moveTo>
                    <a:pt x="410" y="54"/>
                  </a:moveTo>
                  <a:cubicBezTo>
                    <a:pt x="406" y="54"/>
                    <a:pt x="400" y="61"/>
                    <a:pt x="400" y="67"/>
                  </a:cubicBezTo>
                  <a:lnTo>
                    <a:pt x="400" y="187"/>
                  </a:lnTo>
                  <a:cubicBezTo>
                    <a:pt x="400" y="194"/>
                    <a:pt x="407" y="201"/>
                    <a:pt x="414" y="201"/>
                  </a:cubicBezTo>
                  <a:lnTo>
                    <a:pt x="454" y="201"/>
                  </a:lnTo>
                  <a:cubicBezTo>
                    <a:pt x="461" y="201"/>
                    <a:pt x="467" y="194"/>
                    <a:pt x="467" y="187"/>
                  </a:cubicBezTo>
                  <a:lnTo>
                    <a:pt x="467" y="67"/>
                  </a:lnTo>
                  <a:cubicBezTo>
                    <a:pt x="467" y="60"/>
                    <a:pt x="461" y="54"/>
                    <a:pt x="454" y="54"/>
                  </a:cubicBezTo>
                  <a:cubicBezTo>
                    <a:pt x="439" y="54"/>
                    <a:pt x="424" y="54"/>
                    <a:pt x="410" y="54"/>
                  </a:cubicBezTo>
                  <a:close/>
                  <a:moveTo>
                    <a:pt x="427" y="81"/>
                  </a:moveTo>
                  <a:lnTo>
                    <a:pt x="440" y="81"/>
                  </a:lnTo>
                  <a:lnTo>
                    <a:pt x="440" y="174"/>
                  </a:lnTo>
                  <a:lnTo>
                    <a:pt x="427" y="174"/>
                  </a:lnTo>
                  <a:lnTo>
                    <a:pt x="427" y="81"/>
                  </a:lnTo>
                  <a:close/>
                  <a:moveTo>
                    <a:pt x="144" y="373"/>
                  </a:moveTo>
                  <a:lnTo>
                    <a:pt x="523" y="373"/>
                  </a:lnTo>
                  <a:cubicBezTo>
                    <a:pt x="529" y="373"/>
                    <a:pt x="534" y="378"/>
                    <a:pt x="534" y="384"/>
                  </a:cubicBezTo>
                  <a:lnTo>
                    <a:pt x="534" y="641"/>
                  </a:lnTo>
                  <a:lnTo>
                    <a:pt x="133" y="641"/>
                  </a:lnTo>
                  <a:lnTo>
                    <a:pt x="133" y="384"/>
                  </a:lnTo>
                  <a:cubicBezTo>
                    <a:pt x="133" y="378"/>
                    <a:pt x="138" y="373"/>
                    <a:pt x="144" y="37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85" name="직사각형 84">
            <a:extLst>
              <a:ext uri="{FF2B5EF4-FFF2-40B4-BE49-F238E27FC236}">
                <a16:creationId xmlns:a16="http://schemas.microsoft.com/office/drawing/2014/main" id="{B143E379-BDD8-A483-036C-3497B97858D0}"/>
              </a:ext>
            </a:extLst>
          </p:cNvPr>
          <p:cNvSpPr/>
          <p:nvPr/>
        </p:nvSpPr>
        <p:spPr>
          <a:xfrm>
            <a:off x="8287175" y="451122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2</a:t>
            </a:r>
            <a:endParaRPr lang="ko-KR" altLang="en-US" sz="600" dirty="0"/>
          </a:p>
        </p:txBody>
      </p:sp>
      <p:cxnSp>
        <p:nvCxnSpPr>
          <p:cNvPr id="121" name="직선 연결선 120">
            <a:extLst>
              <a:ext uri="{FF2B5EF4-FFF2-40B4-BE49-F238E27FC236}">
                <a16:creationId xmlns:a16="http://schemas.microsoft.com/office/drawing/2014/main" id="{DFC9E1EA-68E8-73E7-D463-59A618A2A8BF}"/>
              </a:ext>
            </a:extLst>
          </p:cNvPr>
          <p:cNvCxnSpPr>
            <a:cxnSpLocks/>
          </p:cNvCxnSpPr>
          <p:nvPr/>
        </p:nvCxnSpPr>
        <p:spPr>
          <a:xfrm>
            <a:off x="351692" y="1612062"/>
            <a:ext cx="8957973"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cxnSp>
        <p:nvCxnSpPr>
          <p:cNvPr id="122" name="직선 연결선 121">
            <a:extLst>
              <a:ext uri="{FF2B5EF4-FFF2-40B4-BE49-F238E27FC236}">
                <a16:creationId xmlns:a16="http://schemas.microsoft.com/office/drawing/2014/main" id="{DFC9E1EA-68E8-73E7-D463-59A618A2A8BF}"/>
              </a:ext>
            </a:extLst>
          </p:cNvPr>
          <p:cNvCxnSpPr>
            <a:cxnSpLocks/>
          </p:cNvCxnSpPr>
          <p:nvPr/>
        </p:nvCxnSpPr>
        <p:spPr>
          <a:xfrm>
            <a:off x="343667" y="3497343"/>
            <a:ext cx="9226823"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nvGrpSpPr>
          <p:cNvPr id="11" name="그룹 10">
            <a:extLst>
              <a:ext uri="{FF2B5EF4-FFF2-40B4-BE49-F238E27FC236}">
                <a16:creationId xmlns:a16="http://schemas.microsoft.com/office/drawing/2014/main" id="{A82B0B07-A909-63FD-5E99-6C6DD6D2C2FF}"/>
              </a:ext>
            </a:extLst>
          </p:cNvPr>
          <p:cNvGrpSpPr/>
          <p:nvPr/>
        </p:nvGrpSpPr>
        <p:grpSpPr>
          <a:xfrm>
            <a:off x="431474" y="1793040"/>
            <a:ext cx="1594835" cy="325132"/>
            <a:chOff x="384625" y="4864231"/>
            <a:chExt cx="1318045" cy="325132"/>
          </a:xfrm>
        </p:grpSpPr>
        <p:sp>
          <p:nvSpPr>
            <p:cNvPr id="12" name="직사각형 11">
              <a:extLst>
                <a:ext uri="{FF2B5EF4-FFF2-40B4-BE49-F238E27FC236}">
                  <a16:creationId xmlns:a16="http://schemas.microsoft.com/office/drawing/2014/main" id="{F4439091-1B9D-01E2-B165-42328C44341F}"/>
                </a:ext>
              </a:extLst>
            </p:cNvPr>
            <p:cNvSpPr/>
            <p:nvPr/>
          </p:nvSpPr>
          <p:spPr>
            <a:xfrm>
              <a:off x="384625" y="4927545"/>
              <a:ext cx="1318045"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15" name="TextBox 14">
              <a:extLst>
                <a:ext uri="{FF2B5EF4-FFF2-40B4-BE49-F238E27FC236}">
                  <a16:creationId xmlns:a16="http://schemas.microsoft.com/office/drawing/2014/main" id="{3A78F5F4-B279-8E5B-6C5F-2928D8EE4588}"/>
                </a:ext>
              </a:extLst>
            </p:cNvPr>
            <p:cNvSpPr txBox="1"/>
            <p:nvPr/>
          </p:nvSpPr>
          <p:spPr>
            <a:xfrm>
              <a:off x="459275" y="4864231"/>
              <a:ext cx="732785" cy="123111"/>
            </a:xfrm>
            <a:prstGeom prst="rect">
              <a:avLst/>
            </a:prstGeom>
            <a:solidFill>
              <a:schemeClr val="bg1"/>
            </a:solidFill>
          </p:spPr>
          <p:txBody>
            <a:bodyPr wrap="square" lIns="0" tIns="0" rIns="0" bIns="0" rtlCol="0">
              <a:spAutoFit/>
            </a:bodyPr>
            <a:lstStyle/>
            <a:p>
              <a:r>
                <a:rPr lang="en-US" altLang="ko-KR" sz="800" dirty="0" smtClean="0">
                  <a:latin typeface="+mn-ea"/>
                </a:rPr>
                <a:t>1.</a:t>
              </a:r>
              <a:r>
                <a:rPr lang="ko-KR" altLang="en-US" sz="800" dirty="0" smtClean="0">
                  <a:latin typeface="+mn-ea"/>
                </a:rPr>
                <a:t>진행상품금액</a:t>
              </a:r>
              <a:endParaRPr lang="en-US" altLang="ko-KR" sz="800" dirty="0">
                <a:latin typeface="+mn-ea"/>
              </a:endParaRPr>
            </a:p>
          </p:txBody>
        </p:sp>
      </p:grpSp>
      <p:grpSp>
        <p:nvGrpSpPr>
          <p:cNvPr id="23" name="그룹 22">
            <a:extLst>
              <a:ext uri="{FF2B5EF4-FFF2-40B4-BE49-F238E27FC236}">
                <a16:creationId xmlns:a16="http://schemas.microsoft.com/office/drawing/2014/main" id="{FE8D9955-C727-36E3-47A5-61055316057F}"/>
              </a:ext>
            </a:extLst>
          </p:cNvPr>
          <p:cNvGrpSpPr/>
          <p:nvPr/>
        </p:nvGrpSpPr>
        <p:grpSpPr>
          <a:xfrm>
            <a:off x="2211030" y="1793040"/>
            <a:ext cx="1478041" cy="325132"/>
            <a:chOff x="3287688" y="4877854"/>
            <a:chExt cx="1221522" cy="325132"/>
          </a:xfrm>
        </p:grpSpPr>
        <p:sp>
          <p:nvSpPr>
            <p:cNvPr id="27" name="직사각형 26">
              <a:extLst>
                <a:ext uri="{FF2B5EF4-FFF2-40B4-BE49-F238E27FC236}">
                  <a16:creationId xmlns:a16="http://schemas.microsoft.com/office/drawing/2014/main" id="{5DDF3895-DC31-473C-0D84-AEF688028AD5}"/>
                </a:ext>
              </a:extLst>
            </p:cNvPr>
            <p:cNvSpPr/>
            <p:nvPr/>
          </p:nvSpPr>
          <p:spPr>
            <a:xfrm>
              <a:off x="3287688" y="4941168"/>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28" name="TextBox 27">
              <a:extLst>
                <a:ext uri="{FF2B5EF4-FFF2-40B4-BE49-F238E27FC236}">
                  <a16:creationId xmlns:a16="http://schemas.microsoft.com/office/drawing/2014/main" id="{19D82BE3-64F7-6311-1BAB-F893C31472F9}"/>
                </a:ext>
              </a:extLst>
            </p:cNvPr>
            <p:cNvSpPr txBox="1"/>
            <p:nvPr/>
          </p:nvSpPr>
          <p:spPr>
            <a:xfrm>
              <a:off x="3362337" y="4877854"/>
              <a:ext cx="782528" cy="123111"/>
            </a:xfrm>
            <a:prstGeom prst="rect">
              <a:avLst/>
            </a:prstGeom>
            <a:solidFill>
              <a:schemeClr val="bg1"/>
            </a:solidFill>
          </p:spPr>
          <p:txBody>
            <a:bodyPr wrap="square" lIns="0" tIns="0" rIns="0" bIns="0" rtlCol="0">
              <a:spAutoFit/>
            </a:bodyPr>
            <a:lstStyle/>
            <a:p>
              <a:r>
                <a:rPr lang="en-US" altLang="ko-KR" sz="800" dirty="0">
                  <a:latin typeface="+mn-ea"/>
                </a:rPr>
                <a:t> </a:t>
              </a:r>
              <a:r>
                <a:rPr lang="en-US" altLang="ko-KR" sz="800" dirty="0" smtClean="0">
                  <a:latin typeface="+mn-ea"/>
                </a:rPr>
                <a:t>2.</a:t>
              </a:r>
              <a:r>
                <a:rPr lang="ko-KR" altLang="en-US" sz="800" dirty="0" smtClean="0">
                  <a:latin typeface="+mn-ea"/>
                </a:rPr>
                <a:t>매출 </a:t>
              </a:r>
              <a:endParaRPr lang="en-US" altLang="ko-KR" sz="800" dirty="0">
                <a:latin typeface="+mn-ea"/>
              </a:endParaRPr>
            </a:p>
          </p:txBody>
        </p:sp>
      </p:grpSp>
      <p:grpSp>
        <p:nvGrpSpPr>
          <p:cNvPr id="49" name="그룹 48">
            <a:extLst>
              <a:ext uri="{FF2B5EF4-FFF2-40B4-BE49-F238E27FC236}">
                <a16:creationId xmlns:a16="http://schemas.microsoft.com/office/drawing/2014/main" id="{7D350C51-E62F-45A8-E7F7-C58D69FBE139}"/>
              </a:ext>
            </a:extLst>
          </p:cNvPr>
          <p:cNvGrpSpPr/>
          <p:nvPr/>
        </p:nvGrpSpPr>
        <p:grpSpPr>
          <a:xfrm>
            <a:off x="3836927" y="1793040"/>
            <a:ext cx="1478041" cy="325132"/>
            <a:chOff x="3287688" y="4877854"/>
            <a:chExt cx="1221522" cy="325132"/>
          </a:xfrm>
        </p:grpSpPr>
        <p:sp>
          <p:nvSpPr>
            <p:cNvPr id="59" name="직사각형 58">
              <a:extLst>
                <a:ext uri="{FF2B5EF4-FFF2-40B4-BE49-F238E27FC236}">
                  <a16:creationId xmlns:a16="http://schemas.microsoft.com/office/drawing/2014/main" id="{192EE4F0-A2EA-9FEB-406A-176B80B4D24D}"/>
                </a:ext>
              </a:extLst>
            </p:cNvPr>
            <p:cNvSpPr/>
            <p:nvPr/>
          </p:nvSpPr>
          <p:spPr>
            <a:xfrm>
              <a:off x="3287688" y="4941168"/>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60" name="TextBox 59">
              <a:extLst>
                <a:ext uri="{FF2B5EF4-FFF2-40B4-BE49-F238E27FC236}">
                  <a16:creationId xmlns:a16="http://schemas.microsoft.com/office/drawing/2014/main" id="{F898D6DE-309A-0698-C3B5-B9C233740A77}"/>
                </a:ext>
              </a:extLst>
            </p:cNvPr>
            <p:cNvSpPr txBox="1"/>
            <p:nvPr/>
          </p:nvSpPr>
          <p:spPr>
            <a:xfrm>
              <a:off x="3362337" y="4877854"/>
              <a:ext cx="614001" cy="123111"/>
            </a:xfrm>
            <a:prstGeom prst="rect">
              <a:avLst/>
            </a:prstGeom>
            <a:solidFill>
              <a:schemeClr val="bg1"/>
            </a:solidFill>
          </p:spPr>
          <p:txBody>
            <a:bodyPr wrap="square" lIns="0" tIns="0" rIns="0" bIns="0" rtlCol="0">
              <a:spAutoFit/>
            </a:bodyPr>
            <a:lstStyle/>
            <a:p>
              <a:r>
                <a:rPr lang="en-US" altLang="ko-KR" sz="800" dirty="0">
                  <a:latin typeface="+mn-ea"/>
                </a:rPr>
                <a:t> </a:t>
              </a:r>
              <a:r>
                <a:rPr lang="en-US" altLang="ko-KR" sz="800" dirty="0" smtClean="0">
                  <a:latin typeface="+mn-ea"/>
                </a:rPr>
                <a:t>3.</a:t>
              </a:r>
              <a:r>
                <a:rPr lang="ko-KR" altLang="en-US" sz="800" dirty="0" smtClean="0">
                  <a:latin typeface="+mn-ea"/>
                </a:rPr>
                <a:t>부금</a:t>
              </a:r>
              <a:endParaRPr lang="en-US" altLang="ko-KR" sz="800" dirty="0">
                <a:latin typeface="+mn-ea"/>
              </a:endParaRPr>
            </a:p>
          </p:txBody>
        </p:sp>
      </p:grpSp>
      <p:grpSp>
        <p:nvGrpSpPr>
          <p:cNvPr id="72" name="그룹 71">
            <a:extLst>
              <a:ext uri="{FF2B5EF4-FFF2-40B4-BE49-F238E27FC236}">
                <a16:creationId xmlns:a16="http://schemas.microsoft.com/office/drawing/2014/main" id="{59FEE83B-216E-F31C-A3DC-2F7CEDCC8525}"/>
              </a:ext>
            </a:extLst>
          </p:cNvPr>
          <p:cNvGrpSpPr/>
          <p:nvPr/>
        </p:nvGrpSpPr>
        <p:grpSpPr>
          <a:xfrm>
            <a:off x="5486420" y="1793040"/>
            <a:ext cx="1594833" cy="325132"/>
            <a:chOff x="3287688" y="4877854"/>
            <a:chExt cx="1318044" cy="325132"/>
          </a:xfrm>
        </p:grpSpPr>
        <p:sp>
          <p:nvSpPr>
            <p:cNvPr id="73" name="직사각형 72">
              <a:extLst>
                <a:ext uri="{FF2B5EF4-FFF2-40B4-BE49-F238E27FC236}">
                  <a16:creationId xmlns:a16="http://schemas.microsoft.com/office/drawing/2014/main" id="{B608CFA4-C123-4DD7-E52F-71D623E18801}"/>
                </a:ext>
              </a:extLst>
            </p:cNvPr>
            <p:cNvSpPr/>
            <p:nvPr/>
          </p:nvSpPr>
          <p:spPr>
            <a:xfrm>
              <a:off x="3287688" y="4941168"/>
              <a:ext cx="1318044"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74" name="TextBox 73">
              <a:extLst>
                <a:ext uri="{FF2B5EF4-FFF2-40B4-BE49-F238E27FC236}">
                  <a16:creationId xmlns:a16="http://schemas.microsoft.com/office/drawing/2014/main" id="{56B9CB33-31D0-6841-88A7-7A5E5581C638}"/>
                </a:ext>
              </a:extLst>
            </p:cNvPr>
            <p:cNvSpPr txBox="1"/>
            <p:nvPr/>
          </p:nvSpPr>
          <p:spPr>
            <a:xfrm>
              <a:off x="3362337" y="4877854"/>
              <a:ext cx="791519" cy="123111"/>
            </a:xfrm>
            <a:prstGeom prst="rect">
              <a:avLst/>
            </a:prstGeom>
            <a:solidFill>
              <a:schemeClr val="bg1"/>
            </a:solidFill>
          </p:spPr>
          <p:txBody>
            <a:bodyPr wrap="square" lIns="0" tIns="0" rIns="0" bIns="0" rtlCol="0">
              <a:spAutoFit/>
            </a:bodyPr>
            <a:lstStyle/>
            <a:p>
              <a:r>
                <a:rPr lang="en-US" altLang="ko-KR" sz="800" dirty="0" smtClean="0">
                  <a:latin typeface="+mn-ea"/>
                </a:rPr>
                <a:t>4.</a:t>
              </a:r>
              <a:r>
                <a:rPr lang="ko-KR" altLang="en-US" sz="800" dirty="0" smtClean="0">
                  <a:latin typeface="+mn-ea"/>
                </a:rPr>
                <a:t>수입총액</a:t>
              </a:r>
              <a:endParaRPr lang="en-US" altLang="ko-KR" sz="800" dirty="0">
                <a:latin typeface="+mn-ea"/>
              </a:endParaRPr>
            </a:p>
          </p:txBody>
        </p:sp>
      </p:grpSp>
      <p:grpSp>
        <p:nvGrpSpPr>
          <p:cNvPr id="76" name="그룹 75">
            <a:extLst>
              <a:ext uri="{FF2B5EF4-FFF2-40B4-BE49-F238E27FC236}">
                <a16:creationId xmlns:a16="http://schemas.microsoft.com/office/drawing/2014/main" id="{9FE7772F-3D70-2024-8810-81ACFDF30780}"/>
              </a:ext>
            </a:extLst>
          </p:cNvPr>
          <p:cNvGrpSpPr/>
          <p:nvPr/>
        </p:nvGrpSpPr>
        <p:grpSpPr>
          <a:xfrm>
            <a:off x="7226401" y="1793040"/>
            <a:ext cx="1478041" cy="325132"/>
            <a:chOff x="3287688" y="4877854"/>
            <a:chExt cx="1221522" cy="325132"/>
          </a:xfrm>
        </p:grpSpPr>
        <p:sp>
          <p:nvSpPr>
            <p:cNvPr id="77" name="직사각형 76">
              <a:extLst>
                <a:ext uri="{FF2B5EF4-FFF2-40B4-BE49-F238E27FC236}">
                  <a16:creationId xmlns:a16="http://schemas.microsoft.com/office/drawing/2014/main" id="{C09AD2FD-B3EC-4E58-61A5-70D950A947C6}"/>
                </a:ext>
              </a:extLst>
            </p:cNvPr>
            <p:cNvSpPr/>
            <p:nvPr/>
          </p:nvSpPr>
          <p:spPr>
            <a:xfrm>
              <a:off x="3287688" y="4941168"/>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78" name="TextBox 77">
              <a:extLst>
                <a:ext uri="{FF2B5EF4-FFF2-40B4-BE49-F238E27FC236}">
                  <a16:creationId xmlns:a16="http://schemas.microsoft.com/office/drawing/2014/main" id="{B9D0C4AD-1159-E61A-A891-FEEE6E7DDE55}"/>
                </a:ext>
              </a:extLst>
            </p:cNvPr>
            <p:cNvSpPr txBox="1"/>
            <p:nvPr/>
          </p:nvSpPr>
          <p:spPr>
            <a:xfrm>
              <a:off x="3362336" y="4877854"/>
              <a:ext cx="835327" cy="123111"/>
            </a:xfrm>
            <a:prstGeom prst="rect">
              <a:avLst/>
            </a:prstGeom>
            <a:solidFill>
              <a:schemeClr val="bg1"/>
            </a:solidFill>
          </p:spPr>
          <p:txBody>
            <a:bodyPr wrap="square" lIns="0" tIns="0" rIns="0" bIns="0" rtlCol="0">
              <a:spAutoFit/>
            </a:bodyPr>
            <a:lstStyle/>
            <a:p>
              <a:r>
                <a:rPr lang="en-US" altLang="ko-KR" sz="800" dirty="0" smtClean="0">
                  <a:latin typeface="+mn-ea"/>
                </a:rPr>
                <a:t>5.</a:t>
              </a:r>
              <a:r>
                <a:rPr lang="ko-KR" altLang="en-US" sz="800" dirty="0" smtClean="0">
                  <a:latin typeface="+mn-ea"/>
                </a:rPr>
                <a:t>현장</a:t>
              </a:r>
              <a:r>
                <a:rPr lang="en-US" altLang="ko-KR" sz="800" dirty="0">
                  <a:latin typeface="+mn-ea"/>
                </a:rPr>
                <a:t>(</a:t>
              </a:r>
              <a:r>
                <a:rPr lang="ko-KR" altLang="en-US" sz="800" dirty="0">
                  <a:latin typeface="+mn-ea"/>
                </a:rPr>
                <a:t>현금</a:t>
              </a:r>
              <a:r>
                <a:rPr lang="en-US" altLang="ko-KR" sz="800" dirty="0">
                  <a:latin typeface="+mn-ea"/>
                </a:rPr>
                <a:t>)</a:t>
              </a:r>
              <a:r>
                <a:rPr lang="ko-KR" altLang="en-US" sz="800" dirty="0">
                  <a:latin typeface="+mn-ea"/>
                </a:rPr>
                <a:t>지출</a:t>
              </a:r>
              <a:endParaRPr lang="en-US" altLang="ko-KR" sz="800" dirty="0">
                <a:latin typeface="+mn-ea"/>
              </a:endParaRPr>
            </a:p>
          </p:txBody>
        </p:sp>
      </p:grpSp>
      <p:grpSp>
        <p:nvGrpSpPr>
          <p:cNvPr id="80" name="그룹 79">
            <a:extLst>
              <a:ext uri="{FF2B5EF4-FFF2-40B4-BE49-F238E27FC236}">
                <a16:creationId xmlns:a16="http://schemas.microsoft.com/office/drawing/2014/main" id="{C4C30A0A-1087-725F-DAF6-E41542645B50}"/>
              </a:ext>
            </a:extLst>
          </p:cNvPr>
          <p:cNvGrpSpPr/>
          <p:nvPr/>
        </p:nvGrpSpPr>
        <p:grpSpPr>
          <a:xfrm>
            <a:off x="431474" y="2355789"/>
            <a:ext cx="1478041" cy="325132"/>
            <a:chOff x="3287688" y="4877854"/>
            <a:chExt cx="1221522" cy="325132"/>
          </a:xfrm>
        </p:grpSpPr>
        <p:sp>
          <p:nvSpPr>
            <p:cNvPr id="81" name="직사각형 80">
              <a:extLst>
                <a:ext uri="{FF2B5EF4-FFF2-40B4-BE49-F238E27FC236}">
                  <a16:creationId xmlns:a16="http://schemas.microsoft.com/office/drawing/2014/main" id="{B4E1D6BD-6E13-7F84-BCDF-D80EBD44F02B}"/>
                </a:ext>
              </a:extLst>
            </p:cNvPr>
            <p:cNvSpPr/>
            <p:nvPr/>
          </p:nvSpPr>
          <p:spPr>
            <a:xfrm>
              <a:off x="3287688" y="4941168"/>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82" name="TextBox 81">
              <a:extLst>
                <a:ext uri="{FF2B5EF4-FFF2-40B4-BE49-F238E27FC236}">
                  <a16:creationId xmlns:a16="http://schemas.microsoft.com/office/drawing/2014/main" id="{027C6160-718B-8365-DFD1-3DDFC0D9348D}"/>
                </a:ext>
              </a:extLst>
            </p:cNvPr>
            <p:cNvSpPr txBox="1"/>
            <p:nvPr/>
          </p:nvSpPr>
          <p:spPr>
            <a:xfrm>
              <a:off x="3362337" y="4877854"/>
              <a:ext cx="1092819" cy="123111"/>
            </a:xfrm>
            <a:prstGeom prst="rect">
              <a:avLst/>
            </a:prstGeom>
            <a:solidFill>
              <a:schemeClr val="bg1"/>
            </a:solidFill>
          </p:spPr>
          <p:txBody>
            <a:bodyPr wrap="square" lIns="0" tIns="0" rIns="0" bIns="0" rtlCol="0">
              <a:spAutoFit/>
            </a:bodyPr>
            <a:lstStyle/>
            <a:p>
              <a:r>
                <a:rPr lang="en-US" altLang="ko-KR" sz="800" dirty="0">
                  <a:latin typeface="+mn-ea"/>
                </a:rPr>
                <a:t>6</a:t>
              </a:r>
              <a:r>
                <a:rPr lang="en-US" altLang="ko-KR" sz="800" dirty="0" smtClean="0">
                  <a:latin typeface="+mn-ea"/>
                </a:rPr>
                <a:t>. </a:t>
              </a:r>
              <a:r>
                <a:rPr lang="ko-KR" altLang="en-US" sz="800" dirty="0" smtClean="0">
                  <a:latin typeface="+mn-ea"/>
                </a:rPr>
                <a:t>회사입금액 </a:t>
              </a:r>
              <a:r>
                <a:rPr lang="en-US" altLang="ko-KR" sz="800" dirty="0" smtClean="0">
                  <a:latin typeface="+mn-ea"/>
                </a:rPr>
                <a:t>(</a:t>
              </a:r>
              <a:r>
                <a:rPr lang="ko-KR" altLang="en-US" sz="800" dirty="0" smtClean="0">
                  <a:latin typeface="+mn-ea"/>
                </a:rPr>
                <a:t>현금정산</a:t>
              </a:r>
              <a:r>
                <a:rPr lang="en-US" altLang="ko-KR" sz="800" dirty="0" smtClean="0">
                  <a:latin typeface="+mn-ea"/>
                </a:rPr>
                <a:t>-5)</a:t>
              </a:r>
              <a:endParaRPr lang="en-US" altLang="ko-KR" sz="800" dirty="0">
                <a:latin typeface="+mn-ea"/>
              </a:endParaRPr>
            </a:p>
          </p:txBody>
        </p:sp>
      </p:grpSp>
      <p:grpSp>
        <p:nvGrpSpPr>
          <p:cNvPr id="88" name="그룹 87">
            <a:extLst>
              <a:ext uri="{FF2B5EF4-FFF2-40B4-BE49-F238E27FC236}">
                <a16:creationId xmlns:a16="http://schemas.microsoft.com/office/drawing/2014/main" id="{CE4DBB8B-B59E-A90C-6D76-EFD0BF6E1BDE}"/>
              </a:ext>
            </a:extLst>
          </p:cNvPr>
          <p:cNvGrpSpPr/>
          <p:nvPr/>
        </p:nvGrpSpPr>
        <p:grpSpPr>
          <a:xfrm>
            <a:off x="332952" y="3670935"/>
            <a:ext cx="4061078" cy="325132"/>
            <a:chOff x="384625" y="4864231"/>
            <a:chExt cx="4061078" cy="325132"/>
          </a:xfrm>
        </p:grpSpPr>
        <p:sp>
          <p:nvSpPr>
            <p:cNvPr id="89" name="직사각형 88">
              <a:extLst>
                <a:ext uri="{FF2B5EF4-FFF2-40B4-BE49-F238E27FC236}">
                  <a16:creationId xmlns:a16="http://schemas.microsoft.com/office/drawing/2014/main" id="{55DF9B32-D8C3-9298-FF53-61E896346FA0}"/>
                </a:ext>
              </a:extLst>
            </p:cNvPr>
            <p:cNvSpPr/>
            <p:nvPr/>
          </p:nvSpPr>
          <p:spPr>
            <a:xfrm>
              <a:off x="384625" y="4927545"/>
              <a:ext cx="4061078"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90" name="TextBox 89">
              <a:extLst>
                <a:ext uri="{FF2B5EF4-FFF2-40B4-BE49-F238E27FC236}">
                  <a16:creationId xmlns:a16="http://schemas.microsoft.com/office/drawing/2014/main" id="{57A6D1DC-BF37-0922-B465-C40796CEA1E2}"/>
                </a:ext>
              </a:extLst>
            </p:cNvPr>
            <p:cNvSpPr txBox="1"/>
            <p:nvPr/>
          </p:nvSpPr>
          <p:spPr>
            <a:xfrm>
              <a:off x="459275" y="4864231"/>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현금정산금액</a:t>
              </a:r>
              <a:endParaRPr lang="en-US" altLang="ko-KR" sz="800" dirty="0">
                <a:latin typeface="+mn-ea"/>
              </a:endParaRPr>
            </a:p>
          </p:txBody>
        </p:sp>
      </p:grpSp>
      <p:grpSp>
        <p:nvGrpSpPr>
          <p:cNvPr id="91" name="그룹 90">
            <a:extLst>
              <a:ext uri="{FF2B5EF4-FFF2-40B4-BE49-F238E27FC236}">
                <a16:creationId xmlns:a16="http://schemas.microsoft.com/office/drawing/2014/main" id="{9AFD2B5C-383D-588F-4DB5-B915BB2216C0}"/>
              </a:ext>
            </a:extLst>
          </p:cNvPr>
          <p:cNvGrpSpPr/>
          <p:nvPr/>
        </p:nvGrpSpPr>
        <p:grpSpPr>
          <a:xfrm>
            <a:off x="5199523" y="3670935"/>
            <a:ext cx="4061078" cy="325132"/>
            <a:chOff x="384625" y="4864231"/>
            <a:chExt cx="4061078" cy="325132"/>
          </a:xfrm>
        </p:grpSpPr>
        <p:sp>
          <p:nvSpPr>
            <p:cNvPr id="92" name="직사각형 91">
              <a:extLst>
                <a:ext uri="{FF2B5EF4-FFF2-40B4-BE49-F238E27FC236}">
                  <a16:creationId xmlns:a16="http://schemas.microsoft.com/office/drawing/2014/main" id="{4C4F841B-2510-B947-D94B-6F85DCE8CE1F}"/>
                </a:ext>
              </a:extLst>
            </p:cNvPr>
            <p:cNvSpPr/>
            <p:nvPr/>
          </p:nvSpPr>
          <p:spPr>
            <a:xfrm>
              <a:off x="384625" y="4927545"/>
              <a:ext cx="4061078"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93" name="TextBox 92">
              <a:extLst>
                <a:ext uri="{FF2B5EF4-FFF2-40B4-BE49-F238E27FC236}">
                  <a16:creationId xmlns:a16="http://schemas.microsoft.com/office/drawing/2014/main" id="{FEB079A4-1489-DADD-6C95-79E9B0720B70}"/>
                </a:ext>
              </a:extLst>
            </p:cNvPr>
            <p:cNvSpPr txBox="1"/>
            <p:nvPr/>
          </p:nvSpPr>
          <p:spPr>
            <a:xfrm>
              <a:off x="459275" y="4864231"/>
              <a:ext cx="614001" cy="123111"/>
            </a:xfrm>
            <a:prstGeom prst="rect">
              <a:avLst/>
            </a:prstGeom>
            <a:solidFill>
              <a:schemeClr val="bg1"/>
            </a:solidFill>
          </p:spPr>
          <p:txBody>
            <a:bodyPr wrap="square" lIns="0" tIns="0" rIns="0" bIns="0" rtlCol="0">
              <a:spAutoFit/>
            </a:bodyPr>
            <a:lstStyle/>
            <a:p>
              <a:pPr algn="ctr"/>
              <a:r>
                <a:rPr lang="ko-KR" altLang="en-US" sz="800" dirty="0">
                  <a:latin typeface="+mn-ea"/>
                </a:rPr>
                <a:t>카드정산금액</a:t>
              </a:r>
              <a:endParaRPr lang="en-US" altLang="ko-KR" sz="800" dirty="0">
                <a:latin typeface="+mn-ea"/>
              </a:endParaRPr>
            </a:p>
          </p:txBody>
        </p:sp>
      </p:grpSp>
      <p:sp>
        <p:nvSpPr>
          <p:cNvPr id="100" name="TextBox 99">
            <a:extLst>
              <a:ext uri="{FF2B5EF4-FFF2-40B4-BE49-F238E27FC236}">
                <a16:creationId xmlns:a16="http://schemas.microsoft.com/office/drawing/2014/main" id="{579364A7-3A7B-8770-CF5C-E139FD976AD8}"/>
              </a:ext>
            </a:extLst>
          </p:cNvPr>
          <p:cNvSpPr txBox="1"/>
          <p:nvPr/>
        </p:nvSpPr>
        <p:spPr>
          <a:xfrm>
            <a:off x="2196415" y="729493"/>
            <a:ext cx="1364476" cy="276999"/>
          </a:xfrm>
          <a:prstGeom prst="rect">
            <a:avLst/>
          </a:prstGeom>
          <a:noFill/>
        </p:spPr>
        <p:txBody>
          <a:bodyPr wrap="none" rtlCol="0">
            <a:spAutoFit/>
          </a:bodyPr>
          <a:lstStyle/>
          <a:p>
            <a:pPr algn="ctr"/>
            <a:r>
              <a:rPr lang="ko-KR" altLang="en-US" sz="1200" dirty="0">
                <a:solidFill>
                  <a:schemeClr val="bg1">
                    <a:lumMod val="50000"/>
                  </a:schemeClr>
                </a:solidFill>
              </a:rPr>
              <a:t>추가 및 공제내역</a:t>
            </a:r>
          </a:p>
        </p:txBody>
      </p:sp>
      <p:sp>
        <p:nvSpPr>
          <p:cNvPr id="101" name="TextBox 100">
            <a:extLst>
              <a:ext uri="{FF2B5EF4-FFF2-40B4-BE49-F238E27FC236}">
                <a16:creationId xmlns:a16="http://schemas.microsoft.com/office/drawing/2014/main" id="{24510EC1-5337-220E-598E-55200F02144C}"/>
              </a:ext>
            </a:extLst>
          </p:cNvPr>
          <p:cNvSpPr txBox="1"/>
          <p:nvPr/>
        </p:nvSpPr>
        <p:spPr>
          <a:xfrm>
            <a:off x="3989327" y="729481"/>
            <a:ext cx="583813" cy="276999"/>
          </a:xfrm>
          <a:prstGeom prst="rect">
            <a:avLst/>
          </a:prstGeom>
          <a:noFill/>
        </p:spPr>
        <p:txBody>
          <a:bodyPr wrap="none" rtlCol="0">
            <a:spAutoFit/>
          </a:bodyPr>
          <a:lstStyle/>
          <a:p>
            <a:pPr algn="ctr"/>
            <a:r>
              <a:rPr lang="ko-KR" altLang="en-US" sz="1200" dirty="0">
                <a:solidFill>
                  <a:schemeClr val="bg1">
                    <a:lumMod val="50000"/>
                  </a:schemeClr>
                </a:solidFill>
              </a:rPr>
              <a:t>도우미</a:t>
            </a:r>
          </a:p>
        </p:txBody>
      </p:sp>
      <p:sp>
        <p:nvSpPr>
          <p:cNvPr id="109" name="TextBox 108">
            <a:extLst>
              <a:ext uri="{FF2B5EF4-FFF2-40B4-BE49-F238E27FC236}">
                <a16:creationId xmlns:a16="http://schemas.microsoft.com/office/drawing/2014/main" id="{7C009BC4-440A-28C7-EB28-2C266FF14306}"/>
              </a:ext>
            </a:extLst>
          </p:cNvPr>
          <p:cNvSpPr txBox="1"/>
          <p:nvPr/>
        </p:nvSpPr>
        <p:spPr>
          <a:xfrm>
            <a:off x="5001576" y="729483"/>
            <a:ext cx="1107997" cy="276999"/>
          </a:xfrm>
          <a:prstGeom prst="rect">
            <a:avLst/>
          </a:prstGeom>
          <a:noFill/>
        </p:spPr>
        <p:txBody>
          <a:bodyPr wrap="none" rtlCol="0">
            <a:spAutoFit/>
          </a:bodyPr>
          <a:lstStyle/>
          <a:p>
            <a:pPr algn="ctr"/>
            <a:r>
              <a:rPr lang="ko-KR" altLang="en-US" sz="1200" dirty="0">
                <a:solidFill>
                  <a:schemeClr val="bg1">
                    <a:lumMod val="50000"/>
                  </a:schemeClr>
                </a:solidFill>
              </a:rPr>
              <a:t>행사특이사항</a:t>
            </a:r>
          </a:p>
        </p:txBody>
      </p:sp>
      <p:sp>
        <p:nvSpPr>
          <p:cNvPr id="110" name="TextBox 109">
            <a:extLst>
              <a:ext uri="{FF2B5EF4-FFF2-40B4-BE49-F238E27FC236}">
                <a16:creationId xmlns:a16="http://schemas.microsoft.com/office/drawing/2014/main" id="{C07799E4-25D1-2B93-C207-5A203C8630A9}"/>
              </a:ext>
            </a:extLst>
          </p:cNvPr>
          <p:cNvSpPr txBox="1"/>
          <p:nvPr/>
        </p:nvSpPr>
        <p:spPr>
          <a:xfrm>
            <a:off x="6506750" y="729482"/>
            <a:ext cx="1377300" cy="276999"/>
          </a:xfrm>
          <a:prstGeom prst="rect">
            <a:avLst/>
          </a:prstGeom>
          <a:noFill/>
        </p:spPr>
        <p:txBody>
          <a:bodyPr wrap="none" rtlCol="0">
            <a:spAutoFit/>
          </a:bodyPr>
          <a:lstStyle/>
          <a:p>
            <a:pPr algn="ctr"/>
            <a:r>
              <a:rPr lang="ko-KR" altLang="en-US" sz="1200" dirty="0">
                <a:solidFill>
                  <a:schemeClr val="bg1">
                    <a:lumMod val="50000"/>
                  </a:schemeClr>
                </a:solidFill>
              </a:rPr>
              <a:t>용품명세서</a:t>
            </a:r>
            <a:r>
              <a:rPr lang="en-US" altLang="ko-KR" sz="1200" dirty="0">
                <a:solidFill>
                  <a:schemeClr val="bg1">
                    <a:lumMod val="50000"/>
                  </a:schemeClr>
                </a:solidFill>
              </a:rPr>
              <a:t>(</a:t>
            </a:r>
            <a:r>
              <a:rPr lang="ko-KR" altLang="en-US" sz="1200" dirty="0">
                <a:solidFill>
                  <a:schemeClr val="bg1">
                    <a:lumMod val="50000"/>
                  </a:schemeClr>
                </a:solidFill>
              </a:rPr>
              <a:t>자체</a:t>
            </a:r>
            <a:r>
              <a:rPr lang="en-US" altLang="ko-KR" sz="1200" dirty="0">
                <a:solidFill>
                  <a:schemeClr val="bg1">
                    <a:lumMod val="50000"/>
                  </a:schemeClr>
                </a:solidFill>
              </a:rPr>
              <a:t>)</a:t>
            </a:r>
            <a:endParaRPr lang="ko-KR" altLang="en-US" sz="1200" dirty="0">
              <a:solidFill>
                <a:schemeClr val="bg1">
                  <a:lumMod val="50000"/>
                </a:schemeClr>
              </a:solidFill>
            </a:endParaRPr>
          </a:p>
        </p:txBody>
      </p:sp>
      <p:sp>
        <p:nvSpPr>
          <p:cNvPr id="111" name="TextBox 110">
            <a:extLst>
              <a:ext uri="{FF2B5EF4-FFF2-40B4-BE49-F238E27FC236}">
                <a16:creationId xmlns:a16="http://schemas.microsoft.com/office/drawing/2014/main" id="{55EBD904-8382-445B-1B67-D1B045BF60BD}"/>
              </a:ext>
            </a:extLst>
          </p:cNvPr>
          <p:cNvSpPr txBox="1"/>
          <p:nvPr/>
        </p:nvSpPr>
        <p:spPr>
          <a:xfrm>
            <a:off x="8281227" y="729494"/>
            <a:ext cx="800219" cy="276999"/>
          </a:xfrm>
          <a:prstGeom prst="rect">
            <a:avLst/>
          </a:prstGeom>
          <a:noFill/>
        </p:spPr>
        <p:txBody>
          <a:bodyPr wrap="none" rtlCol="0">
            <a:spAutoFit/>
          </a:bodyPr>
          <a:lstStyle/>
          <a:p>
            <a:pPr algn="ctr"/>
            <a:r>
              <a:rPr lang="ko-KR" altLang="en-US" sz="1200" dirty="0" smtClean="0">
                <a:solidFill>
                  <a:srgbClr val="0D6EFD"/>
                </a:solidFill>
              </a:rPr>
              <a:t>정산내역</a:t>
            </a:r>
            <a:endParaRPr lang="ko-KR" altLang="en-US" sz="1200" dirty="0">
              <a:solidFill>
                <a:srgbClr val="0D6EFD"/>
              </a:solidFill>
            </a:endParaRPr>
          </a:p>
        </p:txBody>
      </p:sp>
      <p:cxnSp>
        <p:nvCxnSpPr>
          <p:cNvPr id="112" name="직선 연결선 111">
            <a:extLst>
              <a:ext uri="{FF2B5EF4-FFF2-40B4-BE49-F238E27FC236}">
                <a16:creationId xmlns:a16="http://schemas.microsoft.com/office/drawing/2014/main" id="{F7D47083-211C-87B0-2B14-F77688F92BB4}"/>
              </a:ext>
            </a:extLst>
          </p:cNvPr>
          <p:cNvCxnSpPr>
            <a:cxnSpLocks/>
          </p:cNvCxnSpPr>
          <p:nvPr/>
        </p:nvCxnSpPr>
        <p:spPr>
          <a:xfrm>
            <a:off x="351692" y="1063036"/>
            <a:ext cx="895797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13" name="직선 연결선 112">
            <a:extLst>
              <a:ext uri="{FF2B5EF4-FFF2-40B4-BE49-F238E27FC236}">
                <a16:creationId xmlns:a16="http://schemas.microsoft.com/office/drawing/2014/main" id="{F39280D9-47E4-6500-CA36-3E093681E58D}"/>
              </a:ext>
            </a:extLst>
          </p:cNvPr>
          <p:cNvCxnSpPr>
            <a:cxnSpLocks/>
          </p:cNvCxnSpPr>
          <p:nvPr/>
        </p:nvCxnSpPr>
        <p:spPr>
          <a:xfrm flipV="1">
            <a:off x="7954714" y="1067017"/>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14" name="TextBox 113">
            <a:extLst>
              <a:ext uri="{FF2B5EF4-FFF2-40B4-BE49-F238E27FC236}">
                <a16:creationId xmlns:a16="http://schemas.microsoft.com/office/drawing/2014/main" id="{2A12A983-5EF5-100D-995D-F520FFC1E360}"/>
              </a:ext>
            </a:extLst>
          </p:cNvPr>
          <p:cNvSpPr txBox="1"/>
          <p:nvPr/>
        </p:nvSpPr>
        <p:spPr>
          <a:xfrm>
            <a:off x="444379" y="735406"/>
            <a:ext cx="1354859" cy="276999"/>
          </a:xfrm>
          <a:prstGeom prst="rect">
            <a:avLst/>
          </a:prstGeom>
          <a:noFill/>
        </p:spPr>
        <p:txBody>
          <a:bodyPr wrap="none" rtlCol="0">
            <a:spAutoFit/>
          </a:bodyPr>
          <a:lstStyle/>
          <a:p>
            <a:pPr algn="ctr"/>
            <a:r>
              <a:rPr lang="ko-KR" altLang="en-US" sz="1200" smtClean="0">
                <a:solidFill>
                  <a:schemeClr val="bg1">
                    <a:lumMod val="50000"/>
                  </a:schemeClr>
                </a:solidFill>
              </a:rPr>
              <a:t>기본제공비용</a:t>
            </a:r>
            <a:r>
              <a:rPr lang="en-US" altLang="ko-KR" sz="1200" smtClean="0">
                <a:solidFill>
                  <a:schemeClr val="bg1">
                    <a:lumMod val="50000"/>
                  </a:schemeClr>
                </a:solidFill>
              </a:rPr>
              <a:t>(</a:t>
            </a:r>
            <a:r>
              <a:rPr lang="ko-KR" altLang="en-US" sz="1200" smtClean="0">
                <a:solidFill>
                  <a:schemeClr val="bg1">
                    <a:lumMod val="50000"/>
                  </a:schemeClr>
                </a:solidFill>
              </a:rPr>
              <a:t>구입</a:t>
            </a:r>
            <a:r>
              <a:rPr lang="en-US" altLang="ko-KR" sz="1200" smtClean="0">
                <a:solidFill>
                  <a:schemeClr val="bg1">
                    <a:lumMod val="50000"/>
                  </a:schemeClr>
                </a:solidFill>
              </a:rPr>
              <a:t>)</a:t>
            </a:r>
            <a:endParaRPr lang="ko-KR" altLang="en-US" sz="1200" dirty="0">
              <a:solidFill>
                <a:schemeClr val="bg1">
                  <a:lumMod val="50000"/>
                </a:schemeClr>
              </a:solidFill>
            </a:endParaRPr>
          </a:p>
        </p:txBody>
      </p:sp>
      <p:grpSp>
        <p:nvGrpSpPr>
          <p:cNvPr id="2" name="그룹 1">
            <a:extLst>
              <a:ext uri="{FF2B5EF4-FFF2-40B4-BE49-F238E27FC236}">
                <a16:creationId xmlns:a16="http://schemas.microsoft.com/office/drawing/2014/main" id="{179FEDD4-6B82-06CE-0B1F-8F02CB7F4E56}"/>
              </a:ext>
            </a:extLst>
          </p:cNvPr>
          <p:cNvGrpSpPr/>
          <p:nvPr/>
        </p:nvGrpSpPr>
        <p:grpSpPr>
          <a:xfrm>
            <a:off x="2304192" y="2355789"/>
            <a:ext cx="1478041" cy="325132"/>
            <a:chOff x="3287688" y="4877854"/>
            <a:chExt cx="1221522" cy="325132"/>
          </a:xfrm>
        </p:grpSpPr>
        <p:sp>
          <p:nvSpPr>
            <p:cNvPr id="5" name="직사각형 4">
              <a:extLst>
                <a:ext uri="{FF2B5EF4-FFF2-40B4-BE49-F238E27FC236}">
                  <a16:creationId xmlns:a16="http://schemas.microsoft.com/office/drawing/2014/main" id="{031BA206-3F04-0164-A243-B8CB860AF7F8}"/>
                </a:ext>
              </a:extLst>
            </p:cNvPr>
            <p:cNvSpPr/>
            <p:nvPr/>
          </p:nvSpPr>
          <p:spPr>
            <a:xfrm>
              <a:off x="3287688" y="4941168"/>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6" name="TextBox 5">
              <a:extLst>
                <a:ext uri="{FF2B5EF4-FFF2-40B4-BE49-F238E27FC236}">
                  <a16:creationId xmlns:a16="http://schemas.microsoft.com/office/drawing/2014/main" id="{1DE547B5-5616-323B-730B-F1C6C530C84B}"/>
                </a:ext>
              </a:extLst>
            </p:cNvPr>
            <p:cNvSpPr txBox="1"/>
            <p:nvPr/>
          </p:nvSpPr>
          <p:spPr>
            <a:xfrm>
              <a:off x="3362337" y="4877854"/>
              <a:ext cx="614001" cy="123111"/>
            </a:xfrm>
            <a:prstGeom prst="rect">
              <a:avLst/>
            </a:prstGeom>
            <a:solidFill>
              <a:schemeClr val="bg1"/>
            </a:solidFill>
          </p:spPr>
          <p:txBody>
            <a:bodyPr wrap="square" lIns="0" tIns="0" rIns="0" bIns="0" rtlCol="0">
              <a:spAutoFit/>
            </a:bodyPr>
            <a:lstStyle/>
            <a:p>
              <a:r>
                <a:rPr lang="en-US" altLang="ko-KR" sz="800" dirty="0" smtClean="0">
                  <a:latin typeface="+mn-ea"/>
                </a:rPr>
                <a:t>7. </a:t>
              </a:r>
              <a:r>
                <a:rPr lang="ko-KR" altLang="en-US" sz="800" dirty="0">
                  <a:latin typeface="+mn-ea"/>
                </a:rPr>
                <a:t>본부매출</a:t>
              </a:r>
              <a:endParaRPr lang="en-US" altLang="ko-KR" sz="800" dirty="0">
                <a:latin typeface="+mn-ea"/>
              </a:endParaRPr>
            </a:p>
          </p:txBody>
        </p:sp>
      </p:grpSp>
      <p:grpSp>
        <p:nvGrpSpPr>
          <p:cNvPr id="46" name="그룹 45">
            <a:extLst>
              <a:ext uri="{FF2B5EF4-FFF2-40B4-BE49-F238E27FC236}">
                <a16:creationId xmlns:a16="http://schemas.microsoft.com/office/drawing/2014/main" id="{50475F67-C5C0-0BE7-1F0A-739F6FD02520}"/>
              </a:ext>
            </a:extLst>
          </p:cNvPr>
          <p:cNvGrpSpPr/>
          <p:nvPr/>
        </p:nvGrpSpPr>
        <p:grpSpPr>
          <a:xfrm>
            <a:off x="4069194" y="2355789"/>
            <a:ext cx="1478041" cy="325132"/>
            <a:chOff x="3287688" y="4877854"/>
            <a:chExt cx="1221522" cy="325132"/>
          </a:xfrm>
        </p:grpSpPr>
        <p:sp>
          <p:nvSpPr>
            <p:cNvPr id="47" name="직사각형 46">
              <a:extLst>
                <a:ext uri="{FF2B5EF4-FFF2-40B4-BE49-F238E27FC236}">
                  <a16:creationId xmlns:a16="http://schemas.microsoft.com/office/drawing/2014/main" id="{69431096-EF53-021B-8BB1-A5E62CEB21F8}"/>
                </a:ext>
              </a:extLst>
            </p:cNvPr>
            <p:cNvSpPr/>
            <p:nvPr/>
          </p:nvSpPr>
          <p:spPr>
            <a:xfrm>
              <a:off x="3287688" y="4941168"/>
              <a:ext cx="1221522" cy="26181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sp>
          <p:nvSpPr>
            <p:cNvPr id="71" name="TextBox 70">
              <a:extLst>
                <a:ext uri="{FF2B5EF4-FFF2-40B4-BE49-F238E27FC236}">
                  <a16:creationId xmlns:a16="http://schemas.microsoft.com/office/drawing/2014/main" id="{38EF8E37-ABF3-111D-BE2C-BE13BF684C26}"/>
                </a:ext>
              </a:extLst>
            </p:cNvPr>
            <p:cNvSpPr txBox="1"/>
            <p:nvPr/>
          </p:nvSpPr>
          <p:spPr>
            <a:xfrm>
              <a:off x="3362337" y="4877854"/>
              <a:ext cx="775815" cy="123111"/>
            </a:xfrm>
            <a:prstGeom prst="rect">
              <a:avLst/>
            </a:prstGeom>
            <a:solidFill>
              <a:schemeClr val="bg1"/>
            </a:solidFill>
          </p:spPr>
          <p:txBody>
            <a:bodyPr wrap="square" lIns="0" tIns="0" rIns="0" bIns="0" rtlCol="0">
              <a:spAutoFit/>
            </a:bodyPr>
            <a:lstStyle/>
            <a:p>
              <a:r>
                <a:rPr lang="en-US" altLang="ko-KR" sz="800" dirty="0" smtClean="0">
                  <a:latin typeface="+mn-ea"/>
                </a:rPr>
                <a:t>8. </a:t>
              </a:r>
              <a:r>
                <a:rPr lang="ko-KR" altLang="en-US" sz="800" dirty="0">
                  <a:latin typeface="+mn-ea"/>
                </a:rPr>
                <a:t>정산액</a:t>
              </a:r>
              <a:r>
                <a:rPr lang="en-US" altLang="ko-KR" sz="800" dirty="0" smtClean="0">
                  <a:latin typeface="+mn-ea"/>
                </a:rPr>
                <a:t>(6-7)</a:t>
              </a:r>
              <a:endParaRPr lang="en-US" altLang="ko-KR" sz="800" dirty="0">
                <a:latin typeface="+mn-ea"/>
              </a:endParaRPr>
            </a:p>
          </p:txBody>
        </p:sp>
      </p:grpSp>
      <p:sp>
        <p:nvSpPr>
          <p:cNvPr id="123" name="직사각형 122">
            <a:extLst>
              <a:ext uri="{FF2B5EF4-FFF2-40B4-BE49-F238E27FC236}">
                <a16:creationId xmlns:a16="http://schemas.microsoft.com/office/drawing/2014/main" id="{B143E379-BDD8-A483-036C-3497B97858D0}"/>
              </a:ext>
            </a:extLst>
          </p:cNvPr>
          <p:cNvSpPr/>
          <p:nvPr/>
        </p:nvSpPr>
        <p:spPr>
          <a:xfrm>
            <a:off x="2162983" y="232281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Tree>
    <p:extLst>
      <p:ext uri="{BB962C8B-B14F-4D97-AF65-F5344CB8AC3E}">
        <p14:creationId xmlns:p14="http://schemas.microsoft.com/office/powerpoint/2010/main" val="3351239523"/>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3657722444"/>
              </p:ext>
            </p:extLst>
          </p:nvPr>
        </p:nvGraphicFramePr>
        <p:xfrm>
          <a:off x="9697979" y="526664"/>
          <a:ext cx="2486401" cy="2619844"/>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시작기간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1</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일</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16</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일만 선택가능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종료기간</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15</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일</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말일만 선택가능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클릭 시 행사 상세보기 화면으로 이동</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실적</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AG06000000000</a:t>
            </a:r>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dirty="0"/>
              <a:t>실적</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540533" cy="338554"/>
          </a:xfrm>
          <a:prstGeom prst="rect">
            <a:avLst/>
          </a:prstGeom>
          <a:noFill/>
        </p:spPr>
        <p:txBody>
          <a:bodyPr wrap="none" rtlCol="0">
            <a:spAutoFit/>
          </a:bodyPr>
          <a:lstStyle/>
          <a:p>
            <a:r>
              <a:rPr lang="ko-KR" altLang="en-US" sz="1600">
                <a:solidFill>
                  <a:srgbClr val="000000"/>
                </a:solidFill>
                <a:latin typeface="Noto Sans Korean"/>
              </a:rPr>
              <a:t>실적</a:t>
            </a:r>
            <a:endParaRPr lang="ko-KR" altLang="en-US" sz="1600">
              <a:solidFill>
                <a:schemeClr val="bg1">
                  <a:lumMod val="50000"/>
                </a:schemeClr>
              </a:solidFill>
            </a:endParaRPr>
          </a:p>
        </p:txBody>
      </p:sp>
      <p:sp>
        <p:nvSpPr>
          <p:cNvPr id="50" name="TextBox 49">
            <a:extLst>
              <a:ext uri="{FF2B5EF4-FFF2-40B4-BE49-F238E27FC236}">
                <a16:creationId xmlns:a16="http://schemas.microsoft.com/office/drawing/2014/main" id="{63B1E456-9722-A3D3-572E-F4A34F97E364}"/>
              </a:ext>
            </a:extLst>
          </p:cNvPr>
          <p:cNvSpPr txBox="1"/>
          <p:nvPr/>
        </p:nvSpPr>
        <p:spPr>
          <a:xfrm>
            <a:off x="190248" y="1929576"/>
            <a:ext cx="683200" cy="215444"/>
          </a:xfrm>
          <a:prstGeom prst="rect">
            <a:avLst/>
          </a:prstGeom>
          <a:noFill/>
        </p:spPr>
        <p:txBody>
          <a:bodyPr wrap="none" rtlCol="0">
            <a:spAutoFit/>
          </a:bodyPr>
          <a:lstStyle/>
          <a:p>
            <a:r>
              <a:rPr lang="ko-KR" altLang="en-US" sz="800">
                <a:solidFill>
                  <a:schemeClr val="bg1">
                    <a:lumMod val="50000"/>
                  </a:schemeClr>
                </a:solidFill>
              </a:rPr>
              <a:t>총 </a:t>
            </a:r>
            <a:r>
              <a:rPr lang="en-US" altLang="ko-KR" sz="800">
                <a:solidFill>
                  <a:schemeClr val="bg1">
                    <a:lumMod val="50000"/>
                  </a:schemeClr>
                </a:solidFill>
              </a:rPr>
              <a:t>0,000</a:t>
            </a:r>
            <a:r>
              <a:rPr lang="ko-KR" altLang="en-US" sz="800">
                <a:solidFill>
                  <a:schemeClr val="bg1">
                    <a:lumMod val="50000"/>
                  </a:schemeClr>
                </a:solidFill>
              </a:rPr>
              <a:t>건</a:t>
            </a:r>
            <a:endParaRPr lang="ko-KR" altLang="en-US" sz="800"/>
          </a:p>
        </p:txBody>
      </p:sp>
      <p:sp>
        <p:nvSpPr>
          <p:cNvPr id="51" name="Excel">
            <a:extLst>
              <a:ext uri="{FF2B5EF4-FFF2-40B4-BE49-F238E27FC236}">
                <a16:creationId xmlns:a16="http://schemas.microsoft.com/office/drawing/2014/main" id="{F10E9DD9-ACB6-2FB3-0355-E700CF84FF8C}"/>
              </a:ext>
            </a:extLst>
          </p:cNvPr>
          <p:cNvSpPr>
            <a:spLocks noChangeAspect="1" noEditPoints="1"/>
          </p:cNvSpPr>
          <p:nvPr/>
        </p:nvSpPr>
        <p:spPr bwMode="auto">
          <a:xfrm>
            <a:off x="9227489" y="1929576"/>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0" name="사각형: 둥근 모서리 29">
            <a:extLst>
              <a:ext uri="{FF2B5EF4-FFF2-40B4-BE49-F238E27FC236}">
                <a16:creationId xmlns:a16="http://schemas.microsoft.com/office/drawing/2014/main" id="{DDDEF259-B63C-C1B2-7621-92AEF9526B6B}"/>
              </a:ext>
            </a:extLst>
          </p:cNvPr>
          <p:cNvSpPr/>
          <p:nvPr/>
        </p:nvSpPr>
        <p:spPr>
          <a:xfrm>
            <a:off x="243615" y="2248686"/>
            <a:ext cx="9209155" cy="4027474"/>
          </a:xfrm>
          <a:prstGeom prst="roundRect">
            <a:avLst>
              <a:gd name="adj" fmla="val 1916"/>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33" name="표 48">
            <a:extLst>
              <a:ext uri="{FF2B5EF4-FFF2-40B4-BE49-F238E27FC236}">
                <a16:creationId xmlns:a16="http://schemas.microsoft.com/office/drawing/2014/main" id="{E74A9DF6-EE4C-F094-A6CF-109681B506E3}"/>
              </a:ext>
            </a:extLst>
          </p:cNvPr>
          <p:cNvGraphicFramePr>
            <a:graphicFrameLocks noGrp="1"/>
          </p:cNvGraphicFramePr>
          <p:nvPr>
            <p:extLst>
              <p:ext uri="{D42A27DB-BD31-4B8C-83A1-F6EECF244321}">
                <p14:modId xmlns:p14="http://schemas.microsoft.com/office/powerpoint/2010/main" val="812173435"/>
              </p:ext>
            </p:extLst>
          </p:nvPr>
        </p:nvGraphicFramePr>
        <p:xfrm>
          <a:off x="465423" y="2449173"/>
          <a:ext cx="8762066" cy="3196887"/>
        </p:xfrm>
        <a:graphic>
          <a:graphicData uri="http://schemas.openxmlformats.org/drawingml/2006/table">
            <a:tbl>
              <a:tblPr firstRow="1" bandRow="1">
                <a:tableStyleId>{F2DE63D5-997A-4646-A377-4702673A728D}</a:tableStyleId>
              </a:tblPr>
              <a:tblGrid>
                <a:gridCol w="396973">
                  <a:extLst>
                    <a:ext uri="{9D8B030D-6E8A-4147-A177-3AD203B41FA5}">
                      <a16:colId xmlns:a16="http://schemas.microsoft.com/office/drawing/2014/main" val="3745272812"/>
                    </a:ext>
                  </a:extLst>
                </a:gridCol>
                <a:gridCol w="1963039">
                  <a:extLst>
                    <a:ext uri="{9D8B030D-6E8A-4147-A177-3AD203B41FA5}">
                      <a16:colId xmlns:a16="http://schemas.microsoft.com/office/drawing/2014/main" val="346551862"/>
                    </a:ext>
                  </a:extLst>
                </a:gridCol>
                <a:gridCol w="1275327">
                  <a:extLst>
                    <a:ext uri="{9D8B030D-6E8A-4147-A177-3AD203B41FA5}">
                      <a16:colId xmlns:a16="http://schemas.microsoft.com/office/drawing/2014/main" val="2189235125"/>
                    </a:ext>
                  </a:extLst>
                </a:gridCol>
                <a:gridCol w="1275327">
                  <a:extLst>
                    <a:ext uri="{9D8B030D-6E8A-4147-A177-3AD203B41FA5}">
                      <a16:colId xmlns:a16="http://schemas.microsoft.com/office/drawing/2014/main" val="305234014"/>
                    </a:ext>
                  </a:extLst>
                </a:gridCol>
                <a:gridCol w="2550655">
                  <a:extLst>
                    <a:ext uri="{9D8B030D-6E8A-4147-A177-3AD203B41FA5}">
                      <a16:colId xmlns:a16="http://schemas.microsoft.com/office/drawing/2014/main" val="734359426"/>
                    </a:ext>
                  </a:extLst>
                </a:gridCol>
                <a:gridCol w="1300745">
                  <a:extLst>
                    <a:ext uri="{9D8B030D-6E8A-4147-A177-3AD203B41FA5}">
                      <a16:colId xmlns:a16="http://schemas.microsoft.com/office/drawing/2014/main" val="1140608659"/>
                    </a:ext>
                  </a:extLst>
                </a:gridCol>
              </a:tblGrid>
              <a:tr h="278617">
                <a:tc>
                  <a:txBody>
                    <a:bodyPr/>
                    <a:lstStyle/>
                    <a:p>
                      <a:pPr algn="ctr" latinLnBrk="1"/>
                      <a:r>
                        <a:rPr lang="en-US" altLang="ko-KR" sz="800" b="0">
                          <a:latin typeface="Pretendard Light" panose="02000403000000020004" pitchFamily="50" charset="-127"/>
                          <a:ea typeface="Pretendard Light" panose="02000403000000020004" pitchFamily="50" charset="-127"/>
                          <a:cs typeface="Pretendard Light" panose="02000403000000020004" pitchFamily="50" charset="-127"/>
                        </a:rPr>
                        <a:t>No</a:t>
                      </a:r>
                      <a:endPar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접수번호</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상품명</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의전팀장</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수수료</a:t>
                      </a:r>
                      <a:r>
                        <a:rPr lang="en-US" altLang="ko-KR" sz="800" b="0">
                          <a:latin typeface="Pretendard Light" panose="02000403000000020004" pitchFamily="50" charset="-127"/>
                          <a:ea typeface="Pretendard Light" panose="02000403000000020004" pitchFamily="50" charset="-127"/>
                          <a:cs typeface="Pretendard Light" panose="02000403000000020004" pitchFamily="50" charset="-127"/>
                        </a:rPr>
                        <a:t>(</a:t>
                      </a:r>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금액</a:t>
                      </a:r>
                      <a:r>
                        <a:rPr lang="en-US" altLang="ko-KR" sz="800" b="0">
                          <a:latin typeface="Pretendard Light" panose="02000403000000020004" pitchFamily="50" charset="-127"/>
                          <a:ea typeface="Pretendard Light" panose="02000403000000020004" pitchFamily="50" charset="-127"/>
                          <a:cs typeface="Pretendard Light" panose="02000403000000020004" pitchFamily="50" charset="-127"/>
                        </a:rPr>
                        <a:t>)</a:t>
                      </a:r>
                      <a:endPar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발행여부</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10</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2022102400013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9</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2022102400012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8</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2022102400011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7</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2022102400010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6</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2022102400009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5</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2022102400008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765181298"/>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2022102400007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57713853"/>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2022102400006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528962399"/>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2022102400005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93277017"/>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rPr>
                        <a:t>2022102400004 </a:t>
                      </a: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166020482"/>
                  </a:ext>
                </a:extLst>
              </a:tr>
            </a:tbl>
          </a:graphicData>
        </a:graphic>
      </p:graphicFrame>
      <p:graphicFrame>
        <p:nvGraphicFramePr>
          <p:cNvPr id="46" name="표 45">
            <a:extLst>
              <a:ext uri="{FF2B5EF4-FFF2-40B4-BE49-F238E27FC236}">
                <a16:creationId xmlns:a16="http://schemas.microsoft.com/office/drawing/2014/main" id="{133D0720-CC99-BC81-355B-300C99E92928}"/>
              </a:ext>
            </a:extLst>
          </p:cNvPr>
          <p:cNvGraphicFramePr>
            <a:graphicFrameLocks noGrp="1"/>
          </p:cNvGraphicFramePr>
          <p:nvPr>
            <p:extLst>
              <p:ext uri="{D42A27DB-BD31-4B8C-83A1-F6EECF244321}">
                <p14:modId xmlns:p14="http://schemas.microsoft.com/office/powerpoint/2010/main" val="2100697344"/>
              </p:ext>
            </p:extLst>
          </p:nvPr>
        </p:nvGraphicFramePr>
        <p:xfrm>
          <a:off x="465422" y="5749725"/>
          <a:ext cx="8805094" cy="278617"/>
        </p:xfrm>
        <a:graphic>
          <a:graphicData uri="http://schemas.openxmlformats.org/drawingml/2006/table">
            <a:tbl>
              <a:tblPr firstRow="1" bandRow="1">
                <a:tableStyleId>{F2DE63D5-997A-4646-A377-4702673A728D}</a:tableStyleId>
              </a:tblPr>
              <a:tblGrid>
                <a:gridCol w="2173003">
                  <a:extLst>
                    <a:ext uri="{9D8B030D-6E8A-4147-A177-3AD203B41FA5}">
                      <a16:colId xmlns:a16="http://schemas.microsoft.com/office/drawing/2014/main" val="743847016"/>
                    </a:ext>
                  </a:extLst>
                </a:gridCol>
                <a:gridCol w="2238375">
                  <a:extLst>
                    <a:ext uri="{9D8B030D-6E8A-4147-A177-3AD203B41FA5}">
                      <a16:colId xmlns:a16="http://schemas.microsoft.com/office/drawing/2014/main" val="2446826111"/>
                    </a:ext>
                  </a:extLst>
                </a:gridCol>
                <a:gridCol w="2333625">
                  <a:extLst>
                    <a:ext uri="{9D8B030D-6E8A-4147-A177-3AD203B41FA5}">
                      <a16:colId xmlns:a16="http://schemas.microsoft.com/office/drawing/2014/main" val="457575206"/>
                    </a:ext>
                  </a:extLst>
                </a:gridCol>
                <a:gridCol w="2060091">
                  <a:extLst>
                    <a:ext uri="{9D8B030D-6E8A-4147-A177-3AD203B41FA5}">
                      <a16:colId xmlns:a16="http://schemas.microsoft.com/office/drawing/2014/main" val="3183112313"/>
                    </a:ext>
                  </a:extLst>
                </a:gridCol>
              </a:tblGrid>
              <a:tr h="278617">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합계</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r" latinLnBrk="1"/>
                      <a:r>
                        <a:rPr lang="en-US" altLang="ko-KR" sz="800" b="0">
                          <a:solidFill>
                            <a:schemeClr val="tx1">
                              <a:lumMod val="50000"/>
                              <a:lumOff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00,000,000</a:t>
                      </a:r>
                      <a:endParaRPr lang="ko-KR" altLang="en-US" sz="800" b="0">
                        <a:solidFill>
                          <a:schemeClr val="tx1">
                            <a:lumMod val="50000"/>
                            <a:lumOff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계산서 총액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lumMod val="65000"/>
                      </a:schemeClr>
                    </a:solidFill>
                  </a:tcPr>
                </a:tc>
                <a:tc>
                  <a:txBody>
                    <a:bodyPr/>
                    <a:lstStyle/>
                    <a:p>
                      <a:pPr algn="r" latinLnBrk="1"/>
                      <a:r>
                        <a:rPr lang="en-US" altLang="ko-KR" sz="800" b="0">
                          <a:solidFill>
                            <a:schemeClr val="tx1">
                              <a:lumMod val="50000"/>
                              <a:lumOff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00,000,000</a:t>
                      </a:r>
                      <a:endParaRPr lang="ko-KR" altLang="en-US" sz="800" b="0">
                        <a:solidFill>
                          <a:schemeClr val="tx1">
                            <a:lumMod val="50000"/>
                            <a:lumOff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503136885"/>
                  </a:ext>
                </a:extLst>
              </a:tr>
            </a:tbl>
          </a:graphicData>
        </a:graphic>
      </p:graphicFrame>
      <p:sp>
        <p:nvSpPr>
          <p:cNvPr id="4" name="TextBox 3">
            <a:extLst>
              <a:ext uri="{FF2B5EF4-FFF2-40B4-BE49-F238E27FC236}">
                <a16:creationId xmlns:a16="http://schemas.microsoft.com/office/drawing/2014/main" id="{CFD7D539-0D70-51CC-E0A6-A4ED00C23417}"/>
              </a:ext>
            </a:extLst>
          </p:cNvPr>
          <p:cNvSpPr txBox="1"/>
          <p:nvPr/>
        </p:nvSpPr>
        <p:spPr>
          <a:xfrm>
            <a:off x="9896220" y="3413281"/>
            <a:ext cx="2052165" cy="461665"/>
          </a:xfrm>
          <a:prstGeom prst="rect">
            <a:avLst/>
          </a:prstGeom>
          <a:noFill/>
        </p:spPr>
        <p:txBody>
          <a:bodyPr wrap="none" rtlCol="0">
            <a:spAutoFit/>
          </a:bodyPr>
          <a:lstStyle/>
          <a:p>
            <a:r>
              <a:rPr lang="ko-KR" altLang="en-US" sz="1200" dirty="0">
                <a:solidFill>
                  <a:srgbClr val="FF0000"/>
                </a:solidFill>
              </a:rPr>
              <a:t>엑셀 다운로드 폼은 수령키로</a:t>
            </a:r>
            <a:r>
              <a:rPr lang="en-US" altLang="ko-KR" sz="1200" dirty="0">
                <a:solidFill>
                  <a:srgbClr val="FF0000"/>
                </a:solidFill>
              </a:rPr>
              <a:t>… </a:t>
            </a:r>
          </a:p>
          <a:p>
            <a:r>
              <a:rPr lang="ko-KR" altLang="en-US" sz="1200" dirty="0" err="1">
                <a:solidFill>
                  <a:srgbClr val="FF0000"/>
                </a:solidFill>
              </a:rPr>
              <a:t>미수령</a:t>
            </a:r>
            <a:r>
              <a:rPr lang="ko-KR" altLang="en-US" sz="1200" dirty="0">
                <a:solidFill>
                  <a:srgbClr val="FF0000"/>
                </a:solidFill>
              </a:rPr>
              <a:t> 시 상기 폼 그대로</a:t>
            </a:r>
          </a:p>
        </p:txBody>
      </p:sp>
      <p:sp>
        <p:nvSpPr>
          <p:cNvPr id="7" name="직사각형 6">
            <a:extLst>
              <a:ext uri="{FF2B5EF4-FFF2-40B4-BE49-F238E27FC236}">
                <a16:creationId xmlns:a16="http://schemas.microsoft.com/office/drawing/2014/main" id="{968E095C-D00C-4609-A787-279BFDAB8D96}"/>
              </a:ext>
            </a:extLst>
          </p:cNvPr>
          <p:cNvSpPr/>
          <p:nvPr/>
        </p:nvSpPr>
        <p:spPr>
          <a:xfrm>
            <a:off x="905513" y="2751089"/>
            <a:ext cx="1892920" cy="291347"/>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EFF499C3-3D81-0429-D608-F2A6063341E5}"/>
              </a:ext>
            </a:extLst>
          </p:cNvPr>
          <p:cNvSpPr/>
          <p:nvPr/>
        </p:nvSpPr>
        <p:spPr>
          <a:xfrm>
            <a:off x="762939" y="271183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9" name="사각형: 둥근 모서리 8">
            <a:extLst>
              <a:ext uri="{FF2B5EF4-FFF2-40B4-BE49-F238E27FC236}">
                <a16:creationId xmlns:a16="http://schemas.microsoft.com/office/drawing/2014/main" id="{952E0AC0-B974-431E-ABDC-22689C4FB975}"/>
              </a:ext>
            </a:extLst>
          </p:cNvPr>
          <p:cNvSpPr/>
          <p:nvPr/>
        </p:nvSpPr>
        <p:spPr>
          <a:xfrm>
            <a:off x="228677" y="1240783"/>
            <a:ext cx="9205750" cy="51834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5" name="그룹 24">
            <a:extLst>
              <a:ext uri="{FF2B5EF4-FFF2-40B4-BE49-F238E27FC236}">
                <a16:creationId xmlns:a16="http://schemas.microsoft.com/office/drawing/2014/main" id="{F16DC854-5D6A-2F24-F096-8A81567F03D4}"/>
              </a:ext>
            </a:extLst>
          </p:cNvPr>
          <p:cNvGrpSpPr/>
          <p:nvPr/>
        </p:nvGrpSpPr>
        <p:grpSpPr>
          <a:xfrm>
            <a:off x="1672833" y="1350544"/>
            <a:ext cx="7678257" cy="271401"/>
            <a:chOff x="1847007" y="1228559"/>
            <a:chExt cx="7678257" cy="271401"/>
          </a:xfrm>
        </p:grpSpPr>
        <p:grpSp>
          <p:nvGrpSpPr>
            <p:cNvPr id="2" name="그룹 1">
              <a:extLst>
                <a:ext uri="{FF2B5EF4-FFF2-40B4-BE49-F238E27FC236}">
                  <a16:creationId xmlns:a16="http://schemas.microsoft.com/office/drawing/2014/main" id="{09698E63-20E9-E3D5-2C76-3F61710D0EE2}"/>
                </a:ext>
              </a:extLst>
            </p:cNvPr>
            <p:cNvGrpSpPr/>
            <p:nvPr/>
          </p:nvGrpSpPr>
          <p:grpSpPr>
            <a:xfrm>
              <a:off x="1847007" y="1231058"/>
              <a:ext cx="1415589" cy="267021"/>
              <a:chOff x="5626358" y="1231058"/>
              <a:chExt cx="1415589" cy="267021"/>
            </a:xfrm>
          </p:grpSpPr>
          <p:sp>
            <p:nvSpPr>
              <p:cNvPr id="14" name="Input">
                <a:extLst>
                  <a:ext uri="{FF2B5EF4-FFF2-40B4-BE49-F238E27FC236}">
                    <a16:creationId xmlns:a16="http://schemas.microsoft.com/office/drawing/2014/main" id="{745EC6A8-21E2-8A3F-3F6B-A010D5E139FD}"/>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6"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62EF0C46-FA23-86BD-6DBF-D03E0212469C}"/>
                  </a:ext>
                </a:extLst>
              </p:cNvPr>
              <p:cNvSpPr>
                <a:spLocks noChangeAspect="1" noEditPoints="1"/>
              </p:cNvSpPr>
              <p:nvPr>
                <p:custDataLst>
                  <p:tags r:id="rId2"/>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17" name="그룹 16">
              <a:extLst>
                <a:ext uri="{FF2B5EF4-FFF2-40B4-BE49-F238E27FC236}">
                  <a16:creationId xmlns:a16="http://schemas.microsoft.com/office/drawing/2014/main" id="{199F95B4-51C8-AF90-D316-6BE53DFE305A}"/>
                </a:ext>
              </a:extLst>
            </p:cNvPr>
            <p:cNvGrpSpPr/>
            <p:nvPr/>
          </p:nvGrpSpPr>
          <p:grpSpPr>
            <a:xfrm>
              <a:off x="3511734" y="1231058"/>
              <a:ext cx="1415589" cy="267021"/>
              <a:chOff x="5626358" y="1231058"/>
              <a:chExt cx="1415589" cy="267021"/>
            </a:xfrm>
          </p:grpSpPr>
          <p:sp>
            <p:nvSpPr>
              <p:cNvPr id="18" name="Input">
                <a:extLst>
                  <a:ext uri="{FF2B5EF4-FFF2-40B4-BE49-F238E27FC236}">
                    <a16:creationId xmlns:a16="http://schemas.microsoft.com/office/drawing/2014/main" id="{CA2B8F12-FE9F-2F58-3C9D-354E97C80DF5}"/>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19"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18A465FF-EE5A-4BB1-04F0-01AA26B897C1}"/>
                  </a:ext>
                </a:extLst>
              </p:cNvPr>
              <p:cNvSpPr>
                <a:spLocks noChangeAspect="1" noEditPoints="1"/>
              </p:cNvSpPr>
              <p:nvPr>
                <p:custDataLst>
                  <p:tags r:id="rId1"/>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20" name="Input">
              <a:extLst>
                <a:ext uri="{FF2B5EF4-FFF2-40B4-BE49-F238E27FC236}">
                  <a16:creationId xmlns:a16="http://schemas.microsoft.com/office/drawing/2014/main" id="{783DEAEE-29EC-2172-63A8-EE202AA0B0F4}"/>
                </a:ext>
              </a:extLst>
            </p:cNvPr>
            <p:cNvSpPr/>
            <p:nvPr/>
          </p:nvSpPr>
          <p:spPr>
            <a:xfrm>
              <a:off x="8109675" y="1232939"/>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21" name="Input">
              <a:extLst>
                <a:ext uri="{FF2B5EF4-FFF2-40B4-BE49-F238E27FC236}">
                  <a16:creationId xmlns:a16="http://schemas.microsoft.com/office/drawing/2014/main" id="{2259EB5D-20BC-3725-3A7D-403608A758D1}"/>
                </a:ext>
              </a:extLst>
            </p:cNvPr>
            <p:cNvSpPr/>
            <p:nvPr/>
          </p:nvSpPr>
          <p:spPr>
            <a:xfrm>
              <a:off x="6579140"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의전팀장명</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22" name="Select">
              <a:extLst>
                <a:ext uri="{FF2B5EF4-FFF2-40B4-BE49-F238E27FC236}">
                  <a16:creationId xmlns:a16="http://schemas.microsoft.com/office/drawing/2014/main" id="{3F4A5C51-C25D-36CD-A764-8AAFA3941822}"/>
                </a:ext>
              </a:extLst>
            </p:cNvPr>
            <p:cNvGrpSpPr/>
            <p:nvPr/>
          </p:nvGrpSpPr>
          <p:grpSpPr>
            <a:xfrm>
              <a:off x="5042268" y="1228559"/>
              <a:ext cx="1421927" cy="267021"/>
              <a:chOff x="1797706" y="1281594"/>
              <a:chExt cx="1302680" cy="267021"/>
            </a:xfrm>
          </p:grpSpPr>
          <p:sp>
            <p:nvSpPr>
              <p:cNvPr id="23" name="Input">
                <a:extLst>
                  <a:ext uri="{FF2B5EF4-FFF2-40B4-BE49-F238E27FC236}">
                    <a16:creationId xmlns:a16="http://schemas.microsoft.com/office/drawing/2014/main" id="{AE8A9F8F-4C7F-B1C1-E669-1CFDAA5A40D8}"/>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발행여부</a:t>
                </a:r>
                <a:endParaRPr lang="en-US" sz="800" dirty="0">
                  <a:solidFill>
                    <a:srgbClr val="5F5F5F"/>
                  </a:solidFill>
                  <a:latin typeface="Segoe UI" panose="020B0502040204020203" pitchFamily="34" charset="0"/>
                  <a:cs typeface="Segoe UI" panose="020B0502040204020203" pitchFamily="34" charset="0"/>
                </a:endParaRPr>
              </a:p>
            </p:txBody>
          </p:sp>
          <p:sp>
            <p:nvSpPr>
              <p:cNvPr id="24" name="Arrow Down">
                <a:extLst>
                  <a:ext uri="{FF2B5EF4-FFF2-40B4-BE49-F238E27FC236}">
                    <a16:creationId xmlns:a16="http://schemas.microsoft.com/office/drawing/2014/main" id="{734C5069-16A2-9437-5BDA-C44C959D7502}"/>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sp>
        <p:nvSpPr>
          <p:cNvPr id="5" name="직사각형 4">
            <a:extLst>
              <a:ext uri="{FF2B5EF4-FFF2-40B4-BE49-F238E27FC236}">
                <a16:creationId xmlns:a16="http://schemas.microsoft.com/office/drawing/2014/main" id="{11FF0EA0-4094-B50D-4351-82A53750271F}"/>
              </a:ext>
            </a:extLst>
          </p:cNvPr>
          <p:cNvSpPr/>
          <p:nvPr/>
        </p:nvSpPr>
        <p:spPr>
          <a:xfrm>
            <a:off x="1608917" y="1273539"/>
            <a:ext cx="3218493" cy="418824"/>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a:extLst>
              <a:ext uri="{FF2B5EF4-FFF2-40B4-BE49-F238E27FC236}">
                <a16:creationId xmlns:a16="http://schemas.microsoft.com/office/drawing/2014/main" id="{090D6621-DBED-1693-37E9-1F67193A0AB2}"/>
              </a:ext>
            </a:extLst>
          </p:cNvPr>
          <p:cNvSpPr/>
          <p:nvPr/>
        </p:nvSpPr>
        <p:spPr>
          <a:xfrm>
            <a:off x="1466344" y="123428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0" name="TextBox 9">
            <a:extLst>
              <a:ext uri="{FF2B5EF4-FFF2-40B4-BE49-F238E27FC236}">
                <a16:creationId xmlns:a16="http://schemas.microsoft.com/office/drawing/2014/main" id="{FDDA8914-A4BF-FCA6-4C82-EA3C1838E7F4}"/>
              </a:ext>
            </a:extLst>
          </p:cNvPr>
          <p:cNvSpPr txBox="1"/>
          <p:nvPr/>
        </p:nvSpPr>
        <p:spPr>
          <a:xfrm>
            <a:off x="4927491" y="729482"/>
            <a:ext cx="1377300" cy="276999"/>
          </a:xfrm>
          <a:prstGeom prst="rect">
            <a:avLst/>
          </a:prstGeom>
          <a:noFill/>
        </p:spPr>
        <p:txBody>
          <a:bodyPr wrap="square" rtlCol="0">
            <a:spAutoFit/>
          </a:bodyPr>
          <a:lstStyle/>
          <a:p>
            <a:pPr algn="ctr"/>
            <a:r>
              <a:rPr lang="ko-KR" altLang="en-US" sz="1200">
                <a:solidFill>
                  <a:schemeClr val="bg1">
                    <a:lumMod val="50000"/>
                  </a:schemeClr>
                </a:solidFill>
              </a:rPr>
              <a:t>공급확인서</a:t>
            </a:r>
            <a:endParaRPr lang="ko-KR" altLang="en-US" sz="1200" dirty="0">
              <a:solidFill>
                <a:schemeClr val="bg1">
                  <a:lumMod val="50000"/>
                </a:schemeClr>
              </a:solidFill>
            </a:endParaRPr>
          </a:p>
        </p:txBody>
      </p:sp>
      <p:sp>
        <p:nvSpPr>
          <p:cNvPr id="11" name="TextBox 10">
            <a:extLst>
              <a:ext uri="{FF2B5EF4-FFF2-40B4-BE49-F238E27FC236}">
                <a16:creationId xmlns:a16="http://schemas.microsoft.com/office/drawing/2014/main" id="{9D3EE38A-0871-7A68-6A10-C4A122FA2683}"/>
              </a:ext>
            </a:extLst>
          </p:cNvPr>
          <p:cNvSpPr txBox="1"/>
          <p:nvPr/>
        </p:nvSpPr>
        <p:spPr>
          <a:xfrm>
            <a:off x="3798023" y="729494"/>
            <a:ext cx="716863" cy="276999"/>
          </a:xfrm>
          <a:prstGeom prst="rect">
            <a:avLst/>
          </a:prstGeom>
          <a:noFill/>
        </p:spPr>
        <p:txBody>
          <a:bodyPr wrap="square" rtlCol="0">
            <a:spAutoFit/>
          </a:bodyPr>
          <a:lstStyle/>
          <a:p>
            <a:pPr algn="ctr"/>
            <a:r>
              <a:rPr lang="ko-KR" altLang="en-US" sz="1200">
                <a:solidFill>
                  <a:srgbClr val="0D6EFD"/>
                </a:solidFill>
              </a:rPr>
              <a:t>수수료</a:t>
            </a:r>
            <a:endParaRPr lang="ko-KR" altLang="en-US" sz="1200" dirty="0">
              <a:solidFill>
                <a:srgbClr val="0D6EFD"/>
              </a:solidFill>
            </a:endParaRPr>
          </a:p>
        </p:txBody>
      </p:sp>
      <p:cxnSp>
        <p:nvCxnSpPr>
          <p:cNvPr id="12" name="직선 연결선 11">
            <a:extLst>
              <a:ext uri="{FF2B5EF4-FFF2-40B4-BE49-F238E27FC236}">
                <a16:creationId xmlns:a16="http://schemas.microsoft.com/office/drawing/2014/main" id="{06190622-11D5-6E69-9257-A97B632C1AEA}"/>
              </a:ext>
            </a:extLst>
          </p:cNvPr>
          <p:cNvCxnSpPr>
            <a:cxnSpLocks/>
          </p:cNvCxnSpPr>
          <p:nvPr/>
        </p:nvCxnSpPr>
        <p:spPr>
          <a:xfrm>
            <a:off x="3466029" y="1063036"/>
            <a:ext cx="3044231"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3" name="직선 연결선 12">
            <a:extLst>
              <a:ext uri="{FF2B5EF4-FFF2-40B4-BE49-F238E27FC236}">
                <a16:creationId xmlns:a16="http://schemas.microsoft.com/office/drawing/2014/main" id="{65308393-1684-D8E4-8CDE-060B5A75B843}"/>
              </a:ext>
            </a:extLst>
          </p:cNvPr>
          <p:cNvCxnSpPr>
            <a:cxnSpLocks/>
          </p:cNvCxnSpPr>
          <p:nvPr/>
        </p:nvCxnSpPr>
        <p:spPr>
          <a:xfrm flipV="1">
            <a:off x="3483885" y="1067017"/>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5" name="TextBox 14"/>
          <p:cNvSpPr txBox="1"/>
          <p:nvPr/>
        </p:nvSpPr>
        <p:spPr>
          <a:xfrm>
            <a:off x="3088422" y="1814502"/>
            <a:ext cx="3100031" cy="276999"/>
          </a:xfrm>
          <a:prstGeom prst="rect">
            <a:avLst/>
          </a:prstGeom>
          <a:noFill/>
        </p:spPr>
        <p:txBody>
          <a:bodyPr wrap="square" rtlCol="0">
            <a:spAutoFit/>
          </a:bodyPr>
          <a:lstStyle/>
          <a:p>
            <a:r>
              <a:rPr lang="en-US" altLang="ko-KR" sz="1200" dirty="0" smtClean="0">
                <a:solidFill>
                  <a:schemeClr val="tx1">
                    <a:lumMod val="65000"/>
                    <a:lumOff val="35000"/>
                  </a:schemeClr>
                </a:solidFill>
              </a:rPr>
              <a:t>※ </a:t>
            </a:r>
            <a:r>
              <a:rPr lang="ko-KR" altLang="en-US" sz="1200" dirty="0" smtClean="0">
                <a:solidFill>
                  <a:schemeClr val="tx1">
                    <a:lumMod val="65000"/>
                    <a:lumOff val="35000"/>
                  </a:schemeClr>
                </a:solidFill>
              </a:rPr>
              <a:t>장례 종료일자를 기준으로 정산 됩니다</a:t>
            </a:r>
            <a:r>
              <a:rPr lang="en-US" altLang="ko-KR" sz="1200" dirty="0" smtClean="0">
                <a:solidFill>
                  <a:schemeClr val="tx1">
                    <a:lumMod val="65000"/>
                    <a:lumOff val="35000"/>
                  </a:schemeClr>
                </a:solidFill>
              </a:rPr>
              <a:t>.</a:t>
            </a:r>
            <a:endParaRPr lang="ko-KR" altLang="en-US" sz="1200" dirty="0">
              <a:solidFill>
                <a:schemeClr val="tx1">
                  <a:lumMod val="65000"/>
                  <a:lumOff val="35000"/>
                </a:schemeClr>
              </a:solidFill>
            </a:endParaRPr>
          </a:p>
        </p:txBody>
      </p:sp>
    </p:spTree>
    <p:extLst>
      <p:ext uri="{BB962C8B-B14F-4D97-AF65-F5344CB8AC3E}">
        <p14:creationId xmlns:p14="http://schemas.microsoft.com/office/powerpoint/2010/main" val="9663169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1FD409E5-CA8D-EE70-BF2D-7C8757E708DA}"/>
              </a:ext>
            </a:extLst>
          </p:cNvPr>
          <p:cNvSpPr txBox="1"/>
          <p:nvPr/>
        </p:nvSpPr>
        <p:spPr>
          <a:xfrm>
            <a:off x="369044" y="824690"/>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Menu</a:t>
            </a:r>
          </a:p>
        </p:txBody>
      </p:sp>
      <p:grpSp>
        <p:nvGrpSpPr>
          <p:cNvPr id="3" name="그룹 2">
            <a:extLst>
              <a:ext uri="{FF2B5EF4-FFF2-40B4-BE49-F238E27FC236}">
                <a16:creationId xmlns:a16="http://schemas.microsoft.com/office/drawing/2014/main" id="{EBD29216-98F3-BB9D-829D-1F5894040F47}"/>
              </a:ext>
            </a:extLst>
          </p:cNvPr>
          <p:cNvGrpSpPr/>
          <p:nvPr/>
        </p:nvGrpSpPr>
        <p:grpSpPr>
          <a:xfrm>
            <a:off x="532469" y="1147648"/>
            <a:ext cx="2279293" cy="416757"/>
            <a:chOff x="532469" y="1147648"/>
            <a:chExt cx="2279293" cy="416757"/>
          </a:xfrm>
        </p:grpSpPr>
        <p:sp>
          <p:nvSpPr>
            <p:cNvPr id="4" name="타원 3">
              <a:extLst>
                <a:ext uri="{FF2B5EF4-FFF2-40B4-BE49-F238E27FC236}">
                  <a16:creationId xmlns:a16="http://schemas.microsoft.com/office/drawing/2014/main" id="{8A657217-9123-7550-F8E1-3A60D4488006}"/>
                </a:ext>
              </a:extLst>
            </p:cNvPr>
            <p:cNvSpPr/>
            <p:nvPr/>
          </p:nvSpPr>
          <p:spPr>
            <a:xfrm flipH="1">
              <a:off x="532469" y="1147648"/>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1</a:t>
              </a:r>
              <a:endParaRPr lang="ko-KR" altLang="en-US" sz="700">
                <a:solidFill>
                  <a:prstClr val="white"/>
                </a:solidFill>
                <a:latin typeface="+mn-ea"/>
                <a:cs typeface="Samsung Sharp Sans Medium" pitchFamily="2" charset="0"/>
              </a:endParaRPr>
            </a:p>
          </p:txBody>
        </p:sp>
        <p:grpSp>
          <p:nvGrpSpPr>
            <p:cNvPr id="5" name="그룹 4">
              <a:extLst>
                <a:ext uri="{FF2B5EF4-FFF2-40B4-BE49-F238E27FC236}">
                  <a16:creationId xmlns:a16="http://schemas.microsoft.com/office/drawing/2014/main" id="{28AD9209-3B2E-A980-90DB-339BDF1F8B74}"/>
                </a:ext>
              </a:extLst>
            </p:cNvPr>
            <p:cNvGrpSpPr/>
            <p:nvPr/>
          </p:nvGrpSpPr>
          <p:grpSpPr>
            <a:xfrm>
              <a:off x="800892" y="1348961"/>
              <a:ext cx="2010870" cy="215444"/>
              <a:chOff x="369045" y="1214758"/>
              <a:chExt cx="2010870" cy="215444"/>
            </a:xfrm>
          </p:grpSpPr>
          <p:sp>
            <p:nvSpPr>
              <p:cNvPr id="7" name="TextBox 6">
                <a:extLst>
                  <a:ext uri="{FF2B5EF4-FFF2-40B4-BE49-F238E27FC236}">
                    <a16:creationId xmlns:a16="http://schemas.microsoft.com/office/drawing/2014/main" id="{AF1B76BC-7DBC-36AB-8FC3-6B6BF76DE776}"/>
                  </a:ext>
                </a:extLst>
              </p:cNvPr>
              <p:cNvSpPr txBox="1"/>
              <p:nvPr/>
            </p:nvSpPr>
            <p:spPr>
              <a:xfrm>
                <a:off x="369045" y="1214758"/>
                <a:ext cx="570756" cy="215444"/>
              </a:xfrm>
              <a:prstGeom prst="rect">
                <a:avLst/>
              </a:prstGeom>
              <a:noFill/>
            </p:spPr>
            <p:txBody>
              <a:bodyPr wrap="square" rtlCol="0">
                <a:spAutoFit/>
              </a:bodyPr>
              <a:lstStyle/>
              <a:p>
                <a:r>
                  <a:rPr lang="en-US" altLang="ko-KR" sz="800" b="1">
                    <a:solidFill>
                      <a:srgbClr val="0D6EFD"/>
                    </a:solidFill>
                    <a:latin typeface="+mn-ea"/>
                  </a:rPr>
                  <a:t>Menu A</a:t>
                </a:r>
              </a:p>
            </p:txBody>
          </p:sp>
          <p:sp>
            <p:nvSpPr>
              <p:cNvPr id="8" name="TextBox 7">
                <a:extLst>
                  <a:ext uri="{FF2B5EF4-FFF2-40B4-BE49-F238E27FC236}">
                    <a16:creationId xmlns:a16="http://schemas.microsoft.com/office/drawing/2014/main" id="{BB02C474-E1FA-F7AD-8008-2F7B76F65BD4}"/>
                  </a:ext>
                </a:extLst>
              </p:cNvPr>
              <p:cNvSpPr txBox="1"/>
              <p:nvPr/>
            </p:nvSpPr>
            <p:spPr>
              <a:xfrm>
                <a:off x="1089102" y="1214758"/>
                <a:ext cx="570756" cy="215444"/>
              </a:xfrm>
              <a:prstGeom prst="rect">
                <a:avLst/>
              </a:prstGeom>
              <a:noFill/>
            </p:spPr>
            <p:txBody>
              <a:bodyPr wrap="square" rtlCol="0">
                <a:spAutoFit/>
              </a:bodyPr>
              <a:lstStyle/>
              <a:p>
                <a:r>
                  <a:rPr lang="en-US" altLang="ko-KR" sz="800">
                    <a:solidFill>
                      <a:schemeClr val="bg2">
                        <a:lumMod val="75000"/>
                      </a:schemeClr>
                    </a:solidFill>
                    <a:latin typeface="+mn-ea"/>
                  </a:rPr>
                  <a:t>Menu B</a:t>
                </a:r>
              </a:p>
            </p:txBody>
          </p:sp>
          <p:sp>
            <p:nvSpPr>
              <p:cNvPr id="9" name="TextBox 8">
                <a:extLst>
                  <a:ext uri="{FF2B5EF4-FFF2-40B4-BE49-F238E27FC236}">
                    <a16:creationId xmlns:a16="http://schemas.microsoft.com/office/drawing/2014/main" id="{AD4B6326-1741-AF2D-B26D-137C5866BA28}"/>
                  </a:ext>
                </a:extLst>
              </p:cNvPr>
              <p:cNvSpPr txBox="1"/>
              <p:nvPr/>
            </p:nvSpPr>
            <p:spPr>
              <a:xfrm>
                <a:off x="1809159" y="1214758"/>
                <a:ext cx="570756" cy="215444"/>
              </a:xfrm>
              <a:prstGeom prst="rect">
                <a:avLst/>
              </a:prstGeom>
              <a:noFill/>
            </p:spPr>
            <p:txBody>
              <a:bodyPr wrap="square" rtlCol="0">
                <a:spAutoFit/>
              </a:bodyPr>
              <a:lstStyle/>
              <a:p>
                <a:r>
                  <a:rPr lang="en-US" altLang="ko-KR" sz="800">
                    <a:solidFill>
                      <a:schemeClr val="bg2">
                        <a:lumMod val="75000"/>
                      </a:schemeClr>
                    </a:solidFill>
                    <a:latin typeface="+mn-ea"/>
                  </a:rPr>
                  <a:t>Menu C</a:t>
                </a:r>
              </a:p>
            </p:txBody>
          </p:sp>
        </p:grpSp>
        <p:sp>
          <p:nvSpPr>
            <p:cNvPr id="6" name="TextBox 5">
              <a:extLst>
                <a:ext uri="{FF2B5EF4-FFF2-40B4-BE49-F238E27FC236}">
                  <a16:creationId xmlns:a16="http://schemas.microsoft.com/office/drawing/2014/main" id="{B7450F47-122E-3D40-BC5A-01022F08E42C}"/>
                </a:ext>
              </a:extLst>
            </p:cNvPr>
            <p:cNvSpPr txBox="1"/>
            <p:nvPr/>
          </p:nvSpPr>
          <p:spPr>
            <a:xfrm>
              <a:off x="721799" y="1157811"/>
              <a:ext cx="449776" cy="123111"/>
            </a:xfrm>
            <a:prstGeom prst="rect">
              <a:avLst/>
            </a:prstGeom>
            <a:noFill/>
          </p:spPr>
          <p:txBody>
            <a:bodyPr wrap="square" lIns="0" tIns="0" rIns="0" bIns="0" rtlCol="0">
              <a:spAutoFit/>
            </a:bodyPr>
            <a:lstStyle/>
            <a:p>
              <a:r>
                <a:rPr lang="en-US" altLang="ko-KR" sz="800">
                  <a:latin typeface="+mn-ea"/>
                </a:rPr>
                <a:t>Default</a:t>
              </a:r>
            </a:p>
          </p:txBody>
        </p:sp>
      </p:grpSp>
      <p:grpSp>
        <p:nvGrpSpPr>
          <p:cNvPr id="10" name="그룹 9">
            <a:extLst>
              <a:ext uri="{FF2B5EF4-FFF2-40B4-BE49-F238E27FC236}">
                <a16:creationId xmlns:a16="http://schemas.microsoft.com/office/drawing/2014/main" id="{260F2A2E-8F4A-718F-99DB-5D84BDA00FC5}"/>
              </a:ext>
            </a:extLst>
          </p:cNvPr>
          <p:cNvGrpSpPr/>
          <p:nvPr/>
        </p:nvGrpSpPr>
        <p:grpSpPr>
          <a:xfrm>
            <a:off x="532469" y="1898823"/>
            <a:ext cx="2279293" cy="516918"/>
            <a:chOff x="532469" y="1886499"/>
            <a:chExt cx="2279293" cy="516918"/>
          </a:xfrm>
        </p:grpSpPr>
        <p:grpSp>
          <p:nvGrpSpPr>
            <p:cNvPr id="11" name="그룹 10">
              <a:extLst>
                <a:ext uri="{FF2B5EF4-FFF2-40B4-BE49-F238E27FC236}">
                  <a16:creationId xmlns:a16="http://schemas.microsoft.com/office/drawing/2014/main" id="{C9321462-5BC0-C79C-FAFD-0308E66B881E}"/>
                </a:ext>
              </a:extLst>
            </p:cNvPr>
            <p:cNvGrpSpPr/>
            <p:nvPr/>
          </p:nvGrpSpPr>
          <p:grpSpPr>
            <a:xfrm>
              <a:off x="800892" y="2097973"/>
              <a:ext cx="2010870" cy="215444"/>
              <a:chOff x="369045" y="1214758"/>
              <a:chExt cx="2010870" cy="215444"/>
            </a:xfrm>
          </p:grpSpPr>
          <p:sp>
            <p:nvSpPr>
              <p:cNvPr id="16" name="TextBox 15">
                <a:extLst>
                  <a:ext uri="{FF2B5EF4-FFF2-40B4-BE49-F238E27FC236}">
                    <a16:creationId xmlns:a16="http://schemas.microsoft.com/office/drawing/2014/main" id="{F0A90487-2D7E-E336-2DED-F02028BA30E6}"/>
                  </a:ext>
                </a:extLst>
              </p:cNvPr>
              <p:cNvSpPr txBox="1"/>
              <p:nvPr/>
            </p:nvSpPr>
            <p:spPr>
              <a:xfrm>
                <a:off x="369045" y="1214758"/>
                <a:ext cx="570756" cy="215444"/>
              </a:xfrm>
              <a:prstGeom prst="rect">
                <a:avLst/>
              </a:prstGeom>
              <a:noFill/>
            </p:spPr>
            <p:txBody>
              <a:bodyPr wrap="square" rtlCol="0">
                <a:spAutoFit/>
              </a:bodyPr>
              <a:lstStyle/>
              <a:p>
                <a:r>
                  <a:rPr lang="en-US" altLang="ko-KR" sz="800" b="1">
                    <a:solidFill>
                      <a:srgbClr val="0D6EFD"/>
                    </a:solidFill>
                    <a:latin typeface="+mn-ea"/>
                  </a:rPr>
                  <a:t>Menu A</a:t>
                </a:r>
              </a:p>
            </p:txBody>
          </p:sp>
          <p:sp>
            <p:nvSpPr>
              <p:cNvPr id="17" name="TextBox 16">
                <a:extLst>
                  <a:ext uri="{FF2B5EF4-FFF2-40B4-BE49-F238E27FC236}">
                    <a16:creationId xmlns:a16="http://schemas.microsoft.com/office/drawing/2014/main" id="{611EDD2A-D9AC-5B6D-49DE-BB6A9ED78F31}"/>
                  </a:ext>
                </a:extLst>
              </p:cNvPr>
              <p:cNvSpPr txBox="1"/>
              <p:nvPr/>
            </p:nvSpPr>
            <p:spPr>
              <a:xfrm>
                <a:off x="1089102" y="1214758"/>
                <a:ext cx="570756" cy="215444"/>
              </a:xfrm>
              <a:prstGeom prst="rect">
                <a:avLst/>
              </a:prstGeom>
              <a:noFill/>
            </p:spPr>
            <p:txBody>
              <a:bodyPr wrap="square" rtlCol="0">
                <a:spAutoFit/>
              </a:bodyPr>
              <a:lstStyle/>
              <a:p>
                <a:r>
                  <a:rPr lang="en-US" altLang="ko-KR" sz="800">
                    <a:solidFill>
                      <a:schemeClr val="bg2">
                        <a:lumMod val="75000"/>
                      </a:schemeClr>
                    </a:solidFill>
                    <a:latin typeface="+mn-ea"/>
                  </a:rPr>
                  <a:t>Menu B</a:t>
                </a:r>
              </a:p>
            </p:txBody>
          </p:sp>
          <p:sp>
            <p:nvSpPr>
              <p:cNvPr id="18" name="TextBox 17">
                <a:extLst>
                  <a:ext uri="{FF2B5EF4-FFF2-40B4-BE49-F238E27FC236}">
                    <a16:creationId xmlns:a16="http://schemas.microsoft.com/office/drawing/2014/main" id="{23346F08-E279-9CBD-B8C2-78A61195F807}"/>
                  </a:ext>
                </a:extLst>
              </p:cNvPr>
              <p:cNvSpPr txBox="1"/>
              <p:nvPr/>
            </p:nvSpPr>
            <p:spPr>
              <a:xfrm>
                <a:off x="1809159" y="1214758"/>
                <a:ext cx="570756" cy="215444"/>
              </a:xfrm>
              <a:prstGeom prst="rect">
                <a:avLst/>
              </a:prstGeom>
              <a:noFill/>
            </p:spPr>
            <p:txBody>
              <a:bodyPr wrap="square" rtlCol="0">
                <a:spAutoFit/>
              </a:bodyPr>
              <a:lstStyle/>
              <a:p>
                <a:r>
                  <a:rPr lang="en-US" altLang="ko-KR" sz="800" u="sng">
                    <a:solidFill>
                      <a:srgbClr val="0D6EFD"/>
                    </a:solidFill>
                    <a:latin typeface="+mn-ea"/>
                  </a:rPr>
                  <a:t>Menu C</a:t>
                </a:r>
              </a:p>
            </p:txBody>
          </p:sp>
        </p:grpSp>
        <p:sp>
          <p:nvSpPr>
            <p:cNvPr id="12" name="TextBox 11">
              <a:extLst>
                <a:ext uri="{FF2B5EF4-FFF2-40B4-BE49-F238E27FC236}">
                  <a16:creationId xmlns:a16="http://schemas.microsoft.com/office/drawing/2014/main" id="{713BADDB-1302-82CA-86C8-327D53AB5469}"/>
                </a:ext>
              </a:extLst>
            </p:cNvPr>
            <p:cNvSpPr txBox="1"/>
            <p:nvPr/>
          </p:nvSpPr>
          <p:spPr>
            <a:xfrm>
              <a:off x="721798" y="1906823"/>
              <a:ext cx="716475" cy="123111"/>
            </a:xfrm>
            <a:prstGeom prst="rect">
              <a:avLst/>
            </a:prstGeom>
            <a:noFill/>
          </p:spPr>
          <p:txBody>
            <a:bodyPr wrap="square" lIns="0" tIns="0" rIns="0" bIns="0" rtlCol="0">
              <a:spAutoFit/>
            </a:bodyPr>
            <a:lstStyle/>
            <a:p>
              <a:r>
                <a:rPr lang="en-US" altLang="ko-KR" sz="800">
                  <a:latin typeface="+mn-ea"/>
                </a:rPr>
                <a:t>Mouse Hover</a:t>
              </a:r>
            </a:p>
          </p:txBody>
        </p:sp>
        <p:pic>
          <p:nvPicPr>
            <p:cNvPr id="14" name="그림 13">
              <a:extLst>
                <a:ext uri="{FF2B5EF4-FFF2-40B4-BE49-F238E27FC236}">
                  <a16:creationId xmlns:a16="http://schemas.microsoft.com/office/drawing/2014/main" id="{2B388A43-0E02-B568-A441-5393CE18A7F7}"/>
                </a:ext>
              </a:extLst>
            </p:cNvPr>
            <p:cNvPicPr>
              <a:picLocks noChangeAspect="1"/>
            </p:cNvPicPr>
            <p:nvPr/>
          </p:nvPicPr>
          <p:blipFill>
            <a:blip r:embed="rId3"/>
            <a:stretch>
              <a:fillRect/>
            </a:stretch>
          </p:blipFill>
          <p:spPr>
            <a:xfrm rot="20146041">
              <a:off x="2487922" y="2223417"/>
              <a:ext cx="180000" cy="180000"/>
            </a:xfrm>
            <a:prstGeom prst="rect">
              <a:avLst/>
            </a:prstGeom>
          </p:spPr>
        </p:pic>
        <p:sp>
          <p:nvSpPr>
            <p:cNvPr id="15" name="타원 14">
              <a:extLst>
                <a:ext uri="{FF2B5EF4-FFF2-40B4-BE49-F238E27FC236}">
                  <a16:creationId xmlns:a16="http://schemas.microsoft.com/office/drawing/2014/main" id="{F1A46778-3793-5997-767F-930554F5536D}"/>
                </a:ext>
              </a:extLst>
            </p:cNvPr>
            <p:cNvSpPr/>
            <p:nvPr/>
          </p:nvSpPr>
          <p:spPr>
            <a:xfrm flipH="1">
              <a:off x="532469" y="1886499"/>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2</a:t>
              </a:r>
              <a:endParaRPr lang="ko-KR" altLang="en-US" sz="700">
                <a:solidFill>
                  <a:prstClr val="white"/>
                </a:solidFill>
                <a:latin typeface="+mn-ea"/>
                <a:cs typeface="Samsung Sharp Sans Medium" pitchFamily="2" charset="0"/>
              </a:endParaRPr>
            </a:p>
          </p:txBody>
        </p:sp>
      </p:grpSp>
      <p:grpSp>
        <p:nvGrpSpPr>
          <p:cNvPr id="19" name="그룹 18">
            <a:extLst>
              <a:ext uri="{FF2B5EF4-FFF2-40B4-BE49-F238E27FC236}">
                <a16:creationId xmlns:a16="http://schemas.microsoft.com/office/drawing/2014/main" id="{C96D593B-AEC6-CF99-594D-328E29998AD4}"/>
              </a:ext>
            </a:extLst>
          </p:cNvPr>
          <p:cNvGrpSpPr/>
          <p:nvPr/>
        </p:nvGrpSpPr>
        <p:grpSpPr>
          <a:xfrm>
            <a:off x="532469" y="2750159"/>
            <a:ext cx="2279293" cy="416757"/>
            <a:chOff x="532469" y="2750159"/>
            <a:chExt cx="2279293" cy="416757"/>
          </a:xfrm>
        </p:grpSpPr>
        <p:grpSp>
          <p:nvGrpSpPr>
            <p:cNvPr id="20" name="그룹 19">
              <a:extLst>
                <a:ext uri="{FF2B5EF4-FFF2-40B4-BE49-F238E27FC236}">
                  <a16:creationId xmlns:a16="http://schemas.microsoft.com/office/drawing/2014/main" id="{2DAD79F1-3AFA-F65B-E347-A5231596481B}"/>
                </a:ext>
              </a:extLst>
            </p:cNvPr>
            <p:cNvGrpSpPr/>
            <p:nvPr/>
          </p:nvGrpSpPr>
          <p:grpSpPr>
            <a:xfrm>
              <a:off x="800892" y="2951472"/>
              <a:ext cx="2010870" cy="215444"/>
              <a:chOff x="369045" y="1214758"/>
              <a:chExt cx="2010870" cy="215444"/>
            </a:xfrm>
          </p:grpSpPr>
          <p:sp>
            <p:nvSpPr>
              <p:cNvPr id="27" name="TextBox 26">
                <a:extLst>
                  <a:ext uri="{FF2B5EF4-FFF2-40B4-BE49-F238E27FC236}">
                    <a16:creationId xmlns:a16="http://schemas.microsoft.com/office/drawing/2014/main" id="{22D65868-3B14-66A7-4165-785CFF066B60}"/>
                  </a:ext>
                </a:extLst>
              </p:cNvPr>
              <p:cNvSpPr txBox="1"/>
              <p:nvPr/>
            </p:nvSpPr>
            <p:spPr>
              <a:xfrm>
                <a:off x="369045" y="1214758"/>
                <a:ext cx="570756" cy="215444"/>
              </a:xfrm>
              <a:prstGeom prst="rect">
                <a:avLst/>
              </a:prstGeom>
              <a:noFill/>
            </p:spPr>
            <p:txBody>
              <a:bodyPr wrap="square" rtlCol="0">
                <a:spAutoFit/>
              </a:bodyPr>
              <a:lstStyle/>
              <a:p>
                <a:r>
                  <a:rPr lang="en-US" altLang="ko-KR" sz="800">
                    <a:solidFill>
                      <a:schemeClr val="bg2">
                        <a:lumMod val="75000"/>
                      </a:schemeClr>
                    </a:solidFill>
                    <a:latin typeface="+mn-ea"/>
                  </a:rPr>
                  <a:t>Menu A</a:t>
                </a:r>
              </a:p>
            </p:txBody>
          </p:sp>
          <p:sp>
            <p:nvSpPr>
              <p:cNvPr id="28" name="TextBox 27">
                <a:extLst>
                  <a:ext uri="{FF2B5EF4-FFF2-40B4-BE49-F238E27FC236}">
                    <a16:creationId xmlns:a16="http://schemas.microsoft.com/office/drawing/2014/main" id="{295420D8-848B-A74A-82AB-B422F21EB375}"/>
                  </a:ext>
                </a:extLst>
              </p:cNvPr>
              <p:cNvSpPr txBox="1"/>
              <p:nvPr/>
            </p:nvSpPr>
            <p:spPr>
              <a:xfrm>
                <a:off x="1089102" y="1214758"/>
                <a:ext cx="570756" cy="215444"/>
              </a:xfrm>
              <a:prstGeom prst="rect">
                <a:avLst/>
              </a:prstGeom>
              <a:noFill/>
            </p:spPr>
            <p:txBody>
              <a:bodyPr wrap="square" rtlCol="0">
                <a:spAutoFit/>
              </a:bodyPr>
              <a:lstStyle/>
              <a:p>
                <a:r>
                  <a:rPr lang="en-US" altLang="ko-KR" sz="800">
                    <a:solidFill>
                      <a:schemeClr val="bg2">
                        <a:lumMod val="75000"/>
                      </a:schemeClr>
                    </a:solidFill>
                    <a:latin typeface="+mn-ea"/>
                  </a:rPr>
                  <a:t>Menu B</a:t>
                </a:r>
              </a:p>
            </p:txBody>
          </p:sp>
          <p:sp>
            <p:nvSpPr>
              <p:cNvPr id="29" name="TextBox 28">
                <a:extLst>
                  <a:ext uri="{FF2B5EF4-FFF2-40B4-BE49-F238E27FC236}">
                    <a16:creationId xmlns:a16="http://schemas.microsoft.com/office/drawing/2014/main" id="{27B6B30A-6695-CC4F-54C0-B611908A5003}"/>
                  </a:ext>
                </a:extLst>
              </p:cNvPr>
              <p:cNvSpPr txBox="1"/>
              <p:nvPr/>
            </p:nvSpPr>
            <p:spPr>
              <a:xfrm>
                <a:off x="1809159" y="1214758"/>
                <a:ext cx="570756" cy="215444"/>
              </a:xfrm>
              <a:prstGeom prst="rect">
                <a:avLst/>
              </a:prstGeom>
              <a:noFill/>
            </p:spPr>
            <p:txBody>
              <a:bodyPr wrap="square" rtlCol="0">
                <a:spAutoFit/>
              </a:bodyPr>
              <a:lstStyle/>
              <a:p>
                <a:r>
                  <a:rPr lang="en-US" altLang="ko-KR" sz="800" b="1">
                    <a:solidFill>
                      <a:srgbClr val="0D6EFD"/>
                    </a:solidFill>
                    <a:latin typeface="+mn-ea"/>
                  </a:rPr>
                  <a:t>Menu C</a:t>
                </a:r>
              </a:p>
            </p:txBody>
          </p:sp>
        </p:grpSp>
        <p:sp>
          <p:nvSpPr>
            <p:cNvPr id="21" name="TextBox 20">
              <a:extLst>
                <a:ext uri="{FF2B5EF4-FFF2-40B4-BE49-F238E27FC236}">
                  <a16:creationId xmlns:a16="http://schemas.microsoft.com/office/drawing/2014/main" id="{5D7F5E35-BE94-389C-9B11-25223B293CAC}"/>
                </a:ext>
              </a:extLst>
            </p:cNvPr>
            <p:cNvSpPr txBox="1"/>
            <p:nvPr/>
          </p:nvSpPr>
          <p:spPr>
            <a:xfrm>
              <a:off x="721798" y="2760322"/>
              <a:ext cx="716475" cy="123111"/>
            </a:xfrm>
            <a:prstGeom prst="rect">
              <a:avLst/>
            </a:prstGeom>
            <a:noFill/>
          </p:spPr>
          <p:txBody>
            <a:bodyPr wrap="square" lIns="0" tIns="0" rIns="0" bIns="0" rtlCol="0">
              <a:spAutoFit/>
            </a:bodyPr>
            <a:lstStyle/>
            <a:p>
              <a:r>
                <a:rPr lang="en-US" altLang="ko-KR" sz="800">
                  <a:latin typeface="+mn-ea"/>
                </a:rPr>
                <a:t>Select</a:t>
              </a:r>
            </a:p>
          </p:txBody>
        </p:sp>
        <p:sp>
          <p:nvSpPr>
            <p:cNvPr id="22" name="타원 21">
              <a:extLst>
                <a:ext uri="{FF2B5EF4-FFF2-40B4-BE49-F238E27FC236}">
                  <a16:creationId xmlns:a16="http://schemas.microsoft.com/office/drawing/2014/main" id="{70558206-1C65-650E-F050-6DA0F5187B02}"/>
                </a:ext>
              </a:extLst>
            </p:cNvPr>
            <p:cNvSpPr/>
            <p:nvPr/>
          </p:nvSpPr>
          <p:spPr>
            <a:xfrm flipH="1">
              <a:off x="532469" y="2750159"/>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3</a:t>
              </a:r>
              <a:endParaRPr lang="ko-KR" altLang="en-US" sz="700">
                <a:solidFill>
                  <a:prstClr val="white"/>
                </a:solidFill>
                <a:latin typeface="+mn-ea"/>
                <a:cs typeface="Samsung Sharp Sans Medium" pitchFamily="2" charset="0"/>
              </a:endParaRPr>
            </a:p>
          </p:txBody>
        </p:sp>
      </p:grpSp>
      <p:sp>
        <p:nvSpPr>
          <p:cNvPr id="30" name="TextBox 29">
            <a:extLst>
              <a:ext uri="{FF2B5EF4-FFF2-40B4-BE49-F238E27FC236}">
                <a16:creationId xmlns:a16="http://schemas.microsoft.com/office/drawing/2014/main" id="{3FA8A46D-2621-0DFC-8A8F-7C9A331F7065}"/>
              </a:ext>
            </a:extLst>
          </p:cNvPr>
          <p:cNvSpPr txBox="1"/>
          <p:nvPr/>
        </p:nvSpPr>
        <p:spPr>
          <a:xfrm>
            <a:off x="369044" y="3691085"/>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Pagination</a:t>
            </a:r>
          </a:p>
        </p:txBody>
      </p:sp>
      <p:graphicFrame>
        <p:nvGraphicFramePr>
          <p:cNvPr id="40" name="표 32">
            <a:extLst>
              <a:ext uri="{FF2B5EF4-FFF2-40B4-BE49-F238E27FC236}">
                <a16:creationId xmlns:a16="http://schemas.microsoft.com/office/drawing/2014/main" id="{49E98E9E-FC7A-7F18-BC5B-6030F691DEC8}"/>
              </a:ext>
            </a:extLst>
          </p:cNvPr>
          <p:cNvGraphicFramePr>
            <a:graphicFrameLocks noGrp="1"/>
          </p:cNvGraphicFramePr>
          <p:nvPr>
            <p:extLst>
              <p:ext uri="{D42A27DB-BD31-4B8C-83A1-F6EECF244321}">
                <p14:modId xmlns:p14="http://schemas.microsoft.com/office/powerpoint/2010/main" val="1565710247"/>
              </p:ext>
            </p:extLst>
          </p:nvPr>
        </p:nvGraphicFramePr>
        <p:xfrm>
          <a:off x="609600" y="4034264"/>
          <a:ext cx="2589831" cy="230262"/>
        </p:xfrm>
        <a:graphic>
          <a:graphicData uri="http://schemas.openxmlformats.org/drawingml/2006/table">
            <a:tbl>
              <a:tblPr firstRow="1" bandRow="1">
                <a:tableStyleId>{5940675A-B579-460E-94D1-54222C63F5DA}</a:tableStyleId>
              </a:tblPr>
              <a:tblGrid>
                <a:gridCol w="287759">
                  <a:extLst>
                    <a:ext uri="{9D8B030D-6E8A-4147-A177-3AD203B41FA5}">
                      <a16:colId xmlns:a16="http://schemas.microsoft.com/office/drawing/2014/main" val="7174693"/>
                    </a:ext>
                  </a:extLst>
                </a:gridCol>
                <a:gridCol w="287759">
                  <a:extLst>
                    <a:ext uri="{9D8B030D-6E8A-4147-A177-3AD203B41FA5}">
                      <a16:colId xmlns:a16="http://schemas.microsoft.com/office/drawing/2014/main" val="3525280169"/>
                    </a:ext>
                  </a:extLst>
                </a:gridCol>
                <a:gridCol w="287759">
                  <a:extLst>
                    <a:ext uri="{9D8B030D-6E8A-4147-A177-3AD203B41FA5}">
                      <a16:colId xmlns:a16="http://schemas.microsoft.com/office/drawing/2014/main" val="4178428043"/>
                    </a:ext>
                  </a:extLst>
                </a:gridCol>
                <a:gridCol w="287759">
                  <a:extLst>
                    <a:ext uri="{9D8B030D-6E8A-4147-A177-3AD203B41FA5}">
                      <a16:colId xmlns:a16="http://schemas.microsoft.com/office/drawing/2014/main" val="523063152"/>
                    </a:ext>
                  </a:extLst>
                </a:gridCol>
                <a:gridCol w="287759">
                  <a:extLst>
                    <a:ext uri="{9D8B030D-6E8A-4147-A177-3AD203B41FA5}">
                      <a16:colId xmlns:a16="http://schemas.microsoft.com/office/drawing/2014/main" val="424825548"/>
                    </a:ext>
                  </a:extLst>
                </a:gridCol>
                <a:gridCol w="287759">
                  <a:extLst>
                    <a:ext uri="{9D8B030D-6E8A-4147-A177-3AD203B41FA5}">
                      <a16:colId xmlns:a16="http://schemas.microsoft.com/office/drawing/2014/main" val="1656796990"/>
                    </a:ext>
                  </a:extLst>
                </a:gridCol>
                <a:gridCol w="287759">
                  <a:extLst>
                    <a:ext uri="{9D8B030D-6E8A-4147-A177-3AD203B41FA5}">
                      <a16:colId xmlns:a16="http://schemas.microsoft.com/office/drawing/2014/main" val="2223618834"/>
                    </a:ext>
                  </a:extLst>
                </a:gridCol>
                <a:gridCol w="287759">
                  <a:extLst>
                    <a:ext uri="{9D8B030D-6E8A-4147-A177-3AD203B41FA5}">
                      <a16:colId xmlns:a16="http://schemas.microsoft.com/office/drawing/2014/main" val="2848013191"/>
                    </a:ext>
                  </a:extLst>
                </a:gridCol>
                <a:gridCol w="287759">
                  <a:extLst>
                    <a:ext uri="{9D8B030D-6E8A-4147-A177-3AD203B41FA5}">
                      <a16:colId xmlns:a16="http://schemas.microsoft.com/office/drawing/2014/main" val="1927018524"/>
                    </a:ext>
                  </a:extLst>
                </a:gridCol>
              </a:tblGrid>
              <a:tr h="230262">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5</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extLst>
                  <a:ext uri="{0D108BD9-81ED-4DB2-BD59-A6C34878D82A}">
                    <a16:rowId xmlns:a16="http://schemas.microsoft.com/office/drawing/2014/main" val="3147479015"/>
                  </a:ext>
                </a:extLst>
              </a:tr>
            </a:tbl>
          </a:graphicData>
        </a:graphic>
      </p:graphicFrame>
      <p:sp>
        <p:nvSpPr>
          <p:cNvPr id="41" name="Chevron Left">
            <a:extLst>
              <a:ext uri="{FF2B5EF4-FFF2-40B4-BE49-F238E27FC236}">
                <a16:creationId xmlns:a16="http://schemas.microsoft.com/office/drawing/2014/main" id="{FE43D718-32C3-81BF-C4DB-9892FBB79C0E}"/>
              </a:ext>
            </a:extLst>
          </p:cNvPr>
          <p:cNvSpPr>
            <a:spLocks noChangeAspect="1"/>
          </p:cNvSpPr>
          <p:nvPr/>
        </p:nvSpPr>
        <p:spPr bwMode="auto">
          <a:xfrm>
            <a:off x="705672" y="410006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2" name="Chevron Left">
            <a:extLst>
              <a:ext uri="{FF2B5EF4-FFF2-40B4-BE49-F238E27FC236}">
                <a16:creationId xmlns:a16="http://schemas.microsoft.com/office/drawing/2014/main" id="{F417E32D-A6F3-CEB6-E55A-83ED38646427}"/>
              </a:ext>
            </a:extLst>
          </p:cNvPr>
          <p:cNvSpPr>
            <a:spLocks noChangeAspect="1"/>
          </p:cNvSpPr>
          <p:nvPr/>
        </p:nvSpPr>
        <p:spPr bwMode="auto">
          <a:xfrm>
            <a:off x="1012287" y="410006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3" name="Chevron Left">
            <a:extLst>
              <a:ext uri="{FF2B5EF4-FFF2-40B4-BE49-F238E27FC236}">
                <a16:creationId xmlns:a16="http://schemas.microsoft.com/office/drawing/2014/main" id="{B270C752-42BA-9A2A-FEA2-9509E0EC1F30}"/>
              </a:ext>
            </a:extLst>
          </p:cNvPr>
          <p:cNvSpPr>
            <a:spLocks noChangeAspect="1"/>
          </p:cNvSpPr>
          <p:nvPr/>
        </p:nvSpPr>
        <p:spPr bwMode="auto">
          <a:xfrm>
            <a:off x="743772" y="410006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4" name="Chevron Left">
            <a:extLst>
              <a:ext uri="{FF2B5EF4-FFF2-40B4-BE49-F238E27FC236}">
                <a16:creationId xmlns:a16="http://schemas.microsoft.com/office/drawing/2014/main" id="{D7073666-4CA0-3AF6-3371-E78EF45FAEA1}"/>
              </a:ext>
            </a:extLst>
          </p:cNvPr>
          <p:cNvSpPr>
            <a:spLocks noChangeAspect="1"/>
          </p:cNvSpPr>
          <p:nvPr/>
        </p:nvSpPr>
        <p:spPr bwMode="auto">
          <a:xfrm rot="10800000">
            <a:off x="3005957" y="410006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5" name="Chevron Left">
            <a:extLst>
              <a:ext uri="{FF2B5EF4-FFF2-40B4-BE49-F238E27FC236}">
                <a16:creationId xmlns:a16="http://schemas.microsoft.com/office/drawing/2014/main" id="{9A36CDDA-30EA-343D-095B-12ECD8D1C440}"/>
              </a:ext>
            </a:extLst>
          </p:cNvPr>
          <p:cNvSpPr>
            <a:spLocks noChangeAspect="1"/>
          </p:cNvSpPr>
          <p:nvPr/>
        </p:nvSpPr>
        <p:spPr bwMode="auto">
          <a:xfrm rot="10800000">
            <a:off x="2742204" y="410006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6" name="Chevron Left">
            <a:extLst>
              <a:ext uri="{FF2B5EF4-FFF2-40B4-BE49-F238E27FC236}">
                <a16:creationId xmlns:a16="http://schemas.microsoft.com/office/drawing/2014/main" id="{7A0725C8-4A15-20E4-4374-902D7B79FCC9}"/>
              </a:ext>
            </a:extLst>
          </p:cNvPr>
          <p:cNvSpPr>
            <a:spLocks noChangeAspect="1"/>
          </p:cNvSpPr>
          <p:nvPr/>
        </p:nvSpPr>
        <p:spPr bwMode="auto">
          <a:xfrm rot="10800000">
            <a:off x="3044057" y="4100061"/>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7" name="사각형: 둥근 모서리 46">
            <a:extLst>
              <a:ext uri="{FF2B5EF4-FFF2-40B4-BE49-F238E27FC236}">
                <a16:creationId xmlns:a16="http://schemas.microsoft.com/office/drawing/2014/main" id="{084D9D6A-86C5-0D47-A54C-4284BB7C40E6}"/>
              </a:ext>
            </a:extLst>
          </p:cNvPr>
          <p:cNvSpPr/>
          <p:nvPr/>
        </p:nvSpPr>
        <p:spPr>
          <a:xfrm>
            <a:off x="610812" y="4017579"/>
            <a:ext cx="2580839" cy="249925"/>
          </a:xfrm>
          <a:prstGeom prst="roundRect">
            <a:avLst>
              <a:gd name="adj" fmla="val 11668"/>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TextBox 47">
            <a:extLst>
              <a:ext uri="{FF2B5EF4-FFF2-40B4-BE49-F238E27FC236}">
                <a16:creationId xmlns:a16="http://schemas.microsoft.com/office/drawing/2014/main" id="{735F61F9-22E8-F8E8-E96C-F9B844F41186}"/>
              </a:ext>
            </a:extLst>
          </p:cNvPr>
          <p:cNvSpPr txBox="1"/>
          <p:nvPr/>
        </p:nvSpPr>
        <p:spPr>
          <a:xfrm>
            <a:off x="425028" y="4920829"/>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Tab</a:t>
            </a:r>
          </a:p>
        </p:txBody>
      </p:sp>
      <p:grpSp>
        <p:nvGrpSpPr>
          <p:cNvPr id="51" name="그룹 50">
            <a:extLst>
              <a:ext uri="{FF2B5EF4-FFF2-40B4-BE49-F238E27FC236}">
                <a16:creationId xmlns:a16="http://schemas.microsoft.com/office/drawing/2014/main" id="{6E7F89CB-97ED-BF61-DA64-DFD7D6EFF9B0}"/>
              </a:ext>
            </a:extLst>
          </p:cNvPr>
          <p:cNvGrpSpPr/>
          <p:nvPr/>
        </p:nvGrpSpPr>
        <p:grpSpPr>
          <a:xfrm>
            <a:off x="856876" y="5445100"/>
            <a:ext cx="2010870" cy="215444"/>
            <a:chOff x="369045" y="1214758"/>
            <a:chExt cx="2010870" cy="215444"/>
          </a:xfrm>
        </p:grpSpPr>
        <p:sp>
          <p:nvSpPr>
            <p:cNvPr id="53" name="TextBox 52">
              <a:extLst>
                <a:ext uri="{FF2B5EF4-FFF2-40B4-BE49-F238E27FC236}">
                  <a16:creationId xmlns:a16="http://schemas.microsoft.com/office/drawing/2014/main" id="{9FD31498-1375-9D2B-8C31-7268BA482350}"/>
                </a:ext>
              </a:extLst>
            </p:cNvPr>
            <p:cNvSpPr txBox="1"/>
            <p:nvPr/>
          </p:nvSpPr>
          <p:spPr>
            <a:xfrm>
              <a:off x="369045" y="1214758"/>
              <a:ext cx="570756" cy="215444"/>
            </a:xfrm>
            <a:prstGeom prst="rect">
              <a:avLst/>
            </a:prstGeom>
            <a:noFill/>
          </p:spPr>
          <p:txBody>
            <a:bodyPr wrap="square" rtlCol="0">
              <a:spAutoFit/>
            </a:bodyPr>
            <a:lstStyle/>
            <a:p>
              <a:r>
                <a:rPr lang="en-US" altLang="ko-KR" sz="800" b="1">
                  <a:solidFill>
                    <a:srgbClr val="0D6EFD"/>
                  </a:solidFill>
                  <a:latin typeface="+mn-ea"/>
                </a:rPr>
                <a:t>Menu A</a:t>
              </a:r>
            </a:p>
          </p:txBody>
        </p:sp>
        <p:sp>
          <p:nvSpPr>
            <p:cNvPr id="54" name="TextBox 53">
              <a:extLst>
                <a:ext uri="{FF2B5EF4-FFF2-40B4-BE49-F238E27FC236}">
                  <a16:creationId xmlns:a16="http://schemas.microsoft.com/office/drawing/2014/main" id="{9092808F-F6CC-7839-27F8-F696D41F1DA1}"/>
                </a:ext>
              </a:extLst>
            </p:cNvPr>
            <p:cNvSpPr txBox="1"/>
            <p:nvPr/>
          </p:nvSpPr>
          <p:spPr>
            <a:xfrm>
              <a:off x="1089102" y="1214758"/>
              <a:ext cx="570756" cy="215444"/>
            </a:xfrm>
            <a:prstGeom prst="rect">
              <a:avLst/>
            </a:prstGeom>
            <a:noFill/>
          </p:spPr>
          <p:txBody>
            <a:bodyPr wrap="square" rtlCol="0">
              <a:spAutoFit/>
            </a:bodyPr>
            <a:lstStyle/>
            <a:p>
              <a:r>
                <a:rPr lang="en-US" altLang="ko-KR" sz="800">
                  <a:solidFill>
                    <a:schemeClr val="bg2">
                      <a:lumMod val="75000"/>
                    </a:schemeClr>
                  </a:solidFill>
                  <a:latin typeface="+mn-ea"/>
                </a:rPr>
                <a:t>Menu B</a:t>
              </a:r>
            </a:p>
          </p:txBody>
        </p:sp>
        <p:sp>
          <p:nvSpPr>
            <p:cNvPr id="55" name="TextBox 54">
              <a:extLst>
                <a:ext uri="{FF2B5EF4-FFF2-40B4-BE49-F238E27FC236}">
                  <a16:creationId xmlns:a16="http://schemas.microsoft.com/office/drawing/2014/main" id="{371DCFAD-9E1D-CC4A-6A50-0E9927172FF9}"/>
                </a:ext>
              </a:extLst>
            </p:cNvPr>
            <p:cNvSpPr txBox="1"/>
            <p:nvPr/>
          </p:nvSpPr>
          <p:spPr>
            <a:xfrm>
              <a:off x="1809159" y="1214758"/>
              <a:ext cx="570756" cy="215444"/>
            </a:xfrm>
            <a:prstGeom prst="rect">
              <a:avLst/>
            </a:prstGeom>
            <a:noFill/>
          </p:spPr>
          <p:txBody>
            <a:bodyPr wrap="square" rtlCol="0">
              <a:spAutoFit/>
            </a:bodyPr>
            <a:lstStyle/>
            <a:p>
              <a:r>
                <a:rPr lang="en-US" altLang="ko-KR" sz="800">
                  <a:solidFill>
                    <a:schemeClr val="bg2">
                      <a:lumMod val="75000"/>
                    </a:schemeClr>
                  </a:solidFill>
                  <a:latin typeface="+mn-ea"/>
                </a:rPr>
                <a:t>Menu C</a:t>
              </a:r>
            </a:p>
          </p:txBody>
        </p:sp>
      </p:grpSp>
      <p:cxnSp>
        <p:nvCxnSpPr>
          <p:cNvPr id="56" name="직선 연결선 55">
            <a:extLst>
              <a:ext uri="{FF2B5EF4-FFF2-40B4-BE49-F238E27FC236}">
                <a16:creationId xmlns:a16="http://schemas.microsoft.com/office/drawing/2014/main" id="{BE288D84-6FD4-99D7-8B6E-95ABE2323164}"/>
              </a:ext>
            </a:extLst>
          </p:cNvPr>
          <p:cNvCxnSpPr>
            <a:cxnSpLocks/>
          </p:cNvCxnSpPr>
          <p:nvPr/>
        </p:nvCxnSpPr>
        <p:spPr>
          <a:xfrm>
            <a:off x="791469" y="5694872"/>
            <a:ext cx="682256"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cxnSp>
        <p:nvCxnSpPr>
          <p:cNvPr id="57" name="직선 연결선 56">
            <a:extLst>
              <a:ext uri="{FF2B5EF4-FFF2-40B4-BE49-F238E27FC236}">
                <a16:creationId xmlns:a16="http://schemas.microsoft.com/office/drawing/2014/main" id="{302C1E87-9720-D4CE-E4EE-5264042BB832}"/>
              </a:ext>
            </a:extLst>
          </p:cNvPr>
          <p:cNvCxnSpPr>
            <a:cxnSpLocks/>
          </p:cNvCxnSpPr>
          <p:nvPr/>
        </p:nvCxnSpPr>
        <p:spPr>
          <a:xfrm>
            <a:off x="1469824" y="5688537"/>
            <a:ext cx="71588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8" name="직선 연결선 57">
            <a:extLst>
              <a:ext uri="{FF2B5EF4-FFF2-40B4-BE49-F238E27FC236}">
                <a16:creationId xmlns:a16="http://schemas.microsoft.com/office/drawing/2014/main" id="{3C36C3A8-7849-A122-7730-EFA8B58FD0C8}"/>
              </a:ext>
            </a:extLst>
          </p:cNvPr>
          <p:cNvCxnSpPr>
            <a:cxnSpLocks/>
          </p:cNvCxnSpPr>
          <p:nvPr/>
        </p:nvCxnSpPr>
        <p:spPr>
          <a:xfrm>
            <a:off x="2188280" y="5688537"/>
            <a:ext cx="715882"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66" name="TextBox 65">
            <a:extLst>
              <a:ext uri="{FF2B5EF4-FFF2-40B4-BE49-F238E27FC236}">
                <a16:creationId xmlns:a16="http://schemas.microsoft.com/office/drawing/2014/main" id="{96112FBF-0BB8-2D0D-F9A5-4203589C8213}"/>
              </a:ext>
            </a:extLst>
          </p:cNvPr>
          <p:cNvSpPr txBox="1"/>
          <p:nvPr/>
        </p:nvSpPr>
        <p:spPr>
          <a:xfrm>
            <a:off x="5482220" y="824691"/>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Modal or alert Icon</a:t>
            </a:r>
          </a:p>
        </p:txBody>
      </p:sp>
      <p:sp>
        <p:nvSpPr>
          <p:cNvPr id="88" name="Info Icon">
            <a:extLst>
              <a:ext uri="{FF2B5EF4-FFF2-40B4-BE49-F238E27FC236}">
                <a16:creationId xmlns:a16="http://schemas.microsoft.com/office/drawing/2014/main" id="{F63D69E8-018F-BD0A-46B7-8A25B2C4E63B}"/>
              </a:ext>
            </a:extLst>
          </p:cNvPr>
          <p:cNvSpPr>
            <a:spLocks noChangeAspect="1" noEditPoints="1"/>
          </p:cNvSpPr>
          <p:nvPr/>
        </p:nvSpPr>
        <p:spPr bwMode="auto">
          <a:xfrm>
            <a:off x="5915787" y="1139561"/>
            <a:ext cx="295590" cy="294407"/>
          </a:xfrm>
          <a:custGeom>
            <a:avLst/>
            <a:gdLst>
              <a:gd name="T0" fmla="*/ 550 w 1101"/>
              <a:gd name="T1" fmla="*/ 231 h 1101"/>
              <a:gd name="T2" fmla="*/ 480 w 1101"/>
              <a:gd name="T3" fmla="*/ 301 h 1101"/>
              <a:gd name="T4" fmla="*/ 550 w 1101"/>
              <a:gd name="T5" fmla="*/ 372 h 1101"/>
              <a:gd name="T6" fmla="*/ 621 w 1101"/>
              <a:gd name="T7" fmla="*/ 301 h 1101"/>
              <a:gd name="T8" fmla="*/ 550 w 1101"/>
              <a:gd name="T9" fmla="*/ 231 h 1101"/>
              <a:gd name="T10" fmla="*/ 494 w 1101"/>
              <a:gd name="T11" fmla="*/ 455 h 1101"/>
              <a:gd name="T12" fmla="*/ 494 w 1101"/>
              <a:gd name="T13" fmla="*/ 851 h 1101"/>
              <a:gd name="T14" fmla="*/ 607 w 1101"/>
              <a:gd name="T15" fmla="*/ 851 h 1101"/>
              <a:gd name="T16" fmla="*/ 607 w 1101"/>
              <a:gd name="T17" fmla="*/ 455 h 1101"/>
              <a:gd name="T18" fmla="*/ 494 w 1101"/>
              <a:gd name="T19" fmla="*/ 455 h 1101"/>
              <a:gd name="T20" fmla="*/ 1101 w 1101"/>
              <a:gd name="T21" fmla="*/ 551 h 1101"/>
              <a:gd name="T22" fmla="*/ 550 w 1101"/>
              <a:gd name="T23" fmla="*/ 1101 h 1101"/>
              <a:gd name="T24" fmla="*/ 0 w 1101"/>
              <a:gd name="T25" fmla="*/ 551 h 1101"/>
              <a:gd name="T26" fmla="*/ 550 w 1101"/>
              <a:gd name="T27" fmla="*/ 0 h 1101"/>
              <a:gd name="T28" fmla="*/ 1101 w 1101"/>
              <a:gd name="T29" fmla="*/ 551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01" h="1101">
                <a:moveTo>
                  <a:pt x="550" y="231"/>
                </a:moveTo>
                <a:cubicBezTo>
                  <a:pt x="511" y="231"/>
                  <a:pt x="480" y="262"/>
                  <a:pt x="480" y="301"/>
                </a:cubicBezTo>
                <a:cubicBezTo>
                  <a:pt x="480" y="340"/>
                  <a:pt x="511" y="372"/>
                  <a:pt x="550" y="372"/>
                </a:cubicBezTo>
                <a:cubicBezTo>
                  <a:pt x="589" y="372"/>
                  <a:pt x="621" y="340"/>
                  <a:pt x="621" y="301"/>
                </a:cubicBezTo>
                <a:cubicBezTo>
                  <a:pt x="621" y="262"/>
                  <a:pt x="589" y="231"/>
                  <a:pt x="550" y="231"/>
                </a:cubicBezTo>
                <a:close/>
                <a:moveTo>
                  <a:pt x="494" y="455"/>
                </a:moveTo>
                <a:lnTo>
                  <a:pt x="494" y="851"/>
                </a:lnTo>
                <a:lnTo>
                  <a:pt x="607" y="851"/>
                </a:lnTo>
                <a:lnTo>
                  <a:pt x="607" y="455"/>
                </a:lnTo>
                <a:lnTo>
                  <a:pt x="494" y="455"/>
                </a:lnTo>
                <a:close/>
                <a:moveTo>
                  <a:pt x="1101" y="551"/>
                </a:moveTo>
                <a:cubicBezTo>
                  <a:pt x="1101" y="855"/>
                  <a:pt x="854" y="1101"/>
                  <a:pt x="550" y="1101"/>
                </a:cubicBezTo>
                <a:cubicBezTo>
                  <a:pt x="247" y="1101"/>
                  <a:pt x="0" y="855"/>
                  <a:pt x="0" y="551"/>
                </a:cubicBezTo>
                <a:cubicBezTo>
                  <a:pt x="0" y="247"/>
                  <a:pt x="247" y="0"/>
                  <a:pt x="550" y="0"/>
                </a:cubicBezTo>
                <a:cubicBezTo>
                  <a:pt x="854" y="0"/>
                  <a:pt x="1101" y="247"/>
                  <a:pt x="1101" y="551"/>
                </a:cubicBezTo>
                <a:close/>
              </a:path>
            </a:pathLst>
          </a:custGeom>
          <a:noFill/>
          <a:ln w="6350" cap="flat">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89" name="Warning Icon">
            <a:extLst>
              <a:ext uri="{FF2B5EF4-FFF2-40B4-BE49-F238E27FC236}">
                <a16:creationId xmlns:a16="http://schemas.microsoft.com/office/drawing/2014/main" id="{C561683B-1E2E-2D71-BD0E-E257608296D0}"/>
              </a:ext>
            </a:extLst>
          </p:cNvPr>
          <p:cNvSpPr>
            <a:spLocks noChangeAspect="1" noEditPoints="1"/>
          </p:cNvSpPr>
          <p:nvPr/>
        </p:nvSpPr>
        <p:spPr bwMode="auto">
          <a:xfrm>
            <a:off x="6587727" y="1133416"/>
            <a:ext cx="340520" cy="294407"/>
          </a:xfrm>
          <a:custGeom>
            <a:avLst/>
            <a:gdLst>
              <a:gd name="T0" fmla="*/ 1270 w 1270"/>
              <a:gd name="T1" fmla="*/ 1101 h 1101"/>
              <a:gd name="T2" fmla="*/ 0 w 1270"/>
              <a:gd name="T3" fmla="*/ 1101 h 1101"/>
              <a:gd name="T4" fmla="*/ 635 w 1270"/>
              <a:gd name="T5" fmla="*/ 0 h 1101"/>
              <a:gd name="T6" fmla="*/ 1270 w 1270"/>
              <a:gd name="T7" fmla="*/ 1101 h 1101"/>
              <a:gd name="T8" fmla="*/ 579 w 1270"/>
              <a:gd name="T9" fmla="*/ 320 h 1101"/>
              <a:gd name="T10" fmla="*/ 579 w 1270"/>
              <a:gd name="T11" fmla="*/ 716 h 1101"/>
              <a:gd name="T12" fmla="*/ 691 w 1270"/>
              <a:gd name="T13" fmla="*/ 716 h 1101"/>
              <a:gd name="T14" fmla="*/ 691 w 1270"/>
              <a:gd name="T15" fmla="*/ 320 h 1101"/>
              <a:gd name="T16" fmla="*/ 579 w 1270"/>
              <a:gd name="T17" fmla="*/ 320 h 1101"/>
              <a:gd name="T18" fmla="*/ 635 w 1270"/>
              <a:gd name="T19" fmla="*/ 799 h 1101"/>
              <a:gd name="T20" fmla="*/ 564 w 1270"/>
              <a:gd name="T21" fmla="*/ 870 h 1101"/>
              <a:gd name="T22" fmla="*/ 635 w 1270"/>
              <a:gd name="T23" fmla="*/ 940 h 1101"/>
              <a:gd name="T24" fmla="*/ 706 w 1270"/>
              <a:gd name="T25" fmla="*/ 870 h 1101"/>
              <a:gd name="T26" fmla="*/ 635 w 1270"/>
              <a:gd name="T27" fmla="*/ 799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0" h="1101">
                <a:moveTo>
                  <a:pt x="1270" y="1101"/>
                </a:moveTo>
                <a:lnTo>
                  <a:pt x="0" y="1101"/>
                </a:lnTo>
                <a:lnTo>
                  <a:pt x="635" y="0"/>
                </a:lnTo>
                <a:lnTo>
                  <a:pt x="1270" y="1101"/>
                </a:lnTo>
                <a:close/>
                <a:moveTo>
                  <a:pt x="579" y="320"/>
                </a:moveTo>
                <a:lnTo>
                  <a:pt x="579" y="716"/>
                </a:lnTo>
                <a:lnTo>
                  <a:pt x="691" y="716"/>
                </a:lnTo>
                <a:lnTo>
                  <a:pt x="691" y="320"/>
                </a:lnTo>
                <a:lnTo>
                  <a:pt x="579" y="320"/>
                </a:lnTo>
                <a:close/>
                <a:moveTo>
                  <a:pt x="635" y="799"/>
                </a:moveTo>
                <a:cubicBezTo>
                  <a:pt x="596" y="799"/>
                  <a:pt x="564" y="831"/>
                  <a:pt x="564" y="870"/>
                </a:cubicBezTo>
                <a:cubicBezTo>
                  <a:pt x="564" y="909"/>
                  <a:pt x="596" y="940"/>
                  <a:pt x="635" y="940"/>
                </a:cubicBezTo>
                <a:cubicBezTo>
                  <a:pt x="674" y="940"/>
                  <a:pt x="706" y="909"/>
                  <a:pt x="706" y="870"/>
                </a:cubicBezTo>
                <a:cubicBezTo>
                  <a:pt x="706" y="831"/>
                  <a:pt x="674" y="799"/>
                  <a:pt x="635" y="799"/>
                </a:cubicBezTo>
                <a:close/>
              </a:path>
            </a:pathLst>
          </a:custGeom>
          <a:noFill/>
          <a:ln w="635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0" name="Error Icon">
            <a:extLst>
              <a:ext uri="{FF2B5EF4-FFF2-40B4-BE49-F238E27FC236}">
                <a16:creationId xmlns:a16="http://schemas.microsoft.com/office/drawing/2014/main" id="{7BF2970C-B8C5-14E3-6F6D-3C515632240A}"/>
              </a:ext>
            </a:extLst>
          </p:cNvPr>
          <p:cNvSpPr>
            <a:spLocks noChangeAspect="1" noEditPoints="1"/>
          </p:cNvSpPr>
          <p:nvPr/>
        </p:nvSpPr>
        <p:spPr bwMode="auto">
          <a:xfrm>
            <a:off x="7342770" y="1133415"/>
            <a:ext cx="296773" cy="294407"/>
          </a:xfrm>
          <a:custGeom>
            <a:avLst/>
            <a:gdLst>
              <a:gd name="T0" fmla="*/ 1101 w 1101"/>
              <a:gd name="T1" fmla="*/ 778 h 1100"/>
              <a:gd name="T2" fmla="*/ 778 w 1101"/>
              <a:gd name="T3" fmla="*/ 1100 h 1100"/>
              <a:gd name="T4" fmla="*/ 322 w 1101"/>
              <a:gd name="T5" fmla="*/ 1100 h 1100"/>
              <a:gd name="T6" fmla="*/ 0 w 1101"/>
              <a:gd name="T7" fmla="*/ 778 h 1100"/>
              <a:gd name="T8" fmla="*/ 0 w 1101"/>
              <a:gd name="T9" fmla="*/ 322 h 1100"/>
              <a:gd name="T10" fmla="*/ 322 w 1101"/>
              <a:gd name="T11" fmla="*/ 0 h 1100"/>
              <a:gd name="T12" fmla="*/ 778 w 1101"/>
              <a:gd name="T13" fmla="*/ 0 h 1100"/>
              <a:gd name="T14" fmla="*/ 1101 w 1101"/>
              <a:gd name="T15" fmla="*/ 322 h 1100"/>
              <a:gd name="T16" fmla="*/ 1101 w 1101"/>
              <a:gd name="T17" fmla="*/ 778 h 1100"/>
              <a:gd name="T18" fmla="*/ 380 w 1101"/>
              <a:gd name="T19" fmla="*/ 300 h 1100"/>
              <a:gd name="T20" fmla="*/ 301 w 1101"/>
              <a:gd name="T21" fmla="*/ 380 h 1100"/>
              <a:gd name="T22" fmla="*/ 470 w 1101"/>
              <a:gd name="T23" fmla="*/ 550 h 1100"/>
              <a:gd name="T24" fmla="*/ 301 w 1101"/>
              <a:gd name="T25" fmla="*/ 719 h 1100"/>
              <a:gd name="T26" fmla="*/ 380 w 1101"/>
              <a:gd name="T27" fmla="*/ 799 h 1100"/>
              <a:gd name="T28" fmla="*/ 550 w 1101"/>
              <a:gd name="T29" fmla="*/ 629 h 1100"/>
              <a:gd name="T30" fmla="*/ 720 w 1101"/>
              <a:gd name="T31" fmla="*/ 799 h 1100"/>
              <a:gd name="T32" fmla="*/ 800 w 1101"/>
              <a:gd name="T33" fmla="*/ 719 h 1100"/>
              <a:gd name="T34" fmla="*/ 630 w 1101"/>
              <a:gd name="T35" fmla="*/ 550 h 1100"/>
              <a:gd name="T36" fmla="*/ 800 w 1101"/>
              <a:gd name="T37" fmla="*/ 380 h 1100"/>
              <a:gd name="T38" fmla="*/ 720 w 1101"/>
              <a:gd name="T39" fmla="*/ 300 h 1100"/>
              <a:gd name="T40" fmla="*/ 550 w 1101"/>
              <a:gd name="T41" fmla="*/ 470 h 1100"/>
              <a:gd name="T42" fmla="*/ 380 w 1101"/>
              <a:gd name="T43" fmla="*/ 300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1" h="1100">
                <a:moveTo>
                  <a:pt x="1101" y="778"/>
                </a:moveTo>
                <a:lnTo>
                  <a:pt x="778" y="1100"/>
                </a:lnTo>
                <a:lnTo>
                  <a:pt x="322" y="1100"/>
                </a:lnTo>
                <a:lnTo>
                  <a:pt x="0" y="778"/>
                </a:lnTo>
                <a:lnTo>
                  <a:pt x="0" y="322"/>
                </a:lnTo>
                <a:lnTo>
                  <a:pt x="322" y="0"/>
                </a:lnTo>
                <a:lnTo>
                  <a:pt x="778" y="0"/>
                </a:lnTo>
                <a:lnTo>
                  <a:pt x="1101" y="322"/>
                </a:lnTo>
                <a:lnTo>
                  <a:pt x="1101" y="778"/>
                </a:lnTo>
                <a:close/>
                <a:moveTo>
                  <a:pt x="380" y="300"/>
                </a:moveTo>
                <a:lnTo>
                  <a:pt x="301" y="380"/>
                </a:lnTo>
                <a:lnTo>
                  <a:pt x="470" y="550"/>
                </a:lnTo>
                <a:lnTo>
                  <a:pt x="301" y="719"/>
                </a:lnTo>
                <a:lnTo>
                  <a:pt x="380" y="799"/>
                </a:lnTo>
                <a:lnTo>
                  <a:pt x="550" y="629"/>
                </a:lnTo>
                <a:lnTo>
                  <a:pt x="720" y="799"/>
                </a:lnTo>
                <a:lnTo>
                  <a:pt x="800" y="719"/>
                </a:lnTo>
                <a:lnTo>
                  <a:pt x="630" y="550"/>
                </a:lnTo>
                <a:lnTo>
                  <a:pt x="800" y="380"/>
                </a:lnTo>
                <a:lnTo>
                  <a:pt x="720" y="300"/>
                </a:lnTo>
                <a:lnTo>
                  <a:pt x="550" y="470"/>
                </a:lnTo>
                <a:lnTo>
                  <a:pt x="380" y="300"/>
                </a:lnTo>
                <a:close/>
              </a:path>
            </a:pathLst>
          </a:custGeom>
          <a:noFill/>
          <a:ln w="635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1" name="Question Icon">
            <a:extLst>
              <a:ext uri="{FF2B5EF4-FFF2-40B4-BE49-F238E27FC236}">
                <a16:creationId xmlns:a16="http://schemas.microsoft.com/office/drawing/2014/main" id="{D7810EA5-E5BE-71DE-CFC2-31F8861352C3}"/>
              </a:ext>
            </a:extLst>
          </p:cNvPr>
          <p:cNvSpPr>
            <a:spLocks noChangeAspect="1" noEditPoints="1"/>
          </p:cNvSpPr>
          <p:nvPr/>
        </p:nvSpPr>
        <p:spPr bwMode="auto">
          <a:xfrm>
            <a:off x="8158933" y="1130367"/>
            <a:ext cx="296773" cy="295590"/>
          </a:xfrm>
          <a:custGeom>
            <a:avLst/>
            <a:gdLst>
              <a:gd name="T0" fmla="*/ 1101 w 1101"/>
              <a:gd name="T1" fmla="*/ 551 h 1101"/>
              <a:gd name="T2" fmla="*/ 550 w 1101"/>
              <a:gd name="T3" fmla="*/ 1101 h 1101"/>
              <a:gd name="T4" fmla="*/ 0 w 1101"/>
              <a:gd name="T5" fmla="*/ 551 h 1101"/>
              <a:gd name="T6" fmla="*/ 550 w 1101"/>
              <a:gd name="T7" fmla="*/ 0 h 1101"/>
              <a:gd name="T8" fmla="*/ 1101 w 1101"/>
              <a:gd name="T9" fmla="*/ 551 h 1101"/>
              <a:gd name="T10" fmla="*/ 596 w 1101"/>
              <a:gd name="T11" fmla="*/ 685 h 1101"/>
              <a:gd name="T12" fmla="*/ 509 w 1101"/>
              <a:gd name="T13" fmla="*/ 685 h 1101"/>
              <a:gd name="T14" fmla="*/ 509 w 1101"/>
              <a:gd name="T15" fmla="*/ 625 h 1101"/>
              <a:gd name="T16" fmla="*/ 521 w 1101"/>
              <a:gd name="T17" fmla="*/ 577 h 1101"/>
              <a:gd name="T18" fmla="*/ 575 w 1101"/>
              <a:gd name="T19" fmla="*/ 527 h 1101"/>
              <a:gd name="T20" fmla="*/ 638 w 1101"/>
              <a:gd name="T21" fmla="*/ 424 h 1101"/>
              <a:gd name="T22" fmla="*/ 614 w 1101"/>
              <a:gd name="T23" fmla="*/ 359 h 1101"/>
              <a:gd name="T24" fmla="*/ 549 w 1101"/>
              <a:gd name="T25" fmla="*/ 334 h 1101"/>
              <a:gd name="T26" fmla="*/ 440 w 1101"/>
              <a:gd name="T27" fmla="*/ 462 h 1101"/>
              <a:gd name="T28" fmla="*/ 343 w 1101"/>
              <a:gd name="T29" fmla="*/ 445 h 1101"/>
              <a:gd name="T30" fmla="*/ 413 w 1101"/>
              <a:gd name="T31" fmla="*/ 295 h 1101"/>
              <a:gd name="T32" fmla="*/ 561 w 1101"/>
              <a:gd name="T33" fmla="*/ 241 h 1101"/>
              <a:gd name="T34" fmla="*/ 702 w 1101"/>
              <a:gd name="T35" fmla="*/ 291 h 1101"/>
              <a:gd name="T36" fmla="*/ 758 w 1101"/>
              <a:gd name="T37" fmla="*/ 418 h 1101"/>
              <a:gd name="T38" fmla="*/ 743 w 1101"/>
              <a:gd name="T39" fmla="*/ 489 h 1101"/>
              <a:gd name="T40" fmla="*/ 707 w 1101"/>
              <a:gd name="T41" fmla="*/ 541 h 1101"/>
              <a:gd name="T42" fmla="*/ 624 w 1101"/>
              <a:gd name="T43" fmla="*/ 606 h 1101"/>
              <a:gd name="T44" fmla="*/ 601 w 1101"/>
              <a:gd name="T45" fmla="*/ 632 h 1101"/>
              <a:gd name="T46" fmla="*/ 596 w 1101"/>
              <a:gd name="T47" fmla="*/ 685 h 1101"/>
              <a:gd name="T48" fmla="*/ 614 w 1101"/>
              <a:gd name="T49" fmla="*/ 749 h 1101"/>
              <a:gd name="T50" fmla="*/ 614 w 1101"/>
              <a:gd name="T51" fmla="*/ 861 h 1101"/>
              <a:gd name="T52" fmla="*/ 509 w 1101"/>
              <a:gd name="T53" fmla="*/ 861 h 1101"/>
              <a:gd name="T54" fmla="*/ 509 w 1101"/>
              <a:gd name="T55" fmla="*/ 749 h 1101"/>
              <a:gd name="T56" fmla="*/ 614 w 1101"/>
              <a:gd name="T57" fmla="*/ 749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1" h="1101">
                <a:moveTo>
                  <a:pt x="1101" y="551"/>
                </a:moveTo>
                <a:cubicBezTo>
                  <a:pt x="1101" y="854"/>
                  <a:pt x="854" y="1101"/>
                  <a:pt x="550" y="1101"/>
                </a:cubicBezTo>
                <a:cubicBezTo>
                  <a:pt x="246" y="1101"/>
                  <a:pt x="0" y="854"/>
                  <a:pt x="0" y="551"/>
                </a:cubicBezTo>
                <a:cubicBezTo>
                  <a:pt x="0" y="247"/>
                  <a:pt x="246" y="0"/>
                  <a:pt x="550" y="0"/>
                </a:cubicBezTo>
                <a:cubicBezTo>
                  <a:pt x="854" y="0"/>
                  <a:pt x="1101" y="247"/>
                  <a:pt x="1101" y="551"/>
                </a:cubicBezTo>
                <a:close/>
                <a:moveTo>
                  <a:pt x="596" y="685"/>
                </a:moveTo>
                <a:lnTo>
                  <a:pt x="509" y="685"/>
                </a:lnTo>
                <a:lnTo>
                  <a:pt x="509" y="625"/>
                </a:lnTo>
                <a:cubicBezTo>
                  <a:pt x="509" y="605"/>
                  <a:pt x="513" y="589"/>
                  <a:pt x="521" y="577"/>
                </a:cubicBezTo>
                <a:cubicBezTo>
                  <a:pt x="529" y="565"/>
                  <a:pt x="547" y="549"/>
                  <a:pt x="575" y="527"/>
                </a:cubicBezTo>
                <a:cubicBezTo>
                  <a:pt x="617" y="495"/>
                  <a:pt x="638" y="460"/>
                  <a:pt x="638" y="424"/>
                </a:cubicBezTo>
                <a:cubicBezTo>
                  <a:pt x="638" y="397"/>
                  <a:pt x="630" y="375"/>
                  <a:pt x="614" y="359"/>
                </a:cubicBezTo>
                <a:cubicBezTo>
                  <a:pt x="597" y="343"/>
                  <a:pt x="576" y="334"/>
                  <a:pt x="549" y="334"/>
                </a:cubicBezTo>
                <a:cubicBezTo>
                  <a:pt x="488" y="334"/>
                  <a:pt x="451" y="377"/>
                  <a:pt x="440" y="462"/>
                </a:cubicBezTo>
                <a:lnTo>
                  <a:pt x="343" y="445"/>
                </a:lnTo>
                <a:cubicBezTo>
                  <a:pt x="349" y="381"/>
                  <a:pt x="372" y="331"/>
                  <a:pt x="413" y="295"/>
                </a:cubicBezTo>
                <a:cubicBezTo>
                  <a:pt x="454" y="259"/>
                  <a:pt x="503" y="241"/>
                  <a:pt x="561" y="241"/>
                </a:cubicBezTo>
                <a:cubicBezTo>
                  <a:pt x="618" y="241"/>
                  <a:pt x="665" y="257"/>
                  <a:pt x="702" y="291"/>
                </a:cubicBezTo>
                <a:cubicBezTo>
                  <a:pt x="739" y="325"/>
                  <a:pt x="758" y="367"/>
                  <a:pt x="758" y="418"/>
                </a:cubicBezTo>
                <a:cubicBezTo>
                  <a:pt x="758" y="443"/>
                  <a:pt x="753" y="467"/>
                  <a:pt x="743" y="489"/>
                </a:cubicBezTo>
                <a:cubicBezTo>
                  <a:pt x="732" y="512"/>
                  <a:pt x="721" y="529"/>
                  <a:pt x="707" y="541"/>
                </a:cubicBezTo>
                <a:cubicBezTo>
                  <a:pt x="694" y="554"/>
                  <a:pt x="667" y="575"/>
                  <a:pt x="624" y="606"/>
                </a:cubicBezTo>
                <a:cubicBezTo>
                  <a:pt x="612" y="615"/>
                  <a:pt x="605" y="624"/>
                  <a:pt x="601" y="632"/>
                </a:cubicBezTo>
                <a:cubicBezTo>
                  <a:pt x="598" y="640"/>
                  <a:pt x="596" y="658"/>
                  <a:pt x="596" y="685"/>
                </a:cubicBezTo>
                <a:close/>
                <a:moveTo>
                  <a:pt x="614" y="749"/>
                </a:moveTo>
                <a:lnTo>
                  <a:pt x="614" y="861"/>
                </a:lnTo>
                <a:lnTo>
                  <a:pt x="509" y="861"/>
                </a:lnTo>
                <a:lnTo>
                  <a:pt x="509" y="749"/>
                </a:lnTo>
                <a:lnTo>
                  <a:pt x="614" y="749"/>
                </a:lnTo>
                <a:close/>
              </a:path>
            </a:pathLst>
          </a:custGeom>
          <a:noFill/>
          <a:ln w="635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92" name="TextBox 91">
            <a:extLst>
              <a:ext uri="{FF2B5EF4-FFF2-40B4-BE49-F238E27FC236}">
                <a16:creationId xmlns:a16="http://schemas.microsoft.com/office/drawing/2014/main" id="{7395C195-32B9-AE4A-8F4D-5BFDA9C89B44}"/>
              </a:ext>
            </a:extLst>
          </p:cNvPr>
          <p:cNvSpPr txBox="1"/>
          <p:nvPr/>
        </p:nvSpPr>
        <p:spPr>
          <a:xfrm>
            <a:off x="5839481" y="1550730"/>
            <a:ext cx="449776" cy="123111"/>
          </a:xfrm>
          <a:prstGeom prst="rect">
            <a:avLst/>
          </a:prstGeom>
          <a:noFill/>
        </p:spPr>
        <p:txBody>
          <a:bodyPr wrap="square" lIns="0" tIns="0" rIns="0" bIns="0" rtlCol="0">
            <a:spAutoFit/>
          </a:bodyPr>
          <a:lstStyle/>
          <a:p>
            <a:pPr algn="ctr"/>
            <a:r>
              <a:rPr lang="en-US" altLang="ko-KR" sz="800">
                <a:latin typeface="+mn-ea"/>
              </a:rPr>
              <a:t>infor</a:t>
            </a:r>
          </a:p>
        </p:txBody>
      </p:sp>
      <p:sp>
        <p:nvSpPr>
          <p:cNvPr id="93" name="TextBox 92">
            <a:extLst>
              <a:ext uri="{FF2B5EF4-FFF2-40B4-BE49-F238E27FC236}">
                <a16:creationId xmlns:a16="http://schemas.microsoft.com/office/drawing/2014/main" id="{508FCBC9-1C5F-7AC5-45DC-FF77BCCDC0E8}"/>
              </a:ext>
            </a:extLst>
          </p:cNvPr>
          <p:cNvSpPr txBox="1"/>
          <p:nvPr/>
        </p:nvSpPr>
        <p:spPr>
          <a:xfrm>
            <a:off x="6557938" y="1550730"/>
            <a:ext cx="449776" cy="123111"/>
          </a:xfrm>
          <a:prstGeom prst="rect">
            <a:avLst/>
          </a:prstGeom>
          <a:noFill/>
        </p:spPr>
        <p:txBody>
          <a:bodyPr wrap="square" lIns="0" tIns="0" rIns="0" bIns="0" rtlCol="0">
            <a:spAutoFit/>
          </a:bodyPr>
          <a:lstStyle/>
          <a:p>
            <a:pPr algn="ctr"/>
            <a:r>
              <a:rPr lang="en-US" altLang="ko-KR" sz="800">
                <a:latin typeface="+mn-ea"/>
              </a:rPr>
              <a:t>alert</a:t>
            </a:r>
          </a:p>
        </p:txBody>
      </p:sp>
      <p:sp>
        <p:nvSpPr>
          <p:cNvPr id="96" name="TextBox 95">
            <a:extLst>
              <a:ext uri="{FF2B5EF4-FFF2-40B4-BE49-F238E27FC236}">
                <a16:creationId xmlns:a16="http://schemas.microsoft.com/office/drawing/2014/main" id="{C3664CD7-38FD-9C55-82AA-ACAC0BEB609B}"/>
              </a:ext>
            </a:extLst>
          </p:cNvPr>
          <p:cNvSpPr txBox="1"/>
          <p:nvPr/>
        </p:nvSpPr>
        <p:spPr>
          <a:xfrm>
            <a:off x="7304387" y="1550730"/>
            <a:ext cx="449776" cy="123111"/>
          </a:xfrm>
          <a:prstGeom prst="rect">
            <a:avLst/>
          </a:prstGeom>
          <a:noFill/>
        </p:spPr>
        <p:txBody>
          <a:bodyPr wrap="square" lIns="0" tIns="0" rIns="0" bIns="0" rtlCol="0">
            <a:spAutoFit/>
          </a:bodyPr>
          <a:lstStyle/>
          <a:p>
            <a:pPr algn="ctr"/>
            <a:r>
              <a:rPr lang="en-US" altLang="ko-KR" sz="800">
                <a:latin typeface="+mn-ea"/>
              </a:rPr>
              <a:t>error</a:t>
            </a:r>
          </a:p>
        </p:txBody>
      </p:sp>
      <p:sp>
        <p:nvSpPr>
          <p:cNvPr id="97" name="TextBox 96">
            <a:extLst>
              <a:ext uri="{FF2B5EF4-FFF2-40B4-BE49-F238E27FC236}">
                <a16:creationId xmlns:a16="http://schemas.microsoft.com/office/drawing/2014/main" id="{C0A3B8D0-C6CE-168C-9D5E-D24CAA64CC51}"/>
              </a:ext>
            </a:extLst>
          </p:cNvPr>
          <p:cNvSpPr txBox="1"/>
          <p:nvPr/>
        </p:nvSpPr>
        <p:spPr>
          <a:xfrm>
            <a:off x="8088158" y="1550730"/>
            <a:ext cx="449776" cy="123111"/>
          </a:xfrm>
          <a:prstGeom prst="rect">
            <a:avLst/>
          </a:prstGeom>
          <a:noFill/>
        </p:spPr>
        <p:txBody>
          <a:bodyPr wrap="square" lIns="0" tIns="0" rIns="0" bIns="0" rtlCol="0">
            <a:spAutoFit/>
          </a:bodyPr>
          <a:lstStyle/>
          <a:p>
            <a:pPr algn="ctr"/>
            <a:r>
              <a:rPr lang="en-US" altLang="ko-KR" sz="800">
                <a:latin typeface="+mn-ea"/>
              </a:rPr>
              <a:t>question</a:t>
            </a:r>
          </a:p>
        </p:txBody>
      </p:sp>
      <p:sp>
        <p:nvSpPr>
          <p:cNvPr id="107" name="TextBox 106">
            <a:extLst>
              <a:ext uri="{FF2B5EF4-FFF2-40B4-BE49-F238E27FC236}">
                <a16:creationId xmlns:a16="http://schemas.microsoft.com/office/drawing/2014/main" id="{49D3D5D5-5179-10A8-B7CD-CE38EFF730CC}"/>
              </a:ext>
            </a:extLst>
          </p:cNvPr>
          <p:cNvSpPr txBox="1"/>
          <p:nvPr/>
        </p:nvSpPr>
        <p:spPr>
          <a:xfrm>
            <a:off x="5482220" y="2438887"/>
            <a:ext cx="1742643" cy="215444"/>
          </a:xfrm>
          <a:prstGeom prst="rect">
            <a:avLst/>
          </a:prstGeom>
          <a:noFill/>
        </p:spPr>
        <p:txBody>
          <a:bodyPr wrap="square" rtlCol="0">
            <a:spAutoFit/>
          </a:bodyPr>
          <a:lstStyle/>
          <a:p>
            <a:r>
              <a:rPr lang="ko-KR" altLang="en-US" sz="800" b="1">
                <a:latin typeface="+mn-ea"/>
              </a:rPr>
              <a:t>▶</a:t>
            </a:r>
            <a:r>
              <a:rPr lang="en-US" altLang="ko-KR" sz="800" b="1">
                <a:latin typeface="+mn-ea"/>
              </a:rPr>
              <a:t> No</a:t>
            </a:r>
            <a:r>
              <a:rPr lang="ko-KR" altLang="en-US" sz="800" b="1">
                <a:latin typeface="+mn-ea"/>
              </a:rPr>
              <a:t> </a:t>
            </a:r>
            <a:r>
              <a:rPr lang="en-US" altLang="ko-KR" sz="800" b="1">
                <a:latin typeface="+mn-ea"/>
              </a:rPr>
              <a:t>data</a:t>
            </a:r>
          </a:p>
        </p:txBody>
      </p:sp>
      <p:grpSp>
        <p:nvGrpSpPr>
          <p:cNvPr id="109" name="Notification Box" descr="&lt;SmartSettings&gt;&lt;SmartOptions&gt;&lt;Code&gt;H4sIAAAAAAAEAO29B2AcSZYlJi9tynt/SvVK1+B0oQiAYBMk2JBAEOzBiM3mkuwdaUcjKasqgcplVmVdZhZAzO2dvPfee++999577733ujudTif33/8/XGZkAWz2zkrayZ4hgKrIHz9+fB8/ItZNsbxIvyimddVU5+34y/PzYpqPz5ZtXler8cvqKq9fVsWyPfyNE2n7+rpp80Xnz/FJVZb5tC2qZTP+PF/mdTHtNnm1XrbFwsJ+ndeX1FXTbfYmf9ftbPzdYjmrrprxs6peuBe+uy7PGWnG8otq+na9Gr9eZHV7+q7Nlw0hI52dZ9P8671F41q2dVV+zU7Hp5f5ssXLv3GyzBZ5s6IP07D1b5z84t84SelZrSdlMU2nZdY00ubLFRM0fRT8+SRrcnlDX+SX6+Iya/P07FU2K6on67atlmkxrZZny/PK/+yzdLkuy8NbvPndrF7SiL/ey6d1XdVf79WfWOcNBhp9u/8+k/jb2XJW5vV362y1ymsG471+Ms+nb/PZyTxbXuQz/4UoYJmH6jKv62KWp5OqKtOzZdFunfnTAF5Mm84Ho/TseLVKCYs7DqA3TXgmNH9jhtd/Gy8GyOARxtt6UbUFCWeG5k+qd6/n2Spv0mX0UxpWfpVG39iiPsavc0hrPpOPpF8P4wjWeIrzdCva3/is6fTVATYAEM/du+nxbJZ+dEZz9lE6VXmLt32veSUCRHhj6yyE8fuHQO54HOo/Z8+zSV4yAvLbZ725H9Mw+LstHsujj4ZgWSDjL7L6olgqsi+z2Ywmeqv79fh5ft6Oem+N31SryKevios5td4ZHIg39s/rar1iEPJbfEzdF7Y2jYtbDI/L/9obV/CxHVfwqY6r9/mTihBbpJ+k9zeh1deCDlA4RJo8artx7jrAxspBGG5cOKbo8bNAHPHZGIDevx/l1PQTGcSt5GHs/7Ghy6jOHyaVNt9IrT7Ir08whfW1evvZJFvE2g0TjRtvJFkX3NcnGEP6Gj39bBIrbt+H6WXabyRZBOjXp5oB9vX6+yZoF++4ztt1vUzbep1HUPsl/Y/y0riK/jNgiBX6eUYv3Qze+/OXbPKeLqtilj4tmlXV5FvDThFci1tTK/1dxW27hcdyW5Bji2Jk6LeG0vdy8QT0wcMeYKzDkJLq4DIFz0IUOl7LVjX5afLn0iZfzvJ6JH7PcX3RpPkwyQPHuw6EUeCkWRM06gwLU+a/ppOS/sJf6EMzUnHzXHXFkMme3t5sdvH5TOSvY0Ujjim//H59QbCGOuyboPfsc9jKbeq2q8rfs9MhS7Gpy4gSfM9ePU3bf5HV9CswODGkH68QpH4QE8G9ra9vrf2+4SArRDgaYJlnACE8HxZwmWdDB3g2GUeeuEF7ZB4K4b7I3tIsrWszVQXktyGb0rRVTcYwO6eUSNrMqysi8915gYiA/kRXm2GHhNQ53+olrE6ol/EXTfWmLl63pDXHC/y+zod8BjwRgznwceSj82KZleXt+YvCFRpuOX5FAyD1f1ItvmSd3eGUGL4bLa/51f1m7Ea+XC96Eueada0BKbpR+JHqoc6nrCg6nxkxDjBzf9wlBnncrBcUXF4fhR+/LharkjAkccqmlA1s0rZSvkir8zRLP/JHkBJ/fjTuAL7bh2xIILm0uEw/Ss/EBGeT0nOSOmSxWSpN68QtvGnFoNOCSAlay1+3eOFKCP1e7+SYhvd64xfpJEVeCl8bmC7zFVJXRVYWP8CcsQp83ORE6zo//yyYLUvrj+4eEVGaNltS9vO8pnC9nZOiWOVTzPys34UwgDfRFq3IZONRrzOui307Yn+NZurwROS3nRfNWCaf/o2qQxDlGY3M9bXl+uoKdc8hVPQl09jV7Deid5G3/Q8H1JA6+SGLep5bjxW97zos576Jd4Wnz3P61q3U3Hux5ed5SyqDbAx+gr/Y55iRiJfZNVkgykfhU9/aEcHffRiTsZUM9SqeD5wkmP3bGvgbvIdgosc/WTQFaTv4b7e3oMMd4FGGuq3jbB7rVnYZ7oeJ4+Z0Eh6LZsj7P0wkN6Vw8FgUe7L2w8TyhpRJT5jNQ+L2ND/P1mWbXmblOpKtwPOeTBZx15ofvvg1V0U7nadbPK6v755PyVuMj/zR5hfxDIj/7dlhA+OZZ1iCb9fNs4GEU/cZEsFvtpcNUvTNdjSp8+ztDe3ic69q6xuZ/m9gIB86/7dksx9Nv28Q/v8y+bft58Nm/5Ys9v+ByTd29kfz/7PRywczwC0Z7TbzPxO36BYT3c7r6ooDcUr5rxeU+j99N81XGMjWR18tm/VqVdWUYepHLuyajAcX1vB87STZUJA7tCCEJ+IKnVC6rO6tyrxvcPjRS0q/USKCQ8CLgpZH/KSFC9qRqThHEMmZA2qdteR8riiNSVTFy33Qq6xuOVf1odFlsNzTTydEsxjvQ7/+d3B0HSyECZFVNfOIDx6F8z559rDP8ZvrFXc8KF08bLSCePECMVIRHoSTak1TQyB28QWvC+DLr9qibMaUFHiRLYJcDJr2k4rv794zLtxVk17g97M2X2BRwMPtc/v5BgkDRTwA8bVN/7khYIjOhv/c8D4eyADlDtq0oAHtHtKPx595oxSi08effHJDvIjnFv3hYVoK9VK/s+8V37+FSsXD+bNpttQc+2sF1d5OKeO5kXbmueWY8FiOf09mf1bnOc3D4hYUNs97YIWnlyAyKsCK2BjSwxKDgJMzXUOiMvS8J054ugl0RuWWM+g/fVY4v6Uj4D8DFnDoGcxsbSCuRnQ/LPpG1hv+v0ni7iLIIIE5Zvphkbe3NPP/TeJG1osG6WvCkh8WiWNrWf+fofItm96y2eBCdOx5D1KDBTqkec95HV7yZmC3JPAtyHBDkxu+vhUBb0G4weE6V+amMW/A9GvHYXjI0UUm+uTLL2xkmOaxlPbAMOFVP68uLvJask9bHz3LipIiSlqsL+xycPqLd35JZ523IVpMEXrylDfjj0bU7whrdfBytu6wBokHJ3jiwR+eD1wsfJXbZUIvDvwib5rsIo+uW3/dSE6HELaIkLnviw0HAgOzNMiAAdwhHuw6XbdbpeU3Y87ON4d9F/TQACJezfuNIb6+/Q2MIAQ8hH/PbXg/7AeX2r+BAfRgD40hZpdvNwzvT/2VfvyS/wc8FqjCnzgAAA==&lt;/Code&gt;&lt;CodeSignature&gt;qKo2vMZusdL0jk58LXpmjaZWccRB3NvXPqAPmtJrrpsvxSBE2Iz7ujHLp+ED86qq/9ijZs2rihfbq1/3MmGf9dmzZBZ1TOT9rW/1agrQ+9p5ce7SjcP8D14UxmPIx9nFWPnnMd3klwn94nEH2LTGk4Ev4XGd6pNnMjpxEcdV4D1yIwLe1SECQTzHOftrWNA9oFeec4FrS03y5LmjCPSw3dUf70Sa7zB9+S6noebuNugquLzYDfmGquxpdTUNOaF+DqsFyMp+hQ7CvZ0tmuvKOvYQ9MzK4/0YM3Eri3p87kwV5FmJp7u6NKRQjj5kSOhflRCVZXHTXY+7UjCLKSI2pQ==&lt;/CodeSignature&gt;&lt;/SmartOptions&gt;&lt;SmartResize enabled=&quot;True&quot; minWidth=&quot;55&quot; minHeight=&quot;25&quot; /&gt;&lt;/SmartSettings&gt;">
            <a:extLst>
              <a:ext uri="{FF2B5EF4-FFF2-40B4-BE49-F238E27FC236}">
                <a16:creationId xmlns:a16="http://schemas.microsoft.com/office/drawing/2014/main" id="{4F857765-C4A2-8D0A-D3AE-30AB9E94CB7E}"/>
              </a:ext>
            </a:extLst>
          </p:cNvPr>
          <p:cNvGrpSpPr/>
          <p:nvPr>
            <p:custDataLst>
              <p:tags r:id="rId1"/>
            </p:custDataLst>
          </p:nvPr>
        </p:nvGrpSpPr>
        <p:grpSpPr>
          <a:xfrm>
            <a:off x="5657898" y="2825210"/>
            <a:ext cx="3423424" cy="470173"/>
            <a:chOff x="1652587" y="2331792"/>
            <a:chExt cx="3423424" cy="470173"/>
          </a:xfrm>
        </p:grpSpPr>
        <p:sp>
          <p:nvSpPr>
            <p:cNvPr id="110" name="Box">
              <a:extLst>
                <a:ext uri="{FF2B5EF4-FFF2-40B4-BE49-F238E27FC236}">
                  <a16:creationId xmlns:a16="http://schemas.microsoft.com/office/drawing/2014/main" id="{1847C9C9-1C14-4B73-4300-105492D588CF}"/>
                </a:ext>
              </a:extLst>
            </p:cNvPr>
            <p:cNvSpPr/>
            <p:nvPr/>
          </p:nvSpPr>
          <p:spPr>
            <a:xfrm>
              <a:off x="1652587" y="2331792"/>
              <a:ext cx="3423424" cy="470173"/>
            </a:xfrm>
            <a:prstGeom prst="roundRect">
              <a:avLst>
                <a:gd name="adj" fmla="val 0"/>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30352"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spcAft>
                  <a:spcPts val="300"/>
                </a:spcAft>
              </a:pPr>
              <a:r>
                <a:rPr lang="ko-KR" altLang="en-US" sz="900" b="1">
                  <a:solidFill>
                    <a:srgbClr val="5F5F5F"/>
                  </a:solidFill>
                  <a:latin typeface="Segoe UI" panose="020B0502040204020203" pitchFamily="34" charset="0"/>
                  <a:cs typeface="Segoe UI" panose="020B0502040204020203" pitchFamily="34" charset="0"/>
                </a:rPr>
                <a:t>조회된 내용이 없습니다</a:t>
              </a:r>
              <a:r>
                <a:rPr lang="en-US" altLang="ko-KR" sz="900" b="1">
                  <a:solidFill>
                    <a:srgbClr val="5F5F5F"/>
                  </a:solidFill>
                  <a:latin typeface="Segoe UI" panose="020B0502040204020203" pitchFamily="34" charset="0"/>
                  <a:cs typeface="Segoe UI" panose="020B0502040204020203" pitchFamily="34" charset="0"/>
                </a:rPr>
                <a:t>.</a:t>
              </a:r>
              <a:endParaRPr lang="en-US" sz="900" b="1" dirty="0">
                <a:solidFill>
                  <a:srgbClr val="5F5F5F"/>
                </a:solidFill>
                <a:latin typeface="Segoe UI" panose="020B0502040204020203" pitchFamily="34" charset="0"/>
                <a:cs typeface="Segoe UI" panose="020B0502040204020203" pitchFamily="34" charset="0"/>
              </a:endParaRPr>
            </a:p>
            <a:p>
              <a:pPr>
                <a:spcAft>
                  <a:spcPts val="300"/>
                </a:spcAft>
              </a:pPr>
              <a:r>
                <a:rPr lang="ko-KR" altLang="en-US" sz="900">
                  <a:solidFill>
                    <a:srgbClr val="5F5F5F"/>
                  </a:solidFill>
                  <a:latin typeface="Segoe UI" panose="020B0502040204020203" pitchFamily="34" charset="0"/>
                  <a:cs typeface="Segoe UI" panose="020B0502040204020203" pitchFamily="34" charset="0"/>
                </a:rPr>
                <a:t>선택 또는 입력하신 내용과 일치하는 결과가 없습니다</a:t>
              </a:r>
              <a:r>
                <a:rPr lang="en-US" altLang="ko-KR" sz="900">
                  <a:solidFill>
                    <a:srgbClr val="5F5F5F"/>
                  </a:solidFill>
                  <a:latin typeface="Segoe UI" panose="020B0502040204020203" pitchFamily="34" charset="0"/>
                  <a:cs typeface="Segoe UI" panose="020B0502040204020203" pitchFamily="34" charset="0"/>
                </a:rPr>
                <a:t>.</a:t>
              </a:r>
              <a:endParaRPr lang="en-US" sz="900" dirty="0">
                <a:solidFill>
                  <a:srgbClr val="5F5F5F"/>
                </a:solidFill>
                <a:latin typeface="Segoe UI" panose="020B0502040204020203" pitchFamily="34" charset="0"/>
                <a:cs typeface="Segoe UI" panose="020B0502040204020203" pitchFamily="34" charset="0"/>
              </a:endParaRPr>
            </a:p>
          </p:txBody>
        </p:sp>
        <p:grpSp>
          <p:nvGrpSpPr>
            <p:cNvPr id="111" name="Icons">
              <a:extLst>
                <a:ext uri="{FF2B5EF4-FFF2-40B4-BE49-F238E27FC236}">
                  <a16:creationId xmlns:a16="http://schemas.microsoft.com/office/drawing/2014/main" id="{E15B76A2-96E9-43F6-2818-09B1419465AA}"/>
                </a:ext>
              </a:extLst>
            </p:cNvPr>
            <p:cNvGrpSpPr/>
            <p:nvPr/>
          </p:nvGrpSpPr>
          <p:grpSpPr>
            <a:xfrm>
              <a:off x="1752599" y="2419085"/>
              <a:ext cx="340520" cy="295590"/>
              <a:chOff x="773534" y="1669713"/>
              <a:chExt cx="457200" cy="396875"/>
            </a:xfrm>
          </p:grpSpPr>
          <p:sp>
            <p:nvSpPr>
              <p:cNvPr id="112" name="Info Icon">
                <a:extLst>
                  <a:ext uri="{FF2B5EF4-FFF2-40B4-BE49-F238E27FC236}">
                    <a16:creationId xmlns:a16="http://schemas.microsoft.com/office/drawing/2014/main" id="{1915494A-1F15-815E-923D-9748C375D73E}"/>
                  </a:ext>
                </a:extLst>
              </p:cNvPr>
              <p:cNvSpPr>
                <a:spLocks noChangeAspect="1" noEditPoints="1"/>
              </p:cNvSpPr>
              <p:nvPr/>
            </p:nvSpPr>
            <p:spPr bwMode="auto">
              <a:xfrm>
                <a:off x="803697" y="1670507"/>
                <a:ext cx="396875" cy="395287"/>
              </a:xfrm>
              <a:custGeom>
                <a:avLst/>
                <a:gdLst>
                  <a:gd name="T0" fmla="*/ 550 w 1101"/>
                  <a:gd name="T1" fmla="*/ 231 h 1101"/>
                  <a:gd name="T2" fmla="*/ 480 w 1101"/>
                  <a:gd name="T3" fmla="*/ 301 h 1101"/>
                  <a:gd name="T4" fmla="*/ 550 w 1101"/>
                  <a:gd name="T5" fmla="*/ 372 h 1101"/>
                  <a:gd name="T6" fmla="*/ 621 w 1101"/>
                  <a:gd name="T7" fmla="*/ 301 h 1101"/>
                  <a:gd name="T8" fmla="*/ 550 w 1101"/>
                  <a:gd name="T9" fmla="*/ 231 h 1101"/>
                  <a:gd name="T10" fmla="*/ 494 w 1101"/>
                  <a:gd name="T11" fmla="*/ 455 h 1101"/>
                  <a:gd name="T12" fmla="*/ 494 w 1101"/>
                  <a:gd name="T13" fmla="*/ 851 h 1101"/>
                  <a:gd name="T14" fmla="*/ 607 w 1101"/>
                  <a:gd name="T15" fmla="*/ 851 h 1101"/>
                  <a:gd name="T16" fmla="*/ 607 w 1101"/>
                  <a:gd name="T17" fmla="*/ 455 h 1101"/>
                  <a:gd name="T18" fmla="*/ 494 w 1101"/>
                  <a:gd name="T19" fmla="*/ 455 h 1101"/>
                  <a:gd name="T20" fmla="*/ 1101 w 1101"/>
                  <a:gd name="T21" fmla="*/ 551 h 1101"/>
                  <a:gd name="T22" fmla="*/ 550 w 1101"/>
                  <a:gd name="T23" fmla="*/ 1101 h 1101"/>
                  <a:gd name="T24" fmla="*/ 0 w 1101"/>
                  <a:gd name="T25" fmla="*/ 551 h 1101"/>
                  <a:gd name="T26" fmla="*/ 550 w 1101"/>
                  <a:gd name="T27" fmla="*/ 0 h 1101"/>
                  <a:gd name="T28" fmla="*/ 1101 w 1101"/>
                  <a:gd name="T29" fmla="*/ 551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01" h="1101">
                    <a:moveTo>
                      <a:pt x="550" y="231"/>
                    </a:moveTo>
                    <a:cubicBezTo>
                      <a:pt x="511" y="231"/>
                      <a:pt x="480" y="262"/>
                      <a:pt x="480" y="301"/>
                    </a:cubicBezTo>
                    <a:cubicBezTo>
                      <a:pt x="480" y="340"/>
                      <a:pt x="511" y="372"/>
                      <a:pt x="550" y="372"/>
                    </a:cubicBezTo>
                    <a:cubicBezTo>
                      <a:pt x="589" y="372"/>
                      <a:pt x="621" y="340"/>
                      <a:pt x="621" y="301"/>
                    </a:cubicBezTo>
                    <a:cubicBezTo>
                      <a:pt x="621" y="262"/>
                      <a:pt x="589" y="231"/>
                      <a:pt x="550" y="231"/>
                    </a:cubicBezTo>
                    <a:close/>
                    <a:moveTo>
                      <a:pt x="494" y="455"/>
                    </a:moveTo>
                    <a:lnTo>
                      <a:pt x="494" y="851"/>
                    </a:lnTo>
                    <a:lnTo>
                      <a:pt x="607" y="851"/>
                    </a:lnTo>
                    <a:lnTo>
                      <a:pt x="607" y="455"/>
                    </a:lnTo>
                    <a:lnTo>
                      <a:pt x="494" y="455"/>
                    </a:lnTo>
                    <a:close/>
                    <a:moveTo>
                      <a:pt x="1101" y="551"/>
                    </a:moveTo>
                    <a:cubicBezTo>
                      <a:pt x="1101" y="855"/>
                      <a:pt x="854" y="1101"/>
                      <a:pt x="550" y="1101"/>
                    </a:cubicBezTo>
                    <a:cubicBezTo>
                      <a:pt x="247" y="1101"/>
                      <a:pt x="0" y="855"/>
                      <a:pt x="0" y="551"/>
                    </a:cubicBezTo>
                    <a:cubicBezTo>
                      <a:pt x="0" y="247"/>
                      <a:pt x="247" y="0"/>
                      <a:pt x="550" y="0"/>
                    </a:cubicBezTo>
                    <a:cubicBezTo>
                      <a:pt x="854" y="0"/>
                      <a:pt x="1101" y="247"/>
                      <a:pt x="1101" y="551"/>
                    </a:cubicBezTo>
                    <a:close/>
                  </a:path>
                </a:pathLst>
              </a:custGeom>
              <a:noFill/>
              <a:ln w="6350" cap="flat">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3" name="Warning Icon" hidden="1">
                <a:extLst>
                  <a:ext uri="{FF2B5EF4-FFF2-40B4-BE49-F238E27FC236}">
                    <a16:creationId xmlns:a16="http://schemas.microsoft.com/office/drawing/2014/main" id="{4C688C45-373B-361B-1782-A152D098D922}"/>
                  </a:ext>
                </a:extLst>
              </p:cNvPr>
              <p:cNvSpPr>
                <a:spLocks noChangeAspect="1" noEditPoints="1"/>
              </p:cNvSpPr>
              <p:nvPr/>
            </p:nvSpPr>
            <p:spPr bwMode="auto">
              <a:xfrm>
                <a:off x="773534" y="1670507"/>
                <a:ext cx="457200" cy="395287"/>
              </a:xfrm>
              <a:custGeom>
                <a:avLst/>
                <a:gdLst>
                  <a:gd name="T0" fmla="*/ 1270 w 1270"/>
                  <a:gd name="T1" fmla="*/ 1101 h 1101"/>
                  <a:gd name="T2" fmla="*/ 0 w 1270"/>
                  <a:gd name="T3" fmla="*/ 1101 h 1101"/>
                  <a:gd name="T4" fmla="*/ 635 w 1270"/>
                  <a:gd name="T5" fmla="*/ 0 h 1101"/>
                  <a:gd name="T6" fmla="*/ 1270 w 1270"/>
                  <a:gd name="T7" fmla="*/ 1101 h 1101"/>
                  <a:gd name="T8" fmla="*/ 579 w 1270"/>
                  <a:gd name="T9" fmla="*/ 320 h 1101"/>
                  <a:gd name="T10" fmla="*/ 579 w 1270"/>
                  <a:gd name="T11" fmla="*/ 716 h 1101"/>
                  <a:gd name="T12" fmla="*/ 691 w 1270"/>
                  <a:gd name="T13" fmla="*/ 716 h 1101"/>
                  <a:gd name="T14" fmla="*/ 691 w 1270"/>
                  <a:gd name="T15" fmla="*/ 320 h 1101"/>
                  <a:gd name="T16" fmla="*/ 579 w 1270"/>
                  <a:gd name="T17" fmla="*/ 320 h 1101"/>
                  <a:gd name="T18" fmla="*/ 635 w 1270"/>
                  <a:gd name="T19" fmla="*/ 799 h 1101"/>
                  <a:gd name="T20" fmla="*/ 564 w 1270"/>
                  <a:gd name="T21" fmla="*/ 870 h 1101"/>
                  <a:gd name="T22" fmla="*/ 635 w 1270"/>
                  <a:gd name="T23" fmla="*/ 940 h 1101"/>
                  <a:gd name="T24" fmla="*/ 706 w 1270"/>
                  <a:gd name="T25" fmla="*/ 870 h 1101"/>
                  <a:gd name="T26" fmla="*/ 635 w 1270"/>
                  <a:gd name="T27" fmla="*/ 799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70" h="1101">
                    <a:moveTo>
                      <a:pt x="1270" y="1101"/>
                    </a:moveTo>
                    <a:lnTo>
                      <a:pt x="0" y="1101"/>
                    </a:lnTo>
                    <a:lnTo>
                      <a:pt x="635" y="0"/>
                    </a:lnTo>
                    <a:lnTo>
                      <a:pt x="1270" y="1101"/>
                    </a:lnTo>
                    <a:close/>
                    <a:moveTo>
                      <a:pt x="579" y="320"/>
                    </a:moveTo>
                    <a:lnTo>
                      <a:pt x="579" y="716"/>
                    </a:lnTo>
                    <a:lnTo>
                      <a:pt x="691" y="716"/>
                    </a:lnTo>
                    <a:lnTo>
                      <a:pt x="691" y="320"/>
                    </a:lnTo>
                    <a:lnTo>
                      <a:pt x="579" y="320"/>
                    </a:lnTo>
                    <a:close/>
                    <a:moveTo>
                      <a:pt x="635" y="799"/>
                    </a:moveTo>
                    <a:cubicBezTo>
                      <a:pt x="596" y="799"/>
                      <a:pt x="564" y="831"/>
                      <a:pt x="564" y="870"/>
                    </a:cubicBezTo>
                    <a:cubicBezTo>
                      <a:pt x="564" y="909"/>
                      <a:pt x="596" y="940"/>
                      <a:pt x="635" y="940"/>
                    </a:cubicBezTo>
                    <a:cubicBezTo>
                      <a:pt x="674" y="940"/>
                      <a:pt x="706" y="909"/>
                      <a:pt x="706" y="870"/>
                    </a:cubicBezTo>
                    <a:cubicBezTo>
                      <a:pt x="706" y="831"/>
                      <a:pt x="674" y="799"/>
                      <a:pt x="635" y="799"/>
                    </a:cubicBezTo>
                    <a:close/>
                  </a:path>
                </a:pathLst>
              </a:custGeom>
              <a:noFill/>
              <a:ln w="635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4" name="Error Icon" hidden="1">
                <a:extLst>
                  <a:ext uri="{FF2B5EF4-FFF2-40B4-BE49-F238E27FC236}">
                    <a16:creationId xmlns:a16="http://schemas.microsoft.com/office/drawing/2014/main" id="{7C37211E-E301-3039-C710-7016EF2B8F92}"/>
                  </a:ext>
                </a:extLst>
              </p:cNvPr>
              <p:cNvSpPr>
                <a:spLocks noChangeAspect="1" noEditPoints="1"/>
              </p:cNvSpPr>
              <p:nvPr/>
            </p:nvSpPr>
            <p:spPr bwMode="auto">
              <a:xfrm>
                <a:off x="802903" y="1670507"/>
                <a:ext cx="398463" cy="395287"/>
              </a:xfrm>
              <a:custGeom>
                <a:avLst/>
                <a:gdLst>
                  <a:gd name="T0" fmla="*/ 1101 w 1101"/>
                  <a:gd name="T1" fmla="*/ 778 h 1100"/>
                  <a:gd name="T2" fmla="*/ 778 w 1101"/>
                  <a:gd name="T3" fmla="*/ 1100 h 1100"/>
                  <a:gd name="T4" fmla="*/ 322 w 1101"/>
                  <a:gd name="T5" fmla="*/ 1100 h 1100"/>
                  <a:gd name="T6" fmla="*/ 0 w 1101"/>
                  <a:gd name="T7" fmla="*/ 778 h 1100"/>
                  <a:gd name="T8" fmla="*/ 0 w 1101"/>
                  <a:gd name="T9" fmla="*/ 322 h 1100"/>
                  <a:gd name="T10" fmla="*/ 322 w 1101"/>
                  <a:gd name="T11" fmla="*/ 0 h 1100"/>
                  <a:gd name="T12" fmla="*/ 778 w 1101"/>
                  <a:gd name="T13" fmla="*/ 0 h 1100"/>
                  <a:gd name="T14" fmla="*/ 1101 w 1101"/>
                  <a:gd name="T15" fmla="*/ 322 h 1100"/>
                  <a:gd name="T16" fmla="*/ 1101 w 1101"/>
                  <a:gd name="T17" fmla="*/ 778 h 1100"/>
                  <a:gd name="T18" fmla="*/ 380 w 1101"/>
                  <a:gd name="T19" fmla="*/ 300 h 1100"/>
                  <a:gd name="T20" fmla="*/ 301 w 1101"/>
                  <a:gd name="T21" fmla="*/ 380 h 1100"/>
                  <a:gd name="T22" fmla="*/ 470 w 1101"/>
                  <a:gd name="T23" fmla="*/ 550 h 1100"/>
                  <a:gd name="T24" fmla="*/ 301 w 1101"/>
                  <a:gd name="T25" fmla="*/ 719 h 1100"/>
                  <a:gd name="T26" fmla="*/ 380 w 1101"/>
                  <a:gd name="T27" fmla="*/ 799 h 1100"/>
                  <a:gd name="T28" fmla="*/ 550 w 1101"/>
                  <a:gd name="T29" fmla="*/ 629 h 1100"/>
                  <a:gd name="T30" fmla="*/ 720 w 1101"/>
                  <a:gd name="T31" fmla="*/ 799 h 1100"/>
                  <a:gd name="T32" fmla="*/ 800 w 1101"/>
                  <a:gd name="T33" fmla="*/ 719 h 1100"/>
                  <a:gd name="T34" fmla="*/ 630 w 1101"/>
                  <a:gd name="T35" fmla="*/ 550 h 1100"/>
                  <a:gd name="T36" fmla="*/ 800 w 1101"/>
                  <a:gd name="T37" fmla="*/ 380 h 1100"/>
                  <a:gd name="T38" fmla="*/ 720 w 1101"/>
                  <a:gd name="T39" fmla="*/ 300 h 1100"/>
                  <a:gd name="T40" fmla="*/ 550 w 1101"/>
                  <a:gd name="T41" fmla="*/ 470 h 1100"/>
                  <a:gd name="T42" fmla="*/ 380 w 1101"/>
                  <a:gd name="T43" fmla="*/ 300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01" h="1100">
                    <a:moveTo>
                      <a:pt x="1101" y="778"/>
                    </a:moveTo>
                    <a:lnTo>
                      <a:pt x="778" y="1100"/>
                    </a:lnTo>
                    <a:lnTo>
                      <a:pt x="322" y="1100"/>
                    </a:lnTo>
                    <a:lnTo>
                      <a:pt x="0" y="778"/>
                    </a:lnTo>
                    <a:lnTo>
                      <a:pt x="0" y="322"/>
                    </a:lnTo>
                    <a:lnTo>
                      <a:pt x="322" y="0"/>
                    </a:lnTo>
                    <a:lnTo>
                      <a:pt x="778" y="0"/>
                    </a:lnTo>
                    <a:lnTo>
                      <a:pt x="1101" y="322"/>
                    </a:lnTo>
                    <a:lnTo>
                      <a:pt x="1101" y="778"/>
                    </a:lnTo>
                    <a:close/>
                    <a:moveTo>
                      <a:pt x="380" y="300"/>
                    </a:moveTo>
                    <a:lnTo>
                      <a:pt x="301" y="380"/>
                    </a:lnTo>
                    <a:lnTo>
                      <a:pt x="470" y="550"/>
                    </a:lnTo>
                    <a:lnTo>
                      <a:pt x="301" y="719"/>
                    </a:lnTo>
                    <a:lnTo>
                      <a:pt x="380" y="799"/>
                    </a:lnTo>
                    <a:lnTo>
                      <a:pt x="550" y="629"/>
                    </a:lnTo>
                    <a:lnTo>
                      <a:pt x="720" y="799"/>
                    </a:lnTo>
                    <a:lnTo>
                      <a:pt x="800" y="719"/>
                    </a:lnTo>
                    <a:lnTo>
                      <a:pt x="630" y="550"/>
                    </a:lnTo>
                    <a:lnTo>
                      <a:pt x="800" y="380"/>
                    </a:lnTo>
                    <a:lnTo>
                      <a:pt x="720" y="300"/>
                    </a:lnTo>
                    <a:lnTo>
                      <a:pt x="550" y="470"/>
                    </a:lnTo>
                    <a:lnTo>
                      <a:pt x="380" y="300"/>
                    </a:lnTo>
                    <a:close/>
                  </a:path>
                </a:pathLst>
              </a:custGeom>
              <a:noFill/>
              <a:ln w="635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115" name="Question Icon" hidden="1">
                <a:extLst>
                  <a:ext uri="{FF2B5EF4-FFF2-40B4-BE49-F238E27FC236}">
                    <a16:creationId xmlns:a16="http://schemas.microsoft.com/office/drawing/2014/main" id="{FA691B84-BB7A-00EA-C4B8-AEBABF8CC5E0}"/>
                  </a:ext>
                </a:extLst>
              </p:cNvPr>
              <p:cNvSpPr>
                <a:spLocks noChangeAspect="1" noEditPoints="1"/>
              </p:cNvSpPr>
              <p:nvPr/>
            </p:nvSpPr>
            <p:spPr bwMode="auto">
              <a:xfrm>
                <a:off x="802903" y="1669713"/>
                <a:ext cx="398463" cy="396875"/>
              </a:xfrm>
              <a:custGeom>
                <a:avLst/>
                <a:gdLst>
                  <a:gd name="T0" fmla="*/ 1101 w 1101"/>
                  <a:gd name="T1" fmla="*/ 551 h 1101"/>
                  <a:gd name="T2" fmla="*/ 550 w 1101"/>
                  <a:gd name="T3" fmla="*/ 1101 h 1101"/>
                  <a:gd name="T4" fmla="*/ 0 w 1101"/>
                  <a:gd name="T5" fmla="*/ 551 h 1101"/>
                  <a:gd name="T6" fmla="*/ 550 w 1101"/>
                  <a:gd name="T7" fmla="*/ 0 h 1101"/>
                  <a:gd name="T8" fmla="*/ 1101 w 1101"/>
                  <a:gd name="T9" fmla="*/ 551 h 1101"/>
                  <a:gd name="T10" fmla="*/ 596 w 1101"/>
                  <a:gd name="T11" fmla="*/ 685 h 1101"/>
                  <a:gd name="T12" fmla="*/ 509 w 1101"/>
                  <a:gd name="T13" fmla="*/ 685 h 1101"/>
                  <a:gd name="T14" fmla="*/ 509 w 1101"/>
                  <a:gd name="T15" fmla="*/ 625 h 1101"/>
                  <a:gd name="T16" fmla="*/ 521 w 1101"/>
                  <a:gd name="T17" fmla="*/ 577 h 1101"/>
                  <a:gd name="T18" fmla="*/ 575 w 1101"/>
                  <a:gd name="T19" fmla="*/ 527 h 1101"/>
                  <a:gd name="T20" fmla="*/ 638 w 1101"/>
                  <a:gd name="T21" fmla="*/ 424 h 1101"/>
                  <a:gd name="T22" fmla="*/ 614 w 1101"/>
                  <a:gd name="T23" fmla="*/ 359 h 1101"/>
                  <a:gd name="T24" fmla="*/ 549 w 1101"/>
                  <a:gd name="T25" fmla="*/ 334 h 1101"/>
                  <a:gd name="T26" fmla="*/ 440 w 1101"/>
                  <a:gd name="T27" fmla="*/ 462 h 1101"/>
                  <a:gd name="T28" fmla="*/ 343 w 1101"/>
                  <a:gd name="T29" fmla="*/ 445 h 1101"/>
                  <a:gd name="T30" fmla="*/ 413 w 1101"/>
                  <a:gd name="T31" fmla="*/ 295 h 1101"/>
                  <a:gd name="T32" fmla="*/ 561 w 1101"/>
                  <a:gd name="T33" fmla="*/ 241 h 1101"/>
                  <a:gd name="T34" fmla="*/ 702 w 1101"/>
                  <a:gd name="T35" fmla="*/ 291 h 1101"/>
                  <a:gd name="T36" fmla="*/ 758 w 1101"/>
                  <a:gd name="T37" fmla="*/ 418 h 1101"/>
                  <a:gd name="T38" fmla="*/ 743 w 1101"/>
                  <a:gd name="T39" fmla="*/ 489 h 1101"/>
                  <a:gd name="T40" fmla="*/ 707 w 1101"/>
                  <a:gd name="T41" fmla="*/ 541 h 1101"/>
                  <a:gd name="T42" fmla="*/ 624 w 1101"/>
                  <a:gd name="T43" fmla="*/ 606 h 1101"/>
                  <a:gd name="T44" fmla="*/ 601 w 1101"/>
                  <a:gd name="T45" fmla="*/ 632 h 1101"/>
                  <a:gd name="T46" fmla="*/ 596 w 1101"/>
                  <a:gd name="T47" fmla="*/ 685 h 1101"/>
                  <a:gd name="T48" fmla="*/ 614 w 1101"/>
                  <a:gd name="T49" fmla="*/ 749 h 1101"/>
                  <a:gd name="T50" fmla="*/ 614 w 1101"/>
                  <a:gd name="T51" fmla="*/ 861 h 1101"/>
                  <a:gd name="T52" fmla="*/ 509 w 1101"/>
                  <a:gd name="T53" fmla="*/ 861 h 1101"/>
                  <a:gd name="T54" fmla="*/ 509 w 1101"/>
                  <a:gd name="T55" fmla="*/ 749 h 1101"/>
                  <a:gd name="T56" fmla="*/ 614 w 1101"/>
                  <a:gd name="T57" fmla="*/ 749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1" h="1101">
                    <a:moveTo>
                      <a:pt x="1101" y="551"/>
                    </a:moveTo>
                    <a:cubicBezTo>
                      <a:pt x="1101" y="854"/>
                      <a:pt x="854" y="1101"/>
                      <a:pt x="550" y="1101"/>
                    </a:cubicBezTo>
                    <a:cubicBezTo>
                      <a:pt x="246" y="1101"/>
                      <a:pt x="0" y="854"/>
                      <a:pt x="0" y="551"/>
                    </a:cubicBezTo>
                    <a:cubicBezTo>
                      <a:pt x="0" y="247"/>
                      <a:pt x="246" y="0"/>
                      <a:pt x="550" y="0"/>
                    </a:cubicBezTo>
                    <a:cubicBezTo>
                      <a:pt x="854" y="0"/>
                      <a:pt x="1101" y="247"/>
                      <a:pt x="1101" y="551"/>
                    </a:cubicBezTo>
                    <a:close/>
                    <a:moveTo>
                      <a:pt x="596" y="685"/>
                    </a:moveTo>
                    <a:lnTo>
                      <a:pt x="509" y="685"/>
                    </a:lnTo>
                    <a:lnTo>
                      <a:pt x="509" y="625"/>
                    </a:lnTo>
                    <a:cubicBezTo>
                      <a:pt x="509" y="605"/>
                      <a:pt x="513" y="589"/>
                      <a:pt x="521" y="577"/>
                    </a:cubicBezTo>
                    <a:cubicBezTo>
                      <a:pt x="529" y="565"/>
                      <a:pt x="547" y="549"/>
                      <a:pt x="575" y="527"/>
                    </a:cubicBezTo>
                    <a:cubicBezTo>
                      <a:pt x="617" y="495"/>
                      <a:pt x="638" y="460"/>
                      <a:pt x="638" y="424"/>
                    </a:cubicBezTo>
                    <a:cubicBezTo>
                      <a:pt x="638" y="397"/>
                      <a:pt x="630" y="375"/>
                      <a:pt x="614" y="359"/>
                    </a:cubicBezTo>
                    <a:cubicBezTo>
                      <a:pt x="597" y="343"/>
                      <a:pt x="576" y="334"/>
                      <a:pt x="549" y="334"/>
                    </a:cubicBezTo>
                    <a:cubicBezTo>
                      <a:pt x="488" y="334"/>
                      <a:pt x="451" y="377"/>
                      <a:pt x="440" y="462"/>
                    </a:cubicBezTo>
                    <a:lnTo>
                      <a:pt x="343" y="445"/>
                    </a:lnTo>
                    <a:cubicBezTo>
                      <a:pt x="349" y="381"/>
                      <a:pt x="372" y="331"/>
                      <a:pt x="413" y="295"/>
                    </a:cubicBezTo>
                    <a:cubicBezTo>
                      <a:pt x="454" y="259"/>
                      <a:pt x="503" y="241"/>
                      <a:pt x="561" y="241"/>
                    </a:cubicBezTo>
                    <a:cubicBezTo>
                      <a:pt x="618" y="241"/>
                      <a:pt x="665" y="257"/>
                      <a:pt x="702" y="291"/>
                    </a:cubicBezTo>
                    <a:cubicBezTo>
                      <a:pt x="739" y="325"/>
                      <a:pt x="758" y="367"/>
                      <a:pt x="758" y="418"/>
                    </a:cubicBezTo>
                    <a:cubicBezTo>
                      <a:pt x="758" y="443"/>
                      <a:pt x="753" y="467"/>
                      <a:pt x="743" y="489"/>
                    </a:cubicBezTo>
                    <a:cubicBezTo>
                      <a:pt x="732" y="512"/>
                      <a:pt x="721" y="529"/>
                      <a:pt x="707" y="541"/>
                    </a:cubicBezTo>
                    <a:cubicBezTo>
                      <a:pt x="694" y="554"/>
                      <a:pt x="667" y="575"/>
                      <a:pt x="624" y="606"/>
                    </a:cubicBezTo>
                    <a:cubicBezTo>
                      <a:pt x="612" y="615"/>
                      <a:pt x="605" y="624"/>
                      <a:pt x="601" y="632"/>
                    </a:cubicBezTo>
                    <a:cubicBezTo>
                      <a:pt x="598" y="640"/>
                      <a:pt x="596" y="658"/>
                      <a:pt x="596" y="685"/>
                    </a:cubicBezTo>
                    <a:close/>
                    <a:moveTo>
                      <a:pt x="614" y="749"/>
                    </a:moveTo>
                    <a:lnTo>
                      <a:pt x="614" y="861"/>
                    </a:lnTo>
                    <a:lnTo>
                      <a:pt x="509" y="861"/>
                    </a:lnTo>
                    <a:lnTo>
                      <a:pt x="509" y="749"/>
                    </a:lnTo>
                    <a:lnTo>
                      <a:pt x="614" y="749"/>
                    </a:lnTo>
                    <a:close/>
                  </a:path>
                </a:pathLst>
              </a:custGeom>
              <a:noFill/>
              <a:ln w="635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graphicFrame>
        <p:nvGraphicFramePr>
          <p:cNvPr id="31" name="표 30">
            <a:extLst>
              <a:ext uri="{FF2B5EF4-FFF2-40B4-BE49-F238E27FC236}">
                <a16:creationId xmlns:a16="http://schemas.microsoft.com/office/drawing/2014/main" id="{F72AA7B6-6C8D-2F82-CA33-3C585B7F5DF1}"/>
              </a:ext>
            </a:extLst>
          </p:cNvPr>
          <p:cNvGraphicFramePr>
            <a:graphicFrameLocks noGrp="1"/>
          </p:cNvGraphicFramePr>
          <p:nvPr>
            <p:extLst>
              <p:ext uri="{D42A27DB-BD31-4B8C-83A1-F6EECF244321}">
                <p14:modId xmlns:p14="http://schemas.microsoft.com/office/powerpoint/2010/main" val="172576112"/>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Tree>
    <p:extLst>
      <p:ext uri="{BB962C8B-B14F-4D97-AF65-F5344CB8AC3E}">
        <p14:creationId xmlns:p14="http://schemas.microsoft.com/office/powerpoint/2010/main" val="408160084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사각형: 둥근 모서리 39">
            <a:extLst>
              <a:ext uri="{FF2B5EF4-FFF2-40B4-BE49-F238E27FC236}">
                <a16:creationId xmlns:a16="http://schemas.microsoft.com/office/drawing/2014/main" id="{FE763550-CF00-C215-16FA-862412527D29}"/>
              </a:ext>
            </a:extLst>
          </p:cNvPr>
          <p:cNvSpPr/>
          <p:nvPr/>
        </p:nvSpPr>
        <p:spPr>
          <a:xfrm>
            <a:off x="243615" y="2248686"/>
            <a:ext cx="9209155" cy="4027474"/>
          </a:xfrm>
          <a:prstGeom prst="roundRect">
            <a:avLst>
              <a:gd name="adj" fmla="val 1916"/>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 name="텍스트 개체 틀 1"/>
          <p:cNvSpPr>
            <a:spLocks noGrp="1"/>
          </p:cNvSpPr>
          <p:nvPr>
            <p:ph type="body" sz="quarter" idx="10"/>
          </p:nvPr>
        </p:nvSpPr>
        <p:spPr/>
        <p:txBody>
          <a:bodyPr/>
          <a:lstStyle/>
          <a:p>
            <a:r>
              <a:rPr lang="en-US" altLang="ko-KR" dirty="0"/>
              <a:t>-</a:t>
            </a:r>
            <a:endParaRPr lang="ko-KR" altLang="en-US" dirty="0"/>
          </a:p>
        </p:txBody>
      </p:sp>
      <p:sp>
        <p:nvSpPr>
          <p:cNvPr id="3" name="텍스트 개체 틀 2"/>
          <p:cNvSpPr>
            <a:spLocks noGrp="1"/>
          </p:cNvSpPr>
          <p:nvPr>
            <p:ph type="body" sz="quarter" idx="11"/>
          </p:nvPr>
        </p:nvSpPr>
        <p:spPr/>
        <p:txBody>
          <a:bodyPr/>
          <a:lstStyle/>
          <a:p>
            <a:endParaRPr lang="ko-KR" altLang="en-US"/>
          </a:p>
        </p:txBody>
      </p:sp>
      <p:sp>
        <p:nvSpPr>
          <p:cNvPr id="4" name="텍스트 개체 틀 3"/>
          <p:cNvSpPr>
            <a:spLocks noGrp="1"/>
          </p:cNvSpPr>
          <p:nvPr>
            <p:ph type="body" sz="quarter" idx="12"/>
          </p:nvPr>
        </p:nvSpPr>
        <p:spPr/>
        <p:txBody>
          <a:bodyPr/>
          <a:lstStyle/>
          <a:p>
            <a:r>
              <a:rPr lang="ko-KR" altLang="en-US" dirty="0"/>
              <a:t>실적 </a:t>
            </a:r>
            <a:r>
              <a:rPr lang="en-US" altLang="ko-KR" dirty="0"/>
              <a:t>(</a:t>
            </a:r>
            <a:r>
              <a:rPr lang="ko-KR" altLang="en-US" dirty="0"/>
              <a:t>공급확인서</a:t>
            </a:r>
            <a:r>
              <a:rPr lang="en-US" altLang="ko-KR" dirty="0"/>
              <a:t>)</a:t>
            </a:r>
            <a:endParaRPr lang="ko-KR" altLang="en-US" dirty="0"/>
          </a:p>
        </p:txBody>
      </p:sp>
      <p:sp>
        <p:nvSpPr>
          <p:cNvPr id="5" name="텍스트 개체 틀 4"/>
          <p:cNvSpPr>
            <a:spLocks noGrp="1"/>
          </p:cNvSpPr>
          <p:nvPr>
            <p:ph type="body" sz="quarter" idx="13"/>
          </p:nvPr>
        </p:nvSpPr>
        <p:spPr/>
        <p:txBody>
          <a:bodyPr/>
          <a:lstStyle/>
          <a:p>
            <a:r>
              <a:rPr lang="en-US" altLang="ko-KR" dirty="0"/>
              <a:t>-</a:t>
            </a:r>
            <a:endParaRPr lang="ko-KR" altLang="en-US" dirty="0"/>
          </a:p>
        </p:txBody>
      </p:sp>
      <p:sp>
        <p:nvSpPr>
          <p:cNvPr id="6" name="TextBox 5">
            <a:extLst>
              <a:ext uri="{FF2B5EF4-FFF2-40B4-BE49-F238E27FC236}">
                <a16:creationId xmlns:a16="http://schemas.microsoft.com/office/drawing/2014/main" id="{FF041447-3ED3-8C4B-6C4C-1BFD21965B5F}"/>
              </a:ext>
            </a:extLst>
          </p:cNvPr>
          <p:cNvSpPr txBox="1"/>
          <p:nvPr/>
        </p:nvSpPr>
        <p:spPr>
          <a:xfrm>
            <a:off x="46325" y="758601"/>
            <a:ext cx="1210588" cy="338554"/>
          </a:xfrm>
          <a:prstGeom prst="rect">
            <a:avLst/>
          </a:prstGeom>
          <a:noFill/>
        </p:spPr>
        <p:txBody>
          <a:bodyPr wrap="none" rtlCol="0">
            <a:spAutoFit/>
          </a:bodyPr>
          <a:lstStyle/>
          <a:p>
            <a:r>
              <a:rPr lang="ko-KR" altLang="en-US" sz="1600" dirty="0"/>
              <a:t>공급확인서</a:t>
            </a:r>
          </a:p>
        </p:txBody>
      </p:sp>
      <p:graphicFrame>
        <p:nvGraphicFramePr>
          <p:cNvPr id="8" name="표 7">
            <a:extLst>
              <a:ext uri="{FF2B5EF4-FFF2-40B4-BE49-F238E27FC236}">
                <a16:creationId xmlns:a16="http://schemas.microsoft.com/office/drawing/2014/main" id="{2BA97CCB-782F-D75E-148D-8F244FE79F19}"/>
              </a:ext>
            </a:extLst>
          </p:cNvPr>
          <p:cNvGraphicFramePr>
            <a:graphicFrameLocks noGrp="1"/>
          </p:cNvGraphicFramePr>
          <p:nvPr>
            <p:extLst>
              <p:ext uri="{D42A27DB-BD31-4B8C-83A1-F6EECF244321}">
                <p14:modId xmlns:p14="http://schemas.microsoft.com/office/powerpoint/2010/main" val="2450665975"/>
              </p:ext>
            </p:extLst>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선택항목 일괄 다운로드 가능</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다운로드 시 전자문서</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PDF</a:t>
                      </a:r>
                      <a:r>
                        <a:rPr lang="ko-KR" altLang="en-US" sz="800" b="0">
                          <a:latin typeface="Pretendard" panose="02000503000000020004" pitchFamily="50" charset="-127"/>
                          <a:ea typeface="Pretendard" panose="02000503000000020004" pitchFamily="50" charset="-127"/>
                          <a:cs typeface="Pretendard" panose="02000503000000020004" pitchFamily="50" charset="-127"/>
                        </a:rPr>
                        <a:t>로 다운로드</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유의사항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회사지원서명</a:t>
                      </a:r>
                      <a:r>
                        <a:rPr lang="en-US" altLang="ko-KR" sz="800" b="0">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a:latin typeface="Pretendard" panose="02000503000000020004" pitchFamily="50" charset="-127"/>
                          <a:ea typeface="Pretendard" panose="02000503000000020004" pitchFamily="50" charset="-127"/>
                          <a:cs typeface="Pretendard" panose="02000503000000020004" pitchFamily="50" charset="-127"/>
                        </a:rPr>
                        <a:t>서명일시 포함</a:t>
                      </a:r>
                      <a:r>
                        <a:rPr lang="en-US" altLang="ko-KR" sz="800" b="0">
                          <a:latin typeface="Pretendard" panose="02000503000000020004" pitchFamily="50" charset="-127"/>
                          <a:ea typeface="Pretendard" panose="02000503000000020004" pitchFamily="50" charset="-127"/>
                          <a:cs typeface="Pretendard" panose="02000503000000020004" pitchFamily="50" charset="-127"/>
                        </a:rPr>
                        <a:t>)</a:t>
                      </a:r>
                      <a:r>
                        <a:rPr lang="ko-KR" altLang="en-US" sz="800" b="0">
                          <a:latin typeface="Pretendard" panose="02000503000000020004" pitchFamily="50" charset="-127"/>
                          <a:ea typeface="Pretendard" panose="02000503000000020004" pitchFamily="50" charset="-127"/>
                          <a:cs typeface="Pretendard" panose="02000503000000020004" pitchFamily="50" charset="-127"/>
                        </a:rPr>
                        <a:t> 포함해서 다운로드 되어야 함</a:t>
                      </a:r>
                      <a:r>
                        <a:rPr lang="en-US" altLang="ko-KR" sz="800" b="0">
                          <a:latin typeface="Pretendard" panose="02000503000000020004" pitchFamily="50" charset="-127"/>
                          <a:ea typeface="Pretendard" panose="02000503000000020004" pitchFamily="50" charset="-127"/>
                          <a:cs typeface="Pretendard" panose="02000503000000020004" pitchFamily="50" charset="-127"/>
                        </a:rPr>
                        <a:t>.</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16" name="TextBox 15">
            <a:extLst>
              <a:ext uri="{FF2B5EF4-FFF2-40B4-BE49-F238E27FC236}">
                <a16:creationId xmlns:a16="http://schemas.microsoft.com/office/drawing/2014/main" id="{5D1C9EC6-3530-A208-C9F9-FA45B1D16D93}"/>
              </a:ext>
            </a:extLst>
          </p:cNvPr>
          <p:cNvSpPr txBox="1"/>
          <p:nvPr/>
        </p:nvSpPr>
        <p:spPr>
          <a:xfrm>
            <a:off x="4927491" y="729482"/>
            <a:ext cx="1377300" cy="276999"/>
          </a:xfrm>
          <a:prstGeom prst="rect">
            <a:avLst/>
          </a:prstGeom>
          <a:noFill/>
        </p:spPr>
        <p:txBody>
          <a:bodyPr wrap="square" rtlCol="0">
            <a:spAutoFit/>
          </a:bodyPr>
          <a:lstStyle/>
          <a:p>
            <a:pPr algn="ctr"/>
            <a:r>
              <a:rPr lang="ko-KR" altLang="en-US" sz="1200">
                <a:solidFill>
                  <a:srgbClr val="0D6EFD"/>
                </a:solidFill>
              </a:rPr>
              <a:t>공급확인서</a:t>
            </a:r>
            <a:endParaRPr lang="ko-KR" altLang="en-US" sz="1200" dirty="0">
              <a:solidFill>
                <a:srgbClr val="0D6EFD"/>
              </a:solidFill>
            </a:endParaRPr>
          </a:p>
        </p:txBody>
      </p:sp>
      <p:sp>
        <p:nvSpPr>
          <p:cNvPr id="17" name="TextBox 16">
            <a:extLst>
              <a:ext uri="{FF2B5EF4-FFF2-40B4-BE49-F238E27FC236}">
                <a16:creationId xmlns:a16="http://schemas.microsoft.com/office/drawing/2014/main" id="{D04E7819-7228-9D30-80B2-DBD42DD3CF42}"/>
              </a:ext>
            </a:extLst>
          </p:cNvPr>
          <p:cNvSpPr txBox="1"/>
          <p:nvPr/>
        </p:nvSpPr>
        <p:spPr>
          <a:xfrm>
            <a:off x="3798023" y="729494"/>
            <a:ext cx="716863" cy="276999"/>
          </a:xfrm>
          <a:prstGeom prst="rect">
            <a:avLst/>
          </a:prstGeom>
          <a:noFill/>
        </p:spPr>
        <p:txBody>
          <a:bodyPr wrap="square" rtlCol="0">
            <a:spAutoFit/>
          </a:bodyPr>
          <a:lstStyle/>
          <a:p>
            <a:pPr algn="ctr"/>
            <a:r>
              <a:rPr lang="ko-KR" altLang="en-US" sz="1200">
                <a:solidFill>
                  <a:schemeClr val="bg1">
                    <a:lumMod val="50000"/>
                  </a:schemeClr>
                </a:solidFill>
              </a:rPr>
              <a:t>수수료</a:t>
            </a:r>
            <a:endParaRPr lang="ko-KR" altLang="en-US" sz="1200" dirty="0">
              <a:solidFill>
                <a:schemeClr val="bg1">
                  <a:lumMod val="50000"/>
                </a:schemeClr>
              </a:solidFill>
            </a:endParaRPr>
          </a:p>
        </p:txBody>
      </p:sp>
      <p:cxnSp>
        <p:nvCxnSpPr>
          <p:cNvPr id="18" name="직선 연결선 17">
            <a:extLst>
              <a:ext uri="{FF2B5EF4-FFF2-40B4-BE49-F238E27FC236}">
                <a16:creationId xmlns:a16="http://schemas.microsoft.com/office/drawing/2014/main" id="{F09CC00E-75FB-7EA2-561F-7B0336C819E8}"/>
              </a:ext>
            </a:extLst>
          </p:cNvPr>
          <p:cNvCxnSpPr>
            <a:cxnSpLocks/>
          </p:cNvCxnSpPr>
          <p:nvPr/>
        </p:nvCxnSpPr>
        <p:spPr>
          <a:xfrm>
            <a:off x="3248310" y="1063036"/>
            <a:ext cx="3044231"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9" name="직선 연결선 18">
            <a:extLst>
              <a:ext uri="{FF2B5EF4-FFF2-40B4-BE49-F238E27FC236}">
                <a16:creationId xmlns:a16="http://schemas.microsoft.com/office/drawing/2014/main" id="{254D7884-2731-49CB-4E10-48BD358EC7FC}"/>
              </a:ext>
            </a:extLst>
          </p:cNvPr>
          <p:cNvCxnSpPr>
            <a:cxnSpLocks/>
          </p:cNvCxnSpPr>
          <p:nvPr/>
        </p:nvCxnSpPr>
        <p:spPr>
          <a:xfrm flipV="1">
            <a:off x="4927491" y="1067017"/>
            <a:ext cx="1354951" cy="1326"/>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3DDC1906-5704-BBE6-2511-F4240490F881}"/>
              </a:ext>
            </a:extLst>
          </p:cNvPr>
          <p:cNvSpPr txBox="1"/>
          <p:nvPr/>
        </p:nvSpPr>
        <p:spPr>
          <a:xfrm>
            <a:off x="190248" y="1929576"/>
            <a:ext cx="683200" cy="215444"/>
          </a:xfrm>
          <a:prstGeom prst="rect">
            <a:avLst/>
          </a:prstGeom>
          <a:noFill/>
        </p:spPr>
        <p:txBody>
          <a:bodyPr wrap="none" rtlCol="0">
            <a:spAutoFit/>
          </a:bodyPr>
          <a:lstStyle/>
          <a:p>
            <a:r>
              <a:rPr lang="ko-KR" altLang="en-US" sz="800">
                <a:solidFill>
                  <a:schemeClr val="bg1">
                    <a:lumMod val="50000"/>
                  </a:schemeClr>
                </a:solidFill>
              </a:rPr>
              <a:t>총 </a:t>
            </a:r>
            <a:r>
              <a:rPr lang="en-US" altLang="ko-KR" sz="800">
                <a:solidFill>
                  <a:schemeClr val="bg1">
                    <a:lumMod val="50000"/>
                  </a:schemeClr>
                </a:solidFill>
              </a:rPr>
              <a:t>0,000</a:t>
            </a:r>
            <a:r>
              <a:rPr lang="ko-KR" altLang="en-US" sz="800">
                <a:solidFill>
                  <a:schemeClr val="bg1">
                    <a:lumMod val="50000"/>
                  </a:schemeClr>
                </a:solidFill>
              </a:rPr>
              <a:t>건</a:t>
            </a:r>
            <a:endParaRPr lang="ko-KR" altLang="en-US" sz="800"/>
          </a:p>
        </p:txBody>
      </p:sp>
      <p:sp>
        <p:nvSpPr>
          <p:cNvPr id="21" name="Excel">
            <a:extLst>
              <a:ext uri="{FF2B5EF4-FFF2-40B4-BE49-F238E27FC236}">
                <a16:creationId xmlns:a16="http://schemas.microsoft.com/office/drawing/2014/main" id="{FF6B9C20-55AF-FF6E-0383-7823243B52B6}"/>
              </a:ext>
            </a:extLst>
          </p:cNvPr>
          <p:cNvSpPr>
            <a:spLocks noChangeAspect="1" noEditPoints="1"/>
          </p:cNvSpPr>
          <p:nvPr/>
        </p:nvSpPr>
        <p:spPr bwMode="auto">
          <a:xfrm>
            <a:off x="9227489" y="1929576"/>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aphicFrame>
        <p:nvGraphicFramePr>
          <p:cNvPr id="22" name="표 48">
            <a:extLst>
              <a:ext uri="{FF2B5EF4-FFF2-40B4-BE49-F238E27FC236}">
                <a16:creationId xmlns:a16="http://schemas.microsoft.com/office/drawing/2014/main" id="{45C1AB4E-0FCF-6C56-C14E-15638699ABC8}"/>
              </a:ext>
            </a:extLst>
          </p:cNvPr>
          <p:cNvGraphicFramePr>
            <a:graphicFrameLocks noGrp="1"/>
          </p:cNvGraphicFramePr>
          <p:nvPr>
            <p:extLst>
              <p:ext uri="{D42A27DB-BD31-4B8C-83A1-F6EECF244321}">
                <p14:modId xmlns:p14="http://schemas.microsoft.com/office/powerpoint/2010/main" val="234828834"/>
              </p:ext>
            </p:extLst>
          </p:nvPr>
        </p:nvGraphicFramePr>
        <p:xfrm>
          <a:off x="465423" y="2449173"/>
          <a:ext cx="8762066" cy="3196887"/>
        </p:xfrm>
        <a:graphic>
          <a:graphicData uri="http://schemas.openxmlformats.org/drawingml/2006/table">
            <a:tbl>
              <a:tblPr firstRow="1" bandRow="1">
                <a:tableStyleId>{F2DE63D5-997A-4646-A377-4702673A728D}</a:tableStyleId>
              </a:tblPr>
              <a:tblGrid>
                <a:gridCol w="396973">
                  <a:extLst>
                    <a:ext uri="{9D8B030D-6E8A-4147-A177-3AD203B41FA5}">
                      <a16:colId xmlns:a16="http://schemas.microsoft.com/office/drawing/2014/main" val="3745272812"/>
                    </a:ext>
                  </a:extLst>
                </a:gridCol>
                <a:gridCol w="1963039">
                  <a:extLst>
                    <a:ext uri="{9D8B030D-6E8A-4147-A177-3AD203B41FA5}">
                      <a16:colId xmlns:a16="http://schemas.microsoft.com/office/drawing/2014/main" val="346551862"/>
                    </a:ext>
                  </a:extLst>
                </a:gridCol>
                <a:gridCol w="1275327">
                  <a:extLst>
                    <a:ext uri="{9D8B030D-6E8A-4147-A177-3AD203B41FA5}">
                      <a16:colId xmlns:a16="http://schemas.microsoft.com/office/drawing/2014/main" val="2189235125"/>
                    </a:ext>
                  </a:extLst>
                </a:gridCol>
                <a:gridCol w="1275327">
                  <a:extLst>
                    <a:ext uri="{9D8B030D-6E8A-4147-A177-3AD203B41FA5}">
                      <a16:colId xmlns:a16="http://schemas.microsoft.com/office/drawing/2014/main" val="305234014"/>
                    </a:ext>
                  </a:extLst>
                </a:gridCol>
                <a:gridCol w="2550655">
                  <a:extLst>
                    <a:ext uri="{9D8B030D-6E8A-4147-A177-3AD203B41FA5}">
                      <a16:colId xmlns:a16="http://schemas.microsoft.com/office/drawing/2014/main" val="734359426"/>
                    </a:ext>
                  </a:extLst>
                </a:gridCol>
                <a:gridCol w="1300745">
                  <a:extLst>
                    <a:ext uri="{9D8B030D-6E8A-4147-A177-3AD203B41FA5}">
                      <a16:colId xmlns:a16="http://schemas.microsoft.com/office/drawing/2014/main" val="1140608659"/>
                    </a:ext>
                  </a:extLst>
                </a:gridCol>
              </a:tblGrid>
              <a:tr h="278617">
                <a:tc>
                  <a:txBody>
                    <a:bodyPr/>
                    <a:lstStyle/>
                    <a:p>
                      <a:pPr algn="ctr" latinLnBrk="1"/>
                      <a:endPar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직원명</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접수일</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단체명</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장례식장</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상태</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765181298"/>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57713853"/>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528962399"/>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93277017"/>
                  </a:ext>
                </a:extLst>
              </a:tr>
              <a:tr h="291827">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166020482"/>
                  </a:ext>
                </a:extLst>
              </a:tr>
            </a:tbl>
          </a:graphicData>
        </a:graphic>
      </p:graphicFrame>
      <p:sp>
        <p:nvSpPr>
          <p:cNvPr id="25" name="사각형: 둥근 모서리 24">
            <a:extLst>
              <a:ext uri="{FF2B5EF4-FFF2-40B4-BE49-F238E27FC236}">
                <a16:creationId xmlns:a16="http://schemas.microsoft.com/office/drawing/2014/main" id="{464F2854-0474-FBFE-C2AB-324D52F1100B}"/>
              </a:ext>
            </a:extLst>
          </p:cNvPr>
          <p:cNvSpPr/>
          <p:nvPr/>
        </p:nvSpPr>
        <p:spPr>
          <a:xfrm>
            <a:off x="228677" y="1240783"/>
            <a:ext cx="9205750" cy="51834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7" name="그룹 26">
            <a:extLst>
              <a:ext uri="{FF2B5EF4-FFF2-40B4-BE49-F238E27FC236}">
                <a16:creationId xmlns:a16="http://schemas.microsoft.com/office/drawing/2014/main" id="{E1A0DF28-E1BE-95DE-2CF9-DC74E8E3032D}"/>
              </a:ext>
            </a:extLst>
          </p:cNvPr>
          <p:cNvGrpSpPr/>
          <p:nvPr/>
        </p:nvGrpSpPr>
        <p:grpSpPr>
          <a:xfrm>
            <a:off x="3135873" y="1353043"/>
            <a:ext cx="1415589" cy="267021"/>
            <a:chOff x="5626358" y="1231058"/>
            <a:chExt cx="1415589" cy="267021"/>
          </a:xfrm>
        </p:grpSpPr>
        <p:sp>
          <p:nvSpPr>
            <p:cNvPr id="36" name="Input">
              <a:extLst>
                <a:ext uri="{FF2B5EF4-FFF2-40B4-BE49-F238E27FC236}">
                  <a16:creationId xmlns:a16="http://schemas.microsoft.com/office/drawing/2014/main" id="{6C409E3C-8D6F-D54C-E654-601789896456}"/>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37"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CEE60AEF-F818-FD01-341C-64C1F829F93F}"/>
                </a:ext>
              </a:extLst>
            </p:cNvPr>
            <p:cNvSpPr>
              <a:spLocks noChangeAspect="1" noEditPoints="1"/>
            </p:cNvSpPr>
            <p:nvPr>
              <p:custDataLst>
                <p:tags r:id="rId2"/>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grpSp>
        <p:nvGrpSpPr>
          <p:cNvPr id="28" name="그룹 27">
            <a:extLst>
              <a:ext uri="{FF2B5EF4-FFF2-40B4-BE49-F238E27FC236}">
                <a16:creationId xmlns:a16="http://schemas.microsoft.com/office/drawing/2014/main" id="{4C9762B9-7FAB-168A-2F4E-7F4B23D12D7E}"/>
              </a:ext>
            </a:extLst>
          </p:cNvPr>
          <p:cNvGrpSpPr/>
          <p:nvPr/>
        </p:nvGrpSpPr>
        <p:grpSpPr>
          <a:xfrm>
            <a:off x="4800600" y="1353043"/>
            <a:ext cx="1415589" cy="267021"/>
            <a:chOff x="5626358" y="1231058"/>
            <a:chExt cx="1415589" cy="267021"/>
          </a:xfrm>
        </p:grpSpPr>
        <p:sp>
          <p:nvSpPr>
            <p:cNvPr id="34" name="Input">
              <a:extLst>
                <a:ext uri="{FF2B5EF4-FFF2-40B4-BE49-F238E27FC236}">
                  <a16:creationId xmlns:a16="http://schemas.microsoft.com/office/drawing/2014/main" id="{CFAB9F98-2C6A-1D99-8ECF-5D97D633BB4B}"/>
                </a:ext>
              </a:extLst>
            </p:cNvPr>
            <p:cNvSpPr/>
            <p:nvPr/>
          </p:nvSpPr>
          <p:spPr>
            <a:xfrm>
              <a:off x="5626358" y="1231058"/>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ko-KR" sz="800">
                  <a:solidFill>
                    <a:schemeClr val="bg1">
                      <a:lumMod val="50000"/>
                    </a:schemeClr>
                  </a:solidFill>
                  <a:latin typeface="Segoe UI" panose="020B0502040204020203" pitchFamily="34" charset="0"/>
                  <a:cs typeface="Segoe UI" panose="020B0502040204020203" pitchFamily="34" charset="0"/>
                </a:rPr>
                <a:t>YYYY.MM.DD</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sp>
          <p:nvSpPr>
            <p:cNvPr id="35" name="Calendar Icon" descr="&lt;SmartSettings&gt;&lt;SmartResize anchorLeft=&quot;None&quot; anchorTop=&quot;None&quot; anchorRight=&quot;Absolute&quot; anchorBottom=&quot;None&quot; /&gt;&lt;/SmartSettings&gt;">
              <a:extLst>
                <a:ext uri="{FF2B5EF4-FFF2-40B4-BE49-F238E27FC236}">
                  <a16:creationId xmlns:a16="http://schemas.microsoft.com/office/drawing/2014/main" id="{447130AC-8FBE-2925-6ABC-A3E2B1DF2EC4}"/>
                </a:ext>
              </a:extLst>
            </p:cNvPr>
            <p:cNvSpPr>
              <a:spLocks noChangeAspect="1" noEditPoints="1"/>
            </p:cNvSpPr>
            <p:nvPr>
              <p:custDataLst>
                <p:tags r:id="rId1"/>
              </p:custDataLst>
            </p:nvPr>
          </p:nvSpPr>
          <p:spPr bwMode="auto">
            <a:xfrm>
              <a:off x="6822592" y="1298299"/>
              <a:ext cx="140225" cy="132541"/>
            </a:xfrm>
            <a:custGeom>
              <a:avLst/>
              <a:gdLst>
                <a:gd name="T0" fmla="*/ 169 w 452"/>
                <a:gd name="T1" fmla="*/ 169 h 423"/>
                <a:gd name="T2" fmla="*/ 198 w 452"/>
                <a:gd name="T3" fmla="*/ 197 h 423"/>
                <a:gd name="T4" fmla="*/ 254 w 452"/>
                <a:gd name="T5" fmla="*/ 367 h 423"/>
                <a:gd name="T6" fmla="*/ 282 w 452"/>
                <a:gd name="T7" fmla="*/ 338 h 423"/>
                <a:gd name="T8" fmla="*/ 254 w 452"/>
                <a:gd name="T9" fmla="*/ 367 h 423"/>
                <a:gd name="T10" fmla="*/ 339 w 452"/>
                <a:gd name="T11" fmla="*/ 169 h 423"/>
                <a:gd name="T12" fmla="*/ 367 w 452"/>
                <a:gd name="T13" fmla="*/ 197 h 423"/>
                <a:gd name="T14" fmla="*/ 254 w 452"/>
                <a:gd name="T15" fmla="*/ 197 h 423"/>
                <a:gd name="T16" fmla="*/ 282 w 452"/>
                <a:gd name="T17" fmla="*/ 169 h 423"/>
                <a:gd name="T18" fmla="*/ 254 w 452"/>
                <a:gd name="T19" fmla="*/ 197 h 423"/>
                <a:gd name="T20" fmla="*/ 169 w 452"/>
                <a:gd name="T21" fmla="*/ 225 h 423"/>
                <a:gd name="T22" fmla="*/ 198 w 452"/>
                <a:gd name="T23" fmla="*/ 254 h 423"/>
                <a:gd name="T24" fmla="*/ 85 w 452"/>
                <a:gd name="T25" fmla="*/ 254 h 423"/>
                <a:gd name="T26" fmla="*/ 113 w 452"/>
                <a:gd name="T27" fmla="*/ 225 h 423"/>
                <a:gd name="T28" fmla="*/ 85 w 452"/>
                <a:gd name="T29" fmla="*/ 254 h 423"/>
                <a:gd name="T30" fmla="*/ 339 w 452"/>
                <a:gd name="T31" fmla="*/ 225 h 423"/>
                <a:gd name="T32" fmla="*/ 367 w 452"/>
                <a:gd name="T33" fmla="*/ 254 h 423"/>
                <a:gd name="T34" fmla="*/ 254 w 452"/>
                <a:gd name="T35" fmla="*/ 254 h 423"/>
                <a:gd name="T36" fmla="*/ 282 w 452"/>
                <a:gd name="T37" fmla="*/ 225 h 423"/>
                <a:gd name="T38" fmla="*/ 254 w 452"/>
                <a:gd name="T39" fmla="*/ 254 h 423"/>
                <a:gd name="T40" fmla="*/ 169 w 452"/>
                <a:gd name="T41" fmla="*/ 282 h 423"/>
                <a:gd name="T42" fmla="*/ 198 w 452"/>
                <a:gd name="T43" fmla="*/ 310 h 423"/>
                <a:gd name="T44" fmla="*/ 85 w 452"/>
                <a:gd name="T45" fmla="*/ 310 h 423"/>
                <a:gd name="T46" fmla="*/ 113 w 452"/>
                <a:gd name="T47" fmla="*/ 282 h 423"/>
                <a:gd name="T48" fmla="*/ 85 w 452"/>
                <a:gd name="T49" fmla="*/ 310 h 423"/>
                <a:gd name="T50" fmla="*/ 339 w 452"/>
                <a:gd name="T51" fmla="*/ 282 h 423"/>
                <a:gd name="T52" fmla="*/ 367 w 452"/>
                <a:gd name="T53" fmla="*/ 310 h 423"/>
                <a:gd name="T54" fmla="*/ 254 w 452"/>
                <a:gd name="T55" fmla="*/ 310 h 423"/>
                <a:gd name="T56" fmla="*/ 282 w 452"/>
                <a:gd name="T57" fmla="*/ 282 h 423"/>
                <a:gd name="T58" fmla="*/ 254 w 452"/>
                <a:gd name="T59" fmla="*/ 310 h 423"/>
                <a:gd name="T60" fmla="*/ 169 w 452"/>
                <a:gd name="T61" fmla="*/ 338 h 423"/>
                <a:gd name="T62" fmla="*/ 198 w 452"/>
                <a:gd name="T63" fmla="*/ 367 h 423"/>
                <a:gd name="T64" fmla="*/ 85 w 452"/>
                <a:gd name="T65" fmla="*/ 367 h 423"/>
                <a:gd name="T66" fmla="*/ 113 w 452"/>
                <a:gd name="T67" fmla="*/ 338 h 423"/>
                <a:gd name="T68" fmla="*/ 85 w 452"/>
                <a:gd name="T69" fmla="*/ 367 h 423"/>
                <a:gd name="T70" fmla="*/ 452 w 452"/>
                <a:gd name="T71" fmla="*/ 28 h 423"/>
                <a:gd name="T72" fmla="*/ 0 w 452"/>
                <a:gd name="T73" fmla="*/ 423 h 423"/>
                <a:gd name="T74" fmla="*/ 85 w 452"/>
                <a:gd name="T75" fmla="*/ 28 h 423"/>
                <a:gd name="T76" fmla="*/ 113 w 452"/>
                <a:gd name="T77" fmla="*/ 0 h 423"/>
                <a:gd name="T78" fmla="*/ 339 w 452"/>
                <a:gd name="T79" fmla="*/ 28 h 423"/>
                <a:gd name="T80" fmla="*/ 367 w 452"/>
                <a:gd name="T81" fmla="*/ 0 h 423"/>
                <a:gd name="T82" fmla="*/ 85 w 452"/>
                <a:gd name="T83" fmla="*/ 56 h 423"/>
                <a:gd name="T84" fmla="*/ 28 w 452"/>
                <a:gd name="T85" fmla="*/ 113 h 423"/>
                <a:gd name="T86" fmla="*/ 423 w 452"/>
                <a:gd name="T87" fmla="*/ 56 h 423"/>
                <a:gd name="T88" fmla="*/ 367 w 452"/>
                <a:gd name="T89" fmla="*/ 84 h 423"/>
                <a:gd name="T90" fmla="*/ 339 w 452"/>
                <a:gd name="T91" fmla="*/ 56 h 423"/>
                <a:gd name="T92" fmla="*/ 113 w 452"/>
                <a:gd name="T93" fmla="*/ 84 h 423"/>
                <a:gd name="T94" fmla="*/ 85 w 452"/>
                <a:gd name="T95" fmla="*/ 56 h 423"/>
                <a:gd name="T96" fmla="*/ 423 w 452"/>
                <a:gd name="T97" fmla="*/ 395 h 423"/>
                <a:gd name="T98" fmla="*/ 28 w 452"/>
                <a:gd name="T99" fmla="*/ 14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2" h="423">
                  <a:moveTo>
                    <a:pt x="169" y="197"/>
                  </a:moveTo>
                  <a:lnTo>
                    <a:pt x="169" y="169"/>
                  </a:lnTo>
                  <a:lnTo>
                    <a:pt x="198" y="169"/>
                  </a:lnTo>
                  <a:lnTo>
                    <a:pt x="198" y="197"/>
                  </a:lnTo>
                  <a:lnTo>
                    <a:pt x="169" y="197"/>
                  </a:lnTo>
                  <a:close/>
                  <a:moveTo>
                    <a:pt x="254" y="367"/>
                  </a:moveTo>
                  <a:lnTo>
                    <a:pt x="254" y="338"/>
                  </a:lnTo>
                  <a:lnTo>
                    <a:pt x="282" y="338"/>
                  </a:lnTo>
                  <a:lnTo>
                    <a:pt x="282" y="367"/>
                  </a:lnTo>
                  <a:lnTo>
                    <a:pt x="254" y="367"/>
                  </a:lnTo>
                  <a:close/>
                  <a:moveTo>
                    <a:pt x="339" y="197"/>
                  </a:moveTo>
                  <a:lnTo>
                    <a:pt x="339" y="169"/>
                  </a:lnTo>
                  <a:lnTo>
                    <a:pt x="367" y="169"/>
                  </a:lnTo>
                  <a:lnTo>
                    <a:pt x="367" y="197"/>
                  </a:lnTo>
                  <a:lnTo>
                    <a:pt x="339" y="197"/>
                  </a:lnTo>
                  <a:close/>
                  <a:moveTo>
                    <a:pt x="254" y="197"/>
                  </a:moveTo>
                  <a:lnTo>
                    <a:pt x="254" y="169"/>
                  </a:lnTo>
                  <a:lnTo>
                    <a:pt x="282" y="169"/>
                  </a:lnTo>
                  <a:lnTo>
                    <a:pt x="282" y="197"/>
                  </a:lnTo>
                  <a:lnTo>
                    <a:pt x="254" y="197"/>
                  </a:lnTo>
                  <a:close/>
                  <a:moveTo>
                    <a:pt x="169" y="254"/>
                  </a:moveTo>
                  <a:lnTo>
                    <a:pt x="169" y="225"/>
                  </a:lnTo>
                  <a:lnTo>
                    <a:pt x="198" y="225"/>
                  </a:lnTo>
                  <a:lnTo>
                    <a:pt x="198" y="254"/>
                  </a:lnTo>
                  <a:lnTo>
                    <a:pt x="169" y="254"/>
                  </a:lnTo>
                  <a:close/>
                  <a:moveTo>
                    <a:pt x="85" y="254"/>
                  </a:moveTo>
                  <a:lnTo>
                    <a:pt x="85" y="225"/>
                  </a:lnTo>
                  <a:lnTo>
                    <a:pt x="113" y="225"/>
                  </a:lnTo>
                  <a:lnTo>
                    <a:pt x="113" y="254"/>
                  </a:lnTo>
                  <a:lnTo>
                    <a:pt x="85" y="254"/>
                  </a:lnTo>
                  <a:close/>
                  <a:moveTo>
                    <a:pt x="339" y="254"/>
                  </a:moveTo>
                  <a:lnTo>
                    <a:pt x="339" y="225"/>
                  </a:lnTo>
                  <a:lnTo>
                    <a:pt x="367" y="225"/>
                  </a:lnTo>
                  <a:lnTo>
                    <a:pt x="367" y="254"/>
                  </a:lnTo>
                  <a:lnTo>
                    <a:pt x="339" y="254"/>
                  </a:lnTo>
                  <a:close/>
                  <a:moveTo>
                    <a:pt x="254" y="254"/>
                  </a:moveTo>
                  <a:lnTo>
                    <a:pt x="254" y="225"/>
                  </a:lnTo>
                  <a:lnTo>
                    <a:pt x="282" y="225"/>
                  </a:lnTo>
                  <a:lnTo>
                    <a:pt x="282" y="254"/>
                  </a:lnTo>
                  <a:lnTo>
                    <a:pt x="254" y="254"/>
                  </a:lnTo>
                  <a:close/>
                  <a:moveTo>
                    <a:pt x="169" y="310"/>
                  </a:moveTo>
                  <a:lnTo>
                    <a:pt x="169" y="282"/>
                  </a:lnTo>
                  <a:lnTo>
                    <a:pt x="198" y="282"/>
                  </a:lnTo>
                  <a:lnTo>
                    <a:pt x="198" y="310"/>
                  </a:lnTo>
                  <a:lnTo>
                    <a:pt x="169" y="310"/>
                  </a:lnTo>
                  <a:close/>
                  <a:moveTo>
                    <a:pt x="85" y="310"/>
                  </a:moveTo>
                  <a:lnTo>
                    <a:pt x="85" y="282"/>
                  </a:lnTo>
                  <a:lnTo>
                    <a:pt x="113" y="282"/>
                  </a:lnTo>
                  <a:lnTo>
                    <a:pt x="113" y="310"/>
                  </a:lnTo>
                  <a:lnTo>
                    <a:pt x="85" y="310"/>
                  </a:lnTo>
                  <a:close/>
                  <a:moveTo>
                    <a:pt x="339" y="310"/>
                  </a:moveTo>
                  <a:lnTo>
                    <a:pt x="339" y="282"/>
                  </a:lnTo>
                  <a:lnTo>
                    <a:pt x="367" y="282"/>
                  </a:lnTo>
                  <a:lnTo>
                    <a:pt x="367" y="310"/>
                  </a:lnTo>
                  <a:lnTo>
                    <a:pt x="339" y="310"/>
                  </a:lnTo>
                  <a:close/>
                  <a:moveTo>
                    <a:pt x="254" y="310"/>
                  </a:moveTo>
                  <a:lnTo>
                    <a:pt x="254" y="282"/>
                  </a:lnTo>
                  <a:lnTo>
                    <a:pt x="282" y="282"/>
                  </a:lnTo>
                  <a:lnTo>
                    <a:pt x="282" y="310"/>
                  </a:lnTo>
                  <a:lnTo>
                    <a:pt x="254" y="310"/>
                  </a:lnTo>
                  <a:close/>
                  <a:moveTo>
                    <a:pt x="169" y="367"/>
                  </a:moveTo>
                  <a:lnTo>
                    <a:pt x="169" y="338"/>
                  </a:lnTo>
                  <a:lnTo>
                    <a:pt x="198" y="338"/>
                  </a:lnTo>
                  <a:lnTo>
                    <a:pt x="198" y="367"/>
                  </a:lnTo>
                  <a:lnTo>
                    <a:pt x="169" y="367"/>
                  </a:lnTo>
                  <a:close/>
                  <a:moveTo>
                    <a:pt x="85" y="367"/>
                  </a:moveTo>
                  <a:lnTo>
                    <a:pt x="85" y="338"/>
                  </a:lnTo>
                  <a:lnTo>
                    <a:pt x="113" y="338"/>
                  </a:lnTo>
                  <a:lnTo>
                    <a:pt x="113" y="367"/>
                  </a:lnTo>
                  <a:lnTo>
                    <a:pt x="85" y="367"/>
                  </a:lnTo>
                  <a:close/>
                  <a:moveTo>
                    <a:pt x="367" y="28"/>
                  </a:moveTo>
                  <a:lnTo>
                    <a:pt x="452" y="28"/>
                  </a:lnTo>
                  <a:lnTo>
                    <a:pt x="452" y="423"/>
                  </a:lnTo>
                  <a:lnTo>
                    <a:pt x="0" y="423"/>
                  </a:lnTo>
                  <a:lnTo>
                    <a:pt x="0" y="28"/>
                  </a:lnTo>
                  <a:lnTo>
                    <a:pt x="85" y="28"/>
                  </a:lnTo>
                  <a:lnTo>
                    <a:pt x="85" y="0"/>
                  </a:lnTo>
                  <a:lnTo>
                    <a:pt x="113" y="0"/>
                  </a:lnTo>
                  <a:lnTo>
                    <a:pt x="113" y="28"/>
                  </a:lnTo>
                  <a:lnTo>
                    <a:pt x="339" y="28"/>
                  </a:lnTo>
                  <a:lnTo>
                    <a:pt x="339" y="0"/>
                  </a:lnTo>
                  <a:lnTo>
                    <a:pt x="367" y="0"/>
                  </a:lnTo>
                  <a:lnTo>
                    <a:pt x="367" y="28"/>
                  </a:lnTo>
                  <a:close/>
                  <a:moveTo>
                    <a:pt x="85" y="56"/>
                  </a:moveTo>
                  <a:lnTo>
                    <a:pt x="28" y="56"/>
                  </a:lnTo>
                  <a:lnTo>
                    <a:pt x="28" y="113"/>
                  </a:lnTo>
                  <a:lnTo>
                    <a:pt x="423" y="113"/>
                  </a:lnTo>
                  <a:lnTo>
                    <a:pt x="423" y="56"/>
                  </a:lnTo>
                  <a:lnTo>
                    <a:pt x="367" y="56"/>
                  </a:lnTo>
                  <a:lnTo>
                    <a:pt x="367" y="84"/>
                  </a:lnTo>
                  <a:lnTo>
                    <a:pt x="339" y="84"/>
                  </a:lnTo>
                  <a:lnTo>
                    <a:pt x="339" y="56"/>
                  </a:lnTo>
                  <a:lnTo>
                    <a:pt x="113" y="56"/>
                  </a:lnTo>
                  <a:lnTo>
                    <a:pt x="113" y="84"/>
                  </a:lnTo>
                  <a:lnTo>
                    <a:pt x="85" y="84"/>
                  </a:lnTo>
                  <a:lnTo>
                    <a:pt x="85" y="56"/>
                  </a:lnTo>
                  <a:close/>
                  <a:moveTo>
                    <a:pt x="28" y="395"/>
                  </a:moveTo>
                  <a:lnTo>
                    <a:pt x="423" y="395"/>
                  </a:lnTo>
                  <a:lnTo>
                    <a:pt x="423" y="141"/>
                  </a:lnTo>
                  <a:lnTo>
                    <a:pt x="28" y="141"/>
                  </a:lnTo>
                  <a:lnTo>
                    <a:pt x="28" y="395"/>
                  </a:lnTo>
                  <a:close/>
                </a:path>
              </a:pathLst>
            </a:custGeom>
            <a:solidFill>
              <a:srgbClr val="1F1F1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850">
                <a:solidFill>
                  <a:srgbClr val="000000"/>
                </a:solidFill>
                <a:latin typeface="Segoe UI" panose="020B0502040204020203" pitchFamily="34" charset="0"/>
                <a:cs typeface="Segoe UI" panose="020B0502040204020203" pitchFamily="34" charset="0"/>
              </a:endParaRPr>
            </a:p>
          </p:txBody>
        </p:sp>
      </p:grpSp>
      <p:sp>
        <p:nvSpPr>
          <p:cNvPr id="29" name="Input">
            <a:extLst>
              <a:ext uri="{FF2B5EF4-FFF2-40B4-BE49-F238E27FC236}">
                <a16:creationId xmlns:a16="http://schemas.microsoft.com/office/drawing/2014/main" id="{2ABA2372-FC7C-3387-2424-97F964B5543C}"/>
              </a:ext>
            </a:extLst>
          </p:cNvPr>
          <p:cNvSpPr/>
          <p:nvPr/>
        </p:nvSpPr>
        <p:spPr>
          <a:xfrm>
            <a:off x="7887869" y="1354924"/>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30" name="Input">
            <a:extLst>
              <a:ext uri="{FF2B5EF4-FFF2-40B4-BE49-F238E27FC236}">
                <a16:creationId xmlns:a16="http://schemas.microsoft.com/office/drawing/2014/main" id="{D9755662-BF91-2696-E05D-900A960427DE}"/>
              </a:ext>
            </a:extLst>
          </p:cNvPr>
          <p:cNvSpPr/>
          <p:nvPr/>
        </p:nvSpPr>
        <p:spPr>
          <a:xfrm>
            <a:off x="6357334" y="1353043"/>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직원명</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43" name="Checkbox">
            <a:extLst>
              <a:ext uri="{FF2B5EF4-FFF2-40B4-BE49-F238E27FC236}">
                <a16:creationId xmlns:a16="http://schemas.microsoft.com/office/drawing/2014/main" id="{DF17BCCF-7684-20B2-0B0F-6777B9ADA649}"/>
              </a:ext>
            </a:extLst>
          </p:cNvPr>
          <p:cNvGrpSpPr/>
          <p:nvPr/>
        </p:nvGrpSpPr>
        <p:grpSpPr>
          <a:xfrm>
            <a:off x="587325" y="2527258"/>
            <a:ext cx="128588" cy="128588"/>
            <a:chOff x="863600" y="1311275"/>
            <a:chExt cx="128588" cy="128588"/>
          </a:xfrm>
        </p:grpSpPr>
        <p:sp>
          <p:nvSpPr>
            <p:cNvPr id="45" name="Box">
              <a:extLst>
                <a:ext uri="{FF2B5EF4-FFF2-40B4-BE49-F238E27FC236}">
                  <a16:creationId xmlns:a16="http://schemas.microsoft.com/office/drawing/2014/main" id="{BB19C3ED-8F8A-C722-D0C6-EFEE63235261}"/>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6" name="Check" hidden="1">
              <a:extLst>
                <a:ext uri="{FF2B5EF4-FFF2-40B4-BE49-F238E27FC236}">
                  <a16:creationId xmlns:a16="http://schemas.microsoft.com/office/drawing/2014/main" id="{ADC6E2B2-46A5-7DC0-D350-21BC84446A1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62" name="그룹 61">
            <a:extLst>
              <a:ext uri="{FF2B5EF4-FFF2-40B4-BE49-F238E27FC236}">
                <a16:creationId xmlns:a16="http://schemas.microsoft.com/office/drawing/2014/main" id="{938251B0-9EF4-B592-8015-449DF478170E}"/>
              </a:ext>
            </a:extLst>
          </p:cNvPr>
          <p:cNvGrpSpPr/>
          <p:nvPr/>
        </p:nvGrpSpPr>
        <p:grpSpPr>
          <a:xfrm>
            <a:off x="587325" y="2832058"/>
            <a:ext cx="128588" cy="1269410"/>
            <a:chOff x="587325" y="2832058"/>
            <a:chExt cx="128588" cy="1269410"/>
          </a:xfrm>
        </p:grpSpPr>
        <p:grpSp>
          <p:nvGrpSpPr>
            <p:cNvPr id="47" name="Checkbox">
              <a:extLst>
                <a:ext uri="{FF2B5EF4-FFF2-40B4-BE49-F238E27FC236}">
                  <a16:creationId xmlns:a16="http://schemas.microsoft.com/office/drawing/2014/main" id="{5D4D4E41-BBAD-206C-12B9-ED5A88616AF3}"/>
                </a:ext>
              </a:extLst>
            </p:cNvPr>
            <p:cNvGrpSpPr/>
            <p:nvPr/>
          </p:nvGrpSpPr>
          <p:grpSpPr>
            <a:xfrm>
              <a:off x="587325" y="2832058"/>
              <a:ext cx="128588" cy="128588"/>
              <a:chOff x="863600" y="1311275"/>
              <a:chExt cx="128588" cy="128588"/>
            </a:xfrm>
          </p:grpSpPr>
          <p:sp>
            <p:nvSpPr>
              <p:cNvPr id="48" name="Box">
                <a:extLst>
                  <a:ext uri="{FF2B5EF4-FFF2-40B4-BE49-F238E27FC236}">
                    <a16:creationId xmlns:a16="http://schemas.microsoft.com/office/drawing/2014/main" id="{C1B67779-6A92-F1FE-747E-7E1EE69D0AC4}"/>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49" name="Check" hidden="1">
                <a:extLst>
                  <a:ext uri="{FF2B5EF4-FFF2-40B4-BE49-F238E27FC236}">
                    <a16:creationId xmlns:a16="http://schemas.microsoft.com/office/drawing/2014/main" id="{59678CF4-592C-0BB5-023A-01462D93472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50" name="Checkbox">
              <a:extLst>
                <a:ext uri="{FF2B5EF4-FFF2-40B4-BE49-F238E27FC236}">
                  <a16:creationId xmlns:a16="http://schemas.microsoft.com/office/drawing/2014/main" id="{C7A843F1-F691-8106-A0F0-6ABC5F031E92}"/>
                </a:ext>
              </a:extLst>
            </p:cNvPr>
            <p:cNvGrpSpPr/>
            <p:nvPr/>
          </p:nvGrpSpPr>
          <p:grpSpPr>
            <a:xfrm>
              <a:off x="587325" y="3093315"/>
              <a:ext cx="128588" cy="128588"/>
              <a:chOff x="863600" y="1311275"/>
              <a:chExt cx="128588" cy="128588"/>
            </a:xfrm>
          </p:grpSpPr>
          <p:sp>
            <p:nvSpPr>
              <p:cNvPr id="51" name="Box">
                <a:extLst>
                  <a:ext uri="{FF2B5EF4-FFF2-40B4-BE49-F238E27FC236}">
                    <a16:creationId xmlns:a16="http://schemas.microsoft.com/office/drawing/2014/main" id="{1105F4DF-9FF9-8A1D-E2EE-60BBAF48319E}"/>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2" name="Check" hidden="1">
                <a:extLst>
                  <a:ext uri="{FF2B5EF4-FFF2-40B4-BE49-F238E27FC236}">
                    <a16:creationId xmlns:a16="http://schemas.microsoft.com/office/drawing/2014/main" id="{F0CE18F7-E2BF-8C16-92B4-0D05AA1D6E4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53" name="Checkbox">
              <a:extLst>
                <a:ext uri="{FF2B5EF4-FFF2-40B4-BE49-F238E27FC236}">
                  <a16:creationId xmlns:a16="http://schemas.microsoft.com/office/drawing/2014/main" id="{A024FEAA-3280-E3A2-B533-62533C406B02}"/>
                </a:ext>
              </a:extLst>
            </p:cNvPr>
            <p:cNvGrpSpPr/>
            <p:nvPr/>
          </p:nvGrpSpPr>
          <p:grpSpPr>
            <a:xfrm>
              <a:off x="587325" y="3398115"/>
              <a:ext cx="128588" cy="128588"/>
              <a:chOff x="863600" y="1311275"/>
              <a:chExt cx="128588" cy="128588"/>
            </a:xfrm>
          </p:grpSpPr>
          <p:sp>
            <p:nvSpPr>
              <p:cNvPr id="54" name="Box">
                <a:extLst>
                  <a:ext uri="{FF2B5EF4-FFF2-40B4-BE49-F238E27FC236}">
                    <a16:creationId xmlns:a16="http://schemas.microsoft.com/office/drawing/2014/main" id="{EFD40EA6-F952-0970-3916-BF7584F04B91}"/>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5" name="Check" hidden="1">
                <a:extLst>
                  <a:ext uri="{FF2B5EF4-FFF2-40B4-BE49-F238E27FC236}">
                    <a16:creationId xmlns:a16="http://schemas.microsoft.com/office/drawing/2014/main" id="{E5EF99F7-71E3-3506-FEB0-868C22B938F0}"/>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56" name="Checkbox">
              <a:extLst>
                <a:ext uri="{FF2B5EF4-FFF2-40B4-BE49-F238E27FC236}">
                  <a16:creationId xmlns:a16="http://schemas.microsoft.com/office/drawing/2014/main" id="{922F42AE-2341-605E-D268-41EABDED70F7}"/>
                </a:ext>
              </a:extLst>
            </p:cNvPr>
            <p:cNvGrpSpPr/>
            <p:nvPr/>
          </p:nvGrpSpPr>
          <p:grpSpPr>
            <a:xfrm>
              <a:off x="587325" y="3694206"/>
              <a:ext cx="128588" cy="128588"/>
              <a:chOff x="863600" y="1311275"/>
              <a:chExt cx="128588" cy="128588"/>
            </a:xfrm>
          </p:grpSpPr>
          <p:sp>
            <p:nvSpPr>
              <p:cNvPr id="57" name="Box">
                <a:extLst>
                  <a:ext uri="{FF2B5EF4-FFF2-40B4-BE49-F238E27FC236}">
                    <a16:creationId xmlns:a16="http://schemas.microsoft.com/office/drawing/2014/main" id="{5E88D11E-A835-EB7C-04DD-415E047ACC11}"/>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58" name="Check" hidden="1">
                <a:extLst>
                  <a:ext uri="{FF2B5EF4-FFF2-40B4-BE49-F238E27FC236}">
                    <a16:creationId xmlns:a16="http://schemas.microsoft.com/office/drawing/2014/main" id="{0CFC445F-189B-94E3-5318-26B0B3E7489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59" name="Checkbox">
              <a:extLst>
                <a:ext uri="{FF2B5EF4-FFF2-40B4-BE49-F238E27FC236}">
                  <a16:creationId xmlns:a16="http://schemas.microsoft.com/office/drawing/2014/main" id="{624E1A13-D348-E653-01AF-172607A67C73}"/>
                </a:ext>
              </a:extLst>
            </p:cNvPr>
            <p:cNvGrpSpPr/>
            <p:nvPr/>
          </p:nvGrpSpPr>
          <p:grpSpPr>
            <a:xfrm>
              <a:off x="587325" y="3972880"/>
              <a:ext cx="128588" cy="128588"/>
              <a:chOff x="863600" y="1311275"/>
              <a:chExt cx="128588" cy="128588"/>
            </a:xfrm>
          </p:grpSpPr>
          <p:sp>
            <p:nvSpPr>
              <p:cNvPr id="60" name="Box">
                <a:extLst>
                  <a:ext uri="{FF2B5EF4-FFF2-40B4-BE49-F238E27FC236}">
                    <a16:creationId xmlns:a16="http://schemas.microsoft.com/office/drawing/2014/main" id="{9FA976B2-3AAD-C40F-722F-C60F42233465}"/>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61" name="Check" hidden="1">
                <a:extLst>
                  <a:ext uri="{FF2B5EF4-FFF2-40B4-BE49-F238E27FC236}">
                    <a16:creationId xmlns:a16="http://schemas.microsoft.com/office/drawing/2014/main" id="{005050FB-C947-5841-988E-029F954DC698}"/>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grpSp>
        <p:nvGrpSpPr>
          <p:cNvPr id="63" name="그룹 62">
            <a:extLst>
              <a:ext uri="{FF2B5EF4-FFF2-40B4-BE49-F238E27FC236}">
                <a16:creationId xmlns:a16="http://schemas.microsoft.com/office/drawing/2014/main" id="{4D4EA1C2-5FED-9D97-561B-F0C3E5078400}"/>
              </a:ext>
            </a:extLst>
          </p:cNvPr>
          <p:cNvGrpSpPr/>
          <p:nvPr/>
        </p:nvGrpSpPr>
        <p:grpSpPr>
          <a:xfrm>
            <a:off x="587325" y="4295098"/>
            <a:ext cx="128588" cy="1269410"/>
            <a:chOff x="587325" y="2832058"/>
            <a:chExt cx="128588" cy="1269410"/>
          </a:xfrm>
        </p:grpSpPr>
        <p:grpSp>
          <p:nvGrpSpPr>
            <p:cNvPr id="64" name="Checkbox">
              <a:extLst>
                <a:ext uri="{FF2B5EF4-FFF2-40B4-BE49-F238E27FC236}">
                  <a16:creationId xmlns:a16="http://schemas.microsoft.com/office/drawing/2014/main" id="{2B845796-E0A0-EAB9-733E-025C4A5BD1B1}"/>
                </a:ext>
              </a:extLst>
            </p:cNvPr>
            <p:cNvGrpSpPr/>
            <p:nvPr/>
          </p:nvGrpSpPr>
          <p:grpSpPr>
            <a:xfrm>
              <a:off x="587325" y="2832058"/>
              <a:ext cx="128588" cy="128588"/>
              <a:chOff x="863600" y="1311275"/>
              <a:chExt cx="128588" cy="128588"/>
            </a:xfrm>
          </p:grpSpPr>
          <p:sp>
            <p:nvSpPr>
              <p:cNvPr id="77" name="Box">
                <a:extLst>
                  <a:ext uri="{FF2B5EF4-FFF2-40B4-BE49-F238E27FC236}">
                    <a16:creationId xmlns:a16="http://schemas.microsoft.com/office/drawing/2014/main" id="{5E195FFE-ECE7-3F6A-45D2-777E9CAEC40C}"/>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8" name="Check" hidden="1">
                <a:extLst>
                  <a:ext uri="{FF2B5EF4-FFF2-40B4-BE49-F238E27FC236}">
                    <a16:creationId xmlns:a16="http://schemas.microsoft.com/office/drawing/2014/main" id="{EE17520E-3823-E8C1-5DB1-84B710FA838A}"/>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65" name="Checkbox">
              <a:extLst>
                <a:ext uri="{FF2B5EF4-FFF2-40B4-BE49-F238E27FC236}">
                  <a16:creationId xmlns:a16="http://schemas.microsoft.com/office/drawing/2014/main" id="{0C14EABF-6F74-A7C8-FEA4-AB8E4CE28C1F}"/>
                </a:ext>
              </a:extLst>
            </p:cNvPr>
            <p:cNvGrpSpPr/>
            <p:nvPr/>
          </p:nvGrpSpPr>
          <p:grpSpPr>
            <a:xfrm>
              <a:off x="587325" y="3093315"/>
              <a:ext cx="128588" cy="128588"/>
              <a:chOff x="863600" y="1311275"/>
              <a:chExt cx="128588" cy="128588"/>
            </a:xfrm>
          </p:grpSpPr>
          <p:sp>
            <p:nvSpPr>
              <p:cNvPr id="75" name="Box">
                <a:extLst>
                  <a:ext uri="{FF2B5EF4-FFF2-40B4-BE49-F238E27FC236}">
                    <a16:creationId xmlns:a16="http://schemas.microsoft.com/office/drawing/2014/main" id="{DFAE470A-CD94-9A17-EEA1-2DEF798B2782}"/>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6" name="Check" hidden="1">
                <a:extLst>
                  <a:ext uri="{FF2B5EF4-FFF2-40B4-BE49-F238E27FC236}">
                    <a16:creationId xmlns:a16="http://schemas.microsoft.com/office/drawing/2014/main" id="{FA383648-E784-7253-8E73-921DA69E11EF}"/>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66" name="Checkbox">
              <a:extLst>
                <a:ext uri="{FF2B5EF4-FFF2-40B4-BE49-F238E27FC236}">
                  <a16:creationId xmlns:a16="http://schemas.microsoft.com/office/drawing/2014/main" id="{CA11F5BD-29DF-0744-CF94-84C936D66BC5}"/>
                </a:ext>
              </a:extLst>
            </p:cNvPr>
            <p:cNvGrpSpPr/>
            <p:nvPr/>
          </p:nvGrpSpPr>
          <p:grpSpPr>
            <a:xfrm>
              <a:off x="587325" y="3398115"/>
              <a:ext cx="128588" cy="128588"/>
              <a:chOff x="863600" y="1311275"/>
              <a:chExt cx="128588" cy="128588"/>
            </a:xfrm>
          </p:grpSpPr>
          <p:sp>
            <p:nvSpPr>
              <p:cNvPr id="73" name="Box">
                <a:extLst>
                  <a:ext uri="{FF2B5EF4-FFF2-40B4-BE49-F238E27FC236}">
                    <a16:creationId xmlns:a16="http://schemas.microsoft.com/office/drawing/2014/main" id="{F48437D9-295A-F62D-E262-2BC416810127}"/>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4" name="Check" hidden="1">
                <a:extLst>
                  <a:ext uri="{FF2B5EF4-FFF2-40B4-BE49-F238E27FC236}">
                    <a16:creationId xmlns:a16="http://schemas.microsoft.com/office/drawing/2014/main" id="{9778B287-4918-17E4-A6A6-657C8DEAED82}"/>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67" name="Checkbox">
              <a:extLst>
                <a:ext uri="{FF2B5EF4-FFF2-40B4-BE49-F238E27FC236}">
                  <a16:creationId xmlns:a16="http://schemas.microsoft.com/office/drawing/2014/main" id="{6970D4C2-B8DF-5D26-F721-3638439E35CA}"/>
                </a:ext>
              </a:extLst>
            </p:cNvPr>
            <p:cNvGrpSpPr/>
            <p:nvPr/>
          </p:nvGrpSpPr>
          <p:grpSpPr>
            <a:xfrm>
              <a:off x="587325" y="3694206"/>
              <a:ext cx="128588" cy="128588"/>
              <a:chOff x="863600" y="1311275"/>
              <a:chExt cx="128588" cy="128588"/>
            </a:xfrm>
          </p:grpSpPr>
          <p:sp>
            <p:nvSpPr>
              <p:cNvPr id="71" name="Box">
                <a:extLst>
                  <a:ext uri="{FF2B5EF4-FFF2-40B4-BE49-F238E27FC236}">
                    <a16:creationId xmlns:a16="http://schemas.microsoft.com/office/drawing/2014/main" id="{06FBB7DB-A47A-3F04-7CAF-8F72AA563EFE}"/>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2" name="Check" hidden="1">
                <a:extLst>
                  <a:ext uri="{FF2B5EF4-FFF2-40B4-BE49-F238E27FC236}">
                    <a16:creationId xmlns:a16="http://schemas.microsoft.com/office/drawing/2014/main" id="{CEACF41D-CC32-2414-F7EE-5FE5836AE741}"/>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68" name="Checkbox">
              <a:extLst>
                <a:ext uri="{FF2B5EF4-FFF2-40B4-BE49-F238E27FC236}">
                  <a16:creationId xmlns:a16="http://schemas.microsoft.com/office/drawing/2014/main" id="{DF48DC3E-656F-C2E3-4B21-2330993DFE0E}"/>
                </a:ext>
              </a:extLst>
            </p:cNvPr>
            <p:cNvGrpSpPr/>
            <p:nvPr/>
          </p:nvGrpSpPr>
          <p:grpSpPr>
            <a:xfrm>
              <a:off x="587325" y="3972880"/>
              <a:ext cx="128588" cy="128588"/>
              <a:chOff x="863600" y="1311275"/>
              <a:chExt cx="128588" cy="128588"/>
            </a:xfrm>
          </p:grpSpPr>
          <p:sp>
            <p:nvSpPr>
              <p:cNvPr id="69" name="Box">
                <a:extLst>
                  <a:ext uri="{FF2B5EF4-FFF2-40B4-BE49-F238E27FC236}">
                    <a16:creationId xmlns:a16="http://schemas.microsoft.com/office/drawing/2014/main" id="{A5473CEA-23FC-5995-6CCA-8035914CA553}"/>
                  </a:ext>
                </a:extLst>
              </p:cNvPr>
              <p:cNvSpPr>
                <a:spLocks noChangeAspect="1" noChangeArrowheads="1"/>
              </p:cNvSpPr>
              <p:nvPr/>
            </p:nvSpPr>
            <p:spPr bwMode="auto">
              <a:xfrm>
                <a:off x="863600" y="1311275"/>
                <a:ext cx="128588" cy="128588"/>
              </a:xfrm>
              <a:prstGeom prst="rect">
                <a:avLst/>
              </a:prstGeom>
              <a:solidFill>
                <a:srgbClr val="FFFFFF"/>
              </a:solidFill>
              <a:ln w="6350" cap="flat">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sp>
            <p:nvSpPr>
              <p:cNvPr id="70" name="Check" hidden="1">
                <a:extLst>
                  <a:ext uri="{FF2B5EF4-FFF2-40B4-BE49-F238E27FC236}">
                    <a16:creationId xmlns:a16="http://schemas.microsoft.com/office/drawing/2014/main" id="{E9A932A2-AF64-B0B2-7C08-34C11C0BB2E6}"/>
                  </a:ext>
                </a:extLst>
              </p:cNvPr>
              <p:cNvSpPr>
                <a:spLocks noChangeAspect="1"/>
              </p:cNvSpPr>
              <p:nvPr/>
            </p:nvSpPr>
            <p:spPr bwMode="auto">
              <a:xfrm>
                <a:off x="879475" y="1335088"/>
                <a:ext cx="96838" cy="80963"/>
              </a:xfrm>
              <a:custGeom>
                <a:avLst/>
                <a:gdLst>
                  <a:gd name="T0" fmla="*/ 49 w 61"/>
                  <a:gd name="T1" fmla="*/ 0 h 51"/>
                  <a:gd name="T2" fmla="*/ 27 w 61"/>
                  <a:gd name="T3" fmla="*/ 31 h 51"/>
                  <a:gd name="T4" fmla="*/ 9 w 61"/>
                  <a:gd name="T5" fmla="*/ 18 h 51"/>
                  <a:gd name="T6" fmla="*/ 0 w 61"/>
                  <a:gd name="T7" fmla="*/ 30 h 51"/>
                  <a:gd name="T8" fmla="*/ 18 w 61"/>
                  <a:gd name="T9" fmla="*/ 43 h 51"/>
                  <a:gd name="T10" fmla="*/ 30 w 61"/>
                  <a:gd name="T11" fmla="*/ 51 h 51"/>
                  <a:gd name="T12" fmla="*/ 39 w 61"/>
                  <a:gd name="T13" fmla="*/ 39 h 51"/>
                  <a:gd name="T14" fmla="*/ 61 w 61"/>
                  <a:gd name="T15" fmla="*/ 9 h 51"/>
                  <a:gd name="T16" fmla="*/ 49 w 61"/>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1">
                    <a:moveTo>
                      <a:pt x="49" y="0"/>
                    </a:moveTo>
                    <a:lnTo>
                      <a:pt x="27" y="31"/>
                    </a:lnTo>
                    <a:lnTo>
                      <a:pt x="9" y="18"/>
                    </a:lnTo>
                    <a:lnTo>
                      <a:pt x="0" y="30"/>
                    </a:lnTo>
                    <a:lnTo>
                      <a:pt x="18" y="43"/>
                    </a:lnTo>
                    <a:lnTo>
                      <a:pt x="30" y="51"/>
                    </a:lnTo>
                    <a:lnTo>
                      <a:pt x="39" y="39"/>
                    </a:lnTo>
                    <a:lnTo>
                      <a:pt x="61" y="9"/>
                    </a:lnTo>
                    <a:lnTo>
                      <a:pt x="49" y="0"/>
                    </a:lnTo>
                    <a:close/>
                  </a:path>
                </a:pathLst>
              </a:custGeom>
              <a:solidFill>
                <a:srgbClr val="80808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sp>
        <p:nvSpPr>
          <p:cNvPr id="7" name="TextBox 6">
            <a:extLst>
              <a:ext uri="{FF2B5EF4-FFF2-40B4-BE49-F238E27FC236}">
                <a16:creationId xmlns:a16="http://schemas.microsoft.com/office/drawing/2014/main" id="{D6EEC838-29CC-B9A8-30E8-3503AB794128}"/>
              </a:ext>
            </a:extLst>
          </p:cNvPr>
          <p:cNvSpPr txBox="1"/>
          <p:nvPr/>
        </p:nvSpPr>
        <p:spPr>
          <a:xfrm>
            <a:off x="9896220" y="3413281"/>
            <a:ext cx="1326004" cy="461665"/>
          </a:xfrm>
          <a:prstGeom prst="rect">
            <a:avLst/>
          </a:prstGeom>
          <a:noFill/>
        </p:spPr>
        <p:txBody>
          <a:bodyPr wrap="none" rtlCol="0">
            <a:spAutoFit/>
          </a:bodyPr>
          <a:lstStyle/>
          <a:p>
            <a:r>
              <a:rPr lang="ko-KR" altLang="en-US" sz="1200">
                <a:solidFill>
                  <a:srgbClr val="FF0000"/>
                </a:solidFill>
              </a:rPr>
              <a:t>임직원만 접근 가능</a:t>
            </a:r>
            <a:endParaRPr lang="en-US" altLang="ko-KR" sz="1200">
              <a:solidFill>
                <a:srgbClr val="FF0000"/>
              </a:solidFill>
            </a:endParaRPr>
          </a:p>
          <a:p>
            <a:r>
              <a:rPr lang="en-US" altLang="ko-KR" sz="1200">
                <a:solidFill>
                  <a:srgbClr val="FF0000"/>
                </a:solidFill>
              </a:rPr>
              <a:t>2022.11.18</a:t>
            </a:r>
            <a:endParaRPr lang="ko-KR" altLang="en-US" sz="1200" dirty="0">
              <a:solidFill>
                <a:srgbClr val="FF0000"/>
              </a:solidFill>
            </a:endParaRPr>
          </a:p>
        </p:txBody>
      </p:sp>
      <p:sp>
        <p:nvSpPr>
          <p:cNvPr id="79" name="TextBox 78"/>
          <p:cNvSpPr txBox="1"/>
          <p:nvPr/>
        </p:nvSpPr>
        <p:spPr>
          <a:xfrm>
            <a:off x="3088422" y="1814502"/>
            <a:ext cx="3100031" cy="276999"/>
          </a:xfrm>
          <a:prstGeom prst="rect">
            <a:avLst/>
          </a:prstGeom>
          <a:noFill/>
        </p:spPr>
        <p:txBody>
          <a:bodyPr wrap="square" rtlCol="0">
            <a:spAutoFit/>
          </a:bodyPr>
          <a:lstStyle/>
          <a:p>
            <a:r>
              <a:rPr lang="en-US" altLang="ko-KR" sz="1200" dirty="0" smtClean="0">
                <a:solidFill>
                  <a:schemeClr val="tx1">
                    <a:lumMod val="65000"/>
                    <a:lumOff val="35000"/>
                  </a:schemeClr>
                </a:solidFill>
              </a:rPr>
              <a:t>※ </a:t>
            </a:r>
            <a:r>
              <a:rPr lang="ko-KR" altLang="en-US" sz="1200" dirty="0" smtClean="0">
                <a:solidFill>
                  <a:schemeClr val="tx1">
                    <a:lumMod val="65000"/>
                    <a:lumOff val="35000"/>
                  </a:schemeClr>
                </a:solidFill>
              </a:rPr>
              <a:t>장례 종료일자를 기준으로 정산 됩니다</a:t>
            </a:r>
            <a:r>
              <a:rPr lang="en-US" altLang="ko-KR" sz="1200" dirty="0" smtClean="0">
                <a:solidFill>
                  <a:schemeClr val="tx1">
                    <a:lumMod val="65000"/>
                    <a:lumOff val="35000"/>
                  </a:schemeClr>
                </a:solidFill>
              </a:rPr>
              <a:t>.</a:t>
            </a:r>
            <a:endParaRPr lang="ko-KR" altLang="en-US" sz="1200" dirty="0">
              <a:solidFill>
                <a:schemeClr val="tx1">
                  <a:lumMod val="65000"/>
                  <a:lumOff val="35000"/>
                </a:schemeClr>
              </a:solidFill>
            </a:endParaRPr>
          </a:p>
        </p:txBody>
      </p:sp>
    </p:spTree>
    <p:extLst>
      <p:ext uri="{BB962C8B-B14F-4D97-AF65-F5344CB8AC3E}">
        <p14:creationId xmlns:p14="http://schemas.microsoft.com/office/powerpoint/2010/main" val="3148870699"/>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RQ-MENU-0500</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a:t>메인 </a:t>
            </a:r>
            <a:r>
              <a:rPr lang="en-US" altLang="ko-KR"/>
              <a:t>&gt; </a:t>
            </a:r>
            <a:r>
              <a:rPr lang="ko-KR" altLang="en-US"/>
              <a:t>상품검색</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AG07010000000</a:t>
            </a:r>
          </a:p>
          <a:p>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a:t>상품검색</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896399" cy="338554"/>
          </a:xfrm>
          <a:prstGeom prst="rect">
            <a:avLst/>
          </a:prstGeom>
          <a:noFill/>
        </p:spPr>
        <p:txBody>
          <a:bodyPr wrap="none" rtlCol="0">
            <a:spAutoFit/>
          </a:bodyPr>
          <a:lstStyle/>
          <a:p>
            <a:r>
              <a:rPr lang="ko-KR" altLang="en-US" sz="1600">
                <a:solidFill>
                  <a:srgbClr val="000000"/>
                </a:solidFill>
                <a:latin typeface="Noto Sans Korean"/>
              </a:rPr>
              <a:t>상품검색</a:t>
            </a:r>
            <a:endParaRPr lang="ko-KR" altLang="en-US" sz="1600">
              <a:solidFill>
                <a:schemeClr val="bg1">
                  <a:lumMod val="50000"/>
                </a:schemeClr>
              </a:solidFill>
            </a:endParaRPr>
          </a:p>
        </p:txBody>
      </p:sp>
      <p:sp>
        <p:nvSpPr>
          <p:cNvPr id="50" name="TextBox 49">
            <a:extLst>
              <a:ext uri="{FF2B5EF4-FFF2-40B4-BE49-F238E27FC236}">
                <a16:creationId xmlns:a16="http://schemas.microsoft.com/office/drawing/2014/main" id="{63B1E456-9722-A3D3-572E-F4A34F97E364}"/>
              </a:ext>
            </a:extLst>
          </p:cNvPr>
          <p:cNvSpPr txBox="1"/>
          <p:nvPr/>
        </p:nvSpPr>
        <p:spPr>
          <a:xfrm>
            <a:off x="190248" y="1311267"/>
            <a:ext cx="683200" cy="215444"/>
          </a:xfrm>
          <a:prstGeom prst="rect">
            <a:avLst/>
          </a:prstGeom>
          <a:noFill/>
        </p:spPr>
        <p:txBody>
          <a:bodyPr wrap="none" rtlCol="0">
            <a:spAutoFit/>
          </a:bodyPr>
          <a:lstStyle/>
          <a:p>
            <a:r>
              <a:rPr lang="ko-KR" altLang="en-US" sz="800">
                <a:solidFill>
                  <a:schemeClr val="bg1">
                    <a:lumMod val="50000"/>
                  </a:schemeClr>
                </a:solidFill>
              </a:rPr>
              <a:t>총 </a:t>
            </a:r>
            <a:r>
              <a:rPr lang="en-US" altLang="ko-KR" sz="800">
                <a:solidFill>
                  <a:schemeClr val="bg1">
                    <a:lumMod val="50000"/>
                  </a:schemeClr>
                </a:solidFill>
              </a:rPr>
              <a:t>0,000</a:t>
            </a:r>
            <a:r>
              <a:rPr lang="ko-KR" altLang="en-US" sz="800">
                <a:solidFill>
                  <a:schemeClr val="bg1">
                    <a:lumMod val="50000"/>
                  </a:schemeClr>
                </a:solidFill>
              </a:rPr>
              <a:t>건</a:t>
            </a:r>
            <a:endParaRPr lang="ko-KR" altLang="en-US" sz="800"/>
          </a:p>
        </p:txBody>
      </p:sp>
      <p:sp>
        <p:nvSpPr>
          <p:cNvPr id="51" name="Excel">
            <a:extLst>
              <a:ext uri="{FF2B5EF4-FFF2-40B4-BE49-F238E27FC236}">
                <a16:creationId xmlns:a16="http://schemas.microsoft.com/office/drawing/2014/main" id="{F10E9DD9-ACB6-2FB3-0355-E700CF84FF8C}"/>
              </a:ext>
            </a:extLst>
          </p:cNvPr>
          <p:cNvSpPr>
            <a:spLocks noChangeAspect="1" noEditPoints="1"/>
          </p:cNvSpPr>
          <p:nvPr/>
        </p:nvSpPr>
        <p:spPr bwMode="auto">
          <a:xfrm>
            <a:off x="9189553" y="1311267"/>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0" name="Input">
            <a:extLst>
              <a:ext uri="{FF2B5EF4-FFF2-40B4-BE49-F238E27FC236}">
                <a16:creationId xmlns:a16="http://schemas.microsoft.com/office/drawing/2014/main" id="{783DEAEE-29EC-2172-63A8-EE202AA0B0F4}"/>
              </a:ext>
            </a:extLst>
          </p:cNvPr>
          <p:cNvSpPr/>
          <p:nvPr/>
        </p:nvSpPr>
        <p:spPr>
          <a:xfrm>
            <a:off x="8109675" y="759716"/>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21" name="Input">
            <a:extLst>
              <a:ext uri="{FF2B5EF4-FFF2-40B4-BE49-F238E27FC236}">
                <a16:creationId xmlns:a16="http://schemas.microsoft.com/office/drawing/2014/main" id="{2259EB5D-20BC-3725-3A7D-403608A758D1}"/>
              </a:ext>
            </a:extLst>
          </p:cNvPr>
          <p:cNvSpPr/>
          <p:nvPr/>
        </p:nvSpPr>
        <p:spPr>
          <a:xfrm>
            <a:off x="6579140" y="757835"/>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상품명</a:t>
            </a:r>
            <a:r>
              <a:rPr lang="en-US" altLang="ko-KR" sz="800">
                <a:solidFill>
                  <a:schemeClr val="bg1">
                    <a:lumMod val="50000"/>
                  </a:schemeClr>
                </a:solidFill>
                <a:latin typeface="Segoe UI" panose="020B0502040204020203" pitchFamily="34" charset="0"/>
                <a:cs typeface="Segoe UI" panose="020B0502040204020203" pitchFamily="34" charset="0"/>
              </a:rPr>
              <a:t>/</a:t>
            </a:r>
            <a:r>
              <a:rPr lang="ko-KR" altLang="en-US" sz="800">
                <a:solidFill>
                  <a:schemeClr val="bg1">
                    <a:lumMod val="50000"/>
                  </a:schemeClr>
                </a:solidFill>
                <a:latin typeface="Segoe UI" panose="020B0502040204020203" pitchFamily="34" charset="0"/>
                <a:cs typeface="Segoe UI" panose="020B0502040204020203" pitchFamily="34" charset="0"/>
              </a:rPr>
              <a:t>단체명</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22" name="Select">
            <a:extLst>
              <a:ext uri="{FF2B5EF4-FFF2-40B4-BE49-F238E27FC236}">
                <a16:creationId xmlns:a16="http://schemas.microsoft.com/office/drawing/2014/main" id="{3F4A5C51-C25D-36CD-A764-8AAFA3941822}"/>
              </a:ext>
            </a:extLst>
          </p:cNvPr>
          <p:cNvGrpSpPr/>
          <p:nvPr/>
        </p:nvGrpSpPr>
        <p:grpSpPr>
          <a:xfrm>
            <a:off x="5042268" y="755336"/>
            <a:ext cx="1421927" cy="267021"/>
            <a:chOff x="1797706" y="1281594"/>
            <a:chExt cx="1302680" cy="267021"/>
          </a:xfrm>
        </p:grpSpPr>
        <p:sp>
          <p:nvSpPr>
            <p:cNvPr id="23" name="Input">
              <a:extLst>
                <a:ext uri="{FF2B5EF4-FFF2-40B4-BE49-F238E27FC236}">
                  <a16:creationId xmlns:a16="http://schemas.microsoft.com/office/drawing/2014/main" id="{AE8A9F8F-4C7F-B1C1-E669-1CFDAA5A40D8}"/>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24" name="Arrow Down">
              <a:extLst>
                <a:ext uri="{FF2B5EF4-FFF2-40B4-BE49-F238E27FC236}">
                  <a16:creationId xmlns:a16="http://schemas.microsoft.com/office/drawing/2014/main" id="{734C5069-16A2-9437-5BDA-C44C959D7502}"/>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sp>
        <p:nvSpPr>
          <p:cNvPr id="30" name="사각형: 둥근 모서리 29">
            <a:extLst>
              <a:ext uri="{FF2B5EF4-FFF2-40B4-BE49-F238E27FC236}">
                <a16:creationId xmlns:a16="http://schemas.microsoft.com/office/drawing/2014/main" id="{DDDEF259-B63C-C1B2-7621-92AEF9526B6B}"/>
              </a:ext>
            </a:extLst>
          </p:cNvPr>
          <p:cNvSpPr/>
          <p:nvPr/>
        </p:nvSpPr>
        <p:spPr>
          <a:xfrm>
            <a:off x="243615" y="1630377"/>
            <a:ext cx="9209155" cy="3636948"/>
          </a:xfrm>
          <a:prstGeom prst="roundRect">
            <a:avLst>
              <a:gd name="adj" fmla="val 1916"/>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33" name="표 48">
            <a:extLst>
              <a:ext uri="{FF2B5EF4-FFF2-40B4-BE49-F238E27FC236}">
                <a16:creationId xmlns:a16="http://schemas.microsoft.com/office/drawing/2014/main" id="{E74A9DF6-EE4C-F094-A6CF-109681B506E3}"/>
              </a:ext>
            </a:extLst>
          </p:cNvPr>
          <p:cNvGraphicFramePr>
            <a:graphicFrameLocks noGrp="1"/>
          </p:cNvGraphicFramePr>
          <p:nvPr>
            <p:extLst>
              <p:ext uri="{D42A27DB-BD31-4B8C-83A1-F6EECF244321}">
                <p14:modId xmlns:p14="http://schemas.microsoft.com/office/powerpoint/2010/main" val="2130033767"/>
              </p:ext>
            </p:extLst>
          </p:nvPr>
        </p:nvGraphicFramePr>
        <p:xfrm>
          <a:off x="465423" y="1830864"/>
          <a:ext cx="8802401" cy="3196887"/>
        </p:xfrm>
        <a:graphic>
          <a:graphicData uri="http://schemas.openxmlformats.org/drawingml/2006/table">
            <a:tbl>
              <a:tblPr firstRow="1" bandRow="1">
                <a:tableStyleId>{F2DE63D5-997A-4646-A377-4702673A728D}</a:tableStyleId>
              </a:tblPr>
              <a:tblGrid>
                <a:gridCol w="398800">
                  <a:extLst>
                    <a:ext uri="{9D8B030D-6E8A-4147-A177-3AD203B41FA5}">
                      <a16:colId xmlns:a16="http://schemas.microsoft.com/office/drawing/2014/main" val="3745272812"/>
                    </a:ext>
                  </a:extLst>
                </a:gridCol>
                <a:gridCol w="1972076">
                  <a:extLst>
                    <a:ext uri="{9D8B030D-6E8A-4147-A177-3AD203B41FA5}">
                      <a16:colId xmlns:a16="http://schemas.microsoft.com/office/drawing/2014/main" val="346551862"/>
                    </a:ext>
                  </a:extLst>
                </a:gridCol>
                <a:gridCol w="2562396">
                  <a:extLst>
                    <a:ext uri="{9D8B030D-6E8A-4147-A177-3AD203B41FA5}">
                      <a16:colId xmlns:a16="http://schemas.microsoft.com/office/drawing/2014/main" val="2189235125"/>
                    </a:ext>
                  </a:extLst>
                </a:gridCol>
                <a:gridCol w="2562396">
                  <a:extLst>
                    <a:ext uri="{9D8B030D-6E8A-4147-A177-3AD203B41FA5}">
                      <a16:colId xmlns:a16="http://schemas.microsoft.com/office/drawing/2014/main" val="734359426"/>
                    </a:ext>
                  </a:extLst>
                </a:gridCol>
                <a:gridCol w="1306733">
                  <a:extLst>
                    <a:ext uri="{9D8B030D-6E8A-4147-A177-3AD203B41FA5}">
                      <a16:colId xmlns:a16="http://schemas.microsoft.com/office/drawing/2014/main" val="3275808881"/>
                    </a:ext>
                  </a:extLst>
                </a:gridCol>
              </a:tblGrid>
              <a:tr h="278617">
                <a:tc>
                  <a:txBody>
                    <a:bodyPr/>
                    <a:lstStyle/>
                    <a:p>
                      <a:pPr algn="ctr" latinLnBrk="1"/>
                      <a:r>
                        <a:rPr lang="en-US" altLang="ko-KR" sz="800" b="0" dirty="0">
                          <a:latin typeface="Pretendard Light" panose="02000403000000020004" pitchFamily="50" charset="-127"/>
                          <a:ea typeface="Pretendard Light" panose="02000403000000020004" pitchFamily="50" charset="-127"/>
                          <a:cs typeface="Pretendard Light" panose="02000403000000020004" pitchFamily="50" charset="-127"/>
                        </a:rPr>
                        <a:t>No</a:t>
                      </a:r>
                      <a:endParaRPr lang="ko-KR" altLang="en-US" sz="800" b="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구분</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상품명</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dirty="0">
                          <a:latin typeface="Pretendard Light" panose="02000403000000020004" pitchFamily="50" charset="-127"/>
                          <a:ea typeface="Pretendard Light" panose="02000403000000020004" pitchFamily="50" charset="-127"/>
                          <a:cs typeface="Pretendard Light" panose="02000403000000020004" pitchFamily="50" charset="-127"/>
                        </a:rPr>
                        <a:t>단체명</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b="0">
                          <a:latin typeface="Pretendard Light" panose="02000403000000020004" pitchFamily="50" charset="-127"/>
                          <a:ea typeface="Pretendard Light" panose="02000403000000020004" pitchFamily="50" charset="-127"/>
                          <a:cs typeface="Pretendard Light" panose="02000403000000020004" pitchFamily="50" charset="-127"/>
                        </a:rPr>
                        <a:t>상품액</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10</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9</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8</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7</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6</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5</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765181298"/>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57713853"/>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528962399"/>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93277017"/>
                  </a:ext>
                </a:extLst>
              </a:tr>
              <a:tr h="291827">
                <a:tc>
                  <a:txBody>
                    <a:bodyPr/>
                    <a:lstStyle/>
                    <a:p>
                      <a:pPr algn="ctr" latinLnBrk="1"/>
                      <a:r>
                        <a:rPr lang="en-US" altLang="ko-KR" sz="800">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endParaRPr lang="en-US" altLang="ko-KR" sz="800" b="0" i="0" u="none" strike="noStrike">
                        <a:solidFill>
                          <a:srgbClr val="000000"/>
                        </a:solidFill>
                        <a:effectLst/>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9525" marR="9525" marT="9525" marB="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166020482"/>
                  </a:ext>
                </a:extLst>
              </a:tr>
            </a:tbl>
          </a:graphicData>
        </a:graphic>
      </p:graphicFrame>
    </p:spTree>
    <p:extLst>
      <p:ext uri="{BB962C8B-B14F-4D97-AF65-F5344CB8AC3E}">
        <p14:creationId xmlns:p14="http://schemas.microsoft.com/office/powerpoint/2010/main" val="1792123980"/>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2675601805"/>
              </p:ext>
            </p:extLst>
          </p:nvPr>
        </p:nvGraphicFramePr>
        <p:xfrm>
          <a:off x="9697979" y="526664"/>
          <a:ext cx="2486401" cy="269184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단체</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일반 상품 상세보기</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단체의 경우 상품명을 모두 세분화 하기로 함</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고인과의 관계에 따른 설정은 상품 구성 시 함</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단체상품일 경우에만 나옴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구분선 포함</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CSS </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또는 </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script</a:t>
                      </a:r>
                      <a:r>
                        <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로 제어</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상품의 기준금액</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2-1 </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일반상품의 경우 출력위치</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RQ-MENU-0500</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dirty="0"/>
              <a:t>메인 </a:t>
            </a:r>
            <a:r>
              <a:rPr lang="en-US" altLang="ko-KR" dirty="0"/>
              <a:t>&gt; </a:t>
            </a:r>
            <a:r>
              <a:rPr lang="ko-KR" altLang="en-US" dirty="0"/>
              <a:t>상품검색 </a:t>
            </a:r>
            <a:r>
              <a:rPr lang="en-US" altLang="ko-KR" dirty="0"/>
              <a:t>&gt; </a:t>
            </a:r>
            <a:r>
              <a:rPr lang="ko-KR" altLang="en-US" dirty="0"/>
              <a:t>상품 상세보기</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AG07020000000</a:t>
            </a:r>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a:t>상품검색</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solidFill>
                  <a:srgbClr val="FF0000"/>
                </a:solidFill>
              </a:rPr>
              <a:t>1-1</a:t>
            </a:r>
            <a:endParaRPr lang="ko-KR" altLang="en-US" sz="600" dirty="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723275" cy="338554"/>
          </a:xfrm>
          <a:prstGeom prst="rect">
            <a:avLst/>
          </a:prstGeom>
          <a:noFill/>
        </p:spPr>
        <p:txBody>
          <a:bodyPr wrap="none" rtlCol="0">
            <a:spAutoFit/>
          </a:bodyPr>
          <a:lstStyle/>
          <a:p>
            <a:r>
              <a:rPr lang="ko-KR" altLang="en-US" sz="1600" b="1" dirty="0">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상품명</a:t>
            </a:r>
            <a:endParaRPr lang="ko-KR" altLang="en-US" sz="1600" b="1"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nvGrpSpPr>
          <p:cNvPr id="2" name="그룹 1">
            <a:extLst>
              <a:ext uri="{FF2B5EF4-FFF2-40B4-BE49-F238E27FC236}">
                <a16:creationId xmlns:a16="http://schemas.microsoft.com/office/drawing/2014/main" id="{86C2D8E0-6F0E-C02D-FCEF-924283EED4C2}"/>
              </a:ext>
            </a:extLst>
          </p:cNvPr>
          <p:cNvGrpSpPr/>
          <p:nvPr/>
        </p:nvGrpSpPr>
        <p:grpSpPr>
          <a:xfrm>
            <a:off x="228217" y="4290462"/>
            <a:ext cx="4411346" cy="871632"/>
            <a:chOff x="228217" y="1789375"/>
            <a:chExt cx="4411346" cy="993378"/>
          </a:xfrm>
        </p:grpSpPr>
        <p:sp>
          <p:nvSpPr>
            <p:cNvPr id="4" name="사각형: 둥근 모서리 3">
              <a:extLst>
                <a:ext uri="{FF2B5EF4-FFF2-40B4-BE49-F238E27FC236}">
                  <a16:creationId xmlns:a16="http://schemas.microsoft.com/office/drawing/2014/main" id="{1A4689C8-D402-18ED-1AE5-3EADC31B9567}"/>
                </a:ext>
              </a:extLst>
            </p:cNvPr>
            <p:cNvSpPr/>
            <p:nvPr/>
          </p:nvSpPr>
          <p:spPr>
            <a:xfrm>
              <a:off x="228217" y="1789375"/>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a:extLst>
                <a:ext uri="{FF2B5EF4-FFF2-40B4-BE49-F238E27FC236}">
                  <a16:creationId xmlns:a16="http://schemas.microsoft.com/office/drawing/2014/main" id="{79387E04-4C88-46E8-F13E-04985BB1A2EB}"/>
                </a:ext>
              </a:extLst>
            </p:cNvPr>
            <p:cNvSpPr txBox="1"/>
            <p:nvPr/>
          </p:nvSpPr>
          <p:spPr>
            <a:xfrm>
              <a:off x="283724" y="1882347"/>
              <a:ext cx="671979" cy="261610"/>
            </a:xfrm>
            <a:prstGeom prst="rect">
              <a:avLst/>
            </a:prstGeom>
            <a:noFill/>
          </p:spPr>
          <p:txBody>
            <a:bodyPr wrap="none" rtlCol="0">
              <a:spAutoFit/>
            </a:bodyPr>
            <a:lstStyle/>
            <a:p>
              <a:r>
                <a:rPr lang="ko-KR" altLang="en-US" sz="1100">
                  <a:solidFill>
                    <a:srgbClr val="0D6EFD"/>
                  </a:solidFill>
                </a:rPr>
                <a:t>고인용품</a:t>
              </a:r>
            </a:p>
          </p:txBody>
        </p:sp>
        <p:cxnSp>
          <p:nvCxnSpPr>
            <p:cNvPr id="7" name="직선 연결선 6">
              <a:extLst>
                <a:ext uri="{FF2B5EF4-FFF2-40B4-BE49-F238E27FC236}">
                  <a16:creationId xmlns:a16="http://schemas.microsoft.com/office/drawing/2014/main" id="{7F48EEF7-D7CA-A907-0000-A5E694F169B1}"/>
                </a:ext>
              </a:extLst>
            </p:cNvPr>
            <p:cNvCxnSpPr/>
            <p:nvPr/>
          </p:nvCxnSpPr>
          <p:spPr>
            <a:xfrm>
              <a:off x="353248"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grpSp>
        <p:nvGrpSpPr>
          <p:cNvPr id="10" name="그룹 9">
            <a:extLst>
              <a:ext uri="{FF2B5EF4-FFF2-40B4-BE49-F238E27FC236}">
                <a16:creationId xmlns:a16="http://schemas.microsoft.com/office/drawing/2014/main" id="{A180987F-2824-D6AF-9C8F-7D928355316D}"/>
              </a:ext>
            </a:extLst>
          </p:cNvPr>
          <p:cNvGrpSpPr/>
          <p:nvPr/>
        </p:nvGrpSpPr>
        <p:grpSpPr>
          <a:xfrm>
            <a:off x="4856201" y="4290462"/>
            <a:ext cx="4411346" cy="871632"/>
            <a:chOff x="228217" y="1789375"/>
            <a:chExt cx="4411346" cy="993378"/>
          </a:xfrm>
        </p:grpSpPr>
        <p:sp>
          <p:nvSpPr>
            <p:cNvPr id="11" name="사각형: 둥근 모서리 10">
              <a:extLst>
                <a:ext uri="{FF2B5EF4-FFF2-40B4-BE49-F238E27FC236}">
                  <a16:creationId xmlns:a16="http://schemas.microsoft.com/office/drawing/2014/main" id="{0F6D47E5-916B-82A3-BCA7-7CC11CDF5783}"/>
                </a:ext>
              </a:extLst>
            </p:cNvPr>
            <p:cNvSpPr/>
            <p:nvPr/>
          </p:nvSpPr>
          <p:spPr>
            <a:xfrm>
              <a:off x="228217" y="1789375"/>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TextBox 11">
              <a:extLst>
                <a:ext uri="{FF2B5EF4-FFF2-40B4-BE49-F238E27FC236}">
                  <a16:creationId xmlns:a16="http://schemas.microsoft.com/office/drawing/2014/main" id="{D4B1FB0E-764A-C5CD-2DF8-3C2DC84D938B}"/>
                </a:ext>
              </a:extLst>
            </p:cNvPr>
            <p:cNvSpPr txBox="1"/>
            <p:nvPr/>
          </p:nvSpPr>
          <p:spPr>
            <a:xfrm>
              <a:off x="283724" y="1882347"/>
              <a:ext cx="671979" cy="261610"/>
            </a:xfrm>
            <a:prstGeom prst="rect">
              <a:avLst/>
            </a:prstGeom>
            <a:noFill/>
          </p:spPr>
          <p:txBody>
            <a:bodyPr wrap="none" rtlCol="0">
              <a:spAutoFit/>
            </a:bodyPr>
            <a:lstStyle/>
            <a:p>
              <a:r>
                <a:rPr lang="ko-KR" altLang="en-US" sz="1100">
                  <a:solidFill>
                    <a:srgbClr val="0D6EFD"/>
                  </a:solidFill>
                </a:rPr>
                <a:t>의전용품</a:t>
              </a:r>
            </a:p>
          </p:txBody>
        </p:sp>
        <p:cxnSp>
          <p:nvCxnSpPr>
            <p:cNvPr id="14" name="직선 연결선 13">
              <a:extLst>
                <a:ext uri="{FF2B5EF4-FFF2-40B4-BE49-F238E27FC236}">
                  <a16:creationId xmlns:a16="http://schemas.microsoft.com/office/drawing/2014/main" id="{9C5003F2-633B-27B8-70C8-1132C4506E98}"/>
                </a:ext>
              </a:extLst>
            </p:cNvPr>
            <p:cNvCxnSpPr/>
            <p:nvPr/>
          </p:nvCxnSpPr>
          <p:spPr>
            <a:xfrm>
              <a:off x="353248"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grpSp>
        <p:nvGrpSpPr>
          <p:cNvPr id="17" name="그룹 16">
            <a:extLst>
              <a:ext uri="{FF2B5EF4-FFF2-40B4-BE49-F238E27FC236}">
                <a16:creationId xmlns:a16="http://schemas.microsoft.com/office/drawing/2014/main" id="{11BCA403-90D7-3C74-93B8-98D65371F964}"/>
              </a:ext>
            </a:extLst>
          </p:cNvPr>
          <p:cNvGrpSpPr/>
          <p:nvPr/>
        </p:nvGrpSpPr>
        <p:grpSpPr>
          <a:xfrm>
            <a:off x="228217" y="5336613"/>
            <a:ext cx="4411346" cy="871632"/>
            <a:chOff x="228217" y="1789375"/>
            <a:chExt cx="4411346" cy="993378"/>
          </a:xfrm>
        </p:grpSpPr>
        <p:sp>
          <p:nvSpPr>
            <p:cNvPr id="18" name="사각형: 둥근 모서리 17">
              <a:extLst>
                <a:ext uri="{FF2B5EF4-FFF2-40B4-BE49-F238E27FC236}">
                  <a16:creationId xmlns:a16="http://schemas.microsoft.com/office/drawing/2014/main" id="{981B2FFC-B9AA-2776-EC2A-EE682D36F363}"/>
                </a:ext>
              </a:extLst>
            </p:cNvPr>
            <p:cNvSpPr/>
            <p:nvPr/>
          </p:nvSpPr>
          <p:spPr>
            <a:xfrm>
              <a:off x="228217" y="1789375"/>
              <a:ext cx="4411346" cy="99337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a:extLst>
                <a:ext uri="{FF2B5EF4-FFF2-40B4-BE49-F238E27FC236}">
                  <a16:creationId xmlns:a16="http://schemas.microsoft.com/office/drawing/2014/main" id="{D42B1268-DCDA-F0DC-7543-4E94665AA35D}"/>
                </a:ext>
              </a:extLst>
            </p:cNvPr>
            <p:cNvSpPr txBox="1"/>
            <p:nvPr/>
          </p:nvSpPr>
          <p:spPr>
            <a:xfrm>
              <a:off x="283724" y="1882347"/>
              <a:ext cx="550151" cy="298151"/>
            </a:xfrm>
            <a:prstGeom prst="rect">
              <a:avLst/>
            </a:prstGeom>
            <a:noFill/>
          </p:spPr>
          <p:txBody>
            <a:bodyPr wrap="none" rtlCol="0">
              <a:spAutoFit/>
            </a:bodyPr>
            <a:lstStyle/>
            <a:p>
              <a:r>
                <a:rPr lang="ko-KR" altLang="en-US" sz="1100" dirty="0">
                  <a:solidFill>
                    <a:srgbClr val="0D6EFD"/>
                  </a:solidFill>
                </a:rPr>
                <a:t>도우미</a:t>
              </a:r>
            </a:p>
          </p:txBody>
        </p:sp>
        <p:cxnSp>
          <p:nvCxnSpPr>
            <p:cNvPr id="26" name="직선 연결선 25">
              <a:extLst>
                <a:ext uri="{FF2B5EF4-FFF2-40B4-BE49-F238E27FC236}">
                  <a16:creationId xmlns:a16="http://schemas.microsoft.com/office/drawing/2014/main" id="{C4A737FD-B68F-377A-3A8F-86AB5C454D68}"/>
                </a:ext>
              </a:extLst>
            </p:cNvPr>
            <p:cNvCxnSpPr/>
            <p:nvPr/>
          </p:nvCxnSpPr>
          <p:spPr>
            <a:xfrm>
              <a:off x="353248" y="2209655"/>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sp>
        <p:nvSpPr>
          <p:cNvPr id="31" name="사각형: 둥근 모서리 30">
            <a:extLst>
              <a:ext uri="{FF2B5EF4-FFF2-40B4-BE49-F238E27FC236}">
                <a16:creationId xmlns:a16="http://schemas.microsoft.com/office/drawing/2014/main" id="{0F6DC14D-ED09-04E2-F8D2-63577792D981}"/>
              </a:ext>
            </a:extLst>
          </p:cNvPr>
          <p:cNvSpPr/>
          <p:nvPr/>
        </p:nvSpPr>
        <p:spPr>
          <a:xfrm>
            <a:off x="4856201" y="5336613"/>
            <a:ext cx="4411346" cy="871632"/>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TextBox 31">
            <a:extLst>
              <a:ext uri="{FF2B5EF4-FFF2-40B4-BE49-F238E27FC236}">
                <a16:creationId xmlns:a16="http://schemas.microsoft.com/office/drawing/2014/main" id="{4CF01C19-A86F-0698-021C-3FC4AA22D1DA}"/>
              </a:ext>
            </a:extLst>
          </p:cNvPr>
          <p:cNvSpPr txBox="1"/>
          <p:nvPr/>
        </p:nvSpPr>
        <p:spPr>
          <a:xfrm>
            <a:off x="4911708" y="5467685"/>
            <a:ext cx="671979" cy="261610"/>
          </a:xfrm>
          <a:prstGeom prst="rect">
            <a:avLst/>
          </a:prstGeom>
          <a:noFill/>
        </p:spPr>
        <p:txBody>
          <a:bodyPr wrap="none" rtlCol="0">
            <a:spAutoFit/>
          </a:bodyPr>
          <a:lstStyle/>
          <a:p>
            <a:r>
              <a:rPr lang="ko-KR" altLang="en-US" sz="1100">
                <a:solidFill>
                  <a:srgbClr val="0D6EFD"/>
                </a:solidFill>
              </a:rPr>
              <a:t>의전차량</a:t>
            </a:r>
          </a:p>
        </p:txBody>
      </p:sp>
      <p:cxnSp>
        <p:nvCxnSpPr>
          <p:cNvPr id="35" name="직선 연결선 34">
            <a:extLst>
              <a:ext uri="{FF2B5EF4-FFF2-40B4-BE49-F238E27FC236}">
                <a16:creationId xmlns:a16="http://schemas.microsoft.com/office/drawing/2014/main" id="{35586B5C-7BD6-4ABF-7C28-FDF9DC7B46C6}"/>
              </a:ext>
            </a:extLst>
          </p:cNvPr>
          <p:cNvCxnSpPr/>
          <p:nvPr/>
        </p:nvCxnSpPr>
        <p:spPr>
          <a:xfrm>
            <a:off x="4981232" y="5794993"/>
            <a:ext cx="4132429"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sp>
        <p:nvSpPr>
          <p:cNvPr id="58" name="사각형: 둥근 모서리 57">
            <a:extLst>
              <a:ext uri="{FF2B5EF4-FFF2-40B4-BE49-F238E27FC236}">
                <a16:creationId xmlns:a16="http://schemas.microsoft.com/office/drawing/2014/main" id="{76759A0B-B01F-167B-C1CF-B40CEDB8DB30}"/>
              </a:ext>
            </a:extLst>
          </p:cNvPr>
          <p:cNvSpPr/>
          <p:nvPr/>
        </p:nvSpPr>
        <p:spPr>
          <a:xfrm>
            <a:off x="8706998" y="755527"/>
            <a:ext cx="666750" cy="243396"/>
          </a:xfrm>
          <a:prstGeom prst="roundRect">
            <a:avLst>
              <a:gd name="adj" fmla="val 50000"/>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a:solidFill>
                  <a:schemeClr val="tx1">
                    <a:lumMod val="50000"/>
                    <a:lumOff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단체</a:t>
            </a:r>
          </a:p>
        </p:txBody>
      </p:sp>
      <p:grpSp>
        <p:nvGrpSpPr>
          <p:cNvPr id="131" name="그룹 130">
            <a:extLst>
              <a:ext uri="{FF2B5EF4-FFF2-40B4-BE49-F238E27FC236}">
                <a16:creationId xmlns:a16="http://schemas.microsoft.com/office/drawing/2014/main" id="{2F29B83A-8370-ED26-E764-D02B365A7027}"/>
              </a:ext>
            </a:extLst>
          </p:cNvPr>
          <p:cNvGrpSpPr/>
          <p:nvPr/>
        </p:nvGrpSpPr>
        <p:grpSpPr>
          <a:xfrm>
            <a:off x="228217" y="1227121"/>
            <a:ext cx="9039330" cy="1488998"/>
            <a:chOff x="228217" y="1789375"/>
            <a:chExt cx="9039330" cy="1488998"/>
          </a:xfrm>
        </p:grpSpPr>
        <p:sp>
          <p:nvSpPr>
            <p:cNvPr id="132" name="사각형: 둥근 모서리 131">
              <a:extLst>
                <a:ext uri="{FF2B5EF4-FFF2-40B4-BE49-F238E27FC236}">
                  <a16:creationId xmlns:a16="http://schemas.microsoft.com/office/drawing/2014/main" id="{4A84EE85-CFE8-41E9-E9A4-695B54D9ABCD}"/>
                </a:ext>
              </a:extLst>
            </p:cNvPr>
            <p:cNvSpPr/>
            <p:nvPr/>
          </p:nvSpPr>
          <p:spPr>
            <a:xfrm>
              <a:off x="228217" y="1789375"/>
              <a:ext cx="9039330" cy="1488998"/>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3" name="TextBox 132">
              <a:extLst>
                <a:ext uri="{FF2B5EF4-FFF2-40B4-BE49-F238E27FC236}">
                  <a16:creationId xmlns:a16="http://schemas.microsoft.com/office/drawing/2014/main" id="{EB83A5D3-3BC6-5531-809B-D7D2359DBE1F}"/>
                </a:ext>
              </a:extLst>
            </p:cNvPr>
            <p:cNvSpPr txBox="1"/>
            <p:nvPr/>
          </p:nvSpPr>
          <p:spPr>
            <a:xfrm>
              <a:off x="283724" y="1882347"/>
              <a:ext cx="671979" cy="261610"/>
            </a:xfrm>
            <a:prstGeom prst="rect">
              <a:avLst/>
            </a:prstGeom>
            <a:noFill/>
          </p:spPr>
          <p:txBody>
            <a:bodyPr wrap="none" rtlCol="0">
              <a:spAutoFit/>
            </a:bodyPr>
            <a:lstStyle/>
            <a:p>
              <a:r>
                <a:rPr lang="ko-KR" altLang="en-US" sz="1100">
                  <a:solidFill>
                    <a:srgbClr val="0D6EFD"/>
                  </a:solidFill>
                </a:rPr>
                <a:t>지원내용</a:t>
              </a:r>
            </a:p>
          </p:txBody>
        </p:sp>
        <p:cxnSp>
          <p:nvCxnSpPr>
            <p:cNvPr id="134" name="직선 연결선 133">
              <a:extLst>
                <a:ext uri="{FF2B5EF4-FFF2-40B4-BE49-F238E27FC236}">
                  <a16:creationId xmlns:a16="http://schemas.microsoft.com/office/drawing/2014/main" id="{402EA89F-FC02-B912-2A1F-B95884451D58}"/>
                </a:ext>
              </a:extLst>
            </p:cNvPr>
            <p:cNvCxnSpPr>
              <a:cxnSpLocks/>
            </p:cNvCxnSpPr>
            <p:nvPr/>
          </p:nvCxnSpPr>
          <p:spPr>
            <a:xfrm>
              <a:off x="353248" y="2209655"/>
              <a:ext cx="8760413"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sp>
        <p:nvSpPr>
          <p:cNvPr id="139" name="TextBox 138">
            <a:extLst>
              <a:ext uri="{FF2B5EF4-FFF2-40B4-BE49-F238E27FC236}">
                <a16:creationId xmlns:a16="http://schemas.microsoft.com/office/drawing/2014/main" id="{2D45761E-B12F-87E7-9AD4-F91DF5F3723E}"/>
              </a:ext>
            </a:extLst>
          </p:cNvPr>
          <p:cNvSpPr txBox="1"/>
          <p:nvPr/>
        </p:nvSpPr>
        <p:spPr>
          <a:xfrm>
            <a:off x="8075545" y="1349151"/>
            <a:ext cx="1104791" cy="253916"/>
          </a:xfrm>
          <a:prstGeom prst="rect">
            <a:avLst/>
          </a:prstGeom>
          <a:noFill/>
        </p:spPr>
        <p:txBody>
          <a:bodyPr wrap="none" rtlCol="0">
            <a:spAutoFit/>
          </a:bodyPr>
          <a:lstStyle/>
          <a:p>
            <a:pPr algn="r"/>
            <a:r>
              <a:rPr lang="ko-KR" altLang="en-US" sz="1050" b="1">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금액</a:t>
            </a:r>
            <a:r>
              <a:rPr lang="en-US" altLang="ko-KR" sz="1050" b="1">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 100,000</a:t>
            </a:r>
            <a:r>
              <a:rPr lang="ko-KR" altLang="en-US" sz="1050" b="1">
                <a:solidFill>
                  <a:srgbClr val="000000"/>
                </a:solidFill>
                <a:latin typeface="Pretendard Light" panose="02000403000000020004" pitchFamily="50" charset="-127"/>
                <a:ea typeface="Pretendard Light" panose="02000403000000020004" pitchFamily="50" charset="-127"/>
                <a:cs typeface="Pretendard Light" panose="02000403000000020004" pitchFamily="50" charset="-127"/>
              </a:rPr>
              <a:t>원</a:t>
            </a:r>
            <a:endParaRPr lang="ko-KR" altLang="en-US" sz="1050" b="1">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cxnSp>
        <p:nvCxnSpPr>
          <p:cNvPr id="152" name="직선 연결선 151">
            <a:extLst>
              <a:ext uri="{FF2B5EF4-FFF2-40B4-BE49-F238E27FC236}">
                <a16:creationId xmlns:a16="http://schemas.microsoft.com/office/drawing/2014/main" id="{52413349-6EB5-D714-2407-C965544D1EF1}"/>
              </a:ext>
            </a:extLst>
          </p:cNvPr>
          <p:cNvCxnSpPr/>
          <p:nvPr/>
        </p:nvCxnSpPr>
        <p:spPr>
          <a:xfrm>
            <a:off x="228217" y="3818934"/>
            <a:ext cx="9039330" cy="0"/>
          </a:xfrm>
          <a:prstGeom prst="line">
            <a:avLst/>
          </a:prstGeom>
        </p:spPr>
        <p:style>
          <a:lnRef idx="1">
            <a:schemeClr val="dk1"/>
          </a:lnRef>
          <a:fillRef idx="0">
            <a:schemeClr val="dk1"/>
          </a:fillRef>
          <a:effectRef idx="0">
            <a:schemeClr val="dk1"/>
          </a:effectRef>
          <a:fontRef idx="minor">
            <a:schemeClr val="tx1"/>
          </a:fontRef>
        </p:style>
      </p:cxnSp>
      <p:sp>
        <p:nvSpPr>
          <p:cNvPr id="155" name="TextBox 154">
            <a:extLst>
              <a:ext uri="{FF2B5EF4-FFF2-40B4-BE49-F238E27FC236}">
                <a16:creationId xmlns:a16="http://schemas.microsoft.com/office/drawing/2014/main" id="{54A45D10-7D27-2134-FF94-4422C5B0E692}"/>
              </a:ext>
            </a:extLst>
          </p:cNvPr>
          <p:cNvSpPr txBox="1"/>
          <p:nvPr/>
        </p:nvSpPr>
        <p:spPr>
          <a:xfrm>
            <a:off x="6169395" y="3926023"/>
            <a:ext cx="1245854" cy="307777"/>
          </a:xfrm>
          <a:prstGeom prst="rect">
            <a:avLst/>
          </a:prstGeom>
          <a:noFill/>
        </p:spPr>
        <p:txBody>
          <a:bodyPr wrap="none" rtlCol="0">
            <a:spAutoFit/>
          </a:bodyPr>
          <a:lstStyle/>
          <a:p>
            <a:pPr algn="r"/>
            <a:r>
              <a:rPr lang="en-US" altLang="ko-KR" sz="1400" b="1">
                <a:solidFill>
                  <a:srgbClr val="0D6EFD"/>
                </a:solidFill>
                <a:latin typeface="+mj-ea"/>
                <a:ea typeface="+mj-ea"/>
              </a:rPr>
              <a:t>3,000,000</a:t>
            </a:r>
            <a:r>
              <a:rPr lang="ko-KR" altLang="en-US" sz="1400" b="1">
                <a:solidFill>
                  <a:srgbClr val="0D6EFD"/>
                </a:solidFill>
                <a:latin typeface="+mj-ea"/>
                <a:ea typeface="+mj-ea"/>
              </a:rPr>
              <a:t>원</a:t>
            </a:r>
          </a:p>
        </p:txBody>
      </p:sp>
      <p:sp>
        <p:nvSpPr>
          <p:cNvPr id="156" name="TextBox 155">
            <a:extLst>
              <a:ext uri="{FF2B5EF4-FFF2-40B4-BE49-F238E27FC236}">
                <a16:creationId xmlns:a16="http://schemas.microsoft.com/office/drawing/2014/main" id="{95D09D3C-C1EB-CB60-5765-D8580BB64F89}"/>
              </a:ext>
            </a:extLst>
          </p:cNvPr>
          <p:cNvSpPr txBox="1"/>
          <p:nvPr/>
        </p:nvSpPr>
        <p:spPr>
          <a:xfrm>
            <a:off x="5595753" y="3961576"/>
            <a:ext cx="691215" cy="246221"/>
          </a:xfrm>
          <a:prstGeom prst="rect">
            <a:avLst/>
          </a:prstGeom>
          <a:noFill/>
        </p:spPr>
        <p:txBody>
          <a:bodyPr wrap="none" rtlCol="0">
            <a:spAutoFit/>
          </a:bodyPr>
          <a:lstStyle/>
          <a:p>
            <a:pPr algn="r"/>
            <a:r>
              <a:rPr lang="ko-KR" altLang="en-US" sz="1000">
                <a:solidFill>
                  <a:schemeClr val="bg1">
                    <a:lumMod val="50000"/>
                  </a:schemeClr>
                </a:solidFill>
              </a:rPr>
              <a:t>상품금액</a:t>
            </a:r>
            <a:r>
              <a:rPr lang="en-US" altLang="ko-KR" sz="1000">
                <a:solidFill>
                  <a:schemeClr val="bg1">
                    <a:lumMod val="50000"/>
                  </a:schemeClr>
                </a:solidFill>
              </a:rPr>
              <a:t>: </a:t>
            </a:r>
            <a:endParaRPr lang="ko-KR" altLang="en-US" sz="1000">
              <a:solidFill>
                <a:schemeClr val="bg1">
                  <a:lumMod val="50000"/>
                </a:schemeClr>
              </a:solidFill>
            </a:endParaRPr>
          </a:p>
        </p:txBody>
      </p:sp>
      <p:sp>
        <p:nvSpPr>
          <p:cNvPr id="157" name="TextBox 156">
            <a:extLst>
              <a:ext uri="{FF2B5EF4-FFF2-40B4-BE49-F238E27FC236}">
                <a16:creationId xmlns:a16="http://schemas.microsoft.com/office/drawing/2014/main" id="{F6F5EE6D-9F0F-4BA6-7FBA-9A9B0D187B85}"/>
              </a:ext>
            </a:extLst>
          </p:cNvPr>
          <p:cNvSpPr txBox="1"/>
          <p:nvPr/>
        </p:nvSpPr>
        <p:spPr>
          <a:xfrm>
            <a:off x="153883" y="3910785"/>
            <a:ext cx="1117614" cy="307777"/>
          </a:xfrm>
          <a:prstGeom prst="rect">
            <a:avLst/>
          </a:prstGeom>
          <a:noFill/>
        </p:spPr>
        <p:txBody>
          <a:bodyPr wrap="none" rtlCol="0">
            <a:spAutoFit/>
          </a:bodyPr>
          <a:lstStyle/>
          <a:p>
            <a:r>
              <a:rPr lang="ko-KR" altLang="en-US" sz="1400" b="0" i="0">
                <a:effectLst/>
                <a:latin typeface="Arial" panose="020B0604020202020204" pitchFamily="34" charset="0"/>
              </a:rPr>
              <a:t>판매상품안내</a:t>
            </a:r>
            <a:endParaRPr lang="ko-KR" altLang="en-US" sz="1400" b="1">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grpSp>
        <p:nvGrpSpPr>
          <p:cNvPr id="158" name="그룹 157">
            <a:extLst>
              <a:ext uri="{FF2B5EF4-FFF2-40B4-BE49-F238E27FC236}">
                <a16:creationId xmlns:a16="http://schemas.microsoft.com/office/drawing/2014/main" id="{118031AB-2022-1C33-607A-41A2788A072D}"/>
              </a:ext>
            </a:extLst>
          </p:cNvPr>
          <p:cNvGrpSpPr/>
          <p:nvPr/>
        </p:nvGrpSpPr>
        <p:grpSpPr>
          <a:xfrm>
            <a:off x="8470156" y="5914421"/>
            <a:ext cx="1025076" cy="340368"/>
            <a:chOff x="7411567" y="5988238"/>
            <a:chExt cx="1025076" cy="340368"/>
          </a:xfrm>
        </p:grpSpPr>
        <p:sp>
          <p:nvSpPr>
            <p:cNvPr id="159" name="사각형: 둥근 모서리 158">
              <a:extLst>
                <a:ext uri="{FF2B5EF4-FFF2-40B4-BE49-F238E27FC236}">
                  <a16:creationId xmlns:a16="http://schemas.microsoft.com/office/drawing/2014/main" id="{153E74F3-F1C7-1CB2-E8DD-741138745074}"/>
                </a:ext>
              </a:extLst>
            </p:cNvPr>
            <p:cNvSpPr/>
            <p:nvPr/>
          </p:nvSpPr>
          <p:spPr>
            <a:xfrm>
              <a:off x="7411567" y="5988238"/>
              <a:ext cx="982234" cy="340368"/>
            </a:xfrm>
            <a:prstGeom prst="roundRect">
              <a:avLst>
                <a:gd name="adj" fmla="val 50000"/>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0" name="타원 159">
              <a:extLst>
                <a:ext uri="{FF2B5EF4-FFF2-40B4-BE49-F238E27FC236}">
                  <a16:creationId xmlns:a16="http://schemas.microsoft.com/office/drawing/2014/main" id="{FDC7BDBF-E428-DC72-8741-5DDCF28F994A}"/>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1" name="TextBox 160">
              <a:extLst>
                <a:ext uri="{FF2B5EF4-FFF2-40B4-BE49-F238E27FC236}">
                  <a16:creationId xmlns:a16="http://schemas.microsoft.com/office/drawing/2014/main" id="{5CE5D79B-0DB4-7E40-5E75-F2183A5DEEAB}"/>
                </a:ext>
              </a:extLst>
            </p:cNvPr>
            <p:cNvSpPr txBox="1"/>
            <p:nvPr/>
          </p:nvSpPr>
          <p:spPr>
            <a:xfrm>
              <a:off x="7780697" y="6037400"/>
              <a:ext cx="655946" cy="230832"/>
            </a:xfrm>
            <a:prstGeom prst="rect">
              <a:avLst/>
            </a:prstGeom>
            <a:noFill/>
          </p:spPr>
          <p:txBody>
            <a:bodyPr wrap="square" rtlCol="0">
              <a:spAutoFit/>
            </a:bodyPr>
            <a:lstStyle/>
            <a:p>
              <a:r>
                <a:rPr lang="ko-KR" altLang="en-US" sz="900">
                  <a:solidFill>
                    <a:schemeClr val="bg1"/>
                  </a:solidFill>
                </a:rPr>
                <a:t>리스트</a:t>
              </a:r>
            </a:p>
          </p:txBody>
        </p:sp>
      </p:grpSp>
      <p:sp>
        <p:nvSpPr>
          <p:cNvPr id="162" name="Menu">
            <a:extLst>
              <a:ext uri="{FF2B5EF4-FFF2-40B4-BE49-F238E27FC236}">
                <a16:creationId xmlns:a16="http://schemas.microsoft.com/office/drawing/2014/main" id="{8D82FDDE-834A-7EA6-79E0-9A04667C9DC5}"/>
              </a:ext>
            </a:extLst>
          </p:cNvPr>
          <p:cNvSpPr>
            <a:spLocks noChangeAspect="1" noEditPoints="1"/>
          </p:cNvSpPr>
          <p:nvPr/>
        </p:nvSpPr>
        <p:spPr bwMode="auto">
          <a:xfrm>
            <a:off x="8627004" y="6028308"/>
            <a:ext cx="133823" cy="91839"/>
          </a:xfrm>
          <a:custGeom>
            <a:avLst/>
            <a:gdLst>
              <a:gd name="T0" fmla="*/ 0 w 1411"/>
              <a:gd name="T1" fmla="*/ 0 h 977"/>
              <a:gd name="T2" fmla="*/ 0 w 1411"/>
              <a:gd name="T3" fmla="*/ 108 h 977"/>
              <a:gd name="T4" fmla="*/ 1411 w 1411"/>
              <a:gd name="T5" fmla="*/ 108 h 977"/>
              <a:gd name="T6" fmla="*/ 1411 w 1411"/>
              <a:gd name="T7" fmla="*/ 0 h 977"/>
              <a:gd name="T8" fmla="*/ 0 w 1411"/>
              <a:gd name="T9" fmla="*/ 0 h 977"/>
              <a:gd name="T10" fmla="*/ 0 w 1411"/>
              <a:gd name="T11" fmla="*/ 434 h 977"/>
              <a:gd name="T12" fmla="*/ 0 w 1411"/>
              <a:gd name="T13" fmla="*/ 542 h 977"/>
              <a:gd name="T14" fmla="*/ 1411 w 1411"/>
              <a:gd name="T15" fmla="*/ 542 h 977"/>
              <a:gd name="T16" fmla="*/ 1411 w 1411"/>
              <a:gd name="T17" fmla="*/ 434 h 977"/>
              <a:gd name="T18" fmla="*/ 0 w 1411"/>
              <a:gd name="T19" fmla="*/ 434 h 977"/>
              <a:gd name="T20" fmla="*/ 0 w 1411"/>
              <a:gd name="T21" fmla="*/ 868 h 977"/>
              <a:gd name="T22" fmla="*/ 0 w 1411"/>
              <a:gd name="T23" fmla="*/ 977 h 977"/>
              <a:gd name="T24" fmla="*/ 1411 w 1411"/>
              <a:gd name="T25" fmla="*/ 977 h 977"/>
              <a:gd name="T26" fmla="*/ 1411 w 1411"/>
              <a:gd name="T27" fmla="*/ 868 h 977"/>
              <a:gd name="T28" fmla="*/ 0 w 1411"/>
              <a:gd name="T29" fmla="*/ 868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11" h="977">
                <a:moveTo>
                  <a:pt x="0" y="0"/>
                </a:moveTo>
                <a:lnTo>
                  <a:pt x="0" y="108"/>
                </a:lnTo>
                <a:lnTo>
                  <a:pt x="1411" y="108"/>
                </a:lnTo>
                <a:lnTo>
                  <a:pt x="1411" y="0"/>
                </a:lnTo>
                <a:lnTo>
                  <a:pt x="0" y="0"/>
                </a:lnTo>
                <a:close/>
                <a:moveTo>
                  <a:pt x="0" y="434"/>
                </a:moveTo>
                <a:lnTo>
                  <a:pt x="0" y="542"/>
                </a:lnTo>
                <a:lnTo>
                  <a:pt x="1411" y="542"/>
                </a:lnTo>
                <a:lnTo>
                  <a:pt x="1411" y="434"/>
                </a:lnTo>
                <a:lnTo>
                  <a:pt x="0" y="434"/>
                </a:lnTo>
                <a:close/>
                <a:moveTo>
                  <a:pt x="0" y="868"/>
                </a:moveTo>
                <a:lnTo>
                  <a:pt x="0" y="977"/>
                </a:lnTo>
                <a:lnTo>
                  <a:pt x="1411" y="977"/>
                </a:lnTo>
                <a:lnTo>
                  <a:pt x="1411" y="868"/>
                </a:lnTo>
                <a:lnTo>
                  <a:pt x="0" y="868"/>
                </a:lnTo>
                <a:close/>
              </a:path>
            </a:pathLst>
          </a:custGeom>
          <a:solidFill>
            <a:schemeClr val="tx1">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50" name="사각형: 둥근 모서리 149">
            <a:extLst>
              <a:ext uri="{FF2B5EF4-FFF2-40B4-BE49-F238E27FC236}">
                <a16:creationId xmlns:a16="http://schemas.microsoft.com/office/drawing/2014/main" id="{92321F7E-7F86-11E0-10E5-E8FCBF008B13}"/>
              </a:ext>
            </a:extLst>
          </p:cNvPr>
          <p:cNvSpPr/>
          <p:nvPr/>
        </p:nvSpPr>
        <p:spPr>
          <a:xfrm>
            <a:off x="7720331" y="1709729"/>
            <a:ext cx="1393330" cy="716158"/>
          </a:xfrm>
          <a:prstGeom prst="roundRect">
            <a:avLst>
              <a:gd name="adj" fmla="val 3422"/>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50000"/>
              </a:lnSpc>
            </a:pPr>
            <a:endParaRPr lang="en-US" altLang="ko-KR" sz="800">
              <a:solidFill>
                <a:schemeClr val="tx1">
                  <a:lumMod val="75000"/>
                  <a:lumOff val="25000"/>
                </a:schemeClr>
              </a:solidFill>
            </a:endParaRPr>
          </a:p>
          <a:p>
            <a:pPr algn="ctr">
              <a:lnSpc>
                <a:spcPct val="150000"/>
              </a:lnSpc>
            </a:pPr>
            <a:r>
              <a:rPr lang="ko-KR" altLang="en-US" sz="800">
                <a:solidFill>
                  <a:schemeClr val="tx1">
                    <a:lumMod val="75000"/>
                    <a:lumOff val="25000"/>
                  </a:schemeClr>
                </a:solidFill>
              </a:rPr>
              <a:t>장례지도사 명찰</a:t>
            </a:r>
            <a:endParaRPr lang="en-US" altLang="ko-KR" sz="800">
              <a:solidFill>
                <a:schemeClr val="tx1">
                  <a:lumMod val="75000"/>
                  <a:lumOff val="25000"/>
                </a:schemeClr>
              </a:solidFill>
            </a:endParaRPr>
          </a:p>
          <a:p>
            <a:pPr algn="ctr">
              <a:lnSpc>
                <a:spcPct val="150000"/>
              </a:lnSpc>
            </a:pPr>
            <a:r>
              <a:rPr lang="en-US" altLang="ko-KR" sz="800">
                <a:solidFill>
                  <a:schemeClr val="tx1">
                    <a:lumMod val="75000"/>
                    <a:lumOff val="25000"/>
                  </a:schemeClr>
                </a:solidFill>
              </a:rPr>
              <a:t>(SK telecom</a:t>
            </a:r>
            <a:r>
              <a:rPr lang="ko-KR" altLang="en-US" sz="800">
                <a:solidFill>
                  <a:schemeClr val="tx1">
                    <a:lumMod val="75000"/>
                    <a:lumOff val="25000"/>
                  </a:schemeClr>
                </a:solidFill>
              </a:rPr>
              <a:t>로고</a:t>
            </a:r>
            <a:r>
              <a:rPr lang="en-US" altLang="ko-KR" sz="800">
                <a:solidFill>
                  <a:schemeClr val="tx1">
                    <a:lumMod val="75000"/>
                    <a:lumOff val="25000"/>
                  </a:schemeClr>
                </a:solidFill>
              </a:rPr>
              <a:t>)</a:t>
            </a:r>
            <a:endParaRPr lang="ko-KR" altLang="en-US" sz="800">
              <a:solidFill>
                <a:schemeClr val="tx1">
                  <a:lumMod val="75000"/>
                  <a:lumOff val="25000"/>
                </a:schemeClr>
              </a:solidFill>
            </a:endParaRPr>
          </a:p>
        </p:txBody>
      </p:sp>
      <p:sp>
        <p:nvSpPr>
          <p:cNvPr id="165" name="TextBox 164">
            <a:extLst>
              <a:ext uri="{FF2B5EF4-FFF2-40B4-BE49-F238E27FC236}">
                <a16:creationId xmlns:a16="http://schemas.microsoft.com/office/drawing/2014/main" id="{F0BD9E1E-B8AD-5A52-1F80-45479F3B726B}"/>
              </a:ext>
            </a:extLst>
          </p:cNvPr>
          <p:cNvSpPr txBox="1"/>
          <p:nvPr/>
        </p:nvSpPr>
        <p:spPr>
          <a:xfrm>
            <a:off x="8220454" y="3926023"/>
            <a:ext cx="1080745" cy="307777"/>
          </a:xfrm>
          <a:prstGeom prst="rect">
            <a:avLst/>
          </a:prstGeom>
          <a:noFill/>
        </p:spPr>
        <p:txBody>
          <a:bodyPr wrap="none" rtlCol="0">
            <a:spAutoFit/>
          </a:bodyPr>
          <a:lstStyle/>
          <a:p>
            <a:pPr algn="r"/>
            <a:r>
              <a:rPr lang="en-US" altLang="ko-KR" sz="1400" b="1">
                <a:solidFill>
                  <a:srgbClr val="FF0000"/>
                </a:solidFill>
                <a:latin typeface="+mj-ea"/>
                <a:ea typeface="+mj-ea"/>
              </a:rPr>
              <a:t>300,000</a:t>
            </a:r>
            <a:r>
              <a:rPr lang="ko-KR" altLang="en-US" sz="1400" b="1">
                <a:solidFill>
                  <a:srgbClr val="FF0000"/>
                </a:solidFill>
                <a:latin typeface="+mj-ea"/>
                <a:ea typeface="+mj-ea"/>
              </a:rPr>
              <a:t>원</a:t>
            </a:r>
          </a:p>
        </p:txBody>
      </p:sp>
      <p:sp>
        <p:nvSpPr>
          <p:cNvPr id="166" name="TextBox 165">
            <a:extLst>
              <a:ext uri="{FF2B5EF4-FFF2-40B4-BE49-F238E27FC236}">
                <a16:creationId xmlns:a16="http://schemas.microsoft.com/office/drawing/2014/main" id="{689A8523-E85E-042F-AFF6-30691F437768}"/>
              </a:ext>
            </a:extLst>
          </p:cNvPr>
          <p:cNvSpPr txBox="1"/>
          <p:nvPr/>
        </p:nvSpPr>
        <p:spPr>
          <a:xfrm>
            <a:off x="7587979" y="3961576"/>
            <a:ext cx="801823" cy="246221"/>
          </a:xfrm>
          <a:prstGeom prst="rect">
            <a:avLst/>
          </a:prstGeom>
          <a:noFill/>
        </p:spPr>
        <p:txBody>
          <a:bodyPr wrap="none" rtlCol="0">
            <a:spAutoFit/>
          </a:bodyPr>
          <a:lstStyle/>
          <a:p>
            <a:pPr algn="r"/>
            <a:r>
              <a:rPr lang="ko-KR" altLang="en-US" sz="1000">
                <a:solidFill>
                  <a:schemeClr val="bg1">
                    <a:lumMod val="50000"/>
                  </a:schemeClr>
                </a:solidFill>
              </a:rPr>
              <a:t>회사지원금</a:t>
            </a:r>
            <a:r>
              <a:rPr lang="en-US" altLang="ko-KR" sz="1000">
                <a:solidFill>
                  <a:schemeClr val="bg1">
                    <a:lumMod val="50000"/>
                  </a:schemeClr>
                </a:solidFill>
              </a:rPr>
              <a:t>: </a:t>
            </a:r>
            <a:endParaRPr lang="ko-KR" altLang="en-US" sz="1000">
              <a:solidFill>
                <a:schemeClr val="bg1">
                  <a:lumMod val="50000"/>
                </a:schemeClr>
              </a:solidFill>
            </a:endParaRPr>
          </a:p>
        </p:txBody>
      </p:sp>
      <p:sp>
        <p:nvSpPr>
          <p:cNvPr id="171" name="사각형: 둥근 모서리 170">
            <a:extLst>
              <a:ext uri="{FF2B5EF4-FFF2-40B4-BE49-F238E27FC236}">
                <a16:creationId xmlns:a16="http://schemas.microsoft.com/office/drawing/2014/main" id="{192FD50D-4546-567C-D82E-53255E22B50F}"/>
              </a:ext>
            </a:extLst>
          </p:cNvPr>
          <p:cNvSpPr/>
          <p:nvPr/>
        </p:nvSpPr>
        <p:spPr>
          <a:xfrm>
            <a:off x="7732389" y="1715661"/>
            <a:ext cx="1380302" cy="231208"/>
          </a:xfrm>
          <a:prstGeom prst="roundRect">
            <a:avLst>
              <a:gd name="adj" fmla="val 9801"/>
            </a:avLst>
          </a:prstGeom>
          <a:solidFill>
            <a:srgbClr val="0DCA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a:t>특이사황</a:t>
            </a:r>
          </a:p>
        </p:txBody>
      </p:sp>
      <p:sp>
        <p:nvSpPr>
          <p:cNvPr id="8" name="직사각형 7">
            <a:extLst>
              <a:ext uri="{FF2B5EF4-FFF2-40B4-BE49-F238E27FC236}">
                <a16:creationId xmlns:a16="http://schemas.microsoft.com/office/drawing/2014/main" id="{B216B48C-16FA-2994-5CC5-6137EBCAEC87}"/>
              </a:ext>
            </a:extLst>
          </p:cNvPr>
          <p:cNvSpPr/>
          <p:nvPr/>
        </p:nvSpPr>
        <p:spPr>
          <a:xfrm>
            <a:off x="110239" y="1170927"/>
            <a:ext cx="9266963" cy="250514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8D0B6807-1E9D-75F2-6059-7268C2A6F94C}"/>
              </a:ext>
            </a:extLst>
          </p:cNvPr>
          <p:cNvSpPr/>
          <p:nvPr/>
        </p:nvSpPr>
        <p:spPr>
          <a:xfrm>
            <a:off x="-26723" y="116559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13" name="직사각형 12">
            <a:extLst>
              <a:ext uri="{FF2B5EF4-FFF2-40B4-BE49-F238E27FC236}">
                <a16:creationId xmlns:a16="http://schemas.microsoft.com/office/drawing/2014/main" id="{65CB8B26-649A-6BEE-7848-552208B8CEE7}"/>
              </a:ext>
            </a:extLst>
          </p:cNvPr>
          <p:cNvSpPr/>
          <p:nvPr/>
        </p:nvSpPr>
        <p:spPr>
          <a:xfrm>
            <a:off x="7587979" y="3875596"/>
            <a:ext cx="1795360" cy="420473"/>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직사각형 14">
            <a:extLst>
              <a:ext uri="{FF2B5EF4-FFF2-40B4-BE49-F238E27FC236}">
                <a16:creationId xmlns:a16="http://schemas.microsoft.com/office/drawing/2014/main" id="{591BF1DD-2A66-185A-F55D-444C6B311236}"/>
              </a:ext>
            </a:extLst>
          </p:cNvPr>
          <p:cNvSpPr/>
          <p:nvPr/>
        </p:nvSpPr>
        <p:spPr>
          <a:xfrm>
            <a:off x="9316660" y="381522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16" name="직사각형 15">
            <a:extLst>
              <a:ext uri="{FF2B5EF4-FFF2-40B4-BE49-F238E27FC236}">
                <a16:creationId xmlns:a16="http://schemas.microsoft.com/office/drawing/2014/main" id="{AA163498-4E11-C71E-306C-4005DBA1BDA0}"/>
              </a:ext>
            </a:extLst>
          </p:cNvPr>
          <p:cNvSpPr/>
          <p:nvPr/>
        </p:nvSpPr>
        <p:spPr>
          <a:xfrm>
            <a:off x="7624801" y="708949"/>
            <a:ext cx="1795360" cy="420473"/>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직사각형 19">
            <a:extLst>
              <a:ext uri="{FF2B5EF4-FFF2-40B4-BE49-F238E27FC236}">
                <a16:creationId xmlns:a16="http://schemas.microsoft.com/office/drawing/2014/main" id="{7A0E282B-A423-36D8-04B5-CBA8E2BF70CE}"/>
              </a:ext>
            </a:extLst>
          </p:cNvPr>
          <p:cNvSpPr/>
          <p:nvPr/>
        </p:nvSpPr>
        <p:spPr>
          <a:xfrm>
            <a:off x="9353482" y="648575"/>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21" name="직사각형 20">
            <a:extLst>
              <a:ext uri="{FF2B5EF4-FFF2-40B4-BE49-F238E27FC236}">
                <a16:creationId xmlns:a16="http://schemas.microsoft.com/office/drawing/2014/main" id="{8710DC31-324B-5C64-7975-89D0C0408944}"/>
              </a:ext>
            </a:extLst>
          </p:cNvPr>
          <p:cNvSpPr/>
          <p:nvPr/>
        </p:nvSpPr>
        <p:spPr>
          <a:xfrm>
            <a:off x="5595753" y="3856852"/>
            <a:ext cx="1795360" cy="420473"/>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직사각형 21">
            <a:extLst>
              <a:ext uri="{FF2B5EF4-FFF2-40B4-BE49-F238E27FC236}">
                <a16:creationId xmlns:a16="http://schemas.microsoft.com/office/drawing/2014/main" id="{23591A73-2CFE-331A-508E-01A570EE1298}"/>
              </a:ext>
            </a:extLst>
          </p:cNvPr>
          <p:cNvSpPr/>
          <p:nvPr/>
        </p:nvSpPr>
        <p:spPr>
          <a:xfrm>
            <a:off x="5471932" y="385448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2</a:t>
            </a:r>
            <a:endParaRPr lang="ko-KR" altLang="en-US" sz="600" dirty="0"/>
          </a:p>
        </p:txBody>
      </p:sp>
      <p:sp>
        <p:nvSpPr>
          <p:cNvPr id="23" name="직사각형 22">
            <a:extLst>
              <a:ext uri="{FF2B5EF4-FFF2-40B4-BE49-F238E27FC236}">
                <a16:creationId xmlns:a16="http://schemas.microsoft.com/office/drawing/2014/main" id="{48D13D65-1FFE-5ECB-8824-F1E57EE0526E}"/>
              </a:ext>
            </a:extLst>
          </p:cNvPr>
          <p:cNvSpPr/>
          <p:nvPr/>
        </p:nvSpPr>
        <p:spPr>
          <a:xfrm>
            <a:off x="8393842" y="819161"/>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solidFill>
                  <a:srgbClr val="FF0000"/>
                </a:solidFill>
              </a:rPr>
              <a:t>2-1</a:t>
            </a:r>
            <a:endParaRPr lang="ko-KR" altLang="en-US" sz="600" dirty="0">
              <a:solidFill>
                <a:srgbClr val="FF0000"/>
              </a:solidFill>
            </a:endParaRPr>
          </a:p>
        </p:txBody>
      </p:sp>
      <p:sp>
        <p:nvSpPr>
          <p:cNvPr id="24" name="직사각형 23">
            <a:extLst>
              <a:ext uri="{FF2B5EF4-FFF2-40B4-BE49-F238E27FC236}">
                <a16:creationId xmlns:a16="http://schemas.microsoft.com/office/drawing/2014/main" id="{C223EBBF-0079-A61A-8C1A-19B8F28B8FA5}"/>
              </a:ext>
            </a:extLst>
          </p:cNvPr>
          <p:cNvSpPr/>
          <p:nvPr/>
        </p:nvSpPr>
        <p:spPr>
          <a:xfrm>
            <a:off x="248232" y="3875596"/>
            <a:ext cx="960740" cy="420473"/>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직사각형 24">
            <a:extLst>
              <a:ext uri="{FF2B5EF4-FFF2-40B4-BE49-F238E27FC236}">
                <a16:creationId xmlns:a16="http://schemas.microsoft.com/office/drawing/2014/main" id="{B490FDF7-5F39-BBA9-14C4-71DC5E28AD81}"/>
              </a:ext>
            </a:extLst>
          </p:cNvPr>
          <p:cNvSpPr/>
          <p:nvPr/>
        </p:nvSpPr>
        <p:spPr>
          <a:xfrm>
            <a:off x="105808" y="385774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sp>
        <p:nvSpPr>
          <p:cNvPr id="27" name="직사각형 26">
            <a:extLst>
              <a:ext uri="{FF2B5EF4-FFF2-40B4-BE49-F238E27FC236}">
                <a16:creationId xmlns:a16="http://schemas.microsoft.com/office/drawing/2014/main" id="{FDA981A1-0F81-7B32-99A9-41F9D98C5048}"/>
              </a:ext>
            </a:extLst>
          </p:cNvPr>
          <p:cNvSpPr/>
          <p:nvPr/>
        </p:nvSpPr>
        <p:spPr>
          <a:xfrm>
            <a:off x="223683" y="3729956"/>
            <a:ext cx="9077515" cy="130392"/>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직사각형 27">
            <a:extLst>
              <a:ext uri="{FF2B5EF4-FFF2-40B4-BE49-F238E27FC236}">
                <a16:creationId xmlns:a16="http://schemas.microsoft.com/office/drawing/2014/main" id="{96EC0EBB-1E69-34B3-066C-71455F71356D}"/>
              </a:ext>
            </a:extLst>
          </p:cNvPr>
          <p:cNvSpPr/>
          <p:nvPr/>
        </p:nvSpPr>
        <p:spPr>
          <a:xfrm>
            <a:off x="84299" y="366142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a:t>1</a:t>
            </a:r>
            <a:endParaRPr lang="ko-KR" altLang="en-US" sz="600" dirty="0"/>
          </a:p>
        </p:txBody>
      </p:sp>
      <p:grpSp>
        <p:nvGrpSpPr>
          <p:cNvPr id="6" name="그룹 5">
            <a:extLst>
              <a:ext uri="{FF2B5EF4-FFF2-40B4-BE49-F238E27FC236}">
                <a16:creationId xmlns:a16="http://schemas.microsoft.com/office/drawing/2014/main" id="{A050A734-B31F-0199-3281-89027AFC3B45}"/>
              </a:ext>
            </a:extLst>
          </p:cNvPr>
          <p:cNvGrpSpPr/>
          <p:nvPr/>
        </p:nvGrpSpPr>
        <p:grpSpPr>
          <a:xfrm>
            <a:off x="228217" y="2898903"/>
            <a:ext cx="9039330" cy="740224"/>
            <a:chOff x="228217" y="1789375"/>
            <a:chExt cx="9039330" cy="740224"/>
          </a:xfrm>
        </p:grpSpPr>
        <p:sp>
          <p:nvSpPr>
            <p:cNvPr id="29" name="사각형: 둥근 모서리 28">
              <a:extLst>
                <a:ext uri="{FF2B5EF4-FFF2-40B4-BE49-F238E27FC236}">
                  <a16:creationId xmlns:a16="http://schemas.microsoft.com/office/drawing/2014/main" id="{8F41E862-4CD8-BB2D-642C-8CF951B9D630}"/>
                </a:ext>
              </a:extLst>
            </p:cNvPr>
            <p:cNvSpPr/>
            <p:nvPr/>
          </p:nvSpPr>
          <p:spPr>
            <a:xfrm>
              <a:off x="228217" y="1789375"/>
              <a:ext cx="9039330" cy="740224"/>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TextBox 29">
              <a:extLst>
                <a:ext uri="{FF2B5EF4-FFF2-40B4-BE49-F238E27FC236}">
                  <a16:creationId xmlns:a16="http://schemas.microsoft.com/office/drawing/2014/main" id="{6859070A-AB76-33B3-CECE-3AD9AF27A140}"/>
                </a:ext>
              </a:extLst>
            </p:cNvPr>
            <p:cNvSpPr txBox="1"/>
            <p:nvPr/>
          </p:nvSpPr>
          <p:spPr>
            <a:xfrm>
              <a:off x="283724" y="1882347"/>
              <a:ext cx="707245" cy="261610"/>
            </a:xfrm>
            <a:prstGeom prst="rect">
              <a:avLst/>
            </a:prstGeom>
            <a:noFill/>
          </p:spPr>
          <p:txBody>
            <a:bodyPr wrap="none" rtlCol="0">
              <a:spAutoFit/>
            </a:bodyPr>
            <a:lstStyle/>
            <a:p>
              <a:r>
                <a:rPr lang="ko-KR" altLang="en-US" sz="1100" dirty="0">
                  <a:solidFill>
                    <a:srgbClr val="0D6EFD"/>
                  </a:solidFill>
                </a:rPr>
                <a:t>필수 비품</a:t>
              </a:r>
            </a:p>
          </p:txBody>
        </p:sp>
        <p:cxnSp>
          <p:nvCxnSpPr>
            <p:cNvPr id="33" name="직선 연결선 32">
              <a:extLst>
                <a:ext uri="{FF2B5EF4-FFF2-40B4-BE49-F238E27FC236}">
                  <a16:creationId xmlns:a16="http://schemas.microsoft.com/office/drawing/2014/main" id="{62571761-8DBC-44EC-5EAE-9C073CF4BF32}"/>
                </a:ext>
              </a:extLst>
            </p:cNvPr>
            <p:cNvCxnSpPr>
              <a:cxnSpLocks/>
            </p:cNvCxnSpPr>
            <p:nvPr/>
          </p:nvCxnSpPr>
          <p:spPr>
            <a:xfrm>
              <a:off x="353248" y="2209655"/>
              <a:ext cx="8760413" cy="0"/>
            </a:xfrm>
            <a:prstGeom prst="line">
              <a:avLst/>
            </a:prstGeom>
            <a:ln>
              <a:solidFill>
                <a:srgbClr val="0D6EFD"/>
              </a:solidFill>
            </a:ln>
          </p:spPr>
          <p:style>
            <a:lnRef idx="1">
              <a:schemeClr val="accent1"/>
            </a:lnRef>
            <a:fillRef idx="0">
              <a:schemeClr val="accent1"/>
            </a:fillRef>
            <a:effectRef idx="0">
              <a:schemeClr val="accent1"/>
            </a:effectRef>
            <a:fontRef idx="minor">
              <a:schemeClr val="tx1"/>
            </a:fontRef>
          </p:style>
        </p:cxnSp>
      </p:grpSp>
      <p:sp>
        <p:nvSpPr>
          <p:cNvPr id="256" name="TextBox 255"/>
          <p:cNvSpPr txBox="1"/>
          <p:nvPr/>
        </p:nvSpPr>
        <p:spPr>
          <a:xfrm>
            <a:off x="9783481" y="4085832"/>
            <a:ext cx="2300941" cy="1754326"/>
          </a:xfrm>
          <a:prstGeom prst="rect">
            <a:avLst/>
          </a:prstGeom>
          <a:noFill/>
        </p:spPr>
        <p:txBody>
          <a:bodyPr wrap="square" rtlCol="0">
            <a:spAutoFit/>
          </a:bodyPr>
          <a:lstStyle/>
          <a:p>
            <a:r>
              <a:rPr lang="en-US" altLang="ko-KR" dirty="0" smtClean="0">
                <a:solidFill>
                  <a:srgbClr val="FF0000"/>
                </a:solidFill>
              </a:rPr>
              <a:t>** </a:t>
            </a:r>
            <a:r>
              <a:rPr lang="ko-KR" altLang="en-US" dirty="0" smtClean="0">
                <a:solidFill>
                  <a:srgbClr val="FF0000"/>
                </a:solidFill>
              </a:rPr>
              <a:t>상품검색 메뉴</a:t>
            </a:r>
            <a:r>
              <a:rPr lang="en-US" altLang="ko-KR" dirty="0" smtClean="0">
                <a:solidFill>
                  <a:srgbClr val="FF0000"/>
                </a:solidFill>
              </a:rPr>
              <a:t>: </a:t>
            </a:r>
          </a:p>
          <a:p>
            <a:endParaRPr lang="en-US" altLang="ko-KR" dirty="0" smtClean="0">
              <a:solidFill>
                <a:srgbClr val="FF0000"/>
              </a:solidFill>
            </a:endParaRPr>
          </a:p>
          <a:p>
            <a:r>
              <a:rPr lang="ko-KR" altLang="en-US" dirty="0" smtClean="0">
                <a:solidFill>
                  <a:srgbClr val="FF0000"/>
                </a:solidFill>
              </a:rPr>
              <a:t>상품 리스트 및</a:t>
            </a:r>
            <a:endParaRPr lang="en-US" altLang="ko-KR" dirty="0" smtClean="0">
              <a:solidFill>
                <a:srgbClr val="FF0000"/>
              </a:solidFill>
            </a:endParaRPr>
          </a:p>
          <a:p>
            <a:r>
              <a:rPr lang="ko-KR" altLang="en-US" dirty="0" smtClean="0">
                <a:solidFill>
                  <a:srgbClr val="FF0000"/>
                </a:solidFill>
              </a:rPr>
              <a:t>상품 상세정보 출력</a:t>
            </a:r>
            <a:r>
              <a:rPr lang="en-US" altLang="ko-KR" dirty="0" smtClean="0">
                <a:solidFill>
                  <a:srgbClr val="FF0000"/>
                </a:solidFill>
              </a:rPr>
              <a:t>.</a:t>
            </a:r>
          </a:p>
          <a:p>
            <a:endParaRPr lang="en-US" altLang="ko-KR" dirty="0" smtClean="0">
              <a:solidFill>
                <a:srgbClr val="FF0000"/>
              </a:solidFill>
            </a:endParaRPr>
          </a:p>
          <a:p>
            <a:r>
              <a:rPr lang="ko-KR" altLang="en-US" dirty="0" smtClean="0">
                <a:solidFill>
                  <a:srgbClr val="FF0000"/>
                </a:solidFill>
              </a:rPr>
              <a:t>임직원만 조회 가능</a:t>
            </a:r>
            <a:r>
              <a:rPr lang="en-US" altLang="ko-KR" dirty="0" smtClean="0">
                <a:solidFill>
                  <a:srgbClr val="FF0000"/>
                </a:solidFill>
              </a:rPr>
              <a:t>.</a:t>
            </a:r>
            <a:endParaRPr lang="ko-KR" altLang="en-US" dirty="0">
              <a:solidFill>
                <a:srgbClr val="FF0000"/>
              </a:solidFill>
            </a:endParaRPr>
          </a:p>
        </p:txBody>
      </p:sp>
    </p:spTree>
    <p:extLst>
      <p:ext uri="{BB962C8B-B14F-4D97-AF65-F5344CB8AC3E}">
        <p14:creationId xmlns:p14="http://schemas.microsoft.com/office/powerpoint/2010/main" val="630896968"/>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extLst>
              <p:ext uri="{D42A27DB-BD31-4B8C-83A1-F6EECF244321}">
                <p14:modId xmlns:p14="http://schemas.microsoft.com/office/powerpoint/2010/main" val="2967621396"/>
              </p:ext>
            </p:extLst>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lstStyle/>
          <a:p>
            <a:r>
              <a:rPr lang="en-US" altLang="ko-KR" dirty="0"/>
              <a:t>-</a:t>
            </a:r>
            <a:endParaRPr lang="ko-KR" altLang="en-US" dirty="0"/>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a:t>메인 </a:t>
            </a:r>
            <a:r>
              <a:rPr lang="en-US" altLang="ko-KR"/>
              <a:t>&gt; </a:t>
            </a:r>
            <a:r>
              <a:rPr lang="ko-KR" altLang="en-US"/>
              <a:t>장례식장</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AG08010000000</a:t>
            </a:r>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a:t>장례식장</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896399" cy="338554"/>
          </a:xfrm>
          <a:prstGeom prst="rect">
            <a:avLst/>
          </a:prstGeom>
          <a:noFill/>
        </p:spPr>
        <p:txBody>
          <a:bodyPr wrap="none" rtlCol="0">
            <a:spAutoFit/>
          </a:bodyPr>
          <a:lstStyle/>
          <a:p>
            <a:r>
              <a:rPr lang="ko-KR" altLang="en-US" sz="1600">
                <a:solidFill>
                  <a:srgbClr val="000000"/>
                </a:solidFill>
                <a:latin typeface="Noto Sans Korean"/>
              </a:rPr>
              <a:t>장례식장</a:t>
            </a:r>
            <a:endParaRPr lang="ko-KR" altLang="en-US" sz="1600">
              <a:solidFill>
                <a:schemeClr val="bg1">
                  <a:lumMod val="50000"/>
                </a:schemeClr>
              </a:solidFill>
            </a:endParaRPr>
          </a:p>
        </p:txBody>
      </p:sp>
      <p:sp>
        <p:nvSpPr>
          <p:cNvPr id="4" name="Input">
            <a:extLst>
              <a:ext uri="{FF2B5EF4-FFF2-40B4-BE49-F238E27FC236}">
                <a16:creationId xmlns:a16="http://schemas.microsoft.com/office/drawing/2014/main" id="{4EA78850-362A-397C-E33C-0CDC44172720}"/>
              </a:ext>
            </a:extLst>
          </p:cNvPr>
          <p:cNvSpPr/>
          <p:nvPr/>
        </p:nvSpPr>
        <p:spPr>
          <a:xfrm>
            <a:off x="8109675" y="758601"/>
            <a:ext cx="1415589" cy="267021"/>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800">
                <a:solidFill>
                  <a:schemeClr val="bg1"/>
                </a:solidFill>
                <a:latin typeface="Segoe UI" panose="020B0502040204020203" pitchFamily="34" charset="0"/>
                <a:cs typeface="Segoe UI" panose="020B0502040204020203" pitchFamily="34" charset="0"/>
              </a:rPr>
              <a:t>검색</a:t>
            </a:r>
            <a:endParaRPr lang="en-US" altLang="ko-KR" sz="800" dirty="0">
              <a:solidFill>
                <a:schemeClr val="bg1"/>
              </a:solidFill>
              <a:latin typeface="Segoe UI" panose="020B0502040204020203" pitchFamily="34" charset="0"/>
              <a:cs typeface="Segoe UI" panose="020B0502040204020203" pitchFamily="34" charset="0"/>
            </a:endParaRPr>
          </a:p>
        </p:txBody>
      </p:sp>
      <p:sp>
        <p:nvSpPr>
          <p:cNvPr id="5" name="Input">
            <a:extLst>
              <a:ext uri="{FF2B5EF4-FFF2-40B4-BE49-F238E27FC236}">
                <a16:creationId xmlns:a16="http://schemas.microsoft.com/office/drawing/2014/main" id="{B8911DEA-A5A3-8DA2-155F-ADA035429603}"/>
              </a:ext>
            </a:extLst>
          </p:cNvPr>
          <p:cNvSpPr/>
          <p:nvPr/>
        </p:nvSpPr>
        <p:spPr>
          <a:xfrm>
            <a:off x="6579140" y="756720"/>
            <a:ext cx="1415589"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Segoe UI" panose="020B0502040204020203" pitchFamily="34" charset="0"/>
                <a:cs typeface="Segoe UI" panose="020B0502040204020203" pitchFamily="34" charset="0"/>
              </a:rPr>
              <a:t>장례식장명</a:t>
            </a:r>
            <a:endParaRPr lang="en-US" altLang="ko-KR" sz="800" dirty="0">
              <a:solidFill>
                <a:schemeClr val="bg1">
                  <a:lumMod val="50000"/>
                </a:schemeClr>
              </a:solidFill>
              <a:latin typeface="Segoe UI" panose="020B0502040204020203" pitchFamily="34" charset="0"/>
              <a:cs typeface="Segoe UI" panose="020B0502040204020203" pitchFamily="34" charset="0"/>
            </a:endParaRPr>
          </a:p>
        </p:txBody>
      </p:sp>
      <p:grpSp>
        <p:nvGrpSpPr>
          <p:cNvPr id="6" name="Select">
            <a:extLst>
              <a:ext uri="{FF2B5EF4-FFF2-40B4-BE49-F238E27FC236}">
                <a16:creationId xmlns:a16="http://schemas.microsoft.com/office/drawing/2014/main" id="{FE44B168-7212-BC18-915C-E2A68539D3F4}"/>
              </a:ext>
            </a:extLst>
          </p:cNvPr>
          <p:cNvGrpSpPr/>
          <p:nvPr/>
        </p:nvGrpSpPr>
        <p:grpSpPr>
          <a:xfrm>
            <a:off x="5042268" y="754221"/>
            <a:ext cx="1421927" cy="267021"/>
            <a:chOff x="1797706" y="1281594"/>
            <a:chExt cx="1302680" cy="267021"/>
          </a:xfrm>
        </p:grpSpPr>
        <p:sp>
          <p:nvSpPr>
            <p:cNvPr id="7" name="Input">
              <a:extLst>
                <a:ext uri="{FF2B5EF4-FFF2-40B4-BE49-F238E27FC236}">
                  <a16:creationId xmlns:a16="http://schemas.microsoft.com/office/drawing/2014/main" id="{5418CE5B-DE8A-FC79-70C1-119EA20C4D1D}"/>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구군선택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8" name="Arrow Down">
              <a:extLst>
                <a:ext uri="{FF2B5EF4-FFF2-40B4-BE49-F238E27FC236}">
                  <a16:creationId xmlns:a16="http://schemas.microsoft.com/office/drawing/2014/main" id="{A5B4D40D-941F-9D8D-40A5-C415692D52FF}"/>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9" name="Select">
            <a:extLst>
              <a:ext uri="{FF2B5EF4-FFF2-40B4-BE49-F238E27FC236}">
                <a16:creationId xmlns:a16="http://schemas.microsoft.com/office/drawing/2014/main" id="{D55B6A45-078D-1E22-4449-709ADFFAE3D6}"/>
              </a:ext>
            </a:extLst>
          </p:cNvPr>
          <p:cNvGrpSpPr/>
          <p:nvPr/>
        </p:nvGrpSpPr>
        <p:grpSpPr>
          <a:xfrm>
            <a:off x="3502717" y="754221"/>
            <a:ext cx="1421927" cy="267021"/>
            <a:chOff x="1797706" y="1281594"/>
            <a:chExt cx="1302680" cy="267021"/>
          </a:xfrm>
        </p:grpSpPr>
        <p:sp>
          <p:nvSpPr>
            <p:cNvPr id="10" name="Input">
              <a:extLst>
                <a:ext uri="{FF2B5EF4-FFF2-40B4-BE49-F238E27FC236}">
                  <a16:creationId xmlns:a16="http://schemas.microsoft.com/office/drawing/2014/main" id="{C8947B56-BC37-13DA-158A-F0BD7D02A350}"/>
                </a:ext>
              </a:extLst>
            </p:cNvPr>
            <p:cNvSpPr/>
            <p:nvPr/>
          </p:nvSpPr>
          <p:spPr>
            <a:xfrm>
              <a:off x="1797706" y="1281594"/>
              <a:ext cx="1302680" cy="267021"/>
            </a:xfrm>
            <a:prstGeom prst="roundRect">
              <a:avLst>
                <a:gd name="adj" fmla="val 10785"/>
              </a:avLst>
            </a:prstGeom>
            <a:solidFill>
              <a:srgbClr val="FFFFFF"/>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274320"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지역선택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1" name="Arrow Down">
              <a:extLst>
                <a:ext uri="{FF2B5EF4-FFF2-40B4-BE49-F238E27FC236}">
                  <a16:creationId xmlns:a16="http://schemas.microsoft.com/office/drawing/2014/main" id="{9C70157E-BE73-FD84-4EB0-376D807EAA22}"/>
                </a:ext>
              </a:extLst>
            </p:cNvPr>
            <p:cNvSpPr>
              <a:spLocks noChangeAspect="1"/>
            </p:cNvSpPr>
            <p:nvPr/>
          </p:nvSpPr>
          <p:spPr bwMode="auto">
            <a:xfrm flipH="1">
              <a:off x="2926302" y="1397017"/>
              <a:ext cx="64008"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noFill/>
            <a:ln w="6350" cap="sq">
              <a:solidFill>
                <a:srgbClr val="80808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rgbClr val="5F5F5F"/>
                </a:solidFill>
                <a:latin typeface="Segoe UI" panose="020B0502040204020203" pitchFamily="34" charset="0"/>
                <a:cs typeface="Segoe UI" panose="020B0502040204020203" pitchFamily="34" charset="0"/>
              </a:endParaRPr>
            </a:p>
          </p:txBody>
        </p:sp>
      </p:grpSp>
      <p:grpSp>
        <p:nvGrpSpPr>
          <p:cNvPr id="12" name="그룹 11">
            <a:extLst>
              <a:ext uri="{FF2B5EF4-FFF2-40B4-BE49-F238E27FC236}">
                <a16:creationId xmlns:a16="http://schemas.microsoft.com/office/drawing/2014/main" id="{1B2175A2-B5AB-87DE-4267-C99B3C0CD414}"/>
              </a:ext>
            </a:extLst>
          </p:cNvPr>
          <p:cNvGrpSpPr/>
          <p:nvPr/>
        </p:nvGrpSpPr>
        <p:grpSpPr>
          <a:xfrm>
            <a:off x="277389" y="1587368"/>
            <a:ext cx="2961916" cy="746049"/>
            <a:chOff x="317241" y="2407298"/>
            <a:chExt cx="2547257" cy="746049"/>
          </a:xfrm>
        </p:grpSpPr>
        <p:sp>
          <p:nvSpPr>
            <p:cNvPr id="13" name="사각형: 둥근 모서리 12">
              <a:extLst>
                <a:ext uri="{FF2B5EF4-FFF2-40B4-BE49-F238E27FC236}">
                  <a16:creationId xmlns:a16="http://schemas.microsoft.com/office/drawing/2014/main" id="{8EDEE398-6C22-025A-E7CF-E0833E9EF740}"/>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5" name="TextBox 14">
              <a:extLst>
                <a:ext uri="{FF2B5EF4-FFF2-40B4-BE49-F238E27FC236}">
                  <a16:creationId xmlns:a16="http://schemas.microsoft.com/office/drawing/2014/main" id="{7C77F689-9B22-237B-1146-A94F8C8B5C8D}"/>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26" name="TextBox 25">
              <a:extLst>
                <a:ext uri="{FF2B5EF4-FFF2-40B4-BE49-F238E27FC236}">
                  <a16:creationId xmlns:a16="http://schemas.microsoft.com/office/drawing/2014/main" id="{1B252B1F-58EE-AEB4-2474-0F556E6E1CED}"/>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27" name="직선 연결선 26">
              <a:extLst>
                <a:ext uri="{FF2B5EF4-FFF2-40B4-BE49-F238E27FC236}">
                  <a16:creationId xmlns:a16="http://schemas.microsoft.com/office/drawing/2014/main" id="{44A6FCE3-AEED-2EA3-6F9A-47B8770DE6BB}"/>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8" name="직사각형 27">
              <a:extLst>
                <a:ext uri="{FF2B5EF4-FFF2-40B4-BE49-F238E27FC236}">
                  <a16:creationId xmlns:a16="http://schemas.microsoft.com/office/drawing/2014/main" id="{702F7AEF-5084-63E5-47A8-0A93F81F1337}"/>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sp>
        <p:nvSpPr>
          <p:cNvPr id="50" name="TextBox 49">
            <a:extLst>
              <a:ext uri="{FF2B5EF4-FFF2-40B4-BE49-F238E27FC236}">
                <a16:creationId xmlns:a16="http://schemas.microsoft.com/office/drawing/2014/main" id="{63B1E456-9722-A3D3-572E-F4A34F97E364}"/>
              </a:ext>
            </a:extLst>
          </p:cNvPr>
          <p:cNvSpPr txBox="1"/>
          <p:nvPr/>
        </p:nvSpPr>
        <p:spPr>
          <a:xfrm>
            <a:off x="190248" y="1311267"/>
            <a:ext cx="683200" cy="215444"/>
          </a:xfrm>
          <a:prstGeom prst="rect">
            <a:avLst/>
          </a:prstGeom>
          <a:noFill/>
        </p:spPr>
        <p:txBody>
          <a:bodyPr wrap="none" rtlCol="0">
            <a:spAutoFit/>
          </a:bodyPr>
          <a:lstStyle/>
          <a:p>
            <a:r>
              <a:rPr lang="ko-KR" altLang="en-US" sz="800">
                <a:solidFill>
                  <a:schemeClr val="bg1">
                    <a:lumMod val="50000"/>
                  </a:schemeClr>
                </a:solidFill>
              </a:rPr>
              <a:t>총 </a:t>
            </a:r>
            <a:r>
              <a:rPr lang="en-US" altLang="ko-KR" sz="800">
                <a:solidFill>
                  <a:schemeClr val="bg1">
                    <a:lumMod val="50000"/>
                  </a:schemeClr>
                </a:solidFill>
              </a:rPr>
              <a:t>0,000</a:t>
            </a:r>
            <a:r>
              <a:rPr lang="ko-KR" altLang="en-US" sz="800">
                <a:solidFill>
                  <a:schemeClr val="bg1">
                    <a:lumMod val="50000"/>
                  </a:schemeClr>
                </a:solidFill>
              </a:rPr>
              <a:t>건</a:t>
            </a:r>
            <a:endParaRPr lang="ko-KR" altLang="en-US" sz="800"/>
          </a:p>
        </p:txBody>
      </p:sp>
      <p:sp>
        <p:nvSpPr>
          <p:cNvPr id="51" name="Excel">
            <a:extLst>
              <a:ext uri="{FF2B5EF4-FFF2-40B4-BE49-F238E27FC236}">
                <a16:creationId xmlns:a16="http://schemas.microsoft.com/office/drawing/2014/main" id="{F10E9DD9-ACB6-2FB3-0355-E700CF84FF8C}"/>
              </a:ext>
            </a:extLst>
          </p:cNvPr>
          <p:cNvSpPr>
            <a:spLocks noChangeAspect="1" noEditPoints="1"/>
          </p:cNvSpPr>
          <p:nvPr/>
        </p:nvSpPr>
        <p:spPr bwMode="auto">
          <a:xfrm>
            <a:off x="9238541" y="1179691"/>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52" name="그룹 51">
            <a:extLst>
              <a:ext uri="{FF2B5EF4-FFF2-40B4-BE49-F238E27FC236}">
                <a16:creationId xmlns:a16="http://schemas.microsoft.com/office/drawing/2014/main" id="{3C4FC0E9-BEB5-6E63-2FC9-F606F9FE9B46}"/>
              </a:ext>
            </a:extLst>
          </p:cNvPr>
          <p:cNvGrpSpPr/>
          <p:nvPr/>
        </p:nvGrpSpPr>
        <p:grpSpPr>
          <a:xfrm>
            <a:off x="3375153" y="1587368"/>
            <a:ext cx="2961916" cy="746049"/>
            <a:chOff x="317241" y="2407298"/>
            <a:chExt cx="2547257" cy="746049"/>
          </a:xfrm>
        </p:grpSpPr>
        <p:sp>
          <p:nvSpPr>
            <p:cNvPr id="53" name="사각형: 둥근 모서리 52">
              <a:extLst>
                <a:ext uri="{FF2B5EF4-FFF2-40B4-BE49-F238E27FC236}">
                  <a16:creationId xmlns:a16="http://schemas.microsoft.com/office/drawing/2014/main" id="{F468A79D-3E65-F2CA-05A9-1FDCCA0DFAD3}"/>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54" name="TextBox 53">
              <a:extLst>
                <a:ext uri="{FF2B5EF4-FFF2-40B4-BE49-F238E27FC236}">
                  <a16:creationId xmlns:a16="http://schemas.microsoft.com/office/drawing/2014/main" id="{134C2C1A-7F80-57AA-ED90-34D31BB03F79}"/>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58" name="TextBox 57">
              <a:extLst>
                <a:ext uri="{FF2B5EF4-FFF2-40B4-BE49-F238E27FC236}">
                  <a16:creationId xmlns:a16="http://schemas.microsoft.com/office/drawing/2014/main" id="{2EB964EA-FCA1-7C7B-1B5F-1456C0E960B7}"/>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59" name="직선 연결선 58">
              <a:extLst>
                <a:ext uri="{FF2B5EF4-FFF2-40B4-BE49-F238E27FC236}">
                  <a16:creationId xmlns:a16="http://schemas.microsoft.com/office/drawing/2014/main" id="{CF6BA8B2-769E-93F4-E8E6-881C0DDE33A2}"/>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0" name="직사각형 59">
              <a:extLst>
                <a:ext uri="{FF2B5EF4-FFF2-40B4-BE49-F238E27FC236}">
                  <a16:creationId xmlns:a16="http://schemas.microsoft.com/office/drawing/2014/main" id="{E16E91A0-7364-8D00-3DF8-7D28441838D8}"/>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61" name="그룹 60">
            <a:extLst>
              <a:ext uri="{FF2B5EF4-FFF2-40B4-BE49-F238E27FC236}">
                <a16:creationId xmlns:a16="http://schemas.microsoft.com/office/drawing/2014/main" id="{62F12608-A022-221D-0D06-4558D529CDD3}"/>
              </a:ext>
            </a:extLst>
          </p:cNvPr>
          <p:cNvGrpSpPr/>
          <p:nvPr/>
        </p:nvGrpSpPr>
        <p:grpSpPr>
          <a:xfrm>
            <a:off x="6472916" y="1587368"/>
            <a:ext cx="2961916" cy="746049"/>
            <a:chOff x="317241" y="2407298"/>
            <a:chExt cx="2547257" cy="746049"/>
          </a:xfrm>
        </p:grpSpPr>
        <p:sp>
          <p:nvSpPr>
            <p:cNvPr id="62" name="사각형: 둥근 모서리 61">
              <a:extLst>
                <a:ext uri="{FF2B5EF4-FFF2-40B4-BE49-F238E27FC236}">
                  <a16:creationId xmlns:a16="http://schemas.microsoft.com/office/drawing/2014/main" id="{00DAD31F-47E4-AF9E-580E-BED1B14642A1}"/>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63" name="TextBox 62">
              <a:extLst>
                <a:ext uri="{FF2B5EF4-FFF2-40B4-BE49-F238E27FC236}">
                  <a16:creationId xmlns:a16="http://schemas.microsoft.com/office/drawing/2014/main" id="{666B7CAA-1D0E-39CC-319E-50CA40606AE2}"/>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450" name="TextBox 449">
              <a:extLst>
                <a:ext uri="{FF2B5EF4-FFF2-40B4-BE49-F238E27FC236}">
                  <a16:creationId xmlns:a16="http://schemas.microsoft.com/office/drawing/2014/main" id="{D76F30F0-8F1B-2BB6-DA45-001D65D4C4FD}"/>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451" name="직선 연결선 450">
              <a:extLst>
                <a:ext uri="{FF2B5EF4-FFF2-40B4-BE49-F238E27FC236}">
                  <a16:creationId xmlns:a16="http://schemas.microsoft.com/office/drawing/2014/main" id="{76C2A4CA-DA7A-7F40-C665-D528AD528ED5}"/>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2" name="직사각형 451">
              <a:extLst>
                <a:ext uri="{FF2B5EF4-FFF2-40B4-BE49-F238E27FC236}">
                  <a16:creationId xmlns:a16="http://schemas.microsoft.com/office/drawing/2014/main" id="{2848EDF5-6E37-B4F0-EF57-1AC65F75FA59}"/>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453" name="그룹 452">
            <a:extLst>
              <a:ext uri="{FF2B5EF4-FFF2-40B4-BE49-F238E27FC236}">
                <a16:creationId xmlns:a16="http://schemas.microsoft.com/office/drawing/2014/main" id="{AED60DCA-E107-0A37-0E71-CBE0C77E5360}"/>
              </a:ext>
            </a:extLst>
          </p:cNvPr>
          <p:cNvGrpSpPr/>
          <p:nvPr/>
        </p:nvGrpSpPr>
        <p:grpSpPr>
          <a:xfrm>
            <a:off x="277389" y="2399132"/>
            <a:ext cx="2961916" cy="746049"/>
            <a:chOff x="317241" y="2407298"/>
            <a:chExt cx="2547257" cy="746049"/>
          </a:xfrm>
        </p:grpSpPr>
        <p:sp>
          <p:nvSpPr>
            <p:cNvPr id="455" name="사각형: 둥근 모서리 454">
              <a:extLst>
                <a:ext uri="{FF2B5EF4-FFF2-40B4-BE49-F238E27FC236}">
                  <a16:creationId xmlns:a16="http://schemas.microsoft.com/office/drawing/2014/main" id="{53894378-1A9A-D3E2-32E8-6E089B8DFBB3}"/>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56" name="TextBox 455">
              <a:extLst>
                <a:ext uri="{FF2B5EF4-FFF2-40B4-BE49-F238E27FC236}">
                  <a16:creationId xmlns:a16="http://schemas.microsoft.com/office/drawing/2014/main" id="{E962E581-D14E-0361-911D-4827E7F073B4}"/>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457" name="TextBox 456">
              <a:extLst>
                <a:ext uri="{FF2B5EF4-FFF2-40B4-BE49-F238E27FC236}">
                  <a16:creationId xmlns:a16="http://schemas.microsoft.com/office/drawing/2014/main" id="{86A3C6C7-7BD7-0F9A-FFA6-D98337C279ED}"/>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458" name="직선 연결선 457">
              <a:extLst>
                <a:ext uri="{FF2B5EF4-FFF2-40B4-BE49-F238E27FC236}">
                  <a16:creationId xmlns:a16="http://schemas.microsoft.com/office/drawing/2014/main" id="{412FBA8B-5C43-F51C-6C49-1450FFDF00E6}"/>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9" name="직사각형 458">
              <a:extLst>
                <a:ext uri="{FF2B5EF4-FFF2-40B4-BE49-F238E27FC236}">
                  <a16:creationId xmlns:a16="http://schemas.microsoft.com/office/drawing/2014/main" id="{FE483576-CFC9-7782-DACA-71E30E032831}"/>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460" name="그룹 459">
            <a:extLst>
              <a:ext uri="{FF2B5EF4-FFF2-40B4-BE49-F238E27FC236}">
                <a16:creationId xmlns:a16="http://schemas.microsoft.com/office/drawing/2014/main" id="{872E2588-C8EF-E2C3-A93F-E00C439130DB}"/>
              </a:ext>
            </a:extLst>
          </p:cNvPr>
          <p:cNvGrpSpPr/>
          <p:nvPr/>
        </p:nvGrpSpPr>
        <p:grpSpPr>
          <a:xfrm>
            <a:off x="3375153" y="2399132"/>
            <a:ext cx="2961916" cy="746049"/>
            <a:chOff x="317241" y="2407298"/>
            <a:chExt cx="2547257" cy="746049"/>
          </a:xfrm>
        </p:grpSpPr>
        <p:sp>
          <p:nvSpPr>
            <p:cNvPr id="461" name="사각형: 둥근 모서리 460">
              <a:extLst>
                <a:ext uri="{FF2B5EF4-FFF2-40B4-BE49-F238E27FC236}">
                  <a16:creationId xmlns:a16="http://schemas.microsoft.com/office/drawing/2014/main" id="{F9C9F78C-831E-01AB-CC8D-BAAE951CFFAB}"/>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62" name="TextBox 461">
              <a:extLst>
                <a:ext uri="{FF2B5EF4-FFF2-40B4-BE49-F238E27FC236}">
                  <a16:creationId xmlns:a16="http://schemas.microsoft.com/office/drawing/2014/main" id="{DE0F551D-74E7-A95B-09F5-C3B998AE3434}"/>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463" name="TextBox 462">
              <a:extLst>
                <a:ext uri="{FF2B5EF4-FFF2-40B4-BE49-F238E27FC236}">
                  <a16:creationId xmlns:a16="http://schemas.microsoft.com/office/drawing/2014/main" id="{91734829-78E7-8BCA-1699-3CD44E635DEF}"/>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464" name="직선 연결선 463">
              <a:extLst>
                <a:ext uri="{FF2B5EF4-FFF2-40B4-BE49-F238E27FC236}">
                  <a16:creationId xmlns:a16="http://schemas.microsoft.com/office/drawing/2014/main" id="{E26C3126-F5A1-2142-7B31-1DC805443D1B}"/>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65" name="직사각형 464">
              <a:extLst>
                <a:ext uri="{FF2B5EF4-FFF2-40B4-BE49-F238E27FC236}">
                  <a16:creationId xmlns:a16="http://schemas.microsoft.com/office/drawing/2014/main" id="{5FDE6E58-0F95-964A-4A0C-599DDBB7F4AC}"/>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466" name="그룹 465">
            <a:extLst>
              <a:ext uri="{FF2B5EF4-FFF2-40B4-BE49-F238E27FC236}">
                <a16:creationId xmlns:a16="http://schemas.microsoft.com/office/drawing/2014/main" id="{AC36198B-93FE-FA47-0265-EC16312DA50C}"/>
              </a:ext>
            </a:extLst>
          </p:cNvPr>
          <p:cNvGrpSpPr/>
          <p:nvPr/>
        </p:nvGrpSpPr>
        <p:grpSpPr>
          <a:xfrm>
            <a:off x="6472916" y="2399132"/>
            <a:ext cx="2961916" cy="746049"/>
            <a:chOff x="317241" y="2407298"/>
            <a:chExt cx="2547257" cy="746049"/>
          </a:xfrm>
        </p:grpSpPr>
        <p:sp>
          <p:nvSpPr>
            <p:cNvPr id="467" name="사각형: 둥근 모서리 466">
              <a:extLst>
                <a:ext uri="{FF2B5EF4-FFF2-40B4-BE49-F238E27FC236}">
                  <a16:creationId xmlns:a16="http://schemas.microsoft.com/office/drawing/2014/main" id="{6B69E5F3-5C91-7473-54D7-5AA1442354FA}"/>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68" name="TextBox 467">
              <a:extLst>
                <a:ext uri="{FF2B5EF4-FFF2-40B4-BE49-F238E27FC236}">
                  <a16:creationId xmlns:a16="http://schemas.microsoft.com/office/drawing/2014/main" id="{7730BC78-F559-308C-69D3-2263C7679017}"/>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469" name="TextBox 468">
              <a:extLst>
                <a:ext uri="{FF2B5EF4-FFF2-40B4-BE49-F238E27FC236}">
                  <a16:creationId xmlns:a16="http://schemas.microsoft.com/office/drawing/2014/main" id="{A6307AE2-522D-DE4D-3ADE-56859391AC2B}"/>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470" name="직선 연결선 469">
              <a:extLst>
                <a:ext uri="{FF2B5EF4-FFF2-40B4-BE49-F238E27FC236}">
                  <a16:creationId xmlns:a16="http://schemas.microsoft.com/office/drawing/2014/main" id="{76A1FAE9-485E-743E-B4CA-1C724CFB482C}"/>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71" name="직사각형 470">
              <a:extLst>
                <a:ext uri="{FF2B5EF4-FFF2-40B4-BE49-F238E27FC236}">
                  <a16:creationId xmlns:a16="http://schemas.microsoft.com/office/drawing/2014/main" id="{E25BD78A-39FF-76D9-6A89-59958DE18C86}"/>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472" name="그룹 471">
            <a:extLst>
              <a:ext uri="{FF2B5EF4-FFF2-40B4-BE49-F238E27FC236}">
                <a16:creationId xmlns:a16="http://schemas.microsoft.com/office/drawing/2014/main" id="{B85DFB9F-AE83-9966-61AA-7A63AEBD4623}"/>
              </a:ext>
            </a:extLst>
          </p:cNvPr>
          <p:cNvGrpSpPr/>
          <p:nvPr/>
        </p:nvGrpSpPr>
        <p:grpSpPr>
          <a:xfrm>
            <a:off x="277389" y="3266879"/>
            <a:ext cx="2961916" cy="746049"/>
            <a:chOff x="317241" y="2407298"/>
            <a:chExt cx="2547257" cy="746049"/>
          </a:xfrm>
        </p:grpSpPr>
        <p:sp>
          <p:nvSpPr>
            <p:cNvPr id="473" name="사각형: 둥근 모서리 472">
              <a:extLst>
                <a:ext uri="{FF2B5EF4-FFF2-40B4-BE49-F238E27FC236}">
                  <a16:creationId xmlns:a16="http://schemas.microsoft.com/office/drawing/2014/main" id="{0EF2CB2E-162E-753C-FD4F-648605A94058}"/>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74" name="TextBox 473">
              <a:extLst>
                <a:ext uri="{FF2B5EF4-FFF2-40B4-BE49-F238E27FC236}">
                  <a16:creationId xmlns:a16="http://schemas.microsoft.com/office/drawing/2014/main" id="{3B356133-8821-B48D-FDC0-963BCC2E75FD}"/>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475" name="TextBox 474">
              <a:extLst>
                <a:ext uri="{FF2B5EF4-FFF2-40B4-BE49-F238E27FC236}">
                  <a16:creationId xmlns:a16="http://schemas.microsoft.com/office/drawing/2014/main" id="{FB8A1C0F-6A49-5E1A-B8EF-29D255F16BDC}"/>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476" name="직선 연결선 475">
              <a:extLst>
                <a:ext uri="{FF2B5EF4-FFF2-40B4-BE49-F238E27FC236}">
                  <a16:creationId xmlns:a16="http://schemas.microsoft.com/office/drawing/2014/main" id="{994DA607-6310-8050-AC25-64DA6FEDBD8F}"/>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77" name="직사각형 476">
              <a:extLst>
                <a:ext uri="{FF2B5EF4-FFF2-40B4-BE49-F238E27FC236}">
                  <a16:creationId xmlns:a16="http://schemas.microsoft.com/office/drawing/2014/main" id="{13738F01-838A-F1CF-B95F-9F44EBEB0F0D}"/>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478" name="그룹 477">
            <a:extLst>
              <a:ext uri="{FF2B5EF4-FFF2-40B4-BE49-F238E27FC236}">
                <a16:creationId xmlns:a16="http://schemas.microsoft.com/office/drawing/2014/main" id="{B24027D5-0D39-D277-58B0-26BCD832CF4A}"/>
              </a:ext>
            </a:extLst>
          </p:cNvPr>
          <p:cNvGrpSpPr/>
          <p:nvPr/>
        </p:nvGrpSpPr>
        <p:grpSpPr>
          <a:xfrm>
            <a:off x="3375153" y="3266879"/>
            <a:ext cx="2961916" cy="746049"/>
            <a:chOff x="317241" y="2407298"/>
            <a:chExt cx="2547257" cy="746049"/>
          </a:xfrm>
        </p:grpSpPr>
        <p:sp>
          <p:nvSpPr>
            <p:cNvPr id="479" name="사각형: 둥근 모서리 478">
              <a:extLst>
                <a:ext uri="{FF2B5EF4-FFF2-40B4-BE49-F238E27FC236}">
                  <a16:creationId xmlns:a16="http://schemas.microsoft.com/office/drawing/2014/main" id="{CD052B17-0DEB-9248-CD8D-767A241F2A02}"/>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80" name="TextBox 479">
              <a:extLst>
                <a:ext uri="{FF2B5EF4-FFF2-40B4-BE49-F238E27FC236}">
                  <a16:creationId xmlns:a16="http://schemas.microsoft.com/office/drawing/2014/main" id="{2D4BD419-987C-EA72-2A2D-1E1E6B19F371}"/>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481" name="TextBox 480">
              <a:extLst>
                <a:ext uri="{FF2B5EF4-FFF2-40B4-BE49-F238E27FC236}">
                  <a16:creationId xmlns:a16="http://schemas.microsoft.com/office/drawing/2014/main" id="{A2E3A24D-703B-8C53-B49C-C7E09B5F6D30}"/>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482" name="직선 연결선 481">
              <a:extLst>
                <a:ext uri="{FF2B5EF4-FFF2-40B4-BE49-F238E27FC236}">
                  <a16:creationId xmlns:a16="http://schemas.microsoft.com/office/drawing/2014/main" id="{1D358810-5166-7D6D-9A55-2C2679EC1E51}"/>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83" name="직사각형 482">
              <a:extLst>
                <a:ext uri="{FF2B5EF4-FFF2-40B4-BE49-F238E27FC236}">
                  <a16:creationId xmlns:a16="http://schemas.microsoft.com/office/drawing/2014/main" id="{11EB316D-551D-9F0D-BAE0-1EA12212ADFC}"/>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484" name="그룹 483">
            <a:extLst>
              <a:ext uri="{FF2B5EF4-FFF2-40B4-BE49-F238E27FC236}">
                <a16:creationId xmlns:a16="http://schemas.microsoft.com/office/drawing/2014/main" id="{240A66F8-E360-4526-DF74-9D40EF949E36}"/>
              </a:ext>
            </a:extLst>
          </p:cNvPr>
          <p:cNvGrpSpPr/>
          <p:nvPr/>
        </p:nvGrpSpPr>
        <p:grpSpPr>
          <a:xfrm>
            <a:off x="6472916" y="3266879"/>
            <a:ext cx="2961916" cy="746049"/>
            <a:chOff x="317241" y="2407298"/>
            <a:chExt cx="2547257" cy="746049"/>
          </a:xfrm>
        </p:grpSpPr>
        <p:sp>
          <p:nvSpPr>
            <p:cNvPr id="485" name="사각형: 둥근 모서리 484">
              <a:extLst>
                <a:ext uri="{FF2B5EF4-FFF2-40B4-BE49-F238E27FC236}">
                  <a16:creationId xmlns:a16="http://schemas.microsoft.com/office/drawing/2014/main" id="{33B4CAEA-FB9A-AAB3-6983-CC8D945D45EB}"/>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86" name="TextBox 485">
              <a:extLst>
                <a:ext uri="{FF2B5EF4-FFF2-40B4-BE49-F238E27FC236}">
                  <a16:creationId xmlns:a16="http://schemas.microsoft.com/office/drawing/2014/main" id="{E52C98AE-972C-22EA-09E4-F91ECC3A2191}"/>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487" name="TextBox 486">
              <a:extLst>
                <a:ext uri="{FF2B5EF4-FFF2-40B4-BE49-F238E27FC236}">
                  <a16:creationId xmlns:a16="http://schemas.microsoft.com/office/drawing/2014/main" id="{32E0B485-52B6-DB59-5999-938478A1BE6F}"/>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488" name="직선 연결선 487">
              <a:extLst>
                <a:ext uri="{FF2B5EF4-FFF2-40B4-BE49-F238E27FC236}">
                  <a16:creationId xmlns:a16="http://schemas.microsoft.com/office/drawing/2014/main" id="{17FE0C80-5DF8-5503-D714-5A3164ED0E2E}"/>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89" name="직사각형 488">
              <a:extLst>
                <a:ext uri="{FF2B5EF4-FFF2-40B4-BE49-F238E27FC236}">
                  <a16:creationId xmlns:a16="http://schemas.microsoft.com/office/drawing/2014/main" id="{6D8E718A-1085-5400-0523-57478F425DBF}"/>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490" name="그룹 489">
            <a:extLst>
              <a:ext uri="{FF2B5EF4-FFF2-40B4-BE49-F238E27FC236}">
                <a16:creationId xmlns:a16="http://schemas.microsoft.com/office/drawing/2014/main" id="{25F8E405-581E-425E-44D9-3D7D055E4211}"/>
              </a:ext>
            </a:extLst>
          </p:cNvPr>
          <p:cNvGrpSpPr/>
          <p:nvPr/>
        </p:nvGrpSpPr>
        <p:grpSpPr>
          <a:xfrm>
            <a:off x="277389" y="4097304"/>
            <a:ext cx="2961916" cy="746049"/>
            <a:chOff x="317241" y="2407298"/>
            <a:chExt cx="2547257" cy="746049"/>
          </a:xfrm>
        </p:grpSpPr>
        <p:sp>
          <p:nvSpPr>
            <p:cNvPr id="491" name="사각형: 둥근 모서리 490">
              <a:extLst>
                <a:ext uri="{FF2B5EF4-FFF2-40B4-BE49-F238E27FC236}">
                  <a16:creationId xmlns:a16="http://schemas.microsoft.com/office/drawing/2014/main" id="{D8940701-D227-E36A-A60C-ACF21D420643}"/>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92" name="TextBox 491">
              <a:extLst>
                <a:ext uri="{FF2B5EF4-FFF2-40B4-BE49-F238E27FC236}">
                  <a16:creationId xmlns:a16="http://schemas.microsoft.com/office/drawing/2014/main" id="{04A66FC5-713C-240A-28F9-93325F629AED}"/>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493" name="TextBox 492">
              <a:extLst>
                <a:ext uri="{FF2B5EF4-FFF2-40B4-BE49-F238E27FC236}">
                  <a16:creationId xmlns:a16="http://schemas.microsoft.com/office/drawing/2014/main" id="{CF796988-CBCD-B118-234F-008CB8B7A1AD}"/>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494" name="직선 연결선 493">
              <a:extLst>
                <a:ext uri="{FF2B5EF4-FFF2-40B4-BE49-F238E27FC236}">
                  <a16:creationId xmlns:a16="http://schemas.microsoft.com/office/drawing/2014/main" id="{106B5FBD-FA8D-A09A-D6CB-E320954A5A1B}"/>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95" name="직사각형 494">
              <a:extLst>
                <a:ext uri="{FF2B5EF4-FFF2-40B4-BE49-F238E27FC236}">
                  <a16:creationId xmlns:a16="http://schemas.microsoft.com/office/drawing/2014/main" id="{C14F5078-C695-DBF6-979C-184DBF8D6ACC}"/>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496" name="그룹 495">
            <a:extLst>
              <a:ext uri="{FF2B5EF4-FFF2-40B4-BE49-F238E27FC236}">
                <a16:creationId xmlns:a16="http://schemas.microsoft.com/office/drawing/2014/main" id="{C8F751CB-E116-25FD-61C0-36428DAD62F0}"/>
              </a:ext>
            </a:extLst>
          </p:cNvPr>
          <p:cNvGrpSpPr/>
          <p:nvPr/>
        </p:nvGrpSpPr>
        <p:grpSpPr>
          <a:xfrm>
            <a:off x="3375153" y="4097304"/>
            <a:ext cx="2961916" cy="746049"/>
            <a:chOff x="317241" y="2407298"/>
            <a:chExt cx="2547257" cy="746049"/>
          </a:xfrm>
        </p:grpSpPr>
        <p:sp>
          <p:nvSpPr>
            <p:cNvPr id="497" name="사각형: 둥근 모서리 496">
              <a:extLst>
                <a:ext uri="{FF2B5EF4-FFF2-40B4-BE49-F238E27FC236}">
                  <a16:creationId xmlns:a16="http://schemas.microsoft.com/office/drawing/2014/main" id="{E30AB293-15EE-97E0-882B-68268D777E5A}"/>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98" name="TextBox 497">
              <a:extLst>
                <a:ext uri="{FF2B5EF4-FFF2-40B4-BE49-F238E27FC236}">
                  <a16:creationId xmlns:a16="http://schemas.microsoft.com/office/drawing/2014/main" id="{E6F5977D-8043-A882-1893-898C49B0FE50}"/>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499" name="TextBox 498">
              <a:extLst>
                <a:ext uri="{FF2B5EF4-FFF2-40B4-BE49-F238E27FC236}">
                  <a16:creationId xmlns:a16="http://schemas.microsoft.com/office/drawing/2014/main" id="{F6BB7695-3662-927D-AF97-8DEE0FFF4CC1}"/>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500" name="직선 연결선 499">
              <a:extLst>
                <a:ext uri="{FF2B5EF4-FFF2-40B4-BE49-F238E27FC236}">
                  <a16:creationId xmlns:a16="http://schemas.microsoft.com/office/drawing/2014/main" id="{428445EA-0801-F4AF-6A7A-5F556C5DF189}"/>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01" name="직사각형 500">
              <a:extLst>
                <a:ext uri="{FF2B5EF4-FFF2-40B4-BE49-F238E27FC236}">
                  <a16:creationId xmlns:a16="http://schemas.microsoft.com/office/drawing/2014/main" id="{09461944-36C1-6569-1016-C0CA1F858939}"/>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grpSp>
        <p:nvGrpSpPr>
          <p:cNvPr id="502" name="그룹 501">
            <a:extLst>
              <a:ext uri="{FF2B5EF4-FFF2-40B4-BE49-F238E27FC236}">
                <a16:creationId xmlns:a16="http://schemas.microsoft.com/office/drawing/2014/main" id="{28AAF6A3-E464-6639-32EA-AE641C9E7E1F}"/>
              </a:ext>
            </a:extLst>
          </p:cNvPr>
          <p:cNvGrpSpPr/>
          <p:nvPr/>
        </p:nvGrpSpPr>
        <p:grpSpPr>
          <a:xfrm>
            <a:off x="6472916" y="4097304"/>
            <a:ext cx="2961916" cy="746049"/>
            <a:chOff x="317241" y="2407298"/>
            <a:chExt cx="2547257" cy="746049"/>
          </a:xfrm>
        </p:grpSpPr>
        <p:sp>
          <p:nvSpPr>
            <p:cNvPr id="503" name="사각형: 둥근 모서리 502">
              <a:extLst>
                <a:ext uri="{FF2B5EF4-FFF2-40B4-BE49-F238E27FC236}">
                  <a16:creationId xmlns:a16="http://schemas.microsoft.com/office/drawing/2014/main" id="{83136007-B6FC-E77D-A2CA-30A93CE29FB4}"/>
                </a:ext>
              </a:extLst>
            </p:cNvPr>
            <p:cNvSpPr/>
            <p:nvPr/>
          </p:nvSpPr>
          <p:spPr>
            <a:xfrm>
              <a:off x="317241" y="2407298"/>
              <a:ext cx="2547257"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504" name="TextBox 503">
              <a:extLst>
                <a:ext uri="{FF2B5EF4-FFF2-40B4-BE49-F238E27FC236}">
                  <a16:creationId xmlns:a16="http://schemas.microsoft.com/office/drawing/2014/main" id="{690C4824-AC45-777F-AD18-A901218E716D}"/>
                </a:ext>
              </a:extLst>
            </p:cNvPr>
            <p:cNvSpPr txBox="1"/>
            <p:nvPr/>
          </p:nvSpPr>
          <p:spPr>
            <a:xfrm>
              <a:off x="406763" y="2771476"/>
              <a:ext cx="696462" cy="276101"/>
            </a:xfrm>
            <a:prstGeom prst="rect">
              <a:avLst/>
            </a:prstGeom>
            <a:noFill/>
          </p:spPr>
          <p:txBody>
            <a:bodyPr wrap="none" rtlCol="0">
              <a:spAutoFit/>
            </a:bodyPr>
            <a:lstStyle/>
            <a:p>
              <a:pPr algn="r">
                <a:lnSpc>
                  <a:spcPct val="150000"/>
                </a:lnSpc>
              </a:pPr>
              <a:r>
                <a:rPr lang="ko-KR" altLang="en-US" sz="900">
                  <a:solidFill>
                    <a:schemeClr val="tx1">
                      <a:lumMod val="75000"/>
                      <a:lumOff val="25000"/>
                    </a:schemeClr>
                  </a:solidFill>
                </a:rPr>
                <a:t>강원도 강릉시</a:t>
              </a:r>
            </a:p>
          </p:txBody>
        </p:sp>
        <p:sp>
          <p:nvSpPr>
            <p:cNvPr id="505" name="TextBox 504">
              <a:extLst>
                <a:ext uri="{FF2B5EF4-FFF2-40B4-BE49-F238E27FC236}">
                  <a16:creationId xmlns:a16="http://schemas.microsoft.com/office/drawing/2014/main" id="{236060E3-FC16-8179-C6F0-EB6E74CD5CB6}"/>
                </a:ext>
              </a:extLst>
            </p:cNvPr>
            <p:cNvSpPr txBox="1"/>
            <p:nvPr/>
          </p:nvSpPr>
          <p:spPr>
            <a:xfrm>
              <a:off x="397682" y="2494477"/>
              <a:ext cx="1336127" cy="276999"/>
            </a:xfrm>
            <a:prstGeom prst="rect">
              <a:avLst/>
            </a:prstGeom>
            <a:noFill/>
          </p:spPr>
          <p:txBody>
            <a:bodyPr wrap="none" rtlCol="0">
              <a:spAutoFit/>
            </a:bodyPr>
            <a:lstStyle/>
            <a:p>
              <a:r>
                <a:rPr lang="ko-KR" altLang="en-US" sz="1200">
                  <a:solidFill>
                    <a:schemeClr val="tx1">
                      <a:lumMod val="75000"/>
                      <a:lumOff val="25000"/>
                    </a:schemeClr>
                  </a:solidFill>
                </a:rPr>
                <a:t>강릉고려병원장례식장</a:t>
              </a:r>
            </a:p>
          </p:txBody>
        </p:sp>
        <p:cxnSp>
          <p:nvCxnSpPr>
            <p:cNvPr id="506" name="직선 연결선 505">
              <a:extLst>
                <a:ext uri="{FF2B5EF4-FFF2-40B4-BE49-F238E27FC236}">
                  <a16:creationId xmlns:a16="http://schemas.microsoft.com/office/drawing/2014/main" id="{82864E34-F2B8-3AF2-46C5-B3CC853258D8}"/>
                </a:ext>
              </a:extLst>
            </p:cNvPr>
            <p:cNvCxnSpPr>
              <a:cxnSpLocks/>
            </p:cNvCxnSpPr>
            <p:nvPr/>
          </p:nvCxnSpPr>
          <p:spPr>
            <a:xfrm>
              <a:off x="410160" y="2792291"/>
              <a:ext cx="236344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07" name="직사각형 506">
              <a:extLst>
                <a:ext uri="{FF2B5EF4-FFF2-40B4-BE49-F238E27FC236}">
                  <a16:creationId xmlns:a16="http://schemas.microsoft.com/office/drawing/2014/main" id="{C8408236-7BC2-6179-82D2-29815ED5AE2F}"/>
                </a:ext>
              </a:extLst>
            </p:cNvPr>
            <p:cNvSpPr/>
            <p:nvPr/>
          </p:nvSpPr>
          <p:spPr>
            <a:xfrm>
              <a:off x="2024121" y="2539145"/>
              <a:ext cx="738533" cy="195942"/>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a:solidFill>
                    <a:schemeClr val="tx1">
                      <a:lumMod val="50000"/>
                      <a:lumOff val="50000"/>
                    </a:schemeClr>
                  </a:solidFill>
                </a:rPr>
                <a:t>033-649-0135</a:t>
              </a:r>
              <a:endParaRPr lang="ko-KR" altLang="en-US" sz="700">
                <a:solidFill>
                  <a:schemeClr val="tx1">
                    <a:lumMod val="50000"/>
                    <a:lumOff val="50000"/>
                  </a:schemeClr>
                </a:solidFill>
              </a:endParaRPr>
            </a:p>
          </p:txBody>
        </p:sp>
      </p:grpSp>
    </p:spTree>
    <p:extLst>
      <p:ext uri="{BB962C8B-B14F-4D97-AF65-F5344CB8AC3E}">
        <p14:creationId xmlns:p14="http://schemas.microsoft.com/office/powerpoint/2010/main" val="3804642761"/>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4" name="표 143">
            <a:extLst>
              <a:ext uri="{FF2B5EF4-FFF2-40B4-BE49-F238E27FC236}">
                <a16:creationId xmlns:a16="http://schemas.microsoft.com/office/drawing/2014/main" id="{DC5A667B-5B55-751C-7055-B204618AFA4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37441575"/>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rgbClr val="FF0000"/>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29077194"/>
                  </a:ext>
                </a:extLst>
              </a:tr>
            </a:tbl>
          </a:graphicData>
        </a:graphic>
      </p:graphicFrame>
      <p:sp>
        <p:nvSpPr>
          <p:cNvPr id="286" name="텍스트 개체 틀 285">
            <a:extLst>
              <a:ext uri="{FF2B5EF4-FFF2-40B4-BE49-F238E27FC236}">
                <a16:creationId xmlns:a16="http://schemas.microsoft.com/office/drawing/2014/main" id="{36C45666-378B-EE0C-8DD0-1BA03D49940B}"/>
              </a:ext>
            </a:extLst>
          </p:cNvPr>
          <p:cNvSpPr>
            <a:spLocks noGrp="1"/>
          </p:cNvSpPr>
          <p:nvPr>
            <p:ph type="body" sz="quarter" idx="10"/>
          </p:nvPr>
        </p:nvSpPr>
        <p:spPr/>
        <p:txBody>
          <a:bodyPr>
            <a:normAutofit/>
          </a:bodyPr>
          <a:lstStyle/>
          <a:p>
            <a:r>
              <a:rPr lang="en-US" altLang="ko-KR" dirty="0"/>
              <a:t>RQ-MENU-1500</a:t>
            </a:r>
          </a:p>
        </p:txBody>
      </p:sp>
      <p:sp>
        <p:nvSpPr>
          <p:cNvPr id="289" name="텍스트 개체 틀 288">
            <a:extLst>
              <a:ext uri="{FF2B5EF4-FFF2-40B4-BE49-F238E27FC236}">
                <a16:creationId xmlns:a16="http://schemas.microsoft.com/office/drawing/2014/main" id="{F55D6E47-7B4D-0BE7-105D-C7072BE2C4A8}"/>
              </a:ext>
            </a:extLst>
          </p:cNvPr>
          <p:cNvSpPr>
            <a:spLocks noGrp="1"/>
          </p:cNvSpPr>
          <p:nvPr>
            <p:ph type="body" sz="quarter" idx="13"/>
          </p:nvPr>
        </p:nvSpPr>
        <p:spPr/>
        <p:txBody>
          <a:bodyPr/>
          <a:lstStyle/>
          <a:p>
            <a:r>
              <a:rPr lang="ko-KR" altLang="en-US"/>
              <a:t>메인 </a:t>
            </a:r>
            <a:r>
              <a:rPr lang="en-US" altLang="ko-KR"/>
              <a:t>&gt; </a:t>
            </a:r>
            <a:r>
              <a:rPr lang="ko-KR" altLang="en-US"/>
              <a:t>장례식장 </a:t>
            </a:r>
            <a:r>
              <a:rPr lang="en-US" altLang="ko-KR"/>
              <a:t>&gt; </a:t>
            </a:r>
            <a:r>
              <a:rPr lang="ko-KR" altLang="en-US"/>
              <a:t>장례식장 상세보기</a:t>
            </a:r>
          </a:p>
        </p:txBody>
      </p:sp>
      <p:sp>
        <p:nvSpPr>
          <p:cNvPr id="146" name="텍스트 개체 틀 23">
            <a:extLst>
              <a:ext uri="{FF2B5EF4-FFF2-40B4-BE49-F238E27FC236}">
                <a16:creationId xmlns:a16="http://schemas.microsoft.com/office/drawing/2014/main" id="{5AB178EC-E879-51C4-11BF-8465144E68CF}"/>
              </a:ext>
            </a:extLst>
          </p:cNvPr>
          <p:cNvSpPr txBox="1">
            <a:spLocks/>
          </p:cNvSpPr>
          <p:nvPr/>
        </p:nvSpPr>
        <p:spPr>
          <a:xfrm>
            <a:off x="609600" y="9525"/>
            <a:ext cx="3105150" cy="212725"/>
          </a:xfrm>
          <a:prstGeom prst="rect">
            <a:avLst/>
          </a:prstGeom>
        </p:spPr>
        <p:txBody>
          <a:bodyPr>
            <a:norm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t>AG08020000000</a:t>
            </a:r>
          </a:p>
          <a:p>
            <a:endParaRPr lang="ko-KR" altLang="en-US" dirty="0"/>
          </a:p>
        </p:txBody>
      </p:sp>
      <p:sp>
        <p:nvSpPr>
          <p:cNvPr id="147" name="텍스트 개체 틀 24">
            <a:extLst>
              <a:ext uri="{FF2B5EF4-FFF2-40B4-BE49-F238E27FC236}">
                <a16:creationId xmlns:a16="http://schemas.microsoft.com/office/drawing/2014/main" id="{B8D3FCB1-0F96-2317-314B-7674A275E3E2}"/>
              </a:ext>
            </a:extLst>
          </p:cNvPr>
          <p:cNvSpPr txBox="1">
            <a:spLocks/>
          </p:cNvSpPr>
          <p:nvPr/>
        </p:nvSpPr>
        <p:spPr>
          <a:xfrm>
            <a:off x="609600" y="251730"/>
            <a:ext cx="3086100" cy="185514"/>
          </a:xfrm>
          <a:prstGeom prst="rect">
            <a:avLst/>
          </a:prstGeom>
        </p:spPr>
        <p:txBody>
          <a:bodyPr>
            <a:noAutofit/>
          </a:bodyPr>
          <a:lstStyle>
            <a:lvl1pPr marL="0" indent="0" algn="l" defTabSz="914400" rtl="0" eaLnBrk="1" latinLnBrk="1" hangingPunct="1">
              <a:lnSpc>
                <a:spcPct val="90000"/>
              </a:lnSpc>
              <a:spcBef>
                <a:spcPts val="1000"/>
              </a:spcBef>
              <a:buFont typeface="Arial" panose="020B0604020202020204" pitchFamily="34" charset="0"/>
              <a:buNone/>
              <a:defRPr sz="800" kern="1200">
                <a:solidFill>
                  <a:schemeClr val="tx1"/>
                </a:solidFill>
                <a:latin typeface="Pretendard" panose="02000503000000020004" pitchFamily="50" charset="-127"/>
                <a:ea typeface="Pretendard" panose="02000503000000020004" pitchFamily="50" charset="-127"/>
                <a:cs typeface="Pretendard" panose="02000503000000020004" pitchFamily="50"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ko-KR" altLang="en-US"/>
              <a:t>장례식장명 </a:t>
            </a:r>
            <a:r>
              <a:rPr lang="en-US" altLang="ko-KR"/>
              <a:t>– </a:t>
            </a:r>
            <a:r>
              <a:rPr lang="ko-KR" altLang="en-US"/>
              <a:t>장례식장</a:t>
            </a:r>
          </a:p>
        </p:txBody>
      </p:sp>
      <p:sp>
        <p:nvSpPr>
          <p:cNvPr id="176" name="직사각형 175">
            <a:extLst>
              <a:ext uri="{FF2B5EF4-FFF2-40B4-BE49-F238E27FC236}">
                <a16:creationId xmlns:a16="http://schemas.microsoft.com/office/drawing/2014/main" id="{C7D3CBD9-5EF2-0176-F3DD-CD3436A72DBA}"/>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77" name="직사각형 176">
            <a:extLst>
              <a:ext uri="{FF2B5EF4-FFF2-40B4-BE49-F238E27FC236}">
                <a16:creationId xmlns:a16="http://schemas.microsoft.com/office/drawing/2014/main" id="{B4819F13-EB3B-2D3B-E9D7-6127C4A15BD3}"/>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 name="TextBox 2">
            <a:extLst>
              <a:ext uri="{FF2B5EF4-FFF2-40B4-BE49-F238E27FC236}">
                <a16:creationId xmlns:a16="http://schemas.microsoft.com/office/drawing/2014/main" id="{FF041447-3ED3-8C4B-6C4C-1BFD21965B5F}"/>
              </a:ext>
            </a:extLst>
          </p:cNvPr>
          <p:cNvSpPr txBox="1"/>
          <p:nvPr/>
        </p:nvSpPr>
        <p:spPr>
          <a:xfrm>
            <a:off x="46325" y="758601"/>
            <a:ext cx="2831224" cy="338554"/>
          </a:xfrm>
          <a:prstGeom prst="rect">
            <a:avLst/>
          </a:prstGeom>
          <a:noFill/>
        </p:spPr>
        <p:txBody>
          <a:bodyPr wrap="none" rtlCol="0">
            <a:spAutoFit/>
          </a:bodyPr>
          <a:lstStyle/>
          <a:p>
            <a:r>
              <a:rPr lang="ko-KR" altLang="en-US" sz="1600">
                <a:solidFill>
                  <a:srgbClr val="000000"/>
                </a:solidFill>
                <a:latin typeface="Noto Sans Korean"/>
              </a:rPr>
              <a:t>장례식장 </a:t>
            </a:r>
            <a:r>
              <a:rPr lang="en-US" altLang="ko-KR" sz="1600">
                <a:solidFill>
                  <a:srgbClr val="000000"/>
                </a:solidFill>
                <a:latin typeface="Noto Sans Korean"/>
              </a:rPr>
              <a:t>- </a:t>
            </a:r>
            <a:r>
              <a:rPr lang="ko-KR" altLang="en-US" sz="1600">
                <a:solidFill>
                  <a:srgbClr val="000000"/>
                </a:solidFill>
                <a:latin typeface="Noto Sans Korean"/>
              </a:rPr>
              <a:t>강릉고려병원장례식장</a:t>
            </a:r>
            <a:endParaRPr lang="ko-KR" altLang="en-US" sz="1600">
              <a:solidFill>
                <a:schemeClr val="bg1">
                  <a:lumMod val="50000"/>
                </a:schemeClr>
              </a:solidFill>
            </a:endParaRPr>
          </a:p>
        </p:txBody>
      </p:sp>
      <p:grpSp>
        <p:nvGrpSpPr>
          <p:cNvPr id="12" name="그룹 11">
            <a:extLst>
              <a:ext uri="{FF2B5EF4-FFF2-40B4-BE49-F238E27FC236}">
                <a16:creationId xmlns:a16="http://schemas.microsoft.com/office/drawing/2014/main" id="{1B2175A2-B5AB-87DE-4267-C99B3C0CD414}"/>
              </a:ext>
            </a:extLst>
          </p:cNvPr>
          <p:cNvGrpSpPr/>
          <p:nvPr/>
        </p:nvGrpSpPr>
        <p:grpSpPr>
          <a:xfrm>
            <a:off x="212075" y="1260481"/>
            <a:ext cx="9221174" cy="746049"/>
            <a:chOff x="317241" y="2407298"/>
            <a:chExt cx="7930238" cy="746049"/>
          </a:xfrm>
        </p:grpSpPr>
        <p:sp>
          <p:nvSpPr>
            <p:cNvPr id="13" name="사각형: 둥근 모서리 12">
              <a:extLst>
                <a:ext uri="{FF2B5EF4-FFF2-40B4-BE49-F238E27FC236}">
                  <a16:creationId xmlns:a16="http://schemas.microsoft.com/office/drawing/2014/main" id="{8EDEE398-6C22-025A-E7CF-E0833E9EF740}"/>
                </a:ext>
              </a:extLst>
            </p:cNvPr>
            <p:cNvSpPr/>
            <p:nvPr/>
          </p:nvSpPr>
          <p:spPr>
            <a:xfrm>
              <a:off x="317241" y="2407298"/>
              <a:ext cx="7930238"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6" name="TextBox 25">
              <a:extLst>
                <a:ext uri="{FF2B5EF4-FFF2-40B4-BE49-F238E27FC236}">
                  <a16:creationId xmlns:a16="http://schemas.microsoft.com/office/drawing/2014/main" id="{1B252B1F-58EE-AEB4-2474-0F556E6E1CED}"/>
                </a:ext>
              </a:extLst>
            </p:cNvPr>
            <p:cNvSpPr txBox="1"/>
            <p:nvPr/>
          </p:nvSpPr>
          <p:spPr>
            <a:xfrm>
              <a:off x="397682" y="2641822"/>
              <a:ext cx="1447793" cy="276999"/>
            </a:xfrm>
            <a:prstGeom prst="rect">
              <a:avLst/>
            </a:prstGeom>
            <a:noFill/>
          </p:spPr>
          <p:txBody>
            <a:bodyPr wrap="none" rtlCol="0">
              <a:spAutoFit/>
            </a:bodyPr>
            <a:lstStyle/>
            <a:p>
              <a:r>
                <a:rPr lang="ko-KR" altLang="en-US" sz="1200">
                  <a:solidFill>
                    <a:schemeClr val="tx1">
                      <a:lumMod val="75000"/>
                      <a:lumOff val="25000"/>
                    </a:schemeClr>
                  </a:solidFill>
                </a:rPr>
                <a:t>강원도 강릉시 옥가로 </a:t>
              </a:r>
              <a:r>
                <a:rPr lang="en-US" altLang="ko-KR" sz="1200">
                  <a:solidFill>
                    <a:schemeClr val="tx1">
                      <a:lumMod val="75000"/>
                      <a:lumOff val="25000"/>
                    </a:schemeClr>
                  </a:solidFill>
                </a:rPr>
                <a:t>30</a:t>
              </a:r>
              <a:endParaRPr lang="ko-KR" altLang="en-US" sz="1200">
                <a:solidFill>
                  <a:schemeClr val="tx1">
                    <a:lumMod val="75000"/>
                    <a:lumOff val="25000"/>
                  </a:schemeClr>
                </a:solidFill>
              </a:endParaRPr>
            </a:p>
          </p:txBody>
        </p:sp>
        <p:sp>
          <p:nvSpPr>
            <p:cNvPr id="28" name="직사각형 27">
              <a:extLst>
                <a:ext uri="{FF2B5EF4-FFF2-40B4-BE49-F238E27FC236}">
                  <a16:creationId xmlns:a16="http://schemas.microsoft.com/office/drawing/2014/main" id="{702F7AEF-5084-63E5-47A8-0A93F81F1337}"/>
                </a:ext>
              </a:extLst>
            </p:cNvPr>
            <p:cNvSpPr/>
            <p:nvPr/>
          </p:nvSpPr>
          <p:spPr>
            <a:xfrm>
              <a:off x="7008106" y="2579975"/>
              <a:ext cx="1099423" cy="349249"/>
            </a:xfrm>
            <a:prstGeom prst="rect">
              <a:avLst/>
            </a:prstGeom>
            <a:solidFill>
              <a:srgbClr val="F2F2F2"/>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050">
                  <a:solidFill>
                    <a:schemeClr val="tx1">
                      <a:lumMod val="50000"/>
                      <a:lumOff val="50000"/>
                    </a:schemeClr>
                  </a:solidFill>
                </a:rPr>
                <a:t>033-649-0135</a:t>
              </a:r>
              <a:endParaRPr lang="ko-KR" altLang="en-US" sz="1050">
                <a:solidFill>
                  <a:schemeClr val="tx1">
                    <a:lumMod val="50000"/>
                    <a:lumOff val="50000"/>
                  </a:schemeClr>
                </a:solidFill>
              </a:endParaRPr>
            </a:p>
          </p:txBody>
        </p:sp>
      </p:grpSp>
      <p:sp>
        <p:nvSpPr>
          <p:cNvPr id="14" name="Location">
            <a:extLst>
              <a:ext uri="{FF2B5EF4-FFF2-40B4-BE49-F238E27FC236}">
                <a16:creationId xmlns:a16="http://schemas.microsoft.com/office/drawing/2014/main" id="{8E1E15F7-5320-025A-9C6C-D70D1F036770}"/>
              </a:ext>
            </a:extLst>
          </p:cNvPr>
          <p:cNvSpPr>
            <a:spLocks noChangeAspect="1" noEditPoints="1"/>
          </p:cNvSpPr>
          <p:nvPr/>
        </p:nvSpPr>
        <p:spPr bwMode="auto">
          <a:xfrm>
            <a:off x="2152650" y="1553335"/>
            <a:ext cx="98425" cy="160338"/>
          </a:xfrm>
          <a:custGeom>
            <a:avLst/>
            <a:gdLst>
              <a:gd name="T0" fmla="*/ 424 w 848"/>
              <a:gd name="T1" fmla="*/ 0 h 1391"/>
              <a:gd name="T2" fmla="*/ 0 w 848"/>
              <a:gd name="T3" fmla="*/ 424 h 1391"/>
              <a:gd name="T4" fmla="*/ 370 w 848"/>
              <a:gd name="T5" fmla="*/ 1391 h 1391"/>
              <a:gd name="T6" fmla="*/ 478 w 848"/>
              <a:gd name="T7" fmla="*/ 1391 h 1391"/>
              <a:gd name="T8" fmla="*/ 848 w 848"/>
              <a:gd name="T9" fmla="*/ 424 h 1391"/>
              <a:gd name="T10" fmla="*/ 424 w 848"/>
              <a:gd name="T11" fmla="*/ 0 h 1391"/>
              <a:gd name="T12" fmla="*/ 424 w 848"/>
              <a:gd name="T13" fmla="*/ 251 h 1391"/>
              <a:gd name="T14" fmla="*/ 597 w 848"/>
              <a:gd name="T15" fmla="*/ 424 h 1391"/>
              <a:gd name="T16" fmla="*/ 424 w 848"/>
              <a:gd name="T17" fmla="*/ 599 h 1391"/>
              <a:gd name="T18" fmla="*/ 251 w 848"/>
              <a:gd name="T19" fmla="*/ 424 h 1391"/>
              <a:gd name="T20" fmla="*/ 424 w 848"/>
              <a:gd name="T21" fmla="*/ 251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8" h="1391">
                <a:moveTo>
                  <a:pt x="424" y="0"/>
                </a:moveTo>
                <a:cubicBezTo>
                  <a:pt x="190" y="0"/>
                  <a:pt x="0" y="190"/>
                  <a:pt x="0" y="424"/>
                </a:cubicBezTo>
                <a:cubicBezTo>
                  <a:pt x="0" y="659"/>
                  <a:pt x="370" y="1076"/>
                  <a:pt x="370" y="1391"/>
                </a:cubicBezTo>
                <a:lnTo>
                  <a:pt x="478" y="1391"/>
                </a:lnTo>
                <a:cubicBezTo>
                  <a:pt x="478" y="1077"/>
                  <a:pt x="848" y="640"/>
                  <a:pt x="848" y="424"/>
                </a:cubicBezTo>
                <a:cubicBezTo>
                  <a:pt x="848" y="190"/>
                  <a:pt x="658" y="0"/>
                  <a:pt x="424" y="0"/>
                </a:cubicBezTo>
                <a:close/>
                <a:moveTo>
                  <a:pt x="424" y="251"/>
                </a:moveTo>
                <a:cubicBezTo>
                  <a:pt x="520" y="251"/>
                  <a:pt x="597" y="329"/>
                  <a:pt x="597" y="424"/>
                </a:cubicBezTo>
                <a:cubicBezTo>
                  <a:pt x="597" y="520"/>
                  <a:pt x="520" y="599"/>
                  <a:pt x="424" y="599"/>
                </a:cubicBezTo>
                <a:cubicBezTo>
                  <a:pt x="328" y="599"/>
                  <a:pt x="251" y="520"/>
                  <a:pt x="251" y="424"/>
                </a:cubicBezTo>
                <a:cubicBezTo>
                  <a:pt x="251" y="329"/>
                  <a:pt x="328" y="251"/>
                  <a:pt x="424" y="251"/>
                </a:cubicBez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7" name="사각형: 둥근 모서리 16">
            <a:extLst>
              <a:ext uri="{FF2B5EF4-FFF2-40B4-BE49-F238E27FC236}">
                <a16:creationId xmlns:a16="http://schemas.microsoft.com/office/drawing/2014/main" id="{4B028D09-6B29-3CD0-527F-89A8C5B0E423}"/>
              </a:ext>
            </a:extLst>
          </p:cNvPr>
          <p:cNvSpPr/>
          <p:nvPr/>
        </p:nvSpPr>
        <p:spPr>
          <a:xfrm>
            <a:off x="212075" y="2100237"/>
            <a:ext cx="9221174" cy="746049"/>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2" name="직사각형 21">
            <a:extLst>
              <a:ext uri="{FF2B5EF4-FFF2-40B4-BE49-F238E27FC236}">
                <a16:creationId xmlns:a16="http://schemas.microsoft.com/office/drawing/2014/main" id="{1CF51957-0158-5E75-6AD2-FA2F7A6B9D76}"/>
              </a:ext>
            </a:extLst>
          </p:cNvPr>
          <p:cNvSpPr/>
          <p:nvPr/>
        </p:nvSpPr>
        <p:spPr>
          <a:xfrm>
            <a:off x="413017" y="2351434"/>
            <a:ext cx="1126536"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1000">
                <a:solidFill>
                  <a:schemeClr val="bg1">
                    <a:lumMod val="50000"/>
                  </a:schemeClr>
                </a:solidFill>
                <a:latin typeface="+mn-ea"/>
                <a:cs typeface="Segoe UI" panose="020B0502040204020203" pitchFamily="34" charset="0"/>
              </a:rPr>
              <a:t>없음</a:t>
            </a:r>
            <a:endParaRPr lang="en-US" altLang="ko-KR" sz="1000">
              <a:solidFill>
                <a:schemeClr val="bg1">
                  <a:lumMod val="50000"/>
                </a:schemeClr>
              </a:solidFill>
              <a:latin typeface="+mn-ea"/>
              <a:cs typeface="Segoe UI" panose="020B0502040204020203" pitchFamily="34" charset="0"/>
            </a:endParaRPr>
          </a:p>
        </p:txBody>
      </p:sp>
      <p:sp>
        <p:nvSpPr>
          <p:cNvPr id="23" name="TextBox 22">
            <a:extLst>
              <a:ext uri="{FF2B5EF4-FFF2-40B4-BE49-F238E27FC236}">
                <a16:creationId xmlns:a16="http://schemas.microsoft.com/office/drawing/2014/main" id="{71EB28F4-39D0-812E-1EBA-E53C7BBD3C42}"/>
              </a:ext>
            </a:extLst>
          </p:cNvPr>
          <p:cNvSpPr txBox="1"/>
          <p:nvPr/>
        </p:nvSpPr>
        <p:spPr>
          <a:xfrm>
            <a:off x="454750" y="2278287"/>
            <a:ext cx="555775" cy="123111"/>
          </a:xfrm>
          <a:prstGeom prst="rect">
            <a:avLst/>
          </a:prstGeom>
          <a:solidFill>
            <a:schemeClr val="bg1"/>
          </a:solidFill>
        </p:spPr>
        <p:txBody>
          <a:bodyPr wrap="none" lIns="72000" tIns="0" rIns="72000" bIns="0" rtlCol="0">
            <a:spAutoFit/>
          </a:bodyPr>
          <a:lstStyle/>
          <a:p>
            <a:r>
              <a:rPr lang="ko-KR" altLang="en-US" sz="800" dirty="0">
                <a:latin typeface="+mn-ea"/>
              </a:rPr>
              <a:t>이용조건</a:t>
            </a:r>
            <a:endParaRPr lang="en-US" altLang="ko-KR" sz="800" dirty="0">
              <a:latin typeface="+mn-ea"/>
            </a:endParaRPr>
          </a:p>
        </p:txBody>
      </p:sp>
      <p:sp>
        <p:nvSpPr>
          <p:cNvPr id="29" name="직사각형 28">
            <a:extLst>
              <a:ext uri="{FF2B5EF4-FFF2-40B4-BE49-F238E27FC236}">
                <a16:creationId xmlns:a16="http://schemas.microsoft.com/office/drawing/2014/main" id="{201BC3B7-1357-7742-B25C-B53F51A936C6}"/>
              </a:ext>
            </a:extLst>
          </p:cNvPr>
          <p:cNvSpPr/>
          <p:nvPr/>
        </p:nvSpPr>
        <p:spPr>
          <a:xfrm>
            <a:off x="1663319" y="2351434"/>
            <a:ext cx="1126536"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1000">
                <a:solidFill>
                  <a:schemeClr val="bg1">
                    <a:lumMod val="50000"/>
                  </a:schemeClr>
                </a:solidFill>
                <a:latin typeface="+mn-ea"/>
                <a:cs typeface="Segoe UI" panose="020B0502040204020203" pitchFamily="34" charset="0"/>
              </a:rPr>
              <a:t>구매</a:t>
            </a:r>
            <a:endParaRPr lang="en-US" altLang="ko-KR" sz="1000">
              <a:solidFill>
                <a:schemeClr val="bg1">
                  <a:lumMod val="50000"/>
                </a:schemeClr>
              </a:solidFill>
              <a:latin typeface="+mn-ea"/>
              <a:cs typeface="Segoe UI" panose="020B0502040204020203" pitchFamily="34" charset="0"/>
            </a:endParaRPr>
          </a:p>
        </p:txBody>
      </p:sp>
      <p:sp>
        <p:nvSpPr>
          <p:cNvPr id="30" name="TextBox 29">
            <a:extLst>
              <a:ext uri="{FF2B5EF4-FFF2-40B4-BE49-F238E27FC236}">
                <a16:creationId xmlns:a16="http://schemas.microsoft.com/office/drawing/2014/main" id="{DF1814B6-1EC6-6A44-623D-DFA22E363EF6}"/>
              </a:ext>
            </a:extLst>
          </p:cNvPr>
          <p:cNvSpPr txBox="1"/>
          <p:nvPr/>
        </p:nvSpPr>
        <p:spPr>
          <a:xfrm>
            <a:off x="1705052" y="2278287"/>
            <a:ext cx="701649" cy="123111"/>
          </a:xfrm>
          <a:prstGeom prst="rect">
            <a:avLst/>
          </a:prstGeom>
          <a:solidFill>
            <a:schemeClr val="bg1"/>
          </a:solidFill>
        </p:spPr>
        <p:txBody>
          <a:bodyPr wrap="none" lIns="72000" tIns="0" rIns="72000" bIns="0" rtlCol="0">
            <a:spAutoFit/>
          </a:bodyPr>
          <a:lstStyle/>
          <a:p>
            <a:r>
              <a:rPr lang="ko-KR" altLang="en-US" sz="800" dirty="0">
                <a:latin typeface="+mn-ea"/>
              </a:rPr>
              <a:t>관</a:t>
            </a:r>
            <a:r>
              <a:rPr lang="en-US" altLang="ko-KR" sz="800" dirty="0">
                <a:latin typeface="+mn-ea"/>
              </a:rPr>
              <a:t>/</a:t>
            </a:r>
            <a:r>
              <a:rPr lang="ko-KR" altLang="en-US" sz="800" dirty="0">
                <a:latin typeface="+mn-ea"/>
              </a:rPr>
              <a:t>빈소용품</a:t>
            </a:r>
            <a:endParaRPr lang="en-US" altLang="ko-KR" sz="800" dirty="0">
              <a:latin typeface="+mn-ea"/>
            </a:endParaRPr>
          </a:p>
        </p:txBody>
      </p:sp>
      <p:sp>
        <p:nvSpPr>
          <p:cNvPr id="32" name="직사각형 31">
            <a:extLst>
              <a:ext uri="{FF2B5EF4-FFF2-40B4-BE49-F238E27FC236}">
                <a16:creationId xmlns:a16="http://schemas.microsoft.com/office/drawing/2014/main" id="{2F1D25F6-1B63-3472-5763-B8E23ADDBDDB}"/>
              </a:ext>
            </a:extLst>
          </p:cNvPr>
          <p:cNvSpPr/>
          <p:nvPr/>
        </p:nvSpPr>
        <p:spPr>
          <a:xfrm>
            <a:off x="2913621" y="2351434"/>
            <a:ext cx="1126536"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1000">
                <a:solidFill>
                  <a:schemeClr val="bg1">
                    <a:lumMod val="50000"/>
                  </a:schemeClr>
                </a:solidFill>
                <a:latin typeface="+mn-ea"/>
                <a:cs typeface="Segoe UI" panose="020B0502040204020203" pitchFamily="34" charset="0"/>
              </a:rPr>
              <a:t>구매</a:t>
            </a:r>
            <a:endParaRPr lang="en-US" altLang="ko-KR" sz="1000">
              <a:solidFill>
                <a:schemeClr val="bg1">
                  <a:lumMod val="50000"/>
                </a:schemeClr>
              </a:solidFill>
              <a:latin typeface="+mn-ea"/>
              <a:cs typeface="Segoe UI" panose="020B0502040204020203" pitchFamily="34" charset="0"/>
            </a:endParaRPr>
          </a:p>
        </p:txBody>
      </p:sp>
      <p:sp>
        <p:nvSpPr>
          <p:cNvPr id="33" name="TextBox 32">
            <a:extLst>
              <a:ext uri="{FF2B5EF4-FFF2-40B4-BE49-F238E27FC236}">
                <a16:creationId xmlns:a16="http://schemas.microsoft.com/office/drawing/2014/main" id="{705E11E0-062D-8C28-4AC3-1C9EB20EB83C}"/>
              </a:ext>
            </a:extLst>
          </p:cNvPr>
          <p:cNvSpPr txBox="1"/>
          <p:nvPr/>
        </p:nvSpPr>
        <p:spPr>
          <a:xfrm>
            <a:off x="2955354" y="2278287"/>
            <a:ext cx="555775" cy="123111"/>
          </a:xfrm>
          <a:prstGeom prst="rect">
            <a:avLst/>
          </a:prstGeom>
          <a:solidFill>
            <a:schemeClr val="bg1"/>
          </a:solidFill>
        </p:spPr>
        <p:txBody>
          <a:bodyPr wrap="none" lIns="72000" tIns="0" rIns="72000" bIns="0" rtlCol="0">
            <a:spAutoFit/>
          </a:bodyPr>
          <a:lstStyle/>
          <a:p>
            <a:r>
              <a:rPr lang="ko-KR" altLang="en-US" sz="800">
                <a:latin typeface="+mn-ea"/>
              </a:rPr>
              <a:t>입관용품</a:t>
            </a:r>
            <a:endParaRPr lang="en-US" altLang="ko-KR" sz="800">
              <a:latin typeface="+mn-ea"/>
            </a:endParaRPr>
          </a:p>
        </p:txBody>
      </p:sp>
      <p:sp>
        <p:nvSpPr>
          <p:cNvPr id="35" name="직사각형 34">
            <a:extLst>
              <a:ext uri="{FF2B5EF4-FFF2-40B4-BE49-F238E27FC236}">
                <a16:creationId xmlns:a16="http://schemas.microsoft.com/office/drawing/2014/main" id="{DC671012-CC22-F0D7-727A-943EF46679BB}"/>
              </a:ext>
            </a:extLst>
          </p:cNvPr>
          <p:cNvSpPr/>
          <p:nvPr/>
        </p:nvSpPr>
        <p:spPr>
          <a:xfrm>
            <a:off x="4173254" y="2351434"/>
            <a:ext cx="1126536"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1000">
                <a:solidFill>
                  <a:schemeClr val="bg1">
                    <a:lumMod val="50000"/>
                  </a:schemeClr>
                </a:solidFill>
                <a:latin typeface="+mn-ea"/>
                <a:cs typeface="Segoe UI" panose="020B0502040204020203" pitchFamily="34" charset="0"/>
              </a:rPr>
              <a:t>구매</a:t>
            </a:r>
            <a:endParaRPr lang="en-US" altLang="ko-KR" sz="1000">
              <a:solidFill>
                <a:schemeClr val="bg1">
                  <a:lumMod val="50000"/>
                </a:schemeClr>
              </a:solidFill>
              <a:latin typeface="+mn-ea"/>
              <a:cs typeface="Segoe UI" panose="020B0502040204020203" pitchFamily="34" charset="0"/>
            </a:endParaRPr>
          </a:p>
        </p:txBody>
      </p:sp>
      <p:sp>
        <p:nvSpPr>
          <p:cNvPr id="36" name="TextBox 35">
            <a:extLst>
              <a:ext uri="{FF2B5EF4-FFF2-40B4-BE49-F238E27FC236}">
                <a16:creationId xmlns:a16="http://schemas.microsoft.com/office/drawing/2014/main" id="{E47E0F99-DC46-F319-B3C4-15372196CDA8}"/>
              </a:ext>
            </a:extLst>
          </p:cNvPr>
          <p:cNvSpPr txBox="1"/>
          <p:nvPr/>
        </p:nvSpPr>
        <p:spPr>
          <a:xfrm>
            <a:off x="4214987" y="2278287"/>
            <a:ext cx="350591" cy="123111"/>
          </a:xfrm>
          <a:prstGeom prst="rect">
            <a:avLst/>
          </a:prstGeom>
          <a:solidFill>
            <a:schemeClr val="bg1"/>
          </a:solidFill>
        </p:spPr>
        <p:txBody>
          <a:bodyPr wrap="none" lIns="72000" tIns="0" rIns="72000" bIns="0" rtlCol="0">
            <a:spAutoFit/>
          </a:bodyPr>
          <a:lstStyle/>
          <a:p>
            <a:r>
              <a:rPr lang="ko-KR" altLang="en-US" sz="800">
                <a:latin typeface="+mn-ea"/>
              </a:rPr>
              <a:t>제단</a:t>
            </a:r>
            <a:endParaRPr lang="en-US" altLang="ko-KR" sz="800">
              <a:latin typeface="+mn-ea"/>
            </a:endParaRPr>
          </a:p>
        </p:txBody>
      </p:sp>
      <p:sp>
        <p:nvSpPr>
          <p:cNvPr id="38" name="직사각형 37">
            <a:extLst>
              <a:ext uri="{FF2B5EF4-FFF2-40B4-BE49-F238E27FC236}">
                <a16:creationId xmlns:a16="http://schemas.microsoft.com/office/drawing/2014/main" id="{069E0DDD-AE86-7C51-2718-6B006F984351}"/>
              </a:ext>
            </a:extLst>
          </p:cNvPr>
          <p:cNvSpPr/>
          <p:nvPr/>
        </p:nvSpPr>
        <p:spPr>
          <a:xfrm>
            <a:off x="5470209" y="2351434"/>
            <a:ext cx="1126536"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1000">
                <a:solidFill>
                  <a:schemeClr val="bg1">
                    <a:lumMod val="50000"/>
                  </a:schemeClr>
                </a:solidFill>
                <a:latin typeface="+mn-ea"/>
                <a:cs typeface="Segoe UI" panose="020B0502040204020203" pitchFamily="34" charset="0"/>
              </a:rPr>
              <a:t>구매</a:t>
            </a:r>
            <a:endParaRPr lang="en-US" altLang="ko-KR" sz="1000">
              <a:solidFill>
                <a:schemeClr val="bg1">
                  <a:lumMod val="50000"/>
                </a:schemeClr>
              </a:solidFill>
              <a:latin typeface="+mn-ea"/>
              <a:cs typeface="Segoe UI" panose="020B0502040204020203" pitchFamily="34" charset="0"/>
            </a:endParaRPr>
          </a:p>
        </p:txBody>
      </p:sp>
      <p:sp>
        <p:nvSpPr>
          <p:cNvPr id="39" name="TextBox 38">
            <a:extLst>
              <a:ext uri="{FF2B5EF4-FFF2-40B4-BE49-F238E27FC236}">
                <a16:creationId xmlns:a16="http://schemas.microsoft.com/office/drawing/2014/main" id="{B08F3381-7BEB-1D4E-D0AD-277764BB3D41}"/>
              </a:ext>
            </a:extLst>
          </p:cNvPr>
          <p:cNvSpPr txBox="1"/>
          <p:nvPr/>
        </p:nvSpPr>
        <p:spPr>
          <a:xfrm>
            <a:off x="5511942" y="2278287"/>
            <a:ext cx="350591" cy="123111"/>
          </a:xfrm>
          <a:prstGeom prst="rect">
            <a:avLst/>
          </a:prstGeom>
          <a:solidFill>
            <a:schemeClr val="bg1"/>
          </a:solidFill>
        </p:spPr>
        <p:txBody>
          <a:bodyPr wrap="none" lIns="72000" tIns="0" rIns="72000" bIns="0" rtlCol="0">
            <a:spAutoFit/>
          </a:bodyPr>
          <a:lstStyle/>
          <a:p>
            <a:r>
              <a:rPr lang="ko-KR" altLang="en-US" sz="800">
                <a:latin typeface="+mn-ea"/>
              </a:rPr>
              <a:t>버스</a:t>
            </a:r>
            <a:endParaRPr lang="en-US" altLang="ko-KR" sz="800">
              <a:latin typeface="+mn-ea"/>
            </a:endParaRPr>
          </a:p>
        </p:txBody>
      </p:sp>
      <p:sp>
        <p:nvSpPr>
          <p:cNvPr id="41" name="직사각형 40">
            <a:extLst>
              <a:ext uri="{FF2B5EF4-FFF2-40B4-BE49-F238E27FC236}">
                <a16:creationId xmlns:a16="http://schemas.microsoft.com/office/drawing/2014/main" id="{E87F6E29-FACE-5B0D-6440-17A306AE63C4}"/>
              </a:ext>
            </a:extLst>
          </p:cNvPr>
          <p:cNvSpPr/>
          <p:nvPr/>
        </p:nvSpPr>
        <p:spPr>
          <a:xfrm>
            <a:off x="6711180" y="2351434"/>
            <a:ext cx="1126536" cy="31680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ko-KR" altLang="en-US" sz="1000">
                <a:solidFill>
                  <a:schemeClr val="bg1">
                    <a:lumMod val="50000"/>
                  </a:schemeClr>
                </a:solidFill>
                <a:latin typeface="+mn-ea"/>
                <a:cs typeface="Segoe UI" panose="020B0502040204020203" pitchFamily="34" charset="0"/>
              </a:rPr>
              <a:t>구매</a:t>
            </a:r>
            <a:endParaRPr lang="en-US" altLang="ko-KR" sz="1000">
              <a:solidFill>
                <a:schemeClr val="bg1">
                  <a:lumMod val="50000"/>
                </a:schemeClr>
              </a:solidFill>
              <a:latin typeface="+mn-ea"/>
              <a:cs typeface="Segoe UI" panose="020B0502040204020203" pitchFamily="34" charset="0"/>
            </a:endParaRPr>
          </a:p>
        </p:txBody>
      </p:sp>
      <p:sp>
        <p:nvSpPr>
          <p:cNvPr id="42" name="TextBox 41">
            <a:extLst>
              <a:ext uri="{FF2B5EF4-FFF2-40B4-BE49-F238E27FC236}">
                <a16:creationId xmlns:a16="http://schemas.microsoft.com/office/drawing/2014/main" id="{EAD2CDFE-A9AD-76BB-656A-E7B1C5600222}"/>
              </a:ext>
            </a:extLst>
          </p:cNvPr>
          <p:cNvSpPr txBox="1"/>
          <p:nvPr/>
        </p:nvSpPr>
        <p:spPr>
          <a:xfrm>
            <a:off x="6752913" y="2278287"/>
            <a:ext cx="453183" cy="123111"/>
          </a:xfrm>
          <a:prstGeom prst="rect">
            <a:avLst/>
          </a:prstGeom>
          <a:solidFill>
            <a:schemeClr val="bg1"/>
          </a:solidFill>
        </p:spPr>
        <p:txBody>
          <a:bodyPr wrap="none" lIns="72000" tIns="0" rIns="72000" bIns="0" rtlCol="0">
            <a:spAutoFit/>
          </a:bodyPr>
          <a:lstStyle/>
          <a:p>
            <a:r>
              <a:rPr lang="ko-KR" altLang="en-US" sz="800" dirty="0">
                <a:latin typeface="+mn-ea"/>
              </a:rPr>
              <a:t>리무진</a:t>
            </a:r>
            <a:endParaRPr lang="en-US" altLang="ko-KR" sz="800" dirty="0">
              <a:latin typeface="+mn-ea"/>
            </a:endParaRPr>
          </a:p>
        </p:txBody>
      </p:sp>
      <p:grpSp>
        <p:nvGrpSpPr>
          <p:cNvPr id="43" name="그룹 42">
            <a:extLst>
              <a:ext uri="{FF2B5EF4-FFF2-40B4-BE49-F238E27FC236}">
                <a16:creationId xmlns:a16="http://schemas.microsoft.com/office/drawing/2014/main" id="{18D045BF-4E9F-1CEC-F0BF-652E98CB97D4}"/>
              </a:ext>
            </a:extLst>
          </p:cNvPr>
          <p:cNvGrpSpPr/>
          <p:nvPr/>
        </p:nvGrpSpPr>
        <p:grpSpPr>
          <a:xfrm>
            <a:off x="224093" y="2982639"/>
            <a:ext cx="9209155" cy="2614880"/>
            <a:chOff x="317240" y="2407298"/>
            <a:chExt cx="7919902" cy="2614880"/>
          </a:xfrm>
        </p:grpSpPr>
        <p:sp>
          <p:nvSpPr>
            <p:cNvPr id="44" name="사각형: 둥근 모서리 43">
              <a:extLst>
                <a:ext uri="{FF2B5EF4-FFF2-40B4-BE49-F238E27FC236}">
                  <a16:creationId xmlns:a16="http://schemas.microsoft.com/office/drawing/2014/main" id="{2412881E-AFAB-9071-6645-A66370824CB4}"/>
                </a:ext>
              </a:extLst>
            </p:cNvPr>
            <p:cNvSpPr/>
            <p:nvPr/>
          </p:nvSpPr>
          <p:spPr>
            <a:xfrm>
              <a:off x="317240" y="2407298"/>
              <a:ext cx="7919902" cy="2614880"/>
            </a:xfrm>
            <a:prstGeom prst="roundRect">
              <a:avLst>
                <a:gd name="adj" fmla="val 3764"/>
              </a:avLst>
            </a:prstGeom>
            <a:ln>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7" name="TextBox 46">
              <a:extLst>
                <a:ext uri="{FF2B5EF4-FFF2-40B4-BE49-F238E27FC236}">
                  <a16:creationId xmlns:a16="http://schemas.microsoft.com/office/drawing/2014/main" id="{38897B3C-8AF9-2361-8732-0836DE80785E}"/>
                </a:ext>
              </a:extLst>
            </p:cNvPr>
            <p:cNvSpPr txBox="1"/>
            <p:nvPr/>
          </p:nvSpPr>
          <p:spPr>
            <a:xfrm>
              <a:off x="413732" y="2494477"/>
              <a:ext cx="616504" cy="276999"/>
            </a:xfrm>
            <a:prstGeom prst="rect">
              <a:avLst/>
            </a:prstGeom>
            <a:noFill/>
          </p:spPr>
          <p:txBody>
            <a:bodyPr wrap="none" rtlCol="0">
              <a:spAutoFit/>
            </a:bodyPr>
            <a:lstStyle/>
            <a:p>
              <a:r>
                <a:rPr lang="ko-KR" altLang="en-US" sz="1200">
                  <a:solidFill>
                    <a:schemeClr val="tx1">
                      <a:lumMod val="50000"/>
                      <a:lumOff val="50000"/>
                    </a:schemeClr>
                  </a:solidFill>
                </a:rPr>
                <a:t>빈소시설</a:t>
              </a:r>
              <a:endParaRPr lang="ko-KR" altLang="en-US" sz="1200">
                <a:solidFill>
                  <a:schemeClr val="tx1">
                    <a:lumMod val="75000"/>
                    <a:lumOff val="25000"/>
                  </a:schemeClr>
                </a:solidFill>
              </a:endParaRPr>
            </a:p>
          </p:txBody>
        </p:sp>
        <p:cxnSp>
          <p:nvCxnSpPr>
            <p:cNvPr id="48" name="직선 연결선 47">
              <a:extLst>
                <a:ext uri="{FF2B5EF4-FFF2-40B4-BE49-F238E27FC236}">
                  <a16:creationId xmlns:a16="http://schemas.microsoft.com/office/drawing/2014/main" id="{2D5BC862-0426-55D1-8F6B-D0ED51031E2B}"/>
                </a:ext>
              </a:extLst>
            </p:cNvPr>
            <p:cNvCxnSpPr>
              <a:cxnSpLocks/>
            </p:cNvCxnSpPr>
            <p:nvPr/>
          </p:nvCxnSpPr>
          <p:spPr>
            <a:xfrm>
              <a:off x="498042" y="2810953"/>
              <a:ext cx="7599151"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56" name="표 48">
            <a:extLst>
              <a:ext uri="{FF2B5EF4-FFF2-40B4-BE49-F238E27FC236}">
                <a16:creationId xmlns:a16="http://schemas.microsoft.com/office/drawing/2014/main" id="{D863F9EE-4DD7-29F7-2B27-1E9FE82DA0E8}"/>
              </a:ext>
            </a:extLst>
          </p:cNvPr>
          <p:cNvGraphicFramePr>
            <a:graphicFrameLocks noGrp="1"/>
          </p:cNvGraphicFramePr>
          <p:nvPr>
            <p:extLst>
              <p:ext uri="{D42A27DB-BD31-4B8C-83A1-F6EECF244321}">
                <p14:modId xmlns:p14="http://schemas.microsoft.com/office/powerpoint/2010/main" val="3302694083"/>
              </p:ext>
            </p:extLst>
          </p:nvPr>
        </p:nvGraphicFramePr>
        <p:xfrm>
          <a:off x="465423" y="3561637"/>
          <a:ext cx="8805092" cy="1737752"/>
        </p:xfrm>
        <a:graphic>
          <a:graphicData uri="http://schemas.openxmlformats.org/drawingml/2006/table">
            <a:tbl>
              <a:tblPr firstRow="1" bandRow="1">
                <a:tableStyleId>{F2DE63D5-997A-4646-A377-4702673A728D}</a:tableStyleId>
              </a:tblPr>
              <a:tblGrid>
                <a:gridCol w="2201273">
                  <a:extLst>
                    <a:ext uri="{9D8B030D-6E8A-4147-A177-3AD203B41FA5}">
                      <a16:colId xmlns:a16="http://schemas.microsoft.com/office/drawing/2014/main" val="3997906638"/>
                    </a:ext>
                  </a:extLst>
                </a:gridCol>
                <a:gridCol w="2201273">
                  <a:extLst>
                    <a:ext uri="{9D8B030D-6E8A-4147-A177-3AD203B41FA5}">
                      <a16:colId xmlns:a16="http://schemas.microsoft.com/office/drawing/2014/main" val="346551862"/>
                    </a:ext>
                  </a:extLst>
                </a:gridCol>
                <a:gridCol w="2201273">
                  <a:extLst>
                    <a:ext uri="{9D8B030D-6E8A-4147-A177-3AD203B41FA5}">
                      <a16:colId xmlns:a16="http://schemas.microsoft.com/office/drawing/2014/main" val="2189235125"/>
                    </a:ext>
                  </a:extLst>
                </a:gridCol>
                <a:gridCol w="2201273">
                  <a:extLst>
                    <a:ext uri="{9D8B030D-6E8A-4147-A177-3AD203B41FA5}">
                      <a16:colId xmlns:a16="http://schemas.microsoft.com/office/drawing/2014/main" val="3275808881"/>
                    </a:ext>
                  </a:extLst>
                </a:gridCol>
              </a:tblGrid>
              <a:tr h="278617">
                <a:tc>
                  <a:txBody>
                    <a:bodyPr/>
                    <a:lstStyle/>
                    <a:p>
                      <a:pPr algn="ctr" latinLnBrk="1"/>
                      <a:r>
                        <a:rPr lang="ko-KR" altLang="en-US" sz="800" dirty="0"/>
                        <a:t>평수</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빈소시설</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일일빈소료</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시간빈소료</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bl>
          </a:graphicData>
        </a:graphic>
      </p:graphicFrame>
      <p:grpSp>
        <p:nvGrpSpPr>
          <p:cNvPr id="57" name="그룹 56">
            <a:extLst>
              <a:ext uri="{FF2B5EF4-FFF2-40B4-BE49-F238E27FC236}">
                <a16:creationId xmlns:a16="http://schemas.microsoft.com/office/drawing/2014/main" id="{EA78A484-7FA5-641E-4A42-F18A2FC275A0}"/>
              </a:ext>
            </a:extLst>
          </p:cNvPr>
          <p:cNvGrpSpPr/>
          <p:nvPr/>
        </p:nvGrpSpPr>
        <p:grpSpPr>
          <a:xfrm>
            <a:off x="8470156" y="5914421"/>
            <a:ext cx="1025076" cy="340368"/>
            <a:chOff x="7411567" y="5988238"/>
            <a:chExt cx="1025076" cy="340368"/>
          </a:xfrm>
        </p:grpSpPr>
        <p:sp>
          <p:nvSpPr>
            <p:cNvPr id="448" name="사각형: 둥근 모서리 447">
              <a:extLst>
                <a:ext uri="{FF2B5EF4-FFF2-40B4-BE49-F238E27FC236}">
                  <a16:creationId xmlns:a16="http://schemas.microsoft.com/office/drawing/2014/main" id="{F4086FA8-F86A-994B-E722-00E94B73895B}"/>
                </a:ext>
              </a:extLst>
            </p:cNvPr>
            <p:cNvSpPr/>
            <p:nvPr/>
          </p:nvSpPr>
          <p:spPr>
            <a:xfrm>
              <a:off x="7411567" y="5988238"/>
              <a:ext cx="982234" cy="340368"/>
            </a:xfrm>
            <a:prstGeom prst="roundRect">
              <a:avLst>
                <a:gd name="adj" fmla="val 50000"/>
              </a:avLst>
            </a:prstGeom>
            <a:solidFill>
              <a:srgbClr val="6C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9" name="타원 448">
              <a:extLst>
                <a:ext uri="{FF2B5EF4-FFF2-40B4-BE49-F238E27FC236}">
                  <a16:creationId xmlns:a16="http://schemas.microsoft.com/office/drawing/2014/main" id="{90E516F0-00FE-5189-0C99-3216AA7661EA}"/>
                </a:ext>
              </a:extLst>
            </p:cNvPr>
            <p:cNvSpPr/>
            <p:nvPr/>
          </p:nvSpPr>
          <p:spPr>
            <a:xfrm>
              <a:off x="7518943" y="6036622"/>
              <a:ext cx="246158" cy="2461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4" name="TextBox 453">
              <a:extLst>
                <a:ext uri="{FF2B5EF4-FFF2-40B4-BE49-F238E27FC236}">
                  <a16:creationId xmlns:a16="http://schemas.microsoft.com/office/drawing/2014/main" id="{E2AD9648-26B2-7764-413C-FF26663AA47F}"/>
                </a:ext>
              </a:extLst>
            </p:cNvPr>
            <p:cNvSpPr txBox="1"/>
            <p:nvPr/>
          </p:nvSpPr>
          <p:spPr>
            <a:xfrm>
              <a:off x="7780697" y="6037400"/>
              <a:ext cx="655946" cy="230832"/>
            </a:xfrm>
            <a:prstGeom prst="rect">
              <a:avLst/>
            </a:prstGeom>
            <a:noFill/>
          </p:spPr>
          <p:txBody>
            <a:bodyPr wrap="square" rtlCol="0">
              <a:spAutoFit/>
            </a:bodyPr>
            <a:lstStyle/>
            <a:p>
              <a:r>
                <a:rPr lang="ko-KR" altLang="en-US" sz="900">
                  <a:solidFill>
                    <a:schemeClr val="bg1"/>
                  </a:solidFill>
                </a:rPr>
                <a:t>리스트</a:t>
              </a:r>
            </a:p>
          </p:txBody>
        </p:sp>
      </p:grpSp>
      <p:sp>
        <p:nvSpPr>
          <p:cNvPr id="508" name="Menu">
            <a:extLst>
              <a:ext uri="{FF2B5EF4-FFF2-40B4-BE49-F238E27FC236}">
                <a16:creationId xmlns:a16="http://schemas.microsoft.com/office/drawing/2014/main" id="{1B771019-B37E-153D-6DED-ECFF2C492EDD}"/>
              </a:ext>
            </a:extLst>
          </p:cNvPr>
          <p:cNvSpPr>
            <a:spLocks noChangeAspect="1" noEditPoints="1"/>
          </p:cNvSpPr>
          <p:nvPr/>
        </p:nvSpPr>
        <p:spPr bwMode="auto">
          <a:xfrm>
            <a:off x="8627004" y="6028308"/>
            <a:ext cx="133823" cy="91839"/>
          </a:xfrm>
          <a:custGeom>
            <a:avLst/>
            <a:gdLst>
              <a:gd name="T0" fmla="*/ 0 w 1411"/>
              <a:gd name="T1" fmla="*/ 0 h 977"/>
              <a:gd name="T2" fmla="*/ 0 w 1411"/>
              <a:gd name="T3" fmla="*/ 108 h 977"/>
              <a:gd name="T4" fmla="*/ 1411 w 1411"/>
              <a:gd name="T5" fmla="*/ 108 h 977"/>
              <a:gd name="T6" fmla="*/ 1411 w 1411"/>
              <a:gd name="T7" fmla="*/ 0 h 977"/>
              <a:gd name="T8" fmla="*/ 0 w 1411"/>
              <a:gd name="T9" fmla="*/ 0 h 977"/>
              <a:gd name="T10" fmla="*/ 0 w 1411"/>
              <a:gd name="T11" fmla="*/ 434 h 977"/>
              <a:gd name="T12" fmla="*/ 0 w 1411"/>
              <a:gd name="T13" fmla="*/ 542 h 977"/>
              <a:gd name="T14" fmla="*/ 1411 w 1411"/>
              <a:gd name="T15" fmla="*/ 542 h 977"/>
              <a:gd name="T16" fmla="*/ 1411 w 1411"/>
              <a:gd name="T17" fmla="*/ 434 h 977"/>
              <a:gd name="T18" fmla="*/ 0 w 1411"/>
              <a:gd name="T19" fmla="*/ 434 h 977"/>
              <a:gd name="T20" fmla="*/ 0 w 1411"/>
              <a:gd name="T21" fmla="*/ 868 h 977"/>
              <a:gd name="T22" fmla="*/ 0 w 1411"/>
              <a:gd name="T23" fmla="*/ 977 h 977"/>
              <a:gd name="T24" fmla="*/ 1411 w 1411"/>
              <a:gd name="T25" fmla="*/ 977 h 977"/>
              <a:gd name="T26" fmla="*/ 1411 w 1411"/>
              <a:gd name="T27" fmla="*/ 868 h 977"/>
              <a:gd name="T28" fmla="*/ 0 w 1411"/>
              <a:gd name="T29" fmla="*/ 868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11" h="977">
                <a:moveTo>
                  <a:pt x="0" y="0"/>
                </a:moveTo>
                <a:lnTo>
                  <a:pt x="0" y="108"/>
                </a:lnTo>
                <a:lnTo>
                  <a:pt x="1411" y="108"/>
                </a:lnTo>
                <a:lnTo>
                  <a:pt x="1411" y="0"/>
                </a:lnTo>
                <a:lnTo>
                  <a:pt x="0" y="0"/>
                </a:lnTo>
                <a:close/>
                <a:moveTo>
                  <a:pt x="0" y="434"/>
                </a:moveTo>
                <a:lnTo>
                  <a:pt x="0" y="542"/>
                </a:lnTo>
                <a:lnTo>
                  <a:pt x="1411" y="542"/>
                </a:lnTo>
                <a:lnTo>
                  <a:pt x="1411" y="434"/>
                </a:lnTo>
                <a:lnTo>
                  <a:pt x="0" y="434"/>
                </a:lnTo>
                <a:close/>
                <a:moveTo>
                  <a:pt x="0" y="868"/>
                </a:moveTo>
                <a:lnTo>
                  <a:pt x="0" y="977"/>
                </a:lnTo>
                <a:lnTo>
                  <a:pt x="1411" y="977"/>
                </a:lnTo>
                <a:lnTo>
                  <a:pt x="1411" y="868"/>
                </a:lnTo>
                <a:lnTo>
                  <a:pt x="0" y="868"/>
                </a:lnTo>
                <a:close/>
              </a:path>
            </a:pathLst>
          </a:custGeom>
          <a:solidFill>
            <a:schemeClr val="tx1">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007520208"/>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직사각형 18">
            <a:extLst>
              <a:ext uri="{FF2B5EF4-FFF2-40B4-BE49-F238E27FC236}">
                <a16:creationId xmlns:a16="http://schemas.microsoft.com/office/drawing/2014/main" id="{765F9ADC-C058-EDF7-C076-086FF50B53E7}"/>
              </a:ext>
            </a:extLst>
          </p:cNvPr>
          <p:cNvSpPr/>
          <p:nvPr/>
        </p:nvSpPr>
        <p:spPr>
          <a:xfrm>
            <a:off x="409302" y="2168434"/>
            <a:ext cx="2795452" cy="16023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extLst>
              <p:ext uri="{D42A27DB-BD31-4B8C-83A1-F6EECF244321}">
                <p14:modId xmlns:p14="http://schemas.microsoft.com/office/powerpoint/2010/main" val="3435010823"/>
              </p:ext>
            </p:extLst>
          </p:nvPr>
        </p:nvGraphicFramePr>
        <p:xfrm>
          <a:off x="9703117" y="526664"/>
          <a:ext cx="2458403" cy="3708884"/>
        </p:xfrm>
        <a:graphic>
          <a:graphicData uri="http://schemas.openxmlformats.org/drawingml/2006/table">
            <a:tbl>
              <a:tblPr>
                <a:tableStyleId>{5C22544A-7EE6-4342-B048-85BDC9FD1C3A}</a:tableStyleId>
              </a:tblPr>
              <a:tblGrid>
                <a:gridCol w="317916">
                  <a:extLst>
                    <a:ext uri="{9D8B030D-6E8A-4147-A177-3AD203B41FA5}">
                      <a16:colId xmlns:a16="http://schemas.microsoft.com/office/drawing/2014/main" val="20000"/>
                    </a:ext>
                  </a:extLst>
                </a:gridCol>
                <a:gridCol w="2140487">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2354" marR="92354"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2354" marR="92354"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3" name="텍스트 개체 틀 22">
            <a:extLst>
              <a:ext uri="{FF2B5EF4-FFF2-40B4-BE49-F238E27FC236}">
                <a16:creationId xmlns:a16="http://schemas.microsoft.com/office/drawing/2014/main" id="{8EA0192E-8AD3-9049-A77E-FC89EB538575}"/>
              </a:ext>
            </a:extLst>
          </p:cNvPr>
          <p:cNvSpPr>
            <a:spLocks noGrp="1"/>
          </p:cNvSpPr>
          <p:nvPr>
            <p:ph type="body" sz="quarter" idx="10"/>
          </p:nvPr>
        </p:nvSpPr>
        <p:spPr/>
        <p:txBody>
          <a:bodyPr>
            <a:normAutofit/>
          </a:bodyPr>
          <a:lstStyle/>
          <a:p>
            <a:r>
              <a:rPr lang="en-US" altLang="ko-KR" dirty="0"/>
              <a:t>RQ-MENU-1800</a:t>
            </a:r>
          </a:p>
          <a:p>
            <a:endParaRPr lang="en-US" altLang="ko-KR" dirty="0"/>
          </a:p>
          <a:p>
            <a:endParaRPr lang="en-US" altLang="ko-KR" dirty="0"/>
          </a:p>
          <a:p>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t>
            </a:r>
          </a:p>
          <a:p>
            <a:endParaRPr lang="en-US" altLang="ko-KR"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en-US" altLang="ko-KR" dirty="0"/>
              <a:t>-</a:t>
            </a:r>
            <a:endParaRPr lang="ko-KR" altLang="en-US" dirty="0"/>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a:t>-</a:t>
            </a:r>
            <a:endParaRPr lang="ko-KR" altLang="en-US"/>
          </a:p>
        </p:txBody>
      </p:sp>
      <p:sp>
        <p:nvSpPr>
          <p:cNvPr id="102" name="직사각형 101">
            <a:extLst>
              <a:ext uri="{FF2B5EF4-FFF2-40B4-BE49-F238E27FC236}">
                <a16:creationId xmlns:a16="http://schemas.microsoft.com/office/drawing/2014/main" id="{75FF4774-BA16-252D-0AD6-F6F70C84403F}"/>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03" name="직사각형 102">
            <a:extLst>
              <a:ext uri="{FF2B5EF4-FFF2-40B4-BE49-F238E27FC236}">
                <a16:creationId xmlns:a16="http://schemas.microsoft.com/office/drawing/2014/main" id="{605E97DC-316F-CA2B-1BDE-65391C251917}"/>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graphicFrame>
        <p:nvGraphicFramePr>
          <p:cNvPr id="8" name="표 48">
            <a:extLst>
              <a:ext uri="{FF2B5EF4-FFF2-40B4-BE49-F238E27FC236}">
                <a16:creationId xmlns:a16="http://schemas.microsoft.com/office/drawing/2014/main" id="{41F0F209-C8CE-67E3-4094-C165486462C0}"/>
              </a:ext>
            </a:extLst>
          </p:cNvPr>
          <p:cNvGraphicFramePr>
            <a:graphicFrameLocks noGrp="1"/>
          </p:cNvGraphicFramePr>
          <p:nvPr>
            <p:extLst>
              <p:ext uri="{D42A27DB-BD31-4B8C-83A1-F6EECF244321}">
                <p14:modId xmlns:p14="http://schemas.microsoft.com/office/powerpoint/2010/main" val="220848705"/>
              </p:ext>
            </p:extLst>
          </p:nvPr>
        </p:nvGraphicFramePr>
        <p:xfrm>
          <a:off x="609600" y="2367659"/>
          <a:ext cx="1065301" cy="1154098"/>
        </p:xfrm>
        <a:graphic>
          <a:graphicData uri="http://schemas.openxmlformats.org/drawingml/2006/table">
            <a:tbl>
              <a:tblPr firstRow="1" bandRow="1">
                <a:tableStyleId>{F2DE63D5-997A-4646-A377-4702673A728D}</a:tableStyleId>
              </a:tblPr>
              <a:tblGrid>
                <a:gridCol w="1065301">
                  <a:extLst>
                    <a:ext uri="{9D8B030D-6E8A-4147-A177-3AD203B41FA5}">
                      <a16:colId xmlns:a16="http://schemas.microsoft.com/office/drawing/2014/main" val="3997906638"/>
                    </a:ext>
                  </a:extLst>
                </a:gridCol>
              </a:tblGrid>
              <a:tr h="278617">
                <a:tc>
                  <a:txBody>
                    <a:bodyPr/>
                    <a:lstStyle/>
                    <a:p>
                      <a:pPr algn="ctr" latinLnBrk="1"/>
                      <a:r>
                        <a:rPr lang="ko-KR" altLang="en-US" sz="800"/>
                        <a:t>종이컵</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ko-KR" altLang="en-US" sz="800"/>
                        <a:t>단가</a:t>
                      </a:r>
                      <a:r>
                        <a:rPr lang="en-US" altLang="ko-KR" sz="800"/>
                        <a:t>: 100</a:t>
                      </a:r>
                      <a:r>
                        <a:rPr lang="ko-KR" altLang="en-US" sz="800"/>
                        <a:t>원</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635690"/>
                  </a:ext>
                </a:extLst>
              </a:tr>
              <a:tr h="291827">
                <a:tc>
                  <a:txBody>
                    <a:bodyPr/>
                    <a:lstStyle/>
                    <a:p>
                      <a:pPr algn="ctr" latinLnBrk="1"/>
                      <a:r>
                        <a:rPr lang="ko-KR" altLang="en-US" sz="800"/>
                        <a:t>수량</a:t>
                      </a:r>
                      <a:r>
                        <a:rPr lang="en-US" altLang="ko-KR" sz="800"/>
                        <a:t>: 100</a:t>
                      </a:r>
                      <a:r>
                        <a:rPr lang="ko-KR" altLang="en-US" sz="800"/>
                        <a:t>개</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79969680"/>
                  </a:ext>
                </a:extLst>
              </a:tr>
              <a:tr h="291827">
                <a:tc>
                  <a:txBody>
                    <a:bodyPr/>
                    <a:lstStyle/>
                    <a:p>
                      <a:pPr algn="ctr" latinLnBrk="1"/>
                      <a:r>
                        <a:rPr lang="en-US" altLang="ko-KR" sz="800"/>
                        <a:t>2022</a:t>
                      </a:r>
                      <a:r>
                        <a:rPr lang="ko-KR" altLang="en-US" sz="800"/>
                        <a:t>년 </a:t>
                      </a:r>
                      <a:r>
                        <a:rPr lang="en-US" altLang="ko-KR" sz="800"/>
                        <a:t>1</a:t>
                      </a:r>
                      <a:r>
                        <a:rPr lang="ko-KR" altLang="en-US" sz="800"/>
                        <a:t>월 </a:t>
                      </a:r>
                      <a:r>
                        <a:rPr lang="en-US" altLang="ko-KR" sz="800"/>
                        <a:t>1</a:t>
                      </a:r>
                      <a:r>
                        <a:rPr lang="ko-KR" altLang="en-US" sz="800"/>
                        <a:t>일</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392072982"/>
                  </a:ext>
                </a:extLst>
              </a:tr>
            </a:tbl>
          </a:graphicData>
        </a:graphic>
      </p:graphicFrame>
      <p:graphicFrame>
        <p:nvGraphicFramePr>
          <p:cNvPr id="10" name="표 48">
            <a:extLst>
              <a:ext uri="{FF2B5EF4-FFF2-40B4-BE49-F238E27FC236}">
                <a16:creationId xmlns:a16="http://schemas.microsoft.com/office/drawing/2014/main" id="{17D405D7-E389-5363-E1AF-2B98D44219E5}"/>
              </a:ext>
            </a:extLst>
          </p:cNvPr>
          <p:cNvGraphicFramePr>
            <a:graphicFrameLocks noGrp="1"/>
          </p:cNvGraphicFramePr>
          <p:nvPr>
            <p:extLst>
              <p:ext uri="{D42A27DB-BD31-4B8C-83A1-F6EECF244321}">
                <p14:modId xmlns:p14="http://schemas.microsoft.com/office/powerpoint/2010/main" val="752921242"/>
              </p:ext>
            </p:extLst>
          </p:nvPr>
        </p:nvGraphicFramePr>
        <p:xfrm>
          <a:off x="1915885" y="2367659"/>
          <a:ext cx="1065301" cy="1154098"/>
        </p:xfrm>
        <a:graphic>
          <a:graphicData uri="http://schemas.openxmlformats.org/drawingml/2006/table">
            <a:tbl>
              <a:tblPr firstRow="1" bandRow="1">
                <a:tableStyleId>{F2DE63D5-997A-4646-A377-4702673A728D}</a:tableStyleId>
              </a:tblPr>
              <a:tblGrid>
                <a:gridCol w="1065301">
                  <a:extLst>
                    <a:ext uri="{9D8B030D-6E8A-4147-A177-3AD203B41FA5}">
                      <a16:colId xmlns:a16="http://schemas.microsoft.com/office/drawing/2014/main" val="3997906638"/>
                    </a:ext>
                  </a:extLst>
                </a:gridCol>
              </a:tblGrid>
              <a:tr h="278617">
                <a:tc>
                  <a:txBody>
                    <a:bodyPr/>
                    <a:lstStyle/>
                    <a:p>
                      <a:pPr algn="ctr" latinLnBrk="1"/>
                      <a:r>
                        <a:rPr lang="ko-KR" altLang="en-US" sz="800"/>
                        <a:t>종이컵</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ko-KR" altLang="en-US" sz="800"/>
                        <a:t>단가</a:t>
                      </a:r>
                      <a:r>
                        <a:rPr lang="en-US" altLang="ko-KR" sz="800"/>
                        <a:t>: 110</a:t>
                      </a:r>
                      <a:r>
                        <a:rPr lang="ko-KR" altLang="en-US" sz="800"/>
                        <a:t>원</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635690"/>
                  </a:ext>
                </a:extLst>
              </a:tr>
              <a:tr h="291827">
                <a:tc>
                  <a:txBody>
                    <a:bodyPr/>
                    <a:lstStyle/>
                    <a:p>
                      <a:pPr algn="ctr" latinLnBrk="1"/>
                      <a:r>
                        <a:rPr lang="ko-KR" altLang="en-US" sz="800"/>
                        <a:t>수량</a:t>
                      </a:r>
                      <a:r>
                        <a:rPr lang="en-US" altLang="ko-KR" sz="800"/>
                        <a:t>: 100</a:t>
                      </a:r>
                      <a:r>
                        <a:rPr lang="ko-KR" altLang="en-US" sz="800"/>
                        <a:t>개</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79969680"/>
                  </a:ext>
                </a:extLst>
              </a:tr>
              <a:tr h="291827">
                <a:tc>
                  <a:txBody>
                    <a:bodyPr/>
                    <a:lstStyle/>
                    <a:p>
                      <a:pPr algn="ctr" latinLnBrk="1"/>
                      <a:r>
                        <a:rPr lang="en-US" altLang="ko-KR" sz="800"/>
                        <a:t>2022</a:t>
                      </a:r>
                      <a:r>
                        <a:rPr lang="ko-KR" altLang="en-US" sz="800"/>
                        <a:t>년 </a:t>
                      </a:r>
                      <a:r>
                        <a:rPr lang="en-US" altLang="ko-KR" sz="800"/>
                        <a:t>1</a:t>
                      </a:r>
                      <a:r>
                        <a:rPr lang="ko-KR" altLang="en-US" sz="800"/>
                        <a:t>월 </a:t>
                      </a:r>
                      <a:r>
                        <a:rPr lang="en-US" altLang="ko-KR" sz="800"/>
                        <a:t>2</a:t>
                      </a:r>
                      <a:r>
                        <a:rPr lang="ko-KR" altLang="en-US" sz="800"/>
                        <a:t>일</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636906614"/>
                  </a:ext>
                </a:extLst>
              </a:tr>
            </a:tbl>
          </a:graphicData>
        </a:graphic>
      </p:graphicFrame>
      <p:graphicFrame>
        <p:nvGraphicFramePr>
          <p:cNvPr id="11" name="표 48">
            <a:extLst>
              <a:ext uri="{FF2B5EF4-FFF2-40B4-BE49-F238E27FC236}">
                <a16:creationId xmlns:a16="http://schemas.microsoft.com/office/drawing/2014/main" id="{7F88FB78-D9C6-2A75-D0C8-936AAE64FDEF}"/>
              </a:ext>
            </a:extLst>
          </p:cNvPr>
          <p:cNvGraphicFramePr>
            <a:graphicFrameLocks noGrp="1"/>
          </p:cNvGraphicFramePr>
          <p:nvPr>
            <p:extLst>
              <p:ext uri="{D42A27DB-BD31-4B8C-83A1-F6EECF244321}">
                <p14:modId xmlns:p14="http://schemas.microsoft.com/office/powerpoint/2010/main" val="2917532633"/>
              </p:ext>
            </p:extLst>
          </p:nvPr>
        </p:nvGraphicFramePr>
        <p:xfrm>
          <a:off x="3643108" y="2367659"/>
          <a:ext cx="1065301" cy="1154098"/>
        </p:xfrm>
        <a:graphic>
          <a:graphicData uri="http://schemas.openxmlformats.org/drawingml/2006/table">
            <a:tbl>
              <a:tblPr firstRow="1" bandRow="1">
                <a:tableStyleId>{F2DE63D5-997A-4646-A377-4702673A728D}</a:tableStyleId>
              </a:tblPr>
              <a:tblGrid>
                <a:gridCol w="1065301">
                  <a:extLst>
                    <a:ext uri="{9D8B030D-6E8A-4147-A177-3AD203B41FA5}">
                      <a16:colId xmlns:a16="http://schemas.microsoft.com/office/drawing/2014/main" val="3997906638"/>
                    </a:ext>
                  </a:extLst>
                </a:gridCol>
              </a:tblGrid>
              <a:tr h="278617">
                <a:tc>
                  <a:txBody>
                    <a:bodyPr/>
                    <a:lstStyle/>
                    <a:p>
                      <a:pPr algn="ctr" latinLnBrk="1"/>
                      <a:r>
                        <a:rPr lang="ko-KR" altLang="en-US" sz="800"/>
                        <a:t>종이컵</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ko-KR" altLang="en-US" sz="800"/>
                        <a:t>단가</a:t>
                      </a:r>
                      <a:r>
                        <a:rPr lang="en-US" altLang="ko-KR" sz="800"/>
                        <a:t>: 10</a:t>
                      </a:r>
                      <a:r>
                        <a:rPr lang="ko-KR" altLang="en-US" sz="800"/>
                        <a:t>원</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635690"/>
                  </a:ext>
                </a:extLst>
              </a:tr>
              <a:tr h="291827">
                <a:tc>
                  <a:txBody>
                    <a:bodyPr/>
                    <a:lstStyle/>
                    <a:p>
                      <a:pPr algn="ctr" latinLnBrk="1"/>
                      <a:r>
                        <a:rPr lang="ko-KR" altLang="en-US" sz="800"/>
                        <a:t>수량</a:t>
                      </a:r>
                      <a:r>
                        <a:rPr lang="en-US" altLang="ko-KR" sz="800"/>
                        <a:t>: 100</a:t>
                      </a:r>
                      <a:r>
                        <a:rPr lang="ko-KR" altLang="en-US" sz="800"/>
                        <a:t>개</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79969680"/>
                  </a:ext>
                </a:extLst>
              </a:tr>
              <a:tr h="291827">
                <a:tc>
                  <a:txBody>
                    <a:bodyPr/>
                    <a:lstStyle/>
                    <a:p>
                      <a:pPr algn="ctr" latinLnBrk="1"/>
                      <a:r>
                        <a:rPr lang="en-US" altLang="ko-KR" sz="800"/>
                        <a:t>2022</a:t>
                      </a:r>
                      <a:r>
                        <a:rPr lang="ko-KR" altLang="en-US" sz="800"/>
                        <a:t>년 </a:t>
                      </a:r>
                      <a:r>
                        <a:rPr lang="en-US" altLang="ko-KR" sz="800"/>
                        <a:t>1</a:t>
                      </a:r>
                      <a:r>
                        <a:rPr lang="ko-KR" altLang="en-US" sz="800"/>
                        <a:t>월 </a:t>
                      </a:r>
                      <a:r>
                        <a:rPr lang="en-US" altLang="ko-KR" sz="800"/>
                        <a:t>3</a:t>
                      </a:r>
                      <a:r>
                        <a:rPr lang="ko-KR" altLang="en-US" sz="800"/>
                        <a:t>일</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636906614"/>
                  </a:ext>
                </a:extLst>
              </a:tr>
            </a:tbl>
          </a:graphicData>
        </a:graphic>
      </p:graphicFrame>
      <p:sp>
        <p:nvSpPr>
          <p:cNvPr id="14" name="TextBox 13">
            <a:extLst>
              <a:ext uri="{FF2B5EF4-FFF2-40B4-BE49-F238E27FC236}">
                <a16:creationId xmlns:a16="http://schemas.microsoft.com/office/drawing/2014/main" id="{091D61BF-1FB0-D032-D6BC-ADBDAA6A92E2}"/>
              </a:ext>
            </a:extLst>
          </p:cNvPr>
          <p:cNvSpPr txBox="1"/>
          <p:nvPr/>
        </p:nvSpPr>
        <p:spPr>
          <a:xfrm>
            <a:off x="409302" y="740956"/>
            <a:ext cx="2058577" cy="276999"/>
          </a:xfrm>
          <a:prstGeom prst="rect">
            <a:avLst/>
          </a:prstGeom>
          <a:noFill/>
        </p:spPr>
        <p:txBody>
          <a:bodyPr wrap="none" rtlCol="0">
            <a:spAutoFit/>
          </a:bodyPr>
          <a:lstStyle/>
          <a:p>
            <a:r>
              <a:rPr lang="ko-KR" altLang="en-US" sz="1200" dirty="0"/>
              <a:t>입고 </a:t>
            </a:r>
            <a:r>
              <a:rPr lang="en-US" altLang="ko-KR" sz="1200" dirty="0"/>
              <a:t>&gt; </a:t>
            </a:r>
            <a:r>
              <a:rPr lang="ko-KR" altLang="en-US" sz="1200" dirty="0"/>
              <a:t>출고 시 </a:t>
            </a:r>
            <a:r>
              <a:rPr lang="en-US" altLang="ko-KR" sz="1200" dirty="0"/>
              <a:t>TOBE </a:t>
            </a:r>
            <a:r>
              <a:rPr lang="ko-KR" altLang="en-US" sz="1200" dirty="0"/>
              <a:t>유의사항</a:t>
            </a:r>
          </a:p>
        </p:txBody>
      </p:sp>
      <p:sp>
        <p:nvSpPr>
          <p:cNvPr id="20" name="TextBox 19">
            <a:extLst>
              <a:ext uri="{FF2B5EF4-FFF2-40B4-BE49-F238E27FC236}">
                <a16:creationId xmlns:a16="http://schemas.microsoft.com/office/drawing/2014/main" id="{38C0621C-44D6-6FDC-BB20-125FADA35EE7}"/>
              </a:ext>
            </a:extLst>
          </p:cNvPr>
          <p:cNvSpPr txBox="1"/>
          <p:nvPr/>
        </p:nvSpPr>
        <p:spPr>
          <a:xfrm>
            <a:off x="466967" y="1809566"/>
            <a:ext cx="2736647" cy="253916"/>
          </a:xfrm>
          <a:prstGeom prst="rect">
            <a:avLst/>
          </a:prstGeom>
          <a:noFill/>
        </p:spPr>
        <p:txBody>
          <a:bodyPr wrap="none" rtlCol="0">
            <a:spAutoFit/>
          </a:bodyPr>
          <a:lstStyle/>
          <a:p>
            <a:r>
              <a:rPr lang="ko-KR" altLang="en-US" sz="1050"/>
              <a:t>정상 데이터 </a:t>
            </a:r>
            <a:r>
              <a:rPr lang="en-US" altLang="ko-KR" sz="1050"/>
              <a:t>(100</a:t>
            </a:r>
            <a:r>
              <a:rPr lang="ko-KR" altLang="en-US" sz="1050"/>
              <a:t>원에서 단가가 </a:t>
            </a:r>
            <a:r>
              <a:rPr lang="en-US" altLang="ko-KR" sz="1050"/>
              <a:t>110</a:t>
            </a:r>
            <a:r>
              <a:rPr lang="ko-KR" altLang="en-US" sz="1050"/>
              <a:t>원으로 변경</a:t>
            </a:r>
            <a:r>
              <a:rPr lang="en-US" altLang="ko-KR" sz="1050"/>
              <a:t>)</a:t>
            </a:r>
            <a:endParaRPr lang="ko-KR" altLang="en-US" sz="1050"/>
          </a:p>
        </p:txBody>
      </p:sp>
      <p:sp>
        <p:nvSpPr>
          <p:cNvPr id="21" name="직사각형 20">
            <a:extLst>
              <a:ext uri="{FF2B5EF4-FFF2-40B4-BE49-F238E27FC236}">
                <a16:creationId xmlns:a16="http://schemas.microsoft.com/office/drawing/2014/main" id="{0C4E64D9-AC89-4753-0AE5-AB5966ABA2C5}"/>
              </a:ext>
            </a:extLst>
          </p:cNvPr>
          <p:cNvSpPr/>
          <p:nvPr/>
        </p:nvSpPr>
        <p:spPr>
          <a:xfrm>
            <a:off x="3370216" y="2168434"/>
            <a:ext cx="1611087" cy="160237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27" name="TextBox 26">
            <a:extLst>
              <a:ext uri="{FF2B5EF4-FFF2-40B4-BE49-F238E27FC236}">
                <a16:creationId xmlns:a16="http://schemas.microsoft.com/office/drawing/2014/main" id="{74C45DB1-41E1-B6C8-78E1-C5BB704166D6}"/>
              </a:ext>
            </a:extLst>
          </p:cNvPr>
          <p:cNvSpPr txBox="1"/>
          <p:nvPr/>
        </p:nvSpPr>
        <p:spPr>
          <a:xfrm>
            <a:off x="6932844" y="1787818"/>
            <a:ext cx="582211" cy="369332"/>
          </a:xfrm>
          <a:prstGeom prst="rect">
            <a:avLst/>
          </a:prstGeom>
          <a:noFill/>
        </p:spPr>
        <p:txBody>
          <a:bodyPr wrap="none" rtlCol="0">
            <a:spAutoFit/>
          </a:bodyPr>
          <a:lstStyle/>
          <a:p>
            <a:r>
              <a:rPr lang="ko-KR" altLang="en-US"/>
              <a:t>출고</a:t>
            </a:r>
          </a:p>
        </p:txBody>
      </p:sp>
      <p:sp>
        <p:nvSpPr>
          <p:cNvPr id="28" name="직사각형 27">
            <a:extLst>
              <a:ext uri="{FF2B5EF4-FFF2-40B4-BE49-F238E27FC236}">
                <a16:creationId xmlns:a16="http://schemas.microsoft.com/office/drawing/2014/main" id="{03CCB839-1CFA-7800-07C8-9D3DC7B0B3E9}"/>
              </a:ext>
            </a:extLst>
          </p:cNvPr>
          <p:cNvSpPr/>
          <p:nvPr/>
        </p:nvSpPr>
        <p:spPr>
          <a:xfrm>
            <a:off x="5242558" y="2168434"/>
            <a:ext cx="4187665" cy="16023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graphicFrame>
        <p:nvGraphicFramePr>
          <p:cNvPr id="29" name="표 48">
            <a:extLst>
              <a:ext uri="{FF2B5EF4-FFF2-40B4-BE49-F238E27FC236}">
                <a16:creationId xmlns:a16="http://schemas.microsoft.com/office/drawing/2014/main" id="{B86ED71F-BDF4-8C93-7E8A-112ED32AB362}"/>
              </a:ext>
            </a:extLst>
          </p:cNvPr>
          <p:cNvGraphicFramePr>
            <a:graphicFrameLocks noGrp="1"/>
          </p:cNvGraphicFramePr>
          <p:nvPr>
            <p:extLst>
              <p:ext uri="{D42A27DB-BD31-4B8C-83A1-F6EECF244321}">
                <p14:modId xmlns:p14="http://schemas.microsoft.com/office/powerpoint/2010/main" val="4190414069"/>
              </p:ext>
            </p:extLst>
          </p:nvPr>
        </p:nvGraphicFramePr>
        <p:xfrm>
          <a:off x="5445783" y="2367659"/>
          <a:ext cx="1065301" cy="862271"/>
        </p:xfrm>
        <a:graphic>
          <a:graphicData uri="http://schemas.openxmlformats.org/drawingml/2006/table">
            <a:tbl>
              <a:tblPr firstRow="1" bandRow="1">
                <a:tableStyleId>{F2DE63D5-997A-4646-A377-4702673A728D}</a:tableStyleId>
              </a:tblPr>
              <a:tblGrid>
                <a:gridCol w="1065301">
                  <a:extLst>
                    <a:ext uri="{9D8B030D-6E8A-4147-A177-3AD203B41FA5}">
                      <a16:colId xmlns:a16="http://schemas.microsoft.com/office/drawing/2014/main" val="3997906638"/>
                    </a:ext>
                  </a:extLst>
                </a:gridCol>
              </a:tblGrid>
              <a:tr h="278617">
                <a:tc>
                  <a:txBody>
                    <a:bodyPr/>
                    <a:lstStyle/>
                    <a:p>
                      <a:pPr algn="ctr" latinLnBrk="1"/>
                      <a:r>
                        <a:rPr lang="ko-KR" altLang="en-US" sz="800"/>
                        <a:t>종이컵</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ko-KR" altLang="en-US" sz="800"/>
                        <a:t>단가</a:t>
                      </a:r>
                      <a:r>
                        <a:rPr lang="en-US" altLang="ko-KR" sz="800"/>
                        <a:t>: 110</a:t>
                      </a:r>
                      <a:r>
                        <a:rPr lang="ko-KR" altLang="en-US" sz="800"/>
                        <a:t>원</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635690"/>
                  </a:ext>
                </a:extLst>
              </a:tr>
              <a:tr h="291827">
                <a:tc>
                  <a:txBody>
                    <a:bodyPr/>
                    <a:lstStyle/>
                    <a:p>
                      <a:pPr algn="ctr" latinLnBrk="1"/>
                      <a:r>
                        <a:rPr lang="ko-KR" altLang="en-US" sz="800"/>
                        <a:t>수량</a:t>
                      </a:r>
                      <a:r>
                        <a:rPr lang="en-US" altLang="ko-KR" sz="800"/>
                        <a:t>: 10</a:t>
                      </a:r>
                      <a:r>
                        <a:rPr lang="ko-KR" altLang="en-US" sz="800"/>
                        <a:t>개</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79969680"/>
                  </a:ext>
                </a:extLst>
              </a:tr>
            </a:tbl>
          </a:graphicData>
        </a:graphic>
      </p:graphicFrame>
      <p:graphicFrame>
        <p:nvGraphicFramePr>
          <p:cNvPr id="30" name="표 48">
            <a:extLst>
              <a:ext uri="{FF2B5EF4-FFF2-40B4-BE49-F238E27FC236}">
                <a16:creationId xmlns:a16="http://schemas.microsoft.com/office/drawing/2014/main" id="{F3A0D64C-0541-BF72-A250-30951F5D9364}"/>
              </a:ext>
            </a:extLst>
          </p:cNvPr>
          <p:cNvGraphicFramePr>
            <a:graphicFrameLocks noGrp="1"/>
          </p:cNvGraphicFramePr>
          <p:nvPr>
            <p:extLst>
              <p:ext uri="{D42A27DB-BD31-4B8C-83A1-F6EECF244321}">
                <p14:modId xmlns:p14="http://schemas.microsoft.com/office/powerpoint/2010/main" val="3960281657"/>
              </p:ext>
            </p:extLst>
          </p:nvPr>
        </p:nvGraphicFramePr>
        <p:xfrm>
          <a:off x="6682400" y="2367659"/>
          <a:ext cx="1065301" cy="862271"/>
        </p:xfrm>
        <a:graphic>
          <a:graphicData uri="http://schemas.openxmlformats.org/drawingml/2006/table">
            <a:tbl>
              <a:tblPr firstRow="1" bandRow="1">
                <a:tableStyleId>{F2DE63D5-997A-4646-A377-4702673A728D}</a:tableStyleId>
              </a:tblPr>
              <a:tblGrid>
                <a:gridCol w="1065301">
                  <a:extLst>
                    <a:ext uri="{9D8B030D-6E8A-4147-A177-3AD203B41FA5}">
                      <a16:colId xmlns:a16="http://schemas.microsoft.com/office/drawing/2014/main" val="3997906638"/>
                    </a:ext>
                  </a:extLst>
                </a:gridCol>
              </a:tblGrid>
              <a:tr h="278617">
                <a:tc>
                  <a:txBody>
                    <a:bodyPr/>
                    <a:lstStyle/>
                    <a:p>
                      <a:pPr algn="ctr" latinLnBrk="1"/>
                      <a:r>
                        <a:rPr lang="ko-KR" altLang="en-US" sz="800"/>
                        <a:t>종이컵</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ko-KR" altLang="en-US" sz="800"/>
                        <a:t>단가</a:t>
                      </a:r>
                      <a:r>
                        <a:rPr lang="en-US" altLang="ko-KR" sz="800"/>
                        <a:t>: 100</a:t>
                      </a:r>
                      <a:r>
                        <a:rPr lang="ko-KR" altLang="en-US" sz="800"/>
                        <a:t>원</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635690"/>
                  </a:ext>
                </a:extLst>
              </a:tr>
              <a:tr h="291827">
                <a:tc>
                  <a:txBody>
                    <a:bodyPr/>
                    <a:lstStyle/>
                    <a:p>
                      <a:pPr algn="ctr" latinLnBrk="1"/>
                      <a:r>
                        <a:rPr lang="ko-KR" altLang="en-US" sz="800"/>
                        <a:t>수량</a:t>
                      </a:r>
                      <a:r>
                        <a:rPr lang="en-US" altLang="ko-KR" sz="800"/>
                        <a:t>: 10</a:t>
                      </a:r>
                      <a:r>
                        <a:rPr lang="ko-KR" altLang="en-US" sz="800"/>
                        <a:t>개</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79969680"/>
                  </a:ext>
                </a:extLst>
              </a:tr>
            </a:tbl>
          </a:graphicData>
        </a:graphic>
      </p:graphicFrame>
      <p:graphicFrame>
        <p:nvGraphicFramePr>
          <p:cNvPr id="43" name="표 48">
            <a:extLst>
              <a:ext uri="{FF2B5EF4-FFF2-40B4-BE49-F238E27FC236}">
                <a16:creationId xmlns:a16="http://schemas.microsoft.com/office/drawing/2014/main" id="{9E43C49E-CF62-D4BE-64F0-ACC9ED416823}"/>
              </a:ext>
            </a:extLst>
          </p:cNvPr>
          <p:cNvGraphicFramePr>
            <a:graphicFrameLocks noGrp="1"/>
          </p:cNvGraphicFramePr>
          <p:nvPr>
            <p:extLst>
              <p:ext uri="{D42A27DB-BD31-4B8C-83A1-F6EECF244321}">
                <p14:modId xmlns:p14="http://schemas.microsoft.com/office/powerpoint/2010/main" val="4149645391"/>
              </p:ext>
            </p:extLst>
          </p:nvPr>
        </p:nvGraphicFramePr>
        <p:xfrm>
          <a:off x="8023520" y="2367659"/>
          <a:ext cx="1065301" cy="862271"/>
        </p:xfrm>
        <a:graphic>
          <a:graphicData uri="http://schemas.openxmlformats.org/drawingml/2006/table">
            <a:tbl>
              <a:tblPr firstRow="1" bandRow="1">
                <a:tableStyleId>{F2DE63D5-997A-4646-A377-4702673A728D}</a:tableStyleId>
              </a:tblPr>
              <a:tblGrid>
                <a:gridCol w="1065301">
                  <a:extLst>
                    <a:ext uri="{9D8B030D-6E8A-4147-A177-3AD203B41FA5}">
                      <a16:colId xmlns:a16="http://schemas.microsoft.com/office/drawing/2014/main" val="3997906638"/>
                    </a:ext>
                  </a:extLst>
                </a:gridCol>
              </a:tblGrid>
              <a:tr h="278617">
                <a:tc>
                  <a:txBody>
                    <a:bodyPr/>
                    <a:lstStyle/>
                    <a:p>
                      <a:pPr algn="ctr" latinLnBrk="1"/>
                      <a:r>
                        <a:rPr lang="ko-KR" altLang="en-US" sz="800"/>
                        <a:t>종이컵</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ko-KR" altLang="en-US" sz="800"/>
                        <a:t>단가</a:t>
                      </a:r>
                      <a:r>
                        <a:rPr lang="en-US" altLang="ko-KR" sz="800"/>
                        <a:t>: 10</a:t>
                      </a:r>
                      <a:r>
                        <a:rPr lang="ko-KR" altLang="en-US" sz="800"/>
                        <a:t>원</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635690"/>
                  </a:ext>
                </a:extLst>
              </a:tr>
              <a:tr h="291827">
                <a:tc>
                  <a:txBody>
                    <a:bodyPr/>
                    <a:lstStyle/>
                    <a:p>
                      <a:pPr algn="ctr" latinLnBrk="1"/>
                      <a:r>
                        <a:rPr lang="ko-KR" altLang="en-US" sz="800"/>
                        <a:t>수량</a:t>
                      </a:r>
                      <a:r>
                        <a:rPr lang="en-US" altLang="ko-KR" sz="800"/>
                        <a:t>: 10</a:t>
                      </a:r>
                      <a:r>
                        <a:rPr lang="ko-KR" altLang="en-US" sz="800"/>
                        <a:t>개</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79969680"/>
                  </a:ext>
                </a:extLst>
              </a:tr>
            </a:tbl>
          </a:graphicData>
        </a:graphic>
      </p:graphicFrame>
      <p:sp>
        <p:nvSpPr>
          <p:cNvPr id="52" name="TextBox 51">
            <a:extLst>
              <a:ext uri="{FF2B5EF4-FFF2-40B4-BE49-F238E27FC236}">
                <a16:creationId xmlns:a16="http://schemas.microsoft.com/office/drawing/2014/main" id="{34E225C6-BCE1-0B1E-A309-FC0E342A7959}"/>
              </a:ext>
            </a:extLst>
          </p:cNvPr>
          <p:cNvSpPr txBox="1"/>
          <p:nvPr/>
        </p:nvSpPr>
        <p:spPr>
          <a:xfrm>
            <a:off x="2088529" y="5213460"/>
            <a:ext cx="3214341" cy="577081"/>
          </a:xfrm>
          <a:prstGeom prst="rect">
            <a:avLst/>
          </a:prstGeom>
          <a:noFill/>
        </p:spPr>
        <p:txBody>
          <a:bodyPr wrap="none" rtlCol="0">
            <a:spAutoFit/>
          </a:bodyPr>
          <a:lstStyle/>
          <a:p>
            <a:pPr algn="ctr"/>
            <a:r>
              <a:rPr lang="ko-KR" altLang="en-US" sz="1050"/>
              <a:t>사용자 오류 확인 후 단가 변경이 필요한 경우 발생하여</a:t>
            </a:r>
            <a:endParaRPr lang="en-US" altLang="ko-KR" sz="1050"/>
          </a:p>
          <a:p>
            <a:pPr algn="ctr"/>
            <a:r>
              <a:rPr lang="ko-KR" altLang="en-US" sz="1050"/>
              <a:t>정보변경 시 해당 입고 건 및 출고건</a:t>
            </a:r>
            <a:r>
              <a:rPr lang="en-US" altLang="ko-KR" sz="1050"/>
              <a:t>, </a:t>
            </a:r>
            <a:r>
              <a:rPr lang="ko-KR" altLang="en-US" sz="1050"/>
              <a:t>재고 보유건에 한해서</a:t>
            </a:r>
            <a:endParaRPr lang="en-US" altLang="ko-KR" sz="1050"/>
          </a:p>
          <a:p>
            <a:pPr algn="ctr"/>
            <a:r>
              <a:rPr lang="ko-KR" altLang="en-US" sz="1050"/>
              <a:t>단가 변경 되어야 함</a:t>
            </a:r>
          </a:p>
        </p:txBody>
      </p:sp>
      <p:graphicFrame>
        <p:nvGraphicFramePr>
          <p:cNvPr id="53" name="표 48">
            <a:extLst>
              <a:ext uri="{FF2B5EF4-FFF2-40B4-BE49-F238E27FC236}">
                <a16:creationId xmlns:a16="http://schemas.microsoft.com/office/drawing/2014/main" id="{9A29E5AB-916F-DD59-CA8D-2BC8DA6EDBA9}"/>
              </a:ext>
            </a:extLst>
          </p:cNvPr>
          <p:cNvGraphicFramePr>
            <a:graphicFrameLocks noGrp="1"/>
          </p:cNvGraphicFramePr>
          <p:nvPr>
            <p:extLst>
              <p:ext uri="{D42A27DB-BD31-4B8C-83A1-F6EECF244321}">
                <p14:modId xmlns:p14="http://schemas.microsoft.com/office/powerpoint/2010/main" val="194078116"/>
              </p:ext>
            </p:extLst>
          </p:nvPr>
        </p:nvGraphicFramePr>
        <p:xfrm>
          <a:off x="682194" y="4821364"/>
          <a:ext cx="1065301" cy="1154098"/>
        </p:xfrm>
        <a:graphic>
          <a:graphicData uri="http://schemas.openxmlformats.org/drawingml/2006/table">
            <a:tbl>
              <a:tblPr firstRow="1" bandRow="1">
                <a:tableStyleId>{F2DE63D5-997A-4646-A377-4702673A728D}</a:tableStyleId>
              </a:tblPr>
              <a:tblGrid>
                <a:gridCol w="1065301">
                  <a:extLst>
                    <a:ext uri="{9D8B030D-6E8A-4147-A177-3AD203B41FA5}">
                      <a16:colId xmlns:a16="http://schemas.microsoft.com/office/drawing/2014/main" val="3997906638"/>
                    </a:ext>
                  </a:extLst>
                </a:gridCol>
              </a:tblGrid>
              <a:tr h="278617">
                <a:tc>
                  <a:txBody>
                    <a:bodyPr/>
                    <a:lstStyle/>
                    <a:p>
                      <a:pPr algn="ctr" latinLnBrk="1"/>
                      <a:r>
                        <a:rPr lang="ko-KR" altLang="en-US" sz="800"/>
                        <a:t>종이컵</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algn="ctr" latinLnBrk="1"/>
                      <a:r>
                        <a:rPr lang="ko-KR" altLang="en-US" sz="800"/>
                        <a:t>단가</a:t>
                      </a:r>
                      <a:r>
                        <a:rPr lang="en-US" altLang="ko-KR" sz="800"/>
                        <a:t>: 110</a:t>
                      </a:r>
                      <a:r>
                        <a:rPr lang="ko-KR" altLang="en-US" sz="800"/>
                        <a:t>원</a:t>
                      </a: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635690"/>
                  </a:ext>
                </a:extLst>
              </a:tr>
              <a:tr h="291827">
                <a:tc>
                  <a:txBody>
                    <a:bodyPr/>
                    <a:lstStyle/>
                    <a:p>
                      <a:pPr algn="ctr" latinLnBrk="1"/>
                      <a:r>
                        <a:rPr lang="ko-KR" altLang="en-US" sz="800"/>
                        <a:t>수량</a:t>
                      </a:r>
                      <a:r>
                        <a:rPr lang="en-US" altLang="ko-KR" sz="800"/>
                        <a:t>: 100</a:t>
                      </a:r>
                      <a:r>
                        <a:rPr lang="ko-KR" altLang="en-US" sz="800"/>
                        <a:t>개</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79969680"/>
                  </a:ext>
                </a:extLst>
              </a:tr>
              <a:tr h="291827">
                <a:tc>
                  <a:txBody>
                    <a:bodyPr/>
                    <a:lstStyle/>
                    <a:p>
                      <a:pPr algn="ctr" latinLnBrk="1"/>
                      <a:r>
                        <a:rPr lang="en-US" altLang="ko-KR" sz="800"/>
                        <a:t>2022</a:t>
                      </a:r>
                      <a:r>
                        <a:rPr lang="ko-KR" altLang="en-US" sz="800"/>
                        <a:t>년 </a:t>
                      </a:r>
                      <a:r>
                        <a:rPr lang="en-US" altLang="ko-KR" sz="800"/>
                        <a:t>1</a:t>
                      </a:r>
                      <a:r>
                        <a:rPr lang="ko-KR" altLang="en-US" sz="800"/>
                        <a:t>월 </a:t>
                      </a:r>
                      <a:r>
                        <a:rPr lang="en-US" altLang="ko-KR" sz="800"/>
                        <a:t>3</a:t>
                      </a:r>
                      <a:r>
                        <a:rPr lang="ko-KR" altLang="en-US" sz="800"/>
                        <a:t>일</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636906614"/>
                  </a:ext>
                </a:extLst>
              </a:tr>
            </a:tbl>
          </a:graphicData>
        </a:graphic>
      </p:graphicFrame>
      <p:sp>
        <p:nvSpPr>
          <p:cNvPr id="54" name="직사각형 53">
            <a:extLst>
              <a:ext uri="{FF2B5EF4-FFF2-40B4-BE49-F238E27FC236}">
                <a16:creationId xmlns:a16="http://schemas.microsoft.com/office/drawing/2014/main" id="{C54EA538-3595-B6AF-EE2F-7167B138D6DC}"/>
              </a:ext>
            </a:extLst>
          </p:cNvPr>
          <p:cNvSpPr/>
          <p:nvPr/>
        </p:nvSpPr>
        <p:spPr>
          <a:xfrm>
            <a:off x="409302" y="4622139"/>
            <a:ext cx="1611087" cy="16023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cxnSp>
        <p:nvCxnSpPr>
          <p:cNvPr id="76" name="연결선: 꺾임 75">
            <a:extLst>
              <a:ext uri="{FF2B5EF4-FFF2-40B4-BE49-F238E27FC236}">
                <a16:creationId xmlns:a16="http://schemas.microsoft.com/office/drawing/2014/main" id="{EF901D5C-2BAF-2E28-64AD-278F5FEC7CD9}"/>
              </a:ext>
            </a:extLst>
          </p:cNvPr>
          <p:cNvCxnSpPr>
            <a:cxnSpLocks/>
            <a:stCxn id="10" idx="2"/>
            <a:endCxn id="29" idx="2"/>
          </p:cNvCxnSpPr>
          <p:nvPr/>
        </p:nvCxnSpPr>
        <p:spPr>
          <a:xfrm rot="5400000" flipH="1" flipV="1">
            <a:off x="4067570" y="1610895"/>
            <a:ext cx="291827" cy="3529898"/>
          </a:xfrm>
          <a:prstGeom prst="bentConnector3">
            <a:avLst>
              <a:gd name="adj1" fmla="val -16487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연결선: 꺾임 79">
            <a:extLst>
              <a:ext uri="{FF2B5EF4-FFF2-40B4-BE49-F238E27FC236}">
                <a16:creationId xmlns:a16="http://schemas.microsoft.com/office/drawing/2014/main" id="{39966F68-329D-5AA6-4ADF-FAEBF02BC4F1}"/>
              </a:ext>
            </a:extLst>
          </p:cNvPr>
          <p:cNvCxnSpPr>
            <a:cxnSpLocks/>
            <a:stCxn id="8" idx="2"/>
            <a:endCxn id="30" idx="2"/>
          </p:cNvCxnSpPr>
          <p:nvPr/>
        </p:nvCxnSpPr>
        <p:spPr>
          <a:xfrm rot="5400000" flipH="1" flipV="1">
            <a:off x="4032736" y="339444"/>
            <a:ext cx="291827" cy="6072800"/>
          </a:xfrm>
          <a:prstGeom prst="bentConnector3">
            <a:avLst>
              <a:gd name="adj1" fmla="val -21262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연결선: 꺾임 85">
            <a:extLst>
              <a:ext uri="{FF2B5EF4-FFF2-40B4-BE49-F238E27FC236}">
                <a16:creationId xmlns:a16="http://schemas.microsoft.com/office/drawing/2014/main" id="{2EFCB95A-61D6-F892-DC08-C172C6C2E9AF}"/>
              </a:ext>
            </a:extLst>
          </p:cNvPr>
          <p:cNvCxnSpPr>
            <a:cxnSpLocks/>
            <a:stCxn id="11" idx="0"/>
            <a:endCxn id="43" idx="0"/>
          </p:cNvCxnSpPr>
          <p:nvPr/>
        </p:nvCxnSpPr>
        <p:spPr>
          <a:xfrm rot="5400000" flipH="1" flipV="1">
            <a:off x="6365964" y="177453"/>
            <a:ext cx="12700" cy="4380412"/>
          </a:xfrm>
          <a:prstGeom prst="bentConnector3">
            <a:avLst>
              <a:gd name="adj1" fmla="val 488570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38BE270-CBC6-5086-3951-6B865D8A97B4}"/>
              </a:ext>
            </a:extLst>
          </p:cNvPr>
          <p:cNvSpPr txBox="1"/>
          <p:nvPr/>
        </p:nvSpPr>
        <p:spPr>
          <a:xfrm>
            <a:off x="3092988" y="1504173"/>
            <a:ext cx="2146742" cy="577081"/>
          </a:xfrm>
          <a:prstGeom prst="rect">
            <a:avLst/>
          </a:prstGeom>
          <a:noFill/>
        </p:spPr>
        <p:txBody>
          <a:bodyPr wrap="none" rtlCol="0">
            <a:spAutoFit/>
          </a:bodyPr>
          <a:lstStyle/>
          <a:p>
            <a:pPr algn="ctr"/>
            <a:r>
              <a:rPr lang="ko-KR" altLang="en-US" sz="1050"/>
              <a:t>사용자 오입력 데이터</a:t>
            </a:r>
            <a:r>
              <a:rPr lang="en-US" altLang="ko-KR" sz="1050"/>
              <a:t/>
            </a:r>
            <a:br>
              <a:rPr lang="en-US" altLang="ko-KR" sz="1050"/>
            </a:br>
            <a:r>
              <a:rPr lang="en-US" altLang="ko-KR" sz="1050"/>
              <a:t>2022</a:t>
            </a:r>
            <a:r>
              <a:rPr lang="ko-KR" altLang="en-US" sz="1050"/>
              <a:t>년 </a:t>
            </a:r>
            <a:r>
              <a:rPr lang="en-US" altLang="ko-KR" sz="1050"/>
              <a:t>1</a:t>
            </a:r>
            <a:r>
              <a:rPr lang="ko-KR" altLang="en-US" sz="1050"/>
              <a:t>월 </a:t>
            </a:r>
            <a:r>
              <a:rPr lang="en-US" altLang="ko-KR" sz="1050"/>
              <a:t>3</a:t>
            </a:r>
            <a:r>
              <a:rPr lang="ko-KR" altLang="en-US" sz="1050"/>
              <a:t>일에 단가가 </a:t>
            </a:r>
            <a:r>
              <a:rPr lang="en-US" altLang="ko-KR" sz="1050"/>
              <a:t>110</a:t>
            </a:r>
            <a:r>
              <a:rPr lang="ko-KR" altLang="en-US" sz="1050"/>
              <a:t>원인데</a:t>
            </a:r>
            <a:endParaRPr lang="en-US" altLang="ko-KR" sz="1050"/>
          </a:p>
          <a:p>
            <a:pPr algn="ctr"/>
            <a:r>
              <a:rPr lang="en-US" altLang="ko-KR" sz="1050"/>
              <a:t>10</a:t>
            </a:r>
            <a:r>
              <a:rPr lang="ko-KR" altLang="en-US" sz="1050"/>
              <a:t>원으로 잘못 입력</a:t>
            </a:r>
          </a:p>
        </p:txBody>
      </p:sp>
      <p:sp>
        <p:nvSpPr>
          <p:cNvPr id="96" name="TextBox 95">
            <a:extLst>
              <a:ext uri="{FF2B5EF4-FFF2-40B4-BE49-F238E27FC236}">
                <a16:creationId xmlns:a16="http://schemas.microsoft.com/office/drawing/2014/main" id="{D8D85022-901C-0A1D-C8E0-EBA20909392C}"/>
              </a:ext>
            </a:extLst>
          </p:cNvPr>
          <p:cNvSpPr txBox="1"/>
          <p:nvPr/>
        </p:nvSpPr>
        <p:spPr>
          <a:xfrm>
            <a:off x="1304910" y="2182993"/>
            <a:ext cx="333746" cy="369332"/>
          </a:xfrm>
          <a:prstGeom prst="rect">
            <a:avLst/>
          </a:prstGeom>
          <a:noFill/>
        </p:spPr>
        <p:txBody>
          <a:bodyPr wrap="none" rtlCol="0">
            <a:spAutoFit/>
          </a:bodyPr>
          <a:lstStyle/>
          <a:p>
            <a:r>
              <a:rPr lang="en-US" altLang="ko-KR"/>
              <a:t>A</a:t>
            </a:r>
            <a:endParaRPr lang="ko-KR" altLang="en-US"/>
          </a:p>
        </p:txBody>
      </p:sp>
      <p:sp>
        <p:nvSpPr>
          <p:cNvPr id="97" name="TextBox 96">
            <a:extLst>
              <a:ext uri="{FF2B5EF4-FFF2-40B4-BE49-F238E27FC236}">
                <a16:creationId xmlns:a16="http://schemas.microsoft.com/office/drawing/2014/main" id="{33E0686B-E824-E1BF-904D-5C79F7D96C77}"/>
              </a:ext>
            </a:extLst>
          </p:cNvPr>
          <p:cNvSpPr txBox="1"/>
          <p:nvPr/>
        </p:nvSpPr>
        <p:spPr>
          <a:xfrm>
            <a:off x="2759242" y="2182993"/>
            <a:ext cx="333746" cy="369332"/>
          </a:xfrm>
          <a:prstGeom prst="rect">
            <a:avLst/>
          </a:prstGeom>
          <a:noFill/>
        </p:spPr>
        <p:txBody>
          <a:bodyPr wrap="none" rtlCol="0">
            <a:spAutoFit/>
          </a:bodyPr>
          <a:lstStyle/>
          <a:p>
            <a:r>
              <a:rPr lang="en-US" altLang="ko-KR"/>
              <a:t>B</a:t>
            </a:r>
            <a:endParaRPr lang="ko-KR" altLang="en-US"/>
          </a:p>
        </p:txBody>
      </p:sp>
      <p:sp>
        <p:nvSpPr>
          <p:cNvPr id="98" name="TextBox 97">
            <a:extLst>
              <a:ext uri="{FF2B5EF4-FFF2-40B4-BE49-F238E27FC236}">
                <a16:creationId xmlns:a16="http://schemas.microsoft.com/office/drawing/2014/main" id="{588DBEED-A013-9AB1-601A-DC83A7428835}"/>
              </a:ext>
            </a:extLst>
          </p:cNvPr>
          <p:cNvSpPr txBox="1"/>
          <p:nvPr/>
        </p:nvSpPr>
        <p:spPr>
          <a:xfrm>
            <a:off x="4492248" y="2182993"/>
            <a:ext cx="344966" cy="369332"/>
          </a:xfrm>
          <a:prstGeom prst="rect">
            <a:avLst/>
          </a:prstGeom>
          <a:noFill/>
        </p:spPr>
        <p:txBody>
          <a:bodyPr wrap="none" rtlCol="0">
            <a:spAutoFit/>
          </a:bodyPr>
          <a:lstStyle/>
          <a:p>
            <a:r>
              <a:rPr lang="en-US" altLang="ko-KR"/>
              <a:t>C</a:t>
            </a:r>
            <a:endParaRPr lang="ko-KR" altLang="en-US"/>
          </a:p>
        </p:txBody>
      </p:sp>
      <p:sp>
        <p:nvSpPr>
          <p:cNvPr id="100" name="TextBox 99">
            <a:extLst>
              <a:ext uri="{FF2B5EF4-FFF2-40B4-BE49-F238E27FC236}">
                <a16:creationId xmlns:a16="http://schemas.microsoft.com/office/drawing/2014/main" id="{9FFA0E29-DA48-FB4C-6999-01CE420C7225}"/>
              </a:ext>
            </a:extLst>
          </p:cNvPr>
          <p:cNvSpPr txBox="1"/>
          <p:nvPr/>
        </p:nvSpPr>
        <p:spPr>
          <a:xfrm>
            <a:off x="1522625" y="4725896"/>
            <a:ext cx="344966" cy="369332"/>
          </a:xfrm>
          <a:prstGeom prst="rect">
            <a:avLst/>
          </a:prstGeom>
          <a:noFill/>
        </p:spPr>
        <p:txBody>
          <a:bodyPr wrap="none" rtlCol="0">
            <a:spAutoFit/>
          </a:bodyPr>
          <a:lstStyle/>
          <a:p>
            <a:r>
              <a:rPr lang="en-US" altLang="ko-KR"/>
              <a:t>C</a:t>
            </a:r>
            <a:endParaRPr lang="ko-KR" altLang="en-US"/>
          </a:p>
        </p:txBody>
      </p:sp>
      <p:sp>
        <p:nvSpPr>
          <p:cNvPr id="101" name="TextBox 100">
            <a:extLst>
              <a:ext uri="{FF2B5EF4-FFF2-40B4-BE49-F238E27FC236}">
                <a16:creationId xmlns:a16="http://schemas.microsoft.com/office/drawing/2014/main" id="{2E7A91AE-1324-46E0-52AD-93149FA4108A}"/>
              </a:ext>
            </a:extLst>
          </p:cNvPr>
          <p:cNvSpPr txBox="1"/>
          <p:nvPr/>
        </p:nvSpPr>
        <p:spPr>
          <a:xfrm>
            <a:off x="8933620" y="2209119"/>
            <a:ext cx="344966" cy="369332"/>
          </a:xfrm>
          <a:prstGeom prst="rect">
            <a:avLst/>
          </a:prstGeom>
          <a:noFill/>
        </p:spPr>
        <p:txBody>
          <a:bodyPr wrap="none" rtlCol="0">
            <a:spAutoFit/>
          </a:bodyPr>
          <a:lstStyle/>
          <a:p>
            <a:r>
              <a:rPr lang="en-US" altLang="ko-KR"/>
              <a:t>C</a:t>
            </a:r>
            <a:endParaRPr lang="ko-KR" altLang="en-US"/>
          </a:p>
        </p:txBody>
      </p:sp>
      <p:sp>
        <p:nvSpPr>
          <p:cNvPr id="104" name="TextBox 103">
            <a:extLst>
              <a:ext uri="{FF2B5EF4-FFF2-40B4-BE49-F238E27FC236}">
                <a16:creationId xmlns:a16="http://schemas.microsoft.com/office/drawing/2014/main" id="{90C0BA50-2920-0232-FB0D-0CDC040269DD}"/>
              </a:ext>
            </a:extLst>
          </p:cNvPr>
          <p:cNvSpPr txBox="1"/>
          <p:nvPr/>
        </p:nvSpPr>
        <p:spPr>
          <a:xfrm>
            <a:off x="6181710" y="2182993"/>
            <a:ext cx="333746" cy="369332"/>
          </a:xfrm>
          <a:prstGeom prst="rect">
            <a:avLst/>
          </a:prstGeom>
          <a:noFill/>
        </p:spPr>
        <p:txBody>
          <a:bodyPr wrap="none" rtlCol="0">
            <a:spAutoFit/>
          </a:bodyPr>
          <a:lstStyle/>
          <a:p>
            <a:r>
              <a:rPr lang="en-US" altLang="ko-KR"/>
              <a:t>A</a:t>
            </a:r>
            <a:endParaRPr lang="ko-KR" altLang="en-US"/>
          </a:p>
        </p:txBody>
      </p:sp>
      <p:sp>
        <p:nvSpPr>
          <p:cNvPr id="105" name="TextBox 104">
            <a:extLst>
              <a:ext uri="{FF2B5EF4-FFF2-40B4-BE49-F238E27FC236}">
                <a16:creationId xmlns:a16="http://schemas.microsoft.com/office/drawing/2014/main" id="{752C2072-BF1C-9064-5C13-8F970CDC9C6B}"/>
              </a:ext>
            </a:extLst>
          </p:cNvPr>
          <p:cNvSpPr txBox="1"/>
          <p:nvPr/>
        </p:nvSpPr>
        <p:spPr>
          <a:xfrm>
            <a:off x="7548955" y="2182993"/>
            <a:ext cx="333746" cy="369332"/>
          </a:xfrm>
          <a:prstGeom prst="rect">
            <a:avLst/>
          </a:prstGeom>
          <a:noFill/>
        </p:spPr>
        <p:txBody>
          <a:bodyPr wrap="none" rtlCol="0">
            <a:spAutoFit/>
          </a:bodyPr>
          <a:lstStyle/>
          <a:p>
            <a:r>
              <a:rPr lang="en-US" altLang="ko-KR"/>
              <a:t>B</a:t>
            </a:r>
            <a:endParaRPr lang="ko-KR" altLang="en-US"/>
          </a:p>
        </p:txBody>
      </p:sp>
    </p:spTree>
    <p:extLst>
      <p:ext uri="{BB962C8B-B14F-4D97-AF65-F5344CB8AC3E}">
        <p14:creationId xmlns:p14="http://schemas.microsoft.com/office/powerpoint/2010/main" val="32686878"/>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표 12">
            <a:extLst>
              <a:ext uri="{FF2B5EF4-FFF2-40B4-BE49-F238E27FC236}">
                <a16:creationId xmlns:a16="http://schemas.microsoft.com/office/drawing/2014/main" id="{7DFF67F3-5873-E526-E1CD-A518A17A0260}"/>
              </a:ext>
            </a:extLst>
          </p:cNvPr>
          <p:cNvGraphicFramePr>
            <a:graphicFrameLocks noGrp="1"/>
          </p:cNvGraphicFramePr>
          <p:nvPr/>
        </p:nvGraphicFramePr>
        <p:xfrm>
          <a:off x="9703117" y="526664"/>
          <a:ext cx="2458403" cy="3708884"/>
        </p:xfrm>
        <a:graphic>
          <a:graphicData uri="http://schemas.openxmlformats.org/drawingml/2006/table">
            <a:tbl>
              <a:tblPr>
                <a:tableStyleId>{5C22544A-7EE6-4342-B048-85BDC9FD1C3A}</a:tableStyleId>
              </a:tblPr>
              <a:tblGrid>
                <a:gridCol w="317916">
                  <a:extLst>
                    <a:ext uri="{9D8B030D-6E8A-4147-A177-3AD203B41FA5}">
                      <a16:colId xmlns:a16="http://schemas.microsoft.com/office/drawing/2014/main" val="20000"/>
                    </a:ext>
                  </a:extLst>
                </a:gridCol>
                <a:gridCol w="2140487">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2354" marR="92354"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2354" marR="92354"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364" marR="3636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23" name="텍스트 개체 틀 22">
            <a:extLst>
              <a:ext uri="{FF2B5EF4-FFF2-40B4-BE49-F238E27FC236}">
                <a16:creationId xmlns:a16="http://schemas.microsoft.com/office/drawing/2014/main" id="{8EA0192E-8AD3-9049-A77E-FC89EB538575}"/>
              </a:ext>
            </a:extLst>
          </p:cNvPr>
          <p:cNvSpPr>
            <a:spLocks noGrp="1"/>
          </p:cNvSpPr>
          <p:nvPr>
            <p:ph type="body" sz="quarter" idx="10"/>
          </p:nvPr>
        </p:nvSpPr>
        <p:spPr/>
        <p:txBody>
          <a:bodyPr>
            <a:normAutofit/>
          </a:bodyPr>
          <a:lstStyle/>
          <a:p>
            <a:r>
              <a:rPr lang="en-US" altLang="ko-KR" dirty="0"/>
              <a:t>RQ-MENU-1800</a:t>
            </a:r>
          </a:p>
          <a:p>
            <a:endParaRPr lang="en-US" altLang="ko-KR" dirty="0"/>
          </a:p>
          <a:p>
            <a:endParaRPr lang="en-US" altLang="ko-KR" dirty="0"/>
          </a:p>
          <a:p>
            <a:endParaRPr lang="ko-KR" altLang="en-US" dirty="0"/>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r>
              <a:rPr lang="en-US" altLang="ko-KR" dirty="0"/>
              <a:t>-</a:t>
            </a:r>
          </a:p>
          <a:p>
            <a:endParaRPr lang="en-US" altLang="ko-KR" dirty="0"/>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r>
              <a:rPr lang="en-US" altLang="ko-KR" dirty="0"/>
              <a:t>-</a:t>
            </a:r>
            <a:endParaRPr lang="ko-KR" altLang="en-US" dirty="0"/>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r>
              <a:rPr lang="en-US" altLang="ko-KR"/>
              <a:t>-</a:t>
            </a:r>
            <a:endParaRPr lang="ko-KR" altLang="en-US"/>
          </a:p>
        </p:txBody>
      </p:sp>
      <p:sp>
        <p:nvSpPr>
          <p:cNvPr id="102" name="직사각형 101">
            <a:extLst>
              <a:ext uri="{FF2B5EF4-FFF2-40B4-BE49-F238E27FC236}">
                <a16:creationId xmlns:a16="http://schemas.microsoft.com/office/drawing/2014/main" id="{75FF4774-BA16-252D-0AD6-F6F70C84403F}"/>
              </a:ext>
            </a:extLst>
          </p:cNvPr>
          <p:cNvSpPr/>
          <p:nvPr/>
        </p:nvSpPr>
        <p:spPr>
          <a:xfrm>
            <a:off x="2115780" y="6606270"/>
            <a:ext cx="190500" cy="1301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solidFill>
                  <a:srgbClr val="FF0000"/>
                </a:solidFill>
              </a:rPr>
              <a:t>1-1</a:t>
            </a:r>
            <a:endParaRPr lang="ko-KR" altLang="en-US" sz="600">
              <a:solidFill>
                <a:srgbClr val="FF0000"/>
              </a:solidFill>
            </a:endParaRPr>
          </a:p>
        </p:txBody>
      </p:sp>
      <p:sp>
        <p:nvSpPr>
          <p:cNvPr id="103" name="직사각형 102">
            <a:extLst>
              <a:ext uri="{FF2B5EF4-FFF2-40B4-BE49-F238E27FC236}">
                <a16:creationId xmlns:a16="http://schemas.microsoft.com/office/drawing/2014/main" id="{605E97DC-316F-CA2B-1BDE-65391C251917}"/>
              </a:ext>
            </a:extLst>
          </p:cNvPr>
          <p:cNvSpPr/>
          <p:nvPr/>
        </p:nvSpPr>
        <p:spPr>
          <a:xfrm>
            <a:off x="1941050" y="660627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4" name="TextBox 13">
            <a:extLst>
              <a:ext uri="{FF2B5EF4-FFF2-40B4-BE49-F238E27FC236}">
                <a16:creationId xmlns:a16="http://schemas.microsoft.com/office/drawing/2014/main" id="{091D61BF-1FB0-D032-D6BC-ADBDAA6A92E2}"/>
              </a:ext>
            </a:extLst>
          </p:cNvPr>
          <p:cNvSpPr txBox="1"/>
          <p:nvPr/>
        </p:nvSpPr>
        <p:spPr>
          <a:xfrm>
            <a:off x="217713" y="1295052"/>
            <a:ext cx="1194558" cy="276999"/>
          </a:xfrm>
          <a:prstGeom prst="rect">
            <a:avLst/>
          </a:prstGeom>
          <a:noFill/>
        </p:spPr>
        <p:txBody>
          <a:bodyPr wrap="none" rtlCol="0">
            <a:spAutoFit/>
          </a:bodyPr>
          <a:lstStyle/>
          <a:p>
            <a:r>
              <a:rPr lang="ko-KR" altLang="en-US" sz="1200" dirty="0"/>
              <a:t>입고 </a:t>
            </a:r>
            <a:r>
              <a:rPr lang="en-US" altLang="ko-KR" sz="1200" dirty="0"/>
              <a:t>&gt; </a:t>
            </a:r>
            <a:r>
              <a:rPr lang="ko-KR" altLang="en-US" sz="1200"/>
              <a:t>출고 흐름</a:t>
            </a:r>
            <a:endParaRPr lang="ko-KR" altLang="en-US" sz="1200" dirty="0"/>
          </a:p>
        </p:txBody>
      </p:sp>
      <p:sp>
        <p:nvSpPr>
          <p:cNvPr id="32" name="TextBox 31">
            <a:extLst>
              <a:ext uri="{FF2B5EF4-FFF2-40B4-BE49-F238E27FC236}">
                <a16:creationId xmlns:a16="http://schemas.microsoft.com/office/drawing/2014/main" id="{9B744CF8-4BDC-F719-07E7-FFA6B41FD0FA}"/>
              </a:ext>
            </a:extLst>
          </p:cNvPr>
          <p:cNvSpPr txBox="1"/>
          <p:nvPr/>
        </p:nvSpPr>
        <p:spPr>
          <a:xfrm>
            <a:off x="609600" y="1627658"/>
            <a:ext cx="5001690" cy="2145844"/>
          </a:xfrm>
          <a:prstGeom prst="rect">
            <a:avLst/>
          </a:prstGeom>
          <a:noFill/>
        </p:spPr>
        <p:txBody>
          <a:bodyPr wrap="none" rtlCol="0">
            <a:spAutoFit/>
          </a:bodyPr>
          <a:lstStyle/>
          <a:p>
            <a:pPr marL="228600" indent="-228600">
              <a:lnSpc>
                <a:spcPct val="150000"/>
              </a:lnSpc>
              <a:buFont typeface="+mj-lt"/>
              <a:buAutoNum type="arabicPeriod"/>
            </a:pPr>
            <a:r>
              <a:rPr lang="ko-KR" altLang="en-US" sz="900"/>
              <a:t>발주신청</a:t>
            </a:r>
            <a:r>
              <a:rPr lang="en-US" altLang="ko-KR" sz="900"/>
              <a:t/>
            </a:r>
            <a:br>
              <a:rPr lang="en-US" altLang="ko-KR" sz="900"/>
            </a:br>
            <a:r>
              <a:rPr lang="ko-KR" altLang="en-US" sz="900"/>
              <a:t>임직원 또는 본부에서 물건 부족으로 발주신청</a:t>
            </a:r>
            <a:endParaRPr lang="en-US" altLang="ko-KR" sz="900"/>
          </a:p>
          <a:p>
            <a:pPr marL="228600" indent="-228600">
              <a:lnSpc>
                <a:spcPct val="150000"/>
              </a:lnSpc>
              <a:buFont typeface="+mj-lt"/>
              <a:buAutoNum type="arabicPeriod"/>
            </a:pPr>
            <a:r>
              <a:rPr lang="ko-KR" altLang="en-US" sz="900"/>
              <a:t>승인권자 </a:t>
            </a:r>
            <a:r>
              <a:rPr lang="en-US" altLang="ko-KR" sz="900"/>
              <a:t/>
            </a:r>
            <a:br>
              <a:rPr lang="en-US" altLang="ko-KR" sz="900"/>
            </a:br>
            <a:r>
              <a:rPr lang="ko-KR" altLang="en-US" sz="900"/>
              <a:t>임직원이 발주신청하는 경우 승인권자를 임직원 중 선택 가능</a:t>
            </a:r>
            <a:r>
              <a:rPr lang="en-US" altLang="ko-KR" sz="900"/>
              <a:t/>
            </a:r>
            <a:br>
              <a:rPr lang="en-US" altLang="ko-KR" sz="900"/>
            </a:br>
            <a:r>
              <a:rPr lang="ko-KR" altLang="en-US" sz="900"/>
              <a:t>본부에서 발주신청 시 재고관리 </a:t>
            </a:r>
            <a:r>
              <a:rPr lang="en-US" altLang="ko-KR" sz="900"/>
              <a:t>&gt; </a:t>
            </a:r>
            <a:r>
              <a:rPr lang="ko-KR" altLang="en-US" sz="900"/>
              <a:t>관리 </a:t>
            </a:r>
            <a:r>
              <a:rPr lang="en-US" altLang="ko-KR" sz="900"/>
              <a:t>&gt; </a:t>
            </a:r>
            <a:r>
              <a:rPr lang="ko-KR" altLang="en-US" sz="900"/>
              <a:t>본부발주승인자 지정 메뉴에서 지정된 임직원</a:t>
            </a:r>
            <a:endParaRPr lang="en-US" altLang="ko-KR" sz="900"/>
          </a:p>
          <a:p>
            <a:pPr marL="228600" indent="-228600">
              <a:lnSpc>
                <a:spcPct val="150000"/>
              </a:lnSpc>
              <a:buFont typeface="+mj-lt"/>
              <a:buAutoNum type="arabicPeriod"/>
            </a:pPr>
            <a:r>
              <a:rPr lang="ko-KR" altLang="en-US" sz="900"/>
              <a:t>승인권자는 권한</a:t>
            </a:r>
            <a:r>
              <a:rPr lang="en-US" altLang="ko-KR" sz="900"/>
              <a:t/>
            </a:r>
            <a:br>
              <a:rPr lang="en-US" altLang="ko-KR" sz="900"/>
            </a:br>
            <a:r>
              <a:rPr lang="en-US" altLang="ko-KR" sz="900"/>
              <a:t>- </a:t>
            </a:r>
            <a:r>
              <a:rPr lang="ko-KR" altLang="en-US" sz="900"/>
              <a:t>발주취소</a:t>
            </a:r>
            <a:r>
              <a:rPr lang="en-US" altLang="ko-KR" sz="900"/>
              <a:t/>
            </a:r>
            <a:br>
              <a:rPr lang="en-US" altLang="ko-KR" sz="900"/>
            </a:br>
            <a:r>
              <a:rPr lang="en-US" altLang="ko-KR" sz="900"/>
              <a:t>- </a:t>
            </a:r>
            <a:r>
              <a:rPr lang="ko-KR" altLang="en-US" sz="900"/>
              <a:t>발주승인</a:t>
            </a:r>
            <a:r>
              <a:rPr lang="en-US" altLang="ko-KR" sz="900"/>
              <a:t/>
            </a:r>
            <a:br>
              <a:rPr lang="en-US" altLang="ko-KR" sz="900"/>
            </a:br>
            <a:r>
              <a:rPr lang="en-US" altLang="ko-KR" sz="900"/>
              <a:t>-</a:t>
            </a:r>
            <a:r>
              <a:rPr lang="ko-KR" altLang="en-US" sz="900"/>
              <a:t> 발주변경승인 </a:t>
            </a:r>
            <a:r>
              <a:rPr lang="en-US" altLang="ko-KR" sz="900"/>
              <a:t>(</a:t>
            </a:r>
            <a:r>
              <a:rPr lang="ko-KR" altLang="en-US" sz="900"/>
              <a:t>수량</a:t>
            </a:r>
            <a:r>
              <a:rPr lang="en-US" altLang="ko-KR" sz="900"/>
              <a:t>)</a:t>
            </a:r>
            <a:br>
              <a:rPr lang="en-US" altLang="ko-KR" sz="900"/>
            </a:br>
            <a:r>
              <a:rPr lang="en-US" altLang="ko-KR" sz="900"/>
              <a:t>- </a:t>
            </a:r>
            <a:r>
              <a:rPr lang="ko-KR" altLang="en-US" sz="900"/>
              <a:t>발주 형태의 지정 </a:t>
            </a:r>
            <a:r>
              <a:rPr lang="en-US" altLang="ko-KR" sz="900"/>
              <a:t>(</a:t>
            </a:r>
            <a:r>
              <a:rPr lang="ko-KR" altLang="en-US" sz="900"/>
              <a:t>신규발주</a:t>
            </a:r>
            <a:r>
              <a:rPr lang="en-US" altLang="ko-KR" sz="900"/>
              <a:t>: </a:t>
            </a:r>
            <a:r>
              <a:rPr lang="ko-KR" altLang="en-US" sz="900"/>
              <a:t>생산자에게 의뢰</a:t>
            </a:r>
            <a:r>
              <a:rPr lang="en-US" altLang="ko-KR" sz="900"/>
              <a:t>, </a:t>
            </a:r>
            <a:r>
              <a:rPr lang="ko-KR" altLang="en-US" sz="900"/>
              <a:t>본부별 이동</a:t>
            </a:r>
            <a:r>
              <a:rPr lang="en-US" altLang="ko-KR" sz="900"/>
              <a:t>: </a:t>
            </a:r>
            <a:r>
              <a:rPr lang="ko-KR" altLang="en-US" sz="900"/>
              <a:t>재고 있는 본부의 품목을 다른 본부로 이동</a:t>
            </a:r>
            <a:r>
              <a:rPr lang="en-US" altLang="ko-KR" sz="900"/>
              <a:t>)</a:t>
            </a:r>
          </a:p>
        </p:txBody>
      </p:sp>
      <p:sp>
        <p:nvSpPr>
          <p:cNvPr id="33" name="TextBox 32">
            <a:extLst>
              <a:ext uri="{FF2B5EF4-FFF2-40B4-BE49-F238E27FC236}">
                <a16:creationId xmlns:a16="http://schemas.microsoft.com/office/drawing/2014/main" id="{790C1BA2-6BEA-560E-B29D-FAB20F4CB40B}"/>
              </a:ext>
            </a:extLst>
          </p:cNvPr>
          <p:cNvSpPr txBox="1"/>
          <p:nvPr/>
        </p:nvSpPr>
        <p:spPr>
          <a:xfrm>
            <a:off x="5792890" y="1295052"/>
            <a:ext cx="1287532" cy="276999"/>
          </a:xfrm>
          <a:prstGeom prst="rect">
            <a:avLst/>
          </a:prstGeom>
          <a:noFill/>
        </p:spPr>
        <p:txBody>
          <a:bodyPr wrap="none" rtlCol="0">
            <a:spAutoFit/>
          </a:bodyPr>
          <a:lstStyle/>
          <a:p>
            <a:r>
              <a:rPr lang="ko-KR" altLang="en-US" sz="1200"/>
              <a:t>재고관리 참고사항</a:t>
            </a:r>
            <a:endParaRPr lang="ko-KR" altLang="en-US" sz="1200" dirty="0"/>
          </a:p>
        </p:txBody>
      </p:sp>
      <p:sp>
        <p:nvSpPr>
          <p:cNvPr id="34" name="TextBox 33">
            <a:extLst>
              <a:ext uri="{FF2B5EF4-FFF2-40B4-BE49-F238E27FC236}">
                <a16:creationId xmlns:a16="http://schemas.microsoft.com/office/drawing/2014/main" id="{5FB6BA1C-FB74-ADB9-FBDB-0BF1E35E8C34}"/>
              </a:ext>
            </a:extLst>
          </p:cNvPr>
          <p:cNvSpPr txBox="1"/>
          <p:nvPr/>
        </p:nvSpPr>
        <p:spPr>
          <a:xfrm>
            <a:off x="5852345" y="1627658"/>
            <a:ext cx="3012489" cy="1314847"/>
          </a:xfrm>
          <a:prstGeom prst="rect">
            <a:avLst/>
          </a:prstGeom>
          <a:noFill/>
        </p:spPr>
        <p:txBody>
          <a:bodyPr wrap="square" rtlCol="0">
            <a:spAutoFit/>
          </a:bodyPr>
          <a:lstStyle/>
          <a:p>
            <a:pPr marL="228600" indent="-228600">
              <a:lnSpc>
                <a:spcPct val="150000"/>
              </a:lnSpc>
              <a:buFont typeface="+mj-lt"/>
              <a:buAutoNum type="arabicPeriod"/>
            </a:pPr>
            <a:r>
              <a:rPr lang="ko-KR" altLang="en-US" sz="900"/>
              <a:t>실제 발주수량은 발주승인 시 입력된 수량</a:t>
            </a:r>
            <a:endParaRPr lang="en-US" altLang="ko-KR" sz="900"/>
          </a:p>
          <a:p>
            <a:pPr marL="228600" indent="-228600">
              <a:lnSpc>
                <a:spcPct val="150000"/>
              </a:lnSpc>
              <a:buFont typeface="+mj-lt"/>
              <a:buAutoNum type="arabicPeriod"/>
            </a:pPr>
            <a:r>
              <a:rPr lang="ko-KR" altLang="en-US" sz="900"/>
              <a:t>발주수량과 입고수량이 다른 경우 입고수량 기준으로 재고관리 됨</a:t>
            </a:r>
            <a:endParaRPr lang="en-US" altLang="ko-KR" sz="900"/>
          </a:p>
          <a:p>
            <a:pPr marL="228600" indent="-228600">
              <a:lnSpc>
                <a:spcPct val="150000"/>
              </a:lnSpc>
              <a:buFont typeface="+mj-lt"/>
              <a:buAutoNum type="arabicPeriod"/>
            </a:pPr>
            <a:r>
              <a:rPr lang="ko-KR" altLang="en-US" sz="900"/>
              <a:t>접수번호 </a:t>
            </a:r>
            <a:r>
              <a:rPr lang="en-US" altLang="ko-KR" sz="900"/>
              <a:t>+ </a:t>
            </a:r>
            <a:r>
              <a:rPr lang="ko-KR" altLang="en-US" sz="900"/>
              <a:t>품목코드 </a:t>
            </a:r>
            <a:r>
              <a:rPr lang="en-US" altLang="ko-KR" sz="900"/>
              <a:t> </a:t>
            </a:r>
            <a:r>
              <a:rPr lang="ko-KR" altLang="en-US" sz="900"/>
              <a:t>조합이 유니크한 값이므로</a:t>
            </a:r>
            <a:r>
              <a:rPr lang="en-US" altLang="ko-KR" sz="900"/>
              <a:t>, </a:t>
            </a:r>
            <a:r>
              <a:rPr lang="ko-KR" altLang="en-US" sz="900"/>
              <a:t>발주 사이클이 지난 경우에라도 단가가 변경되면</a:t>
            </a:r>
            <a:r>
              <a:rPr lang="en-US" altLang="ko-KR" sz="900"/>
              <a:t>, </a:t>
            </a:r>
            <a:r>
              <a:rPr lang="ko-KR" altLang="en-US" sz="900"/>
              <a:t>트래킹해서 해당 되는 것만 단가가 변경되어야 함</a:t>
            </a:r>
            <a:r>
              <a:rPr lang="en-US" altLang="ko-KR" sz="900"/>
              <a:t>.</a:t>
            </a:r>
          </a:p>
        </p:txBody>
      </p:sp>
    </p:spTree>
    <p:extLst>
      <p:ext uri="{BB962C8B-B14F-4D97-AF65-F5344CB8AC3E}">
        <p14:creationId xmlns:p14="http://schemas.microsoft.com/office/powerpoint/2010/main" val="2115234843"/>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직사각형 27">
            <a:extLst>
              <a:ext uri="{FF2B5EF4-FFF2-40B4-BE49-F238E27FC236}">
                <a16:creationId xmlns:a16="http://schemas.microsoft.com/office/drawing/2014/main" id="{DA990B3A-78BB-1DA8-F4BD-208127CB7F5F}"/>
              </a:ext>
            </a:extLst>
          </p:cNvPr>
          <p:cNvSpPr/>
          <p:nvPr/>
        </p:nvSpPr>
        <p:spPr>
          <a:xfrm>
            <a:off x="7954406" y="2582604"/>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입고승인서</a:t>
            </a:r>
          </a:p>
        </p:txBody>
      </p:sp>
      <p:sp>
        <p:nvSpPr>
          <p:cNvPr id="45" name="직사각형 44">
            <a:extLst>
              <a:ext uri="{FF2B5EF4-FFF2-40B4-BE49-F238E27FC236}">
                <a16:creationId xmlns:a16="http://schemas.microsoft.com/office/drawing/2014/main" id="{D7C196B3-2E22-F0E2-F5F6-7157B2B72B10}"/>
              </a:ext>
            </a:extLst>
          </p:cNvPr>
          <p:cNvSpPr/>
          <p:nvPr/>
        </p:nvSpPr>
        <p:spPr>
          <a:xfrm>
            <a:off x="7954406" y="2944743"/>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인수인계서</a:t>
            </a:r>
          </a:p>
        </p:txBody>
      </p:sp>
      <p:sp>
        <p:nvSpPr>
          <p:cNvPr id="6" name="텍스트 개체 틀 5">
            <a:extLst>
              <a:ext uri="{FF2B5EF4-FFF2-40B4-BE49-F238E27FC236}">
                <a16:creationId xmlns:a16="http://schemas.microsoft.com/office/drawing/2014/main" id="{117B50B0-DB3F-0CDA-C905-52153FB1F976}"/>
              </a:ext>
            </a:extLst>
          </p:cNvPr>
          <p:cNvSpPr>
            <a:spLocks noGrp="1"/>
          </p:cNvSpPr>
          <p:nvPr>
            <p:ph type="body" sz="quarter" idx="10"/>
          </p:nvPr>
        </p:nvSpPr>
        <p:spPr/>
        <p:txBody>
          <a:bodyPr/>
          <a:lstStyle/>
          <a:p>
            <a:r>
              <a:rPr lang="en-US" altLang="ko-KR" dirty="0"/>
              <a:t>-</a:t>
            </a:r>
            <a:endParaRPr lang="ko-KR" altLang="en-US" dirty="0"/>
          </a:p>
        </p:txBody>
      </p:sp>
      <p:sp>
        <p:nvSpPr>
          <p:cNvPr id="7" name="텍스트 개체 틀 6">
            <a:extLst>
              <a:ext uri="{FF2B5EF4-FFF2-40B4-BE49-F238E27FC236}">
                <a16:creationId xmlns:a16="http://schemas.microsoft.com/office/drawing/2014/main" id="{C4AD4F0B-9F2B-42B7-6DE2-86DB5AA70314}"/>
              </a:ext>
            </a:extLst>
          </p:cNvPr>
          <p:cNvSpPr>
            <a:spLocks noGrp="1"/>
          </p:cNvSpPr>
          <p:nvPr>
            <p:ph type="body" sz="quarter" idx="11"/>
          </p:nvPr>
        </p:nvSpPr>
        <p:spPr/>
        <p:txBody>
          <a:bodyPr/>
          <a:lstStyle/>
          <a:p>
            <a:r>
              <a:rPr lang="en-US" altLang="ko-KR" dirty="0"/>
              <a:t>-</a:t>
            </a:r>
            <a:endParaRPr lang="ko-KR" altLang="en-US" dirty="0"/>
          </a:p>
        </p:txBody>
      </p:sp>
      <p:sp>
        <p:nvSpPr>
          <p:cNvPr id="8" name="텍스트 개체 틀 7">
            <a:extLst>
              <a:ext uri="{FF2B5EF4-FFF2-40B4-BE49-F238E27FC236}">
                <a16:creationId xmlns:a16="http://schemas.microsoft.com/office/drawing/2014/main" id="{CD826399-8904-345C-653E-4B1C217DCA30}"/>
              </a:ext>
            </a:extLst>
          </p:cNvPr>
          <p:cNvSpPr>
            <a:spLocks noGrp="1"/>
          </p:cNvSpPr>
          <p:nvPr>
            <p:ph type="body" sz="quarter" idx="12"/>
          </p:nvPr>
        </p:nvSpPr>
        <p:spPr/>
        <p:txBody>
          <a:bodyPr/>
          <a:lstStyle/>
          <a:p>
            <a:r>
              <a:rPr lang="ko-KR" altLang="en-US" dirty="0"/>
              <a:t>재고관리 메뉴구조</a:t>
            </a:r>
          </a:p>
        </p:txBody>
      </p:sp>
      <p:sp>
        <p:nvSpPr>
          <p:cNvPr id="9" name="텍스트 개체 틀 8">
            <a:extLst>
              <a:ext uri="{FF2B5EF4-FFF2-40B4-BE49-F238E27FC236}">
                <a16:creationId xmlns:a16="http://schemas.microsoft.com/office/drawing/2014/main" id="{8ABC9EDC-83BE-A28A-46FA-00F7BC81C6C3}"/>
              </a:ext>
            </a:extLst>
          </p:cNvPr>
          <p:cNvSpPr>
            <a:spLocks noGrp="1"/>
          </p:cNvSpPr>
          <p:nvPr>
            <p:ph type="body" sz="quarter" idx="13"/>
          </p:nvPr>
        </p:nvSpPr>
        <p:spPr/>
        <p:txBody>
          <a:bodyPr/>
          <a:lstStyle/>
          <a:p>
            <a:r>
              <a:rPr lang="en-US" altLang="ko-KR" dirty="0"/>
              <a:t>-</a:t>
            </a:r>
            <a:endParaRPr lang="ko-KR" altLang="en-US" dirty="0"/>
          </a:p>
        </p:txBody>
      </p:sp>
      <p:sp>
        <p:nvSpPr>
          <p:cNvPr id="10" name="TextBox 9">
            <a:extLst>
              <a:ext uri="{FF2B5EF4-FFF2-40B4-BE49-F238E27FC236}">
                <a16:creationId xmlns:a16="http://schemas.microsoft.com/office/drawing/2014/main" id="{84508BA5-ACEC-4511-4070-BFF572210FC3}"/>
              </a:ext>
            </a:extLst>
          </p:cNvPr>
          <p:cNvSpPr txBox="1"/>
          <p:nvPr/>
        </p:nvSpPr>
        <p:spPr>
          <a:xfrm>
            <a:off x="2008363" y="1600997"/>
            <a:ext cx="256480" cy="153888"/>
          </a:xfrm>
          <a:prstGeom prst="rect">
            <a:avLst/>
          </a:prstGeom>
          <a:noFill/>
        </p:spPr>
        <p:txBody>
          <a:bodyPr wrap="none" lIns="0" tIns="0" rIns="0" bIns="0" rtlCol="0" anchor="t" anchorCtr="0">
            <a:spAutoFit/>
          </a:bodyPr>
          <a:lstStyle/>
          <a:p>
            <a:r>
              <a:rPr lang="ko-KR" altLang="en-US" sz="1000" b="1" dirty="0">
                <a:latin typeface="+mn-ea"/>
              </a:rPr>
              <a:t>발주</a:t>
            </a:r>
            <a:endParaRPr lang="en-US" altLang="ko-KR" sz="1000" b="1" dirty="0">
              <a:latin typeface="+mn-ea"/>
            </a:endParaRPr>
          </a:p>
        </p:txBody>
      </p:sp>
      <p:cxnSp>
        <p:nvCxnSpPr>
          <p:cNvPr id="11" name="직선 연결선 10">
            <a:extLst>
              <a:ext uri="{FF2B5EF4-FFF2-40B4-BE49-F238E27FC236}">
                <a16:creationId xmlns:a16="http://schemas.microsoft.com/office/drawing/2014/main" id="{AE5360F1-F2CF-0FC0-307F-B500AFAECC3E}"/>
              </a:ext>
            </a:extLst>
          </p:cNvPr>
          <p:cNvCxnSpPr>
            <a:cxnSpLocks/>
          </p:cNvCxnSpPr>
          <p:nvPr/>
        </p:nvCxnSpPr>
        <p:spPr>
          <a:xfrm flipH="1">
            <a:off x="2001898" y="1783460"/>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직사각형 13">
            <a:extLst>
              <a:ext uri="{FF2B5EF4-FFF2-40B4-BE49-F238E27FC236}">
                <a16:creationId xmlns:a16="http://schemas.microsoft.com/office/drawing/2014/main" id="{43D1033B-F905-CB25-B83D-3195DADF04DD}"/>
              </a:ext>
            </a:extLst>
          </p:cNvPr>
          <p:cNvSpPr/>
          <p:nvPr/>
        </p:nvSpPr>
        <p:spPr>
          <a:xfrm>
            <a:off x="2037311" y="1876434"/>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리스트</a:t>
            </a:r>
          </a:p>
        </p:txBody>
      </p:sp>
      <p:sp>
        <p:nvSpPr>
          <p:cNvPr id="38" name="직사각형 37">
            <a:extLst>
              <a:ext uri="{FF2B5EF4-FFF2-40B4-BE49-F238E27FC236}">
                <a16:creationId xmlns:a16="http://schemas.microsoft.com/office/drawing/2014/main" id="{AC1CEDA7-DB67-0DE7-571F-10C7F80E5420}"/>
              </a:ext>
            </a:extLst>
          </p:cNvPr>
          <p:cNvSpPr/>
          <p:nvPr/>
        </p:nvSpPr>
        <p:spPr>
          <a:xfrm>
            <a:off x="2037311" y="2261444"/>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발주신청</a:t>
            </a:r>
          </a:p>
        </p:txBody>
      </p:sp>
      <p:graphicFrame>
        <p:nvGraphicFramePr>
          <p:cNvPr id="43" name="표 42">
            <a:extLst>
              <a:ext uri="{FF2B5EF4-FFF2-40B4-BE49-F238E27FC236}">
                <a16:creationId xmlns:a16="http://schemas.microsoft.com/office/drawing/2014/main" id="{4CB64CDF-C567-CA3B-5BF8-A0FE50602A3F}"/>
              </a:ext>
            </a:extLst>
          </p:cNvPr>
          <p:cNvGraphicFramePr>
            <a:graphicFrameLocks noGrp="1"/>
          </p:cNvGraphicFramePr>
          <p:nvPr>
            <p:extLst>
              <p:ext uri="{D42A27DB-BD31-4B8C-83A1-F6EECF244321}">
                <p14:modId xmlns:p14="http://schemas.microsoft.com/office/powerpoint/2010/main" val="1607570959"/>
              </p:ext>
            </p:extLst>
          </p:nvPr>
        </p:nvGraphicFramePr>
        <p:xfrm>
          <a:off x="9686549" y="526664"/>
          <a:ext cx="2505451" cy="3708884"/>
        </p:xfrm>
        <a:graphic>
          <a:graphicData uri="http://schemas.openxmlformats.org/drawingml/2006/table">
            <a:tbl>
              <a:tblPr>
                <a:tableStyleId>{5C22544A-7EE6-4342-B048-85BDC9FD1C3A}</a:tableStyleId>
              </a:tblPr>
              <a:tblGrid>
                <a:gridCol w="324000">
                  <a:extLst>
                    <a:ext uri="{9D8B030D-6E8A-4147-A177-3AD203B41FA5}">
                      <a16:colId xmlns:a16="http://schemas.microsoft.com/office/drawing/2014/main" val="20000"/>
                    </a:ext>
                  </a:extLst>
                </a:gridCol>
                <a:gridCol w="2181451">
                  <a:extLst>
                    <a:ext uri="{9D8B030D-6E8A-4147-A177-3AD203B41FA5}">
                      <a16:colId xmlns:a16="http://schemas.microsoft.com/office/drawing/2014/main" val="20001"/>
                    </a:ext>
                  </a:extLst>
                </a:gridCol>
              </a:tblGrid>
              <a:tr h="709032">
                <a:tc gridSpan="2">
                  <a:txBody>
                    <a:bodyPr/>
                    <a:lstStyle/>
                    <a:p>
                      <a:pPr latinLnBrk="1"/>
                      <a:endParaRPr lang="en-US" altLang="ko-KR" sz="800" b="0" dirty="0">
                        <a:solidFill>
                          <a:srgbClr val="FF0000"/>
                        </a:solidFill>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8</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9</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10</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bl>
          </a:graphicData>
        </a:graphic>
      </p:graphicFrame>
      <p:sp>
        <p:nvSpPr>
          <p:cNvPr id="77" name="TextBox 76">
            <a:extLst>
              <a:ext uri="{FF2B5EF4-FFF2-40B4-BE49-F238E27FC236}">
                <a16:creationId xmlns:a16="http://schemas.microsoft.com/office/drawing/2014/main" id="{AB3B4B4A-D813-8790-8F36-1833172ED125}"/>
              </a:ext>
            </a:extLst>
          </p:cNvPr>
          <p:cNvSpPr txBox="1"/>
          <p:nvPr/>
        </p:nvSpPr>
        <p:spPr>
          <a:xfrm>
            <a:off x="4046712" y="1600997"/>
            <a:ext cx="384721" cy="153888"/>
          </a:xfrm>
          <a:prstGeom prst="rect">
            <a:avLst/>
          </a:prstGeom>
          <a:noFill/>
        </p:spPr>
        <p:txBody>
          <a:bodyPr wrap="none" lIns="0" tIns="0" rIns="0" bIns="0" rtlCol="0" anchor="t" anchorCtr="0">
            <a:spAutoFit/>
          </a:bodyPr>
          <a:lstStyle/>
          <a:p>
            <a:r>
              <a:rPr lang="ko-KR" altLang="en-US" sz="1000" b="1" dirty="0">
                <a:latin typeface="+mn-ea"/>
              </a:rPr>
              <a:t>입출고</a:t>
            </a:r>
            <a:endParaRPr lang="en-US" altLang="ko-KR" sz="1000" b="1" dirty="0">
              <a:latin typeface="+mn-ea"/>
            </a:endParaRPr>
          </a:p>
        </p:txBody>
      </p:sp>
      <p:cxnSp>
        <p:nvCxnSpPr>
          <p:cNvPr id="87" name="직선 연결선 86">
            <a:extLst>
              <a:ext uri="{FF2B5EF4-FFF2-40B4-BE49-F238E27FC236}">
                <a16:creationId xmlns:a16="http://schemas.microsoft.com/office/drawing/2014/main" id="{13EC6446-F884-DFA6-993B-B4F7BFA12B59}"/>
              </a:ext>
            </a:extLst>
          </p:cNvPr>
          <p:cNvCxnSpPr>
            <a:cxnSpLocks/>
          </p:cNvCxnSpPr>
          <p:nvPr/>
        </p:nvCxnSpPr>
        <p:spPr>
          <a:xfrm flipH="1">
            <a:off x="4040248" y="1783460"/>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E575E061-0331-AA8F-7387-7A1A65E0824A}"/>
              </a:ext>
            </a:extLst>
          </p:cNvPr>
          <p:cNvSpPr txBox="1"/>
          <p:nvPr/>
        </p:nvSpPr>
        <p:spPr>
          <a:xfrm>
            <a:off x="5935748" y="1600997"/>
            <a:ext cx="256480" cy="153888"/>
          </a:xfrm>
          <a:prstGeom prst="rect">
            <a:avLst/>
          </a:prstGeom>
          <a:noFill/>
        </p:spPr>
        <p:txBody>
          <a:bodyPr wrap="none" lIns="0" tIns="0" rIns="0" bIns="0" rtlCol="0" anchor="t" anchorCtr="0">
            <a:spAutoFit/>
          </a:bodyPr>
          <a:lstStyle/>
          <a:p>
            <a:r>
              <a:rPr lang="ko-KR" altLang="en-US" sz="1000" b="1" dirty="0">
                <a:latin typeface="+mn-ea"/>
              </a:rPr>
              <a:t>관리</a:t>
            </a:r>
            <a:endParaRPr lang="en-US" altLang="ko-KR" sz="1000" b="1" dirty="0">
              <a:latin typeface="+mn-ea"/>
            </a:endParaRPr>
          </a:p>
        </p:txBody>
      </p:sp>
      <p:cxnSp>
        <p:nvCxnSpPr>
          <p:cNvPr id="96" name="직선 연결선 95">
            <a:extLst>
              <a:ext uri="{FF2B5EF4-FFF2-40B4-BE49-F238E27FC236}">
                <a16:creationId xmlns:a16="http://schemas.microsoft.com/office/drawing/2014/main" id="{65D24A06-4865-6C69-C86A-AABC7A9435E0}"/>
              </a:ext>
            </a:extLst>
          </p:cNvPr>
          <p:cNvCxnSpPr>
            <a:cxnSpLocks/>
          </p:cNvCxnSpPr>
          <p:nvPr/>
        </p:nvCxnSpPr>
        <p:spPr>
          <a:xfrm flipH="1">
            <a:off x="5929284" y="1783460"/>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14E1467F-7708-5977-D1ED-55EA958AB9F8}"/>
              </a:ext>
            </a:extLst>
          </p:cNvPr>
          <p:cNvSpPr txBox="1"/>
          <p:nvPr/>
        </p:nvSpPr>
        <p:spPr>
          <a:xfrm>
            <a:off x="7942017" y="1600997"/>
            <a:ext cx="512961" cy="153888"/>
          </a:xfrm>
          <a:prstGeom prst="rect">
            <a:avLst/>
          </a:prstGeom>
          <a:noFill/>
        </p:spPr>
        <p:txBody>
          <a:bodyPr wrap="none" lIns="0" tIns="0" rIns="0" bIns="0" rtlCol="0" anchor="t" anchorCtr="0">
            <a:spAutoFit/>
          </a:bodyPr>
          <a:lstStyle/>
          <a:p>
            <a:r>
              <a:rPr lang="ko-KR" altLang="en-US" sz="1000" b="1" dirty="0">
                <a:latin typeface="+mn-ea"/>
              </a:rPr>
              <a:t>서식자료</a:t>
            </a:r>
            <a:endParaRPr lang="en-US" altLang="ko-KR" sz="1000" b="1" dirty="0">
              <a:latin typeface="+mn-ea"/>
            </a:endParaRPr>
          </a:p>
        </p:txBody>
      </p:sp>
      <p:sp>
        <p:nvSpPr>
          <p:cNvPr id="100" name="직사각형 99">
            <a:extLst>
              <a:ext uri="{FF2B5EF4-FFF2-40B4-BE49-F238E27FC236}">
                <a16:creationId xmlns:a16="http://schemas.microsoft.com/office/drawing/2014/main" id="{A48B9137-3016-9FC2-C13C-D619D92AB266}"/>
              </a:ext>
            </a:extLst>
          </p:cNvPr>
          <p:cNvSpPr/>
          <p:nvPr/>
        </p:nvSpPr>
        <p:spPr>
          <a:xfrm>
            <a:off x="5955789" y="1876434"/>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재고현황</a:t>
            </a:r>
          </a:p>
        </p:txBody>
      </p:sp>
      <p:cxnSp>
        <p:nvCxnSpPr>
          <p:cNvPr id="102" name="직선 연결선 101">
            <a:extLst>
              <a:ext uri="{FF2B5EF4-FFF2-40B4-BE49-F238E27FC236}">
                <a16:creationId xmlns:a16="http://schemas.microsoft.com/office/drawing/2014/main" id="{CE33BF5E-A76A-00F7-7D88-537F8F870455}"/>
              </a:ext>
            </a:extLst>
          </p:cNvPr>
          <p:cNvCxnSpPr>
            <a:cxnSpLocks/>
          </p:cNvCxnSpPr>
          <p:nvPr/>
        </p:nvCxnSpPr>
        <p:spPr>
          <a:xfrm flipH="1">
            <a:off x="7935553" y="1783460"/>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 name="직사각형 4">
            <a:extLst>
              <a:ext uri="{FF2B5EF4-FFF2-40B4-BE49-F238E27FC236}">
                <a16:creationId xmlns:a16="http://schemas.microsoft.com/office/drawing/2014/main" id="{EDAF2936-AEAA-75DC-B7E3-67E72A5659A4}"/>
              </a:ext>
            </a:extLst>
          </p:cNvPr>
          <p:cNvSpPr/>
          <p:nvPr/>
        </p:nvSpPr>
        <p:spPr>
          <a:xfrm>
            <a:off x="5955789" y="2281383"/>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품목별내역</a:t>
            </a:r>
          </a:p>
        </p:txBody>
      </p:sp>
      <p:sp>
        <p:nvSpPr>
          <p:cNvPr id="15" name="직사각형 14">
            <a:extLst>
              <a:ext uri="{FF2B5EF4-FFF2-40B4-BE49-F238E27FC236}">
                <a16:creationId xmlns:a16="http://schemas.microsoft.com/office/drawing/2014/main" id="{2D37ECAA-FD5C-119F-80AC-25767B72911D}"/>
              </a:ext>
            </a:extLst>
          </p:cNvPr>
          <p:cNvSpPr/>
          <p:nvPr/>
        </p:nvSpPr>
        <p:spPr>
          <a:xfrm>
            <a:off x="7954406" y="1876434"/>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거래내역서</a:t>
            </a:r>
          </a:p>
        </p:txBody>
      </p:sp>
      <p:sp>
        <p:nvSpPr>
          <p:cNvPr id="25" name="직사각형 24">
            <a:extLst>
              <a:ext uri="{FF2B5EF4-FFF2-40B4-BE49-F238E27FC236}">
                <a16:creationId xmlns:a16="http://schemas.microsoft.com/office/drawing/2014/main" id="{E9C5B910-B72F-DD47-DC89-0119D991826B}"/>
              </a:ext>
            </a:extLst>
          </p:cNvPr>
          <p:cNvSpPr/>
          <p:nvPr/>
        </p:nvSpPr>
        <p:spPr>
          <a:xfrm>
            <a:off x="7954406" y="2229519"/>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출하내역서</a:t>
            </a:r>
          </a:p>
        </p:txBody>
      </p:sp>
      <p:sp>
        <p:nvSpPr>
          <p:cNvPr id="53" name="TextBox 52">
            <a:extLst>
              <a:ext uri="{FF2B5EF4-FFF2-40B4-BE49-F238E27FC236}">
                <a16:creationId xmlns:a16="http://schemas.microsoft.com/office/drawing/2014/main" id="{B502D908-4DB8-2B36-2256-D7744BC34536}"/>
              </a:ext>
            </a:extLst>
          </p:cNvPr>
          <p:cNvSpPr txBox="1"/>
          <p:nvPr/>
        </p:nvSpPr>
        <p:spPr>
          <a:xfrm>
            <a:off x="130640" y="1600997"/>
            <a:ext cx="1082027" cy="153888"/>
          </a:xfrm>
          <a:prstGeom prst="rect">
            <a:avLst/>
          </a:prstGeom>
          <a:noFill/>
        </p:spPr>
        <p:txBody>
          <a:bodyPr wrap="none" lIns="0" tIns="0" rIns="0" bIns="0" rtlCol="0" anchor="t" anchorCtr="0">
            <a:spAutoFit/>
          </a:bodyPr>
          <a:lstStyle/>
          <a:p>
            <a:r>
              <a:rPr lang="ko-KR" altLang="en-US" sz="1000" b="1" dirty="0">
                <a:latin typeface="+mn-ea"/>
              </a:rPr>
              <a:t>적정수량경고</a:t>
            </a:r>
            <a:r>
              <a:rPr lang="en-US" altLang="ko-KR" sz="1000" b="1" dirty="0">
                <a:latin typeface="+mn-ea"/>
              </a:rPr>
              <a:t>/</a:t>
            </a:r>
            <a:r>
              <a:rPr lang="ko-KR" altLang="en-US" sz="1000" b="1" dirty="0">
                <a:latin typeface="+mn-ea"/>
              </a:rPr>
              <a:t>관리</a:t>
            </a:r>
            <a:endParaRPr lang="en-US" altLang="ko-KR" sz="1000" b="1" dirty="0">
              <a:latin typeface="+mn-ea"/>
            </a:endParaRPr>
          </a:p>
        </p:txBody>
      </p:sp>
      <p:cxnSp>
        <p:nvCxnSpPr>
          <p:cNvPr id="54" name="직선 연결선 53">
            <a:extLst>
              <a:ext uri="{FF2B5EF4-FFF2-40B4-BE49-F238E27FC236}">
                <a16:creationId xmlns:a16="http://schemas.microsoft.com/office/drawing/2014/main" id="{E7274B5D-D542-D9EF-9AF0-AE8C61F77C1F}"/>
              </a:ext>
            </a:extLst>
          </p:cNvPr>
          <p:cNvCxnSpPr>
            <a:cxnSpLocks/>
          </p:cNvCxnSpPr>
          <p:nvPr/>
        </p:nvCxnSpPr>
        <p:spPr>
          <a:xfrm flipH="1">
            <a:off x="124175" y="1783460"/>
            <a:ext cx="163319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직사각형 55">
            <a:extLst>
              <a:ext uri="{FF2B5EF4-FFF2-40B4-BE49-F238E27FC236}">
                <a16:creationId xmlns:a16="http://schemas.microsoft.com/office/drawing/2014/main" id="{6B40CB6C-AB30-37E5-0D0E-91C87A0F5A1A}"/>
              </a:ext>
            </a:extLst>
          </p:cNvPr>
          <p:cNvSpPr/>
          <p:nvPr/>
        </p:nvSpPr>
        <p:spPr>
          <a:xfrm>
            <a:off x="159588" y="1876434"/>
            <a:ext cx="1512737" cy="1861021"/>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ko-KR" altLang="en-US" sz="800" b="1">
                <a:solidFill>
                  <a:srgbClr val="3272DD"/>
                </a:solidFill>
                <a:latin typeface="+mn-ea"/>
              </a:rPr>
              <a:t>적정수량 경고</a:t>
            </a:r>
            <a:endParaRPr lang="en-US" altLang="ko-KR" sz="800" b="1">
              <a:solidFill>
                <a:srgbClr val="3272DD"/>
              </a:solidFill>
              <a:latin typeface="+mn-ea"/>
            </a:endParaRPr>
          </a:p>
          <a:p>
            <a:r>
              <a:rPr lang="ko-KR" altLang="en-US" sz="800" b="1">
                <a:solidFill>
                  <a:srgbClr val="3272DD"/>
                </a:solidFill>
                <a:latin typeface="+mn-ea"/>
              </a:rPr>
              <a:t>적정수량 관리</a:t>
            </a:r>
            <a:endParaRPr lang="ko-KR" altLang="en-US" sz="800" b="1" dirty="0">
              <a:solidFill>
                <a:srgbClr val="3272DD"/>
              </a:solidFill>
              <a:latin typeface="+mn-ea"/>
            </a:endParaRPr>
          </a:p>
        </p:txBody>
      </p:sp>
      <p:sp>
        <p:nvSpPr>
          <p:cNvPr id="107" name="직사각형 106">
            <a:extLst>
              <a:ext uri="{FF2B5EF4-FFF2-40B4-BE49-F238E27FC236}">
                <a16:creationId xmlns:a16="http://schemas.microsoft.com/office/drawing/2014/main" id="{D95FD27F-E35C-EF39-88A8-1B5A54E56CE4}"/>
              </a:ext>
            </a:extLst>
          </p:cNvPr>
          <p:cNvSpPr/>
          <p:nvPr/>
        </p:nvSpPr>
        <p:spPr>
          <a:xfrm>
            <a:off x="4075660" y="2727321"/>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기타입출고</a:t>
            </a:r>
          </a:p>
        </p:txBody>
      </p:sp>
      <p:sp>
        <p:nvSpPr>
          <p:cNvPr id="110" name="직사각형 109">
            <a:extLst>
              <a:ext uri="{FF2B5EF4-FFF2-40B4-BE49-F238E27FC236}">
                <a16:creationId xmlns:a16="http://schemas.microsoft.com/office/drawing/2014/main" id="{59643E66-B521-2483-0EF9-ED828ED13525}"/>
              </a:ext>
            </a:extLst>
          </p:cNvPr>
          <p:cNvSpPr/>
          <p:nvPr/>
        </p:nvSpPr>
        <p:spPr>
          <a:xfrm>
            <a:off x="4075660" y="3112331"/>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입출고내역</a:t>
            </a:r>
          </a:p>
        </p:txBody>
      </p:sp>
      <p:sp>
        <p:nvSpPr>
          <p:cNvPr id="113" name="직사각형 112">
            <a:extLst>
              <a:ext uri="{FF2B5EF4-FFF2-40B4-BE49-F238E27FC236}">
                <a16:creationId xmlns:a16="http://schemas.microsoft.com/office/drawing/2014/main" id="{EE287176-0EAF-6F4C-740E-E1AF0A617429}"/>
              </a:ext>
            </a:extLst>
          </p:cNvPr>
          <p:cNvSpPr/>
          <p:nvPr/>
        </p:nvSpPr>
        <p:spPr>
          <a:xfrm>
            <a:off x="4075660" y="3497342"/>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행사출고</a:t>
            </a:r>
          </a:p>
        </p:txBody>
      </p:sp>
      <p:sp>
        <p:nvSpPr>
          <p:cNvPr id="117" name="직사각형 116">
            <a:extLst>
              <a:ext uri="{FF2B5EF4-FFF2-40B4-BE49-F238E27FC236}">
                <a16:creationId xmlns:a16="http://schemas.microsoft.com/office/drawing/2014/main" id="{F38B1349-0509-312A-F94B-DE0019EC62EA}"/>
              </a:ext>
            </a:extLst>
          </p:cNvPr>
          <p:cNvSpPr/>
          <p:nvPr/>
        </p:nvSpPr>
        <p:spPr>
          <a:xfrm>
            <a:off x="4075660" y="1881008"/>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a:solidFill>
                  <a:srgbClr val="3272DD"/>
                </a:solidFill>
                <a:latin typeface="+mn-ea"/>
              </a:rPr>
              <a:t>물류입출고</a:t>
            </a:r>
            <a:endParaRPr lang="ko-KR" altLang="en-US" sz="800" b="1" i="1" dirty="0">
              <a:solidFill>
                <a:srgbClr val="3272DD"/>
              </a:solidFill>
              <a:latin typeface="+mn-ea"/>
            </a:endParaRPr>
          </a:p>
        </p:txBody>
      </p:sp>
      <p:sp>
        <p:nvSpPr>
          <p:cNvPr id="13" name="TextBox 12">
            <a:extLst>
              <a:ext uri="{FF2B5EF4-FFF2-40B4-BE49-F238E27FC236}">
                <a16:creationId xmlns:a16="http://schemas.microsoft.com/office/drawing/2014/main" id="{60F442BD-5615-3BCF-DF2F-B0CD064B7883}"/>
              </a:ext>
            </a:extLst>
          </p:cNvPr>
          <p:cNvSpPr txBox="1"/>
          <p:nvPr/>
        </p:nvSpPr>
        <p:spPr>
          <a:xfrm>
            <a:off x="121865" y="707455"/>
            <a:ext cx="2141612" cy="307777"/>
          </a:xfrm>
          <a:prstGeom prst="rect">
            <a:avLst/>
          </a:prstGeom>
          <a:noFill/>
        </p:spPr>
        <p:txBody>
          <a:bodyPr wrap="none" lIns="0" tIns="0" rIns="0" bIns="0" rtlCol="0" anchor="t" anchorCtr="0">
            <a:spAutoFit/>
          </a:bodyPr>
          <a:lstStyle/>
          <a:p>
            <a:r>
              <a:rPr lang="ko-KR" altLang="en-US" sz="2000" b="1" dirty="0">
                <a:latin typeface="+mn-ea"/>
              </a:rPr>
              <a:t>재고관리 메뉴구조</a:t>
            </a:r>
            <a:endParaRPr lang="en-US" altLang="ko-KR" sz="2000" b="1" dirty="0">
              <a:latin typeface="+mn-ea"/>
            </a:endParaRPr>
          </a:p>
        </p:txBody>
      </p:sp>
      <p:sp>
        <p:nvSpPr>
          <p:cNvPr id="60" name="직사각형 59">
            <a:extLst>
              <a:ext uri="{FF2B5EF4-FFF2-40B4-BE49-F238E27FC236}">
                <a16:creationId xmlns:a16="http://schemas.microsoft.com/office/drawing/2014/main" id="{A48B9137-3016-9FC2-C13C-D619D92AB266}"/>
              </a:ext>
            </a:extLst>
          </p:cNvPr>
          <p:cNvSpPr/>
          <p:nvPr/>
        </p:nvSpPr>
        <p:spPr>
          <a:xfrm>
            <a:off x="5960759" y="2686918"/>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본부별내역</a:t>
            </a:r>
          </a:p>
        </p:txBody>
      </p:sp>
      <p:sp>
        <p:nvSpPr>
          <p:cNvPr id="62" name="직사각형 61">
            <a:extLst>
              <a:ext uri="{FF2B5EF4-FFF2-40B4-BE49-F238E27FC236}">
                <a16:creationId xmlns:a16="http://schemas.microsoft.com/office/drawing/2014/main" id="{EDAF2936-AEAA-75DC-B7E3-67E72A5659A4}"/>
              </a:ext>
            </a:extLst>
          </p:cNvPr>
          <p:cNvSpPr/>
          <p:nvPr/>
        </p:nvSpPr>
        <p:spPr>
          <a:xfrm>
            <a:off x="5960759" y="3091867"/>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마감현황</a:t>
            </a:r>
          </a:p>
        </p:txBody>
      </p:sp>
      <p:sp>
        <p:nvSpPr>
          <p:cNvPr id="64" name="직사각형 63">
            <a:extLst>
              <a:ext uri="{FF2B5EF4-FFF2-40B4-BE49-F238E27FC236}">
                <a16:creationId xmlns:a16="http://schemas.microsoft.com/office/drawing/2014/main" id="{EDAF2936-AEAA-75DC-B7E3-67E72A5659A4}"/>
              </a:ext>
            </a:extLst>
          </p:cNvPr>
          <p:cNvSpPr/>
          <p:nvPr/>
        </p:nvSpPr>
        <p:spPr>
          <a:xfrm>
            <a:off x="5960759" y="3497341"/>
            <a:ext cx="1512737" cy="320979"/>
          </a:xfrm>
          <a:prstGeom prst="rect">
            <a:avLst/>
          </a:prstGeom>
          <a:solidFill>
            <a:srgbClr val="3272DE">
              <a:alpha val="20000"/>
            </a:srgbClr>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ko-KR" altLang="en-US" sz="800" b="1" i="1" dirty="0">
                <a:solidFill>
                  <a:srgbClr val="3272DD"/>
                </a:solidFill>
                <a:latin typeface="+mn-ea"/>
              </a:rPr>
              <a:t>본부발주승인자 지정</a:t>
            </a:r>
          </a:p>
        </p:txBody>
      </p:sp>
      <p:sp>
        <p:nvSpPr>
          <p:cNvPr id="71" name="타원 70">
            <a:extLst>
              <a:ext uri="{FF2B5EF4-FFF2-40B4-BE49-F238E27FC236}">
                <a16:creationId xmlns:a16="http://schemas.microsoft.com/office/drawing/2014/main" id="{FFDC7332-D2EA-DA79-0794-EEDFD79C64AE}"/>
              </a:ext>
            </a:extLst>
          </p:cNvPr>
          <p:cNvSpPr/>
          <p:nvPr/>
        </p:nvSpPr>
        <p:spPr>
          <a:xfrm flipH="1">
            <a:off x="2100266" y="1977839"/>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1</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72" name="타원 71">
            <a:extLst>
              <a:ext uri="{FF2B5EF4-FFF2-40B4-BE49-F238E27FC236}">
                <a16:creationId xmlns:a16="http://schemas.microsoft.com/office/drawing/2014/main" id="{85999D20-A9BC-FE87-92DB-D7A0A7564C09}"/>
              </a:ext>
            </a:extLst>
          </p:cNvPr>
          <p:cNvSpPr/>
          <p:nvPr/>
        </p:nvSpPr>
        <p:spPr>
          <a:xfrm flipH="1">
            <a:off x="2100266" y="2362850"/>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2</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76" name="타원 75">
            <a:extLst>
              <a:ext uri="{FF2B5EF4-FFF2-40B4-BE49-F238E27FC236}">
                <a16:creationId xmlns:a16="http://schemas.microsoft.com/office/drawing/2014/main" id="{FFDC7332-D2EA-DA79-0794-EEDFD79C64AE}"/>
              </a:ext>
            </a:extLst>
          </p:cNvPr>
          <p:cNvSpPr/>
          <p:nvPr/>
        </p:nvSpPr>
        <p:spPr>
          <a:xfrm flipH="1">
            <a:off x="4142083" y="1998509"/>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3</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79" name="타원 78">
            <a:extLst>
              <a:ext uri="{FF2B5EF4-FFF2-40B4-BE49-F238E27FC236}">
                <a16:creationId xmlns:a16="http://schemas.microsoft.com/office/drawing/2014/main" id="{85999D20-A9BC-FE87-92DB-D7A0A7564C09}"/>
              </a:ext>
            </a:extLst>
          </p:cNvPr>
          <p:cNvSpPr/>
          <p:nvPr/>
        </p:nvSpPr>
        <p:spPr>
          <a:xfrm flipH="1">
            <a:off x="4142081" y="2829229"/>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5</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80" name="타원 79">
            <a:extLst>
              <a:ext uri="{FF2B5EF4-FFF2-40B4-BE49-F238E27FC236}">
                <a16:creationId xmlns:a16="http://schemas.microsoft.com/office/drawing/2014/main" id="{FFDC7332-D2EA-DA79-0794-EEDFD79C64AE}"/>
              </a:ext>
            </a:extLst>
          </p:cNvPr>
          <p:cNvSpPr/>
          <p:nvPr/>
        </p:nvSpPr>
        <p:spPr>
          <a:xfrm flipH="1">
            <a:off x="4147800" y="3214239"/>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6</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81" name="타원 80">
            <a:extLst>
              <a:ext uri="{FF2B5EF4-FFF2-40B4-BE49-F238E27FC236}">
                <a16:creationId xmlns:a16="http://schemas.microsoft.com/office/drawing/2014/main" id="{85999D20-A9BC-FE87-92DB-D7A0A7564C09}"/>
              </a:ext>
            </a:extLst>
          </p:cNvPr>
          <p:cNvSpPr/>
          <p:nvPr/>
        </p:nvSpPr>
        <p:spPr>
          <a:xfrm flipH="1">
            <a:off x="4147800" y="3599250"/>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7</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82" name="타원 81">
            <a:extLst>
              <a:ext uri="{FF2B5EF4-FFF2-40B4-BE49-F238E27FC236}">
                <a16:creationId xmlns:a16="http://schemas.microsoft.com/office/drawing/2014/main" id="{FFDC7332-D2EA-DA79-0794-EEDFD79C64AE}"/>
              </a:ext>
            </a:extLst>
          </p:cNvPr>
          <p:cNvSpPr/>
          <p:nvPr/>
        </p:nvSpPr>
        <p:spPr>
          <a:xfrm flipH="1">
            <a:off x="6015423" y="1998509"/>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8</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83" name="타원 82">
            <a:extLst>
              <a:ext uri="{FF2B5EF4-FFF2-40B4-BE49-F238E27FC236}">
                <a16:creationId xmlns:a16="http://schemas.microsoft.com/office/drawing/2014/main" id="{85999D20-A9BC-FE87-92DB-D7A0A7564C09}"/>
              </a:ext>
            </a:extLst>
          </p:cNvPr>
          <p:cNvSpPr/>
          <p:nvPr/>
        </p:nvSpPr>
        <p:spPr>
          <a:xfrm flipH="1">
            <a:off x="6015423" y="2416976"/>
            <a:ext cx="108000" cy="108000"/>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dirty="0">
                <a:solidFill>
                  <a:prstClr val="white"/>
                </a:solidFill>
                <a:latin typeface="맑은 고딕" panose="020B0503020000020004" pitchFamily="50" charset="-127"/>
                <a:cs typeface="Samsung Sharp Sans Medium" pitchFamily="2" charset="0"/>
              </a:rPr>
              <a:t>9</a:t>
            </a:r>
            <a:endParaRPr lang="ko-KR" altLang="en-US" sz="700" dirty="0">
              <a:solidFill>
                <a:prstClr val="white"/>
              </a:solidFill>
              <a:latin typeface="맑은 고딕" panose="020B0503020000020004" pitchFamily="50" charset="-127"/>
              <a:cs typeface="Samsung Sharp Sans Medium" pitchFamily="2" charset="0"/>
            </a:endParaRPr>
          </a:p>
        </p:txBody>
      </p:sp>
      <p:sp>
        <p:nvSpPr>
          <p:cNvPr id="84" name="타원 83">
            <a:extLst>
              <a:ext uri="{FF2B5EF4-FFF2-40B4-BE49-F238E27FC236}">
                <a16:creationId xmlns:a16="http://schemas.microsoft.com/office/drawing/2014/main" id="{85999D20-A9BC-FE87-92DB-D7A0A7564C09}"/>
              </a:ext>
            </a:extLst>
          </p:cNvPr>
          <p:cNvSpPr/>
          <p:nvPr/>
        </p:nvSpPr>
        <p:spPr>
          <a:xfrm flipH="1">
            <a:off x="6015423" y="2782264"/>
            <a:ext cx="130285" cy="130285"/>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600" dirty="0">
                <a:solidFill>
                  <a:prstClr val="white"/>
                </a:solidFill>
                <a:latin typeface="맑은 고딕" panose="020B0503020000020004" pitchFamily="50" charset="-127"/>
                <a:cs typeface="Samsung Sharp Sans Medium" pitchFamily="2" charset="0"/>
              </a:rPr>
              <a:t>10</a:t>
            </a:r>
            <a:endParaRPr lang="ko-KR" altLang="en-US" sz="600" dirty="0">
              <a:solidFill>
                <a:prstClr val="white"/>
              </a:solidFill>
              <a:latin typeface="맑은 고딕" panose="020B0503020000020004" pitchFamily="50" charset="-127"/>
              <a:cs typeface="Samsung Sharp Sans Medium" pitchFamily="2" charset="0"/>
            </a:endParaRPr>
          </a:p>
        </p:txBody>
      </p:sp>
      <p:sp>
        <p:nvSpPr>
          <p:cNvPr id="97" name="타원 96">
            <a:extLst>
              <a:ext uri="{FF2B5EF4-FFF2-40B4-BE49-F238E27FC236}">
                <a16:creationId xmlns:a16="http://schemas.microsoft.com/office/drawing/2014/main" id="{85999D20-A9BC-FE87-92DB-D7A0A7564C09}"/>
              </a:ext>
            </a:extLst>
          </p:cNvPr>
          <p:cNvSpPr/>
          <p:nvPr/>
        </p:nvSpPr>
        <p:spPr>
          <a:xfrm flipH="1">
            <a:off x="6015423" y="3177829"/>
            <a:ext cx="130285" cy="130285"/>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600" dirty="0">
                <a:solidFill>
                  <a:prstClr val="white"/>
                </a:solidFill>
                <a:latin typeface="맑은 고딕" panose="020B0503020000020004" pitchFamily="50" charset="-127"/>
                <a:cs typeface="Samsung Sharp Sans Medium" pitchFamily="2" charset="0"/>
              </a:rPr>
              <a:t>11</a:t>
            </a:r>
            <a:endParaRPr lang="ko-KR" altLang="en-US" sz="600" dirty="0">
              <a:solidFill>
                <a:prstClr val="white"/>
              </a:solidFill>
              <a:latin typeface="맑은 고딕" panose="020B0503020000020004" pitchFamily="50" charset="-127"/>
              <a:cs typeface="Samsung Sharp Sans Medium" pitchFamily="2" charset="0"/>
            </a:endParaRPr>
          </a:p>
        </p:txBody>
      </p:sp>
      <p:sp>
        <p:nvSpPr>
          <p:cNvPr id="99" name="타원 98">
            <a:extLst>
              <a:ext uri="{FF2B5EF4-FFF2-40B4-BE49-F238E27FC236}">
                <a16:creationId xmlns:a16="http://schemas.microsoft.com/office/drawing/2014/main" id="{85999D20-A9BC-FE87-92DB-D7A0A7564C09}"/>
              </a:ext>
            </a:extLst>
          </p:cNvPr>
          <p:cNvSpPr/>
          <p:nvPr/>
        </p:nvSpPr>
        <p:spPr>
          <a:xfrm flipH="1">
            <a:off x="6015423" y="3588107"/>
            <a:ext cx="130285" cy="130285"/>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600" dirty="0">
                <a:solidFill>
                  <a:prstClr val="white"/>
                </a:solidFill>
                <a:latin typeface="맑은 고딕" panose="020B0503020000020004" pitchFamily="50" charset="-127"/>
                <a:cs typeface="Samsung Sharp Sans Medium" pitchFamily="2" charset="0"/>
              </a:rPr>
              <a:t>12</a:t>
            </a:r>
            <a:endParaRPr lang="ko-KR" altLang="en-US" sz="600" dirty="0">
              <a:solidFill>
                <a:prstClr val="white"/>
              </a:solidFill>
              <a:latin typeface="맑은 고딕" panose="020B0503020000020004" pitchFamily="50" charset="-127"/>
              <a:cs typeface="Samsung Sharp Sans Medium" pitchFamily="2" charset="0"/>
            </a:endParaRPr>
          </a:p>
        </p:txBody>
      </p:sp>
      <p:sp>
        <p:nvSpPr>
          <p:cNvPr id="103" name="타원 102">
            <a:extLst>
              <a:ext uri="{FF2B5EF4-FFF2-40B4-BE49-F238E27FC236}">
                <a16:creationId xmlns:a16="http://schemas.microsoft.com/office/drawing/2014/main" id="{85999D20-A9BC-FE87-92DB-D7A0A7564C09}"/>
              </a:ext>
            </a:extLst>
          </p:cNvPr>
          <p:cNvSpPr/>
          <p:nvPr/>
        </p:nvSpPr>
        <p:spPr>
          <a:xfrm flipH="1">
            <a:off x="8035717" y="1955554"/>
            <a:ext cx="130285" cy="130285"/>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600" dirty="0">
                <a:solidFill>
                  <a:prstClr val="white"/>
                </a:solidFill>
                <a:latin typeface="맑은 고딕" panose="020B0503020000020004" pitchFamily="50" charset="-127"/>
                <a:cs typeface="Samsung Sharp Sans Medium" pitchFamily="2" charset="0"/>
              </a:rPr>
              <a:t>13</a:t>
            </a:r>
            <a:endParaRPr lang="ko-KR" altLang="en-US" sz="600" dirty="0">
              <a:solidFill>
                <a:prstClr val="white"/>
              </a:solidFill>
              <a:latin typeface="맑은 고딕" panose="020B0503020000020004" pitchFamily="50" charset="-127"/>
              <a:cs typeface="Samsung Sharp Sans Medium" pitchFamily="2" charset="0"/>
            </a:endParaRPr>
          </a:p>
        </p:txBody>
      </p:sp>
      <p:sp>
        <p:nvSpPr>
          <p:cNvPr id="104" name="타원 103">
            <a:extLst>
              <a:ext uri="{FF2B5EF4-FFF2-40B4-BE49-F238E27FC236}">
                <a16:creationId xmlns:a16="http://schemas.microsoft.com/office/drawing/2014/main" id="{85999D20-A9BC-FE87-92DB-D7A0A7564C09}"/>
              </a:ext>
            </a:extLst>
          </p:cNvPr>
          <p:cNvSpPr/>
          <p:nvPr/>
        </p:nvSpPr>
        <p:spPr>
          <a:xfrm flipH="1">
            <a:off x="8035715" y="2315051"/>
            <a:ext cx="130285" cy="130285"/>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600" dirty="0">
                <a:solidFill>
                  <a:prstClr val="white"/>
                </a:solidFill>
                <a:latin typeface="맑은 고딕" panose="020B0503020000020004" pitchFamily="50" charset="-127"/>
                <a:cs typeface="Samsung Sharp Sans Medium" pitchFamily="2" charset="0"/>
              </a:rPr>
              <a:t>14</a:t>
            </a:r>
            <a:endParaRPr lang="ko-KR" altLang="en-US" sz="600" dirty="0">
              <a:solidFill>
                <a:prstClr val="white"/>
              </a:solidFill>
              <a:latin typeface="맑은 고딕" panose="020B0503020000020004" pitchFamily="50" charset="-127"/>
              <a:cs typeface="Samsung Sharp Sans Medium" pitchFamily="2" charset="0"/>
            </a:endParaRPr>
          </a:p>
        </p:txBody>
      </p:sp>
      <p:sp>
        <p:nvSpPr>
          <p:cNvPr id="105" name="타원 104">
            <a:extLst>
              <a:ext uri="{FF2B5EF4-FFF2-40B4-BE49-F238E27FC236}">
                <a16:creationId xmlns:a16="http://schemas.microsoft.com/office/drawing/2014/main" id="{85999D20-A9BC-FE87-92DB-D7A0A7564C09}"/>
              </a:ext>
            </a:extLst>
          </p:cNvPr>
          <p:cNvSpPr/>
          <p:nvPr/>
        </p:nvSpPr>
        <p:spPr>
          <a:xfrm flipH="1">
            <a:off x="8035714" y="2677950"/>
            <a:ext cx="130285" cy="130285"/>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600" dirty="0">
                <a:solidFill>
                  <a:prstClr val="white"/>
                </a:solidFill>
                <a:latin typeface="맑은 고딕" panose="020B0503020000020004" pitchFamily="50" charset="-127"/>
                <a:cs typeface="Samsung Sharp Sans Medium" pitchFamily="2" charset="0"/>
              </a:rPr>
              <a:t>15</a:t>
            </a:r>
            <a:endParaRPr lang="ko-KR" altLang="en-US" sz="600" dirty="0">
              <a:solidFill>
                <a:prstClr val="white"/>
              </a:solidFill>
              <a:latin typeface="맑은 고딕" panose="020B0503020000020004" pitchFamily="50" charset="-127"/>
              <a:cs typeface="Samsung Sharp Sans Medium" pitchFamily="2" charset="0"/>
            </a:endParaRPr>
          </a:p>
        </p:txBody>
      </p:sp>
      <p:sp>
        <p:nvSpPr>
          <p:cNvPr id="106" name="타원 105">
            <a:extLst>
              <a:ext uri="{FF2B5EF4-FFF2-40B4-BE49-F238E27FC236}">
                <a16:creationId xmlns:a16="http://schemas.microsoft.com/office/drawing/2014/main" id="{85999D20-A9BC-FE87-92DB-D7A0A7564C09}"/>
              </a:ext>
            </a:extLst>
          </p:cNvPr>
          <p:cNvSpPr/>
          <p:nvPr/>
        </p:nvSpPr>
        <p:spPr>
          <a:xfrm flipH="1">
            <a:off x="8035713" y="3007897"/>
            <a:ext cx="130285" cy="130285"/>
          </a:xfrm>
          <a:prstGeom prst="ellipse">
            <a:avLst/>
          </a:prstGeom>
          <a:solidFill>
            <a:srgbClr val="3272DE"/>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600" dirty="0">
                <a:solidFill>
                  <a:prstClr val="white"/>
                </a:solidFill>
                <a:latin typeface="맑은 고딕" panose="020B0503020000020004" pitchFamily="50" charset="-127"/>
                <a:cs typeface="Samsung Sharp Sans Medium" pitchFamily="2" charset="0"/>
              </a:rPr>
              <a:t>16</a:t>
            </a:r>
            <a:endParaRPr lang="ko-KR" altLang="en-US" sz="600" dirty="0">
              <a:solidFill>
                <a:prstClr val="white"/>
              </a:solidFill>
              <a:latin typeface="맑은 고딕" panose="020B0503020000020004" pitchFamily="50" charset="-127"/>
              <a:cs typeface="Samsung Sharp Sans Medium" pitchFamily="2" charset="0"/>
            </a:endParaRPr>
          </a:p>
        </p:txBody>
      </p:sp>
    </p:spTree>
    <p:extLst>
      <p:ext uri="{BB962C8B-B14F-4D97-AF65-F5344CB8AC3E}">
        <p14:creationId xmlns:p14="http://schemas.microsoft.com/office/powerpoint/2010/main" val="2498113574"/>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lstStyle/>
          <a:p>
            <a:r>
              <a:rPr lang="en-US" altLang="ko-KR" dirty="0"/>
              <a:t>RQ-MENU-2808</a:t>
            </a:r>
            <a:endParaRPr lang="ko-KR" altLang="en-US" dirty="0"/>
          </a:p>
        </p:txBody>
      </p:sp>
      <p:sp>
        <p:nvSpPr>
          <p:cNvPr id="3" name="텍스트 개체 틀 2"/>
          <p:cNvSpPr>
            <a:spLocks noGrp="1"/>
          </p:cNvSpPr>
          <p:nvPr>
            <p:ph type="body" sz="quarter" idx="11"/>
          </p:nvPr>
        </p:nvSpPr>
        <p:spPr/>
        <p:txBody>
          <a:bodyPr/>
          <a:lstStyle/>
          <a:p>
            <a:r>
              <a:rPr lang="en-US" altLang="ko-KR" dirty="0"/>
              <a:t>AG09010000000</a:t>
            </a:r>
            <a:endParaRPr lang="ko-KR" altLang="en-US" dirty="0"/>
          </a:p>
        </p:txBody>
      </p:sp>
      <p:sp>
        <p:nvSpPr>
          <p:cNvPr id="4" name="텍스트 개체 틀 3"/>
          <p:cNvSpPr>
            <a:spLocks noGrp="1"/>
          </p:cNvSpPr>
          <p:nvPr>
            <p:ph type="body" sz="quarter" idx="12"/>
          </p:nvPr>
        </p:nvSpPr>
        <p:spPr/>
        <p:txBody>
          <a:bodyPr/>
          <a:lstStyle/>
          <a:p>
            <a:r>
              <a:rPr lang="ko-KR" altLang="en-US" dirty="0"/>
              <a:t>적정수량경고</a:t>
            </a:r>
            <a:r>
              <a:rPr lang="en-US" altLang="ko-KR" dirty="0"/>
              <a:t>/</a:t>
            </a:r>
            <a:r>
              <a:rPr lang="ko-KR" altLang="en-US" dirty="0"/>
              <a:t>관리</a:t>
            </a:r>
          </a:p>
        </p:txBody>
      </p:sp>
      <p:sp>
        <p:nvSpPr>
          <p:cNvPr id="5" name="텍스트 개체 틀 4"/>
          <p:cNvSpPr>
            <a:spLocks noGrp="1"/>
          </p:cNvSpPr>
          <p:nvPr>
            <p:ph type="body" sz="quarter" idx="13"/>
          </p:nvPr>
        </p:nvSpPr>
        <p:spPr/>
        <p:txBody>
          <a:bodyPr/>
          <a:lstStyle/>
          <a:p>
            <a:r>
              <a:rPr lang="ko-KR" altLang="en-US"/>
              <a:t>재고관리</a:t>
            </a:r>
          </a:p>
        </p:txBody>
      </p:sp>
      <p:graphicFrame>
        <p:nvGraphicFramePr>
          <p:cNvPr id="8" name="표 7">
            <a:extLst>
              <a:ext uri="{FF2B5EF4-FFF2-40B4-BE49-F238E27FC236}">
                <a16:creationId xmlns:a16="http://schemas.microsoft.com/office/drawing/2014/main" id="{501E2BF7-9D7A-E599-21AD-FC3539F0D719}"/>
              </a:ext>
            </a:extLst>
          </p:cNvPr>
          <p:cNvGraphicFramePr>
            <a:graphicFrameLocks noGrp="1"/>
          </p:cNvGraphicFramePr>
          <p:nvPr>
            <p:extLst>
              <p:ext uri="{D42A27DB-BD31-4B8C-83A1-F6EECF244321}">
                <p14:modId xmlns:p14="http://schemas.microsoft.com/office/powerpoint/2010/main" val="3366826496"/>
              </p:ext>
            </p:extLst>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관리화면 전체 펼쳐짐</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테이블 형식이나 편집가능 영역 있으며</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계산식은 현업에 문의</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입력된 내용을 토대로 계산하여 적정수량경고에 반영됨</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품명 필터링</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9" name="TextBox 8">
            <a:extLst>
              <a:ext uri="{FF2B5EF4-FFF2-40B4-BE49-F238E27FC236}">
                <a16:creationId xmlns:a16="http://schemas.microsoft.com/office/drawing/2014/main" id="{481E1190-EFD0-8C06-83B3-8876494B1354}"/>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rgbClr val="0D6EFD"/>
                </a:solidFill>
              </a:rPr>
              <a:t>적정수량경고</a:t>
            </a:r>
            <a:r>
              <a:rPr lang="en-US" altLang="ko-KR" sz="1100">
                <a:solidFill>
                  <a:srgbClr val="0D6EFD"/>
                </a:solidFill>
              </a:rPr>
              <a:t>/</a:t>
            </a:r>
            <a:r>
              <a:rPr lang="ko-KR" altLang="en-US" sz="1100">
                <a:solidFill>
                  <a:srgbClr val="0D6EFD"/>
                </a:solidFill>
              </a:rPr>
              <a:t>관리</a:t>
            </a:r>
            <a:endParaRPr lang="ko-KR" altLang="en-US" sz="1100" dirty="0">
              <a:solidFill>
                <a:srgbClr val="0D6EFD"/>
              </a:solidFill>
            </a:endParaRPr>
          </a:p>
        </p:txBody>
      </p:sp>
      <p:cxnSp>
        <p:nvCxnSpPr>
          <p:cNvPr id="10" name="직선 연결선 9">
            <a:extLst>
              <a:ext uri="{FF2B5EF4-FFF2-40B4-BE49-F238E27FC236}">
                <a16:creationId xmlns:a16="http://schemas.microsoft.com/office/drawing/2014/main" id="{7B5A015E-817F-F2B6-E12B-2B0630804FD9}"/>
              </a:ext>
            </a:extLst>
          </p:cNvPr>
          <p:cNvCxnSpPr>
            <a:cxnSpLocks/>
          </p:cNvCxnSpPr>
          <p:nvPr/>
        </p:nvCxnSpPr>
        <p:spPr>
          <a:xfrm>
            <a:off x="2705100" y="1084849"/>
            <a:ext cx="5897029"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1" name="직선 연결선 10">
            <a:extLst>
              <a:ext uri="{FF2B5EF4-FFF2-40B4-BE49-F238E27FC236}">
                <a16:creationId xmlns:a16="http://schemas.microsoft.com/office/drawing/2014/main" id="{E874943A-27C3-F25B-1B0B-2BC3F77B715C}"/>
              </a:ext>
            </a:extLst>
          </p:cNvPr>
          <p:cNvCxnSpPr>
            <a:cxnSpLocks/>
          </p:cNvCxnSpPr>
          <p:nvPr/>
        </p:nvCxnSpPr>
        <p:spPr>
          <a:xfrm flipV="1">
            <a:off x="2541128" y="1084849"/>
            <a:ext cx="1227629" cy="4378"/>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3E4D4877-FAFB-680D-CBB2-E47D96571E6D}"/>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5B519C81-7691-8951-E617-F7856FC44E3D}"/>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73712749-AED5-D676-D269-B59E33BA39D0}"/>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5" name="TextBox 14">
            <a:extLst>
              <a:ext uri="{FF2B5EF4-FFF2-40B4-BE49-F238E27FC236}">
                <a16:creationId xmlns:a16="http://schemas.microsoft.com/office/drawing/2014/main" id="{F2C46D46-65B6-1149-AC07-01C7F1C3FC73}"/>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17" name="TextBox 16">
            <a:extLst>
              <a:ext uri="{FF2B5EF4-FFF2-40B4-BE49-F238E27FC236}">
                <a16:creationId xmlns:a16="http://schemas.microsoft.com/office/drawing/2014/main" id="{B020721C-980D-C4E0-9956-378B26832CDC}"/>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64" name="사각형: 둥근 모서리 43">
            <a:extLst>
              <a:ext uri="{FF2B5EF4-FFF2-40B4-BE49-F238E27FC236}">
                <a16:creationId xmlns:a16="http://schemas.microsoft.com/office/drawing/2014/main" id="{39FA7368-17FC-13EC-383D-B49E87DB607B}"/>
              </a:ext>
            </a:extLst>
          </p:cNvPr>
          <p:cNvSpPr/>
          <p:nvPr/>
        </p:nvSpPr>
        <p:spPr>
          <a:xfrm>
            <a:off x="224091" y="2115670"/>
            <a:ext cx="9209155" cy="3406589"/>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65" name="Input">
            <a:extLst>
              <a:ext uri="{FF2B5EF4-FFF2-40B4-BE49-F238E27FC236}">
                <a16:creationId xmlns:a16="http://schemas.microsoft.com/office/drawing/2014/main" id="{7B17AEA5-7B29-E765-30CE-4C86559F8E25}"/>
              </a:ext>
            </a:extLst>
          </p:cNvPr>
          <p:cNvSpPr/>
          <p:nvPr/>
        </p:nvSpPr>
        <p:spPr>
          <a:xfrm>
            <a:off x="8374426" y="2308100"/>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66" name="직사각형 65">
            <a:extLst>
              <a:ext uri="{FF2B5EF4-FFF2-40B4-BE49-F238E27FC236}">
                <a16:creationId xmlns:a16="http://schemas.microsoft.com/office/drawing/2014/main" id="{11CDA68F-DC04-C444-AB99-EF066EDE40BB}"/>
              </a:ext>
            </a:extLst>
          </p:cNvPr>
          <p:cNvSpPr/>
          <p:nvPr/>
        </p:nvSpPr>
        <p:spPr>
          <a:xfrm>
            <a:off x="6728344" y="2313942"/>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품명검색</a:t>
            </a:r>
            <a:endParaRPr lang="en-US" altLang="ko-KR" sz="800" dirty="0">
              <a:solidFill>
                <a:schemeClr val="bg1">
                  <a:lumMod val="50000"/>
                </a:schemeClr>
              </a:solidFill>
              <a:latin typeface="+mn-ea"/>
              <a:cs typeface="Segoe UI" panose="020B0502040204020203" pitchFamily="34" charset="0"/>
            </a:endParaRPr>
          </a:p>
        </p:txBody>
      </p:sp>
      <p:sp>
        <p:nvSpPr>
          <p:cNvPr id="67" name="직사각형 66">
            <a:extLst>
              <a:ext uri="{FF2B5EF4-FFF2-40B4-BE49-F238E27FC236}">
                <a16:creationId xmlns:a16="http://schemas.microsoft.com/office/drawing/2014/main" id="{81082A89-91BC-6737-510D-C683024A893D}"/>
              </a:ext>
            </a:extLst>
          </p:cNvPr>
          <p:cNvSpPr/>
          <p:nvPr/>
        </p:nvSpPr>
        <p:spPr>
          <a:xfrm>
            <a:off x="6583979" y="224304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68" name="Input">
            <a:extLst>
              <a:ext uri="{FF2B5EF4-FFF2-40B4-BE49-F238E27FC236}">
                <a16:creationId xmlns:a16="http://schemas.microsoft.com/office/drawing/2014/main" id="{CD68647E-CB7D-EE4E-62C8-5B823EDE5080}"/>
              </a:ext>
            </a:extLst>
          </p:cNvPr>
          <p:cNvSpPr/>
          <p:nvPr/>
        </p:nvSpPr>
        <p:spPr>
          <a:xfrm>
            <a:off x="8521497" y="5782051"/>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저장</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69" name="Input">
            <a:extLst>
              <a:ext uri="{FF2B5EF4-FFF2-40B4-BE49-F238E27FC236}">
                <a16:creationId xmlns:a16="http://schemas.microsoft.com/office/drawing/2014/main" id="{E5DF1A06-3238-18BA-0E60-9AED0DC36596}"/>
              </a:ext>
            </a:extLst>
          </p:cNvPr>
          <p:cNvSpPr/>
          <p:nvPr/>
        </p:nvSpPr>
        <p:spPr>
          <a:xfrm>
            <a:off x="7607097" y="5782051"/>
            <a:ext cx="878969" cy="250740"/>
          </a:xfrm>
          <a:prstGeom prst="roundRect">
            <a:avLst>
              <a:gd name="adj" fmla="val 10785"/>
            </a:avLst>
          </a:prstGeom>
          <a:solidFill>
            <a:srgbClr val="6C757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취소</a:t>
            </a:r>
            <a:endParaRPr lang="en-US" altLang="ko-KR" sz="700" dirty="0">
              <a:solidFill>
                <a:schemeClr val="bg1"/>
              </a:solidFill>
              <a:latin typeface="Segoe UI" panose="020B0502040204020203" pitchFamily="34" charset="0"/>
              <a:cs typeface="Segoe UI" panose="020B0502040204020203" pitchFamily="34" charset="0"/>
            </a:endParaRPr>
          </a:p>
        </p:txBody>
      </p:sp>
      <p:graphicFrame>
        <p:nvGraphicFramePr>
          <p:cNvPr id="70" name="표 48">
            <a:extLst>
              <a:ext uri="{FF2B5EF4-FFF2-40B4-BE49-F238E27FC236}">
                <a16:creationId xmlns:a16="http://schemas.microsoft.com/office/drawing/2014/main" id="{64579DD0-AE63-F373-488E-BA220732FBF2}"/>
              </a:ext>
            </a:extLst>
          </p:cNvPr>
          <p:cNvGraphicFramePr>
            <a:graphicFrameLocks noGrp="1"/>
          </p:cNvGraphicFramePr>
          <p:nvPr>
            <p:extLst>
              <p:ext uri="{D42A27DB-BD31-4B8C-83A1-F6EECF244321}">
                <p14:modId xmlns:p14="http://schemas.microsoft.com/office/powerpoint/2010/main" val="3336997084"/>
              </p:ext>
            </p:extLst>
          </p:nvPr>
        </p:nvGraphicFramePr>
        <p:xfrm>
          <a:off x="408859" y="2882828"/>
          <a:ext cx="8870129" cy="2218906"/>
        </p:xfrm>
        <a:graphic>
          <a:graphicData uri="http://schemas.openxmlformats.org/drawingml/2006/table">
            <a:tbl>
              <a:tblPr firstRow="1" bandRow="1">
                <a:tableStyleId>{F2DE63D5-997A-4646-A377-4702673A728D}</a:tableStyleId>
              </a:tblPr>
              <a:tblGrid>
                <a:gridCol w="778880">
                  <a:extLst>
                    <a:ext uri="{9D8B030D-6E8A-4147-A177-3AD203B41FA5}">
                      <a16:colId xmlns:a16="http://schemas.microsoft.com/office/drawing/2014/main" val="3997906638"/>
                    </a:ext>
                  </a:extLst>
                </a:gridCol>
                <a:gridCol w="778880">
                  <a:extLst>
                    <a:ext uri="{9D8B030D-6E8A-4147-A177-3AD203B41FA5}">
                      <a16:colId xmlns:a16="http://schemas.microsoft.com/office/drawing/2014/main" val="3181949851"/>
                    </a:ext>
                  </a:extLst>
                </a:gridCol>
                <a:gridCol w="778880">
                  <a:extLst>
                    <a:ext uri="{9D8B030D-6E8A-4147-A177-3AD203B41FA5}">
                      <a16:colId xmlns:a16="http://schemas.microsoft.com/office/drawing/2014/main" val="1062304914"/>
                    </a:ext>
                  </a:extLst>
                </a:gridCol>
                <a:gridCol w="778880">
                  <a:extLst>
                    <a:ext uri="{9D8B030D-6E8A-4147-A177-3AD203B41FA5}">
                      <a16:colId xmlns:a16="http://schemas.microsoft.com/office/drawing/2014/main" val="3520709608"/>
                    </a:ext>
                  </a:extLst>
                </a:gridCol>
                <a:gridCol w="778880">
                  <a:extLst>
                    <a:ext uri="{9D8B030D-6E8A-4147-A177-3AD203B41FA5}">
                      <a16:colId xmlns:a16="http://schemas.microsoft.com/office/drawing/2014/main" val="346551862"/>
                    </a:ext>
                  </a:extLst>
                </a:gridCol>
                <a:gridCol w="778880">
                  <a:extLst>
                    <a:ext uri="{9D8B030D-6E8A-4147-A177-3AD203B41FA5}">
                      <a16:colId xmlns:a16="http://schemas.microsoft.com/office/drawing/2014/main" val="4098941556"/>
                    </a:ext>
                  </a:extLst>
                </a:gridCol>
                <a:gridCol w="541795">
                  <a:extLst>
                    <a:ext uri="{9D8B030D-6E8A-4147-A177-3AD203B41FA5}">
                      <a16:colId xmlns:a16="http://schemas.microsoft.com/office/drawing/2014/main" val="20002"/>
                    </a:ext>
                  </a:extLst>
                </a:gridCol>
                <a:gridCol w="541795">
                  <a:extLst>
                    <a:ext uri="{9D8B030D-6E8A-4147-A177-3AD203B41FA5}">
                      <a16:colId xmlns:a16="http://schemas.microsoft.com/office/drawing/2014/main" val="3308148949"/>
                    </a:ext>
                  </a:extLst>
                </a:gridCol>
                <a:gridCol w="633985">
                  <a:extLst>
                    <a:ext uri="{9D8B030D-6E8A-4147-A177-3AD203B41FA5}">
                      <a16:colId xmlns:a16="http://schemas.microsoft.com/office/drawing/2014/main" val="20003"/>
                    </a:ext>
                  </a:extLst>
                </a:gridCol>
                <a:gridCol w="633985">
                  <a:extLst>
                    <a:ext uri="{9D8B030D-6E8A-4147-A177-3AD203B41FA5}">
                      <a16:colId xmlns:a16="http://schemas.microsoft.com/office/drawing/2014/main" val="141849035"/>
                    </a:ext>
                  </a:extLst>
                </a:gridCol>
                <a:gridCol w="684427">
                  <a:extLst>
                    <a:ext uri="{9D8B030D-6E8A-4147-A177-3AD203B41FA5}">
                      <a16:colId xmlns:a16="http://schemas.microsoft.com/office/drawing/2014/main" val="20004"/>
                    </a:ext>
                  </a:extLst>
                </a:gridCol>
                <a:gridCol w="684427">
                  <a:extLst>
                    <a:ext uri="{9D8B030D-6E8A-4147-A177-3AD203B41FA5}">
                      <a16:colId xmlns:a16="http://schemas.microsoft.com/office/drawing/2014/main" val="3438004527"/>
                    </a:ext>
                  </a:extLst>
                </a:gridCol>
                <a:gridCol w="476435">
                  <a:extLst>
                    <a:ext uri="{9D8B030D-6E8A-4147-A177-3AD203B41FA5}">
                      <a16:colId xmlns:a16="http://schemas.microsoft.com/office/drawing/2014/main" val="425025960"/>
                    </a:ext>
                  </a:extLst>
                </a:gridCol>
              </a:tblGrid>
              <a:tr h="278617">
                <a:tc>
                  <a:txBody>
                    <a:bodyPr/>
                    <a:lstStyle/>
                    <a:p>
                      <a:pPr algn="ctr" latinLnBrk="1"/>
                      <a:r>
                        <a:rPr lang="ko-KR" altLang="en-US" sz="900" b="0" dirty="0">
                          <a:solidFill>
                            <a:schemeClr val="bg1"/>
                          </a:solidFill>
                        </a:rPr>
                        <a:t>품목코드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품명</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0">
                          <a:solidFill>
                            <a:schemeClr val="bg1"/>
                          </a:solidFill>
                        </a:rPr>
                        <a:t>안전재고량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0">
                          <a:solidFill>
                            <a:schemeClr val="bg1"/>
                          </a:solidFill>
                        </a:rPr>
                        <a:t>현재고</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발주수량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재고소진</a:t>
                      </a:r>
                      <a:endParaRPr lang="en-US" altLang="ko-KR" sz="900" b="0" dirty="0">
                        <a:solidFill>
                          <a:schemeClr val="bg1"/>
                        </a:solidFill>
                      </a:endParaRPr>
                    </a:p>
                    <a:p>
                      <a:pPr algn="ctr" latinLnBrk="1"/>
                      <a:r>
                        <a:rPr lang="ko-KR" altLang="en-US" sz="900" b="0" dirty="0">
                          <a:solidFill>
                            <a:schemeClr val="bg1"/>
                          </a:solidFill>
                        </a:rPr>
                        <a:t>평균일수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기간내</a:t>
                      </a:r>
                      <a:endParaRPr lang="en-US" altLang="ko-KR" sz="900" b="0">
                        <a:solidFill>
                          <a:schemeClr val="bg1"/>
                        </a:solidFill>
                      </a:endParaRPr>
                    </a:p>
                    <a:p>
                      <a:pPr algn="ctr" latinLnBrk="1"/>
                      <a:r>
                        <a:rPr lang="ko-KR" altLang="en-US" sz="900" b="0">
                          <a:solidFill>
                            <a:schemeClr val="bg1"/>
                          </a:solidFill>
                        </a:rPr>
                        <a:t>총출고량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일평균</a:t>
                      </a:r>
                      <a:endParaRPr lang="en-US" altLang="ko-KR" sz="900" b="0">
                        <a:solidFill>
                          <a:schemeClr val="bg1"/>
                        </a:solidFill>
                      </a:endParaRPr>
                    </a:p>
                    <a:p>
                      <a:pPr algn="ctr" latinLnBrk="1"/>
                      <a:r>
                        <a:rPr lang="ko-KR" altLang="en-US" sz="900" b="0">
                          <a:solidFill>
                            <a:schemeClr val="bg1"/>
                          </a:solidFill>
                        </a:rPr>
                        <a:t>사용수량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일평균</a:t>
                      </a:r>
                      <a:endParaRPr lang="en-US" altLang="ko-KR" sz="900" b="0">
                        <a:solidFill>
                          <a:schemeClr val="bg1"/>
                        </a:solidFill>
                      </a:endParaRPr>
                    </a:p>
                    <a:p>
                      <a:pPr algn="ctr" latinLnBrk="1"/>
                      <a:r>
                        <a:rPr lang="ko-KR" altLang="en-US" sz="900" b="0">
                          <a:solidFill>
                            <a:schemeClr val="bg1"/>
                          </a:solidFill>
                        </a:rPr>
                        <a:t>최소사용량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월평균</a:t>
                      </a:r>
                      <a:endParaRPr lang="en-US" altLang="ko-KR" sz="900" b="0">
                        <a:solidFill>
                          <a:schemeClr val="bg1"/>
                        </a:solidFill>
                      </a:endParaRPr>
                    </a:p>
                    <a:p>
                      <a:pPr algn="ctr" latinLnBrk="1"/>
                      <a:r>
                        <a:rPr lang="ko-KR" altLang="en-US" sz="900" b="0">
                          <a:solidFill>
                            <a:schemeClr val="bg1"/>
                          </a:solidFill>
                        </a:rPr>
                        <a:t>사용량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분기별</a:t>
                      </a:r>
                      <a:endParaRPr lang="en-US" altLang="ko-KR" sz="900" b="0">
                        <a:solidFill>
                          <a:schemeClr val="bg1"/>
                        </a:solidFill>
                      </a:endParaRPr>
                    </a:p>
                    <a:p>
                      <a:pPr algn="ctr" latinLnBrk="1"/>
                      <a:r>
                        <a:rPr lang="ko-KR" altLang="en-US" sz="900" b="0">
                          <a:solidFill>
                            <a:schemeClr val="bg1"/>
                          </a:solidFill>
                        </a:rPr>
                        <a:t>사용량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최대납기일</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평균납기일</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71" name="사각형: 둥근 모서리 12">
            <a:extLst>
              <a:ext uri="{FF2B5EF4-FFF2-40B4-BE49-F238E27FC236}">
                <a16:creationId xmlns:a16="http://schemas.microsoft.com/office/drawing/2014/main" id="{B51EF3E6-96AE-6230-0EF5-1ADCF407837E}"/>
              </a:ext>
            </a:extLst>
          </p:cNvPr>
          <p:cNvSpPr/>
          <p:nvPr/>
        </p:nvSpPr>
        <p:spPr>
          <a:xfrm>
            <a:off x="224093" y="1355008"/>
            <a:ext cx="9209154" cy="639489"/>
          </a:xfrm>
          <a:prstGeom prst="roundRect">
            <a:avLst>
              <a:gd name="adj" fmla="val 3764"/>
            </a:avLst>
          </a:prstGeom>
          <a:solidFill>
            <a:srgbClr val="FFFFFF"/>
          </a:solidFill>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cxnSp>
        <p:nvCxnSpPr>
          <p:cNvPr id="72" name="직선 연결선 71">
            <a:extLst>
              <a:ext uri="{FF2B5EF4-FFF2-40B4-BE49-F238E27FC236}">
                <a16:creationId xmlns:a16="http://schemas.microsoft.com/office/drawing/2014/main" id="{1024F3EA-AA07-8B84-B3EF-946D3E6B79B9}"/>
              </a:ext>
            </a:extLst>
          </p:cNvPr>
          <p:cNvCxnSpPr>
            <a:cxnSpLocks/>
          </p:cNvCxnSpPr>
          <p:nvPr/>
        </p:nvCxnSpPr>
        <p:spPr>
          <a:xfrm>
            <a:off x="287383" y="1741531"/>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73" name="직선 연결선 72">
            <a:extLst>
              <a:ext uri="{FF2B5EF4-FFF2-40B4-BE49-F238E27FC236}">
                <a16:creationId xmlns:a16="http://schemas.microsoft.com/office/drawing/2014/main" id="{C1E4B1DB-EF95-2D03-CD49-E8036E375B9E}"/>
              </a:ext>
            </a:extLst>
          </p:cNvPr>
          <p:cNvCxnSpPr>
            <a:cxnSpLocks/>
          </p:cNvCxnSpPr>
          <p:nvPr/>
        </p:nvCxnSpPr>
        <p:spPr>
          <a:xfrm>
            <a:off x="2836509" y="1741132"/>
            <a:ext cx="171838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74" name="TextBox 73">
            <a:extLst>
              <a:ext uri="{FF2B5EF4-FFF2-40B4-BE49-F238E27FC236}">
                <a16:creationId xmlns:a16="http://schemas.microsoft.com/office/drawing/2014/main" id="{3A214013-310C-7842-DD3D-545AB7FD464D}"/>
              </a:ext>
            </a:extLst>
          </p:cNvPr>
          <p:cNvSpPr txBox="1"/>
          <p:nvPr/>
        </p:nvSpPr>
        <p:spPr>
          <a:xfrm>
            <a:off x="3336793" y="1426833"/>
            <a:ext cx="748923" cy="261610"/>
          </a:xfrm>
          <a:prstGeom prst="rect">
            <a:avLst/>
          </a:prstGeom>
          <a:noFill/>
        </p:spPr>
        <p:txBody>
          <a:bodyPr wrap="none" rtlCol="0">
            <a:spAutoFit/>
          </a:bodyPr>
          <a:lstStyle/>
          <a:p>
            <a:pPr algn="ctr"/>
            <a:r>
              <a:rPr lang="ko-KR" altLang="en-US" sz="1100" dirty="0" smtClean="0">
                <a:solidFill>
                  <a:srgbClr val="0D6EFD"/>
                </a:solidFill>
              </a:rPr>
              <a:t>통합관리</a:t>
            </a:r>
            <a:endParaRPr lang="ko-KR" altLang="en-US" sz="1100" dirty="0">
              <a:solidFill>
                <a:srgbClr val="0D6EFD"/>
              </a:solidFill>
            </a:endParaRPr>
          </a:p>
        </p:txBody>
      </p:sp>
      <p:sp>
        <p:nvSpPr>
          <p:cNvPr id="75" name="TextBox 74">
            <a:extLst>
              <a:ext uri="{FF2B5EF4-FFF2-40B4-BE49-F238E27FC236}">
                <a16:creationId xmlns:a16="http://schemas.microsoft.com/office/drawing/2014/main" id="{6652C203-4EEE-B6F7-71EF-970DDCB6D1EA}"/>
              </a:ext>
            </a:extLst>
          </p:cNvPr>
          <p:cNvSpPr txBox="1"/>
          <p:nvPr/>
        </p:nvSpPr>
        <p:spPr>
          <a:xfrm>
            <a:off x="5029366" y="1405898"/>
            <a:ext cx="936475" cy="261610"/>
          </a:xfrm>
          <a:prstGeom prst="rect">
            <a:avLst/>
          </a:prstGeom>
          <a:noFill/>
        </p:spPr>
        <p:txBody>
          <a:bodyPr wrap="none" rtlCol="0">
            <a:spAutoFit/>
          </a:bodyPr>
          <a:lstStyle/>
          <a:p>
            <a:pPr algn="ctr"/>
            <a:r>
              <a:rPr lang="ko-KR" altLang="en-US" sz="1100" dirty="0" smtClean="0">
                <a:solidFill>
                  <a:schemeClr val="bg1">
                    <a:lumMod val="50000"/>
                  </a:schemeClr>
                </a:solidFill>
              </a:rPr>
              <a:t>본부별 관리</a:t>
            </a:r>
            <a:endParaRPr lang="ko-KR" altLang="en-US" sz="1100" dirty="0">
              <a:solidFill>
                <a:schemeClr val="bg1">
                  <a:lumMod val="50000"/>
                </a:schemeClr>
              </a:solidFill>
            </a:endParaRPr>
          </a:p>
        </p:txBody>
      </p:sp>
    </p:spTree>
    <p:extLst>
      <p:ext uri="{BB962C8B-B14F-4D97-AF65-F5344CB8AC3E}">
        <p14:creationId xmlns:p14="http://schemas.microsoft.com/office/powerpoint/2010/main" val="3111972876"/>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lstStyle/>
          <a:p>
            <a:r>
              <a:rPr lang="en-US" altLang="ko-KR" dirty="0"/>
              <a:t>RQ-MENU-2808</a:t>
            </a:r>
            <a:endParaRPr lang="ko-KR" altLang="en-US" dirty="0"/>
          </a:p>
        </p:txBody>
      </p:sp>
      <p:sp>
        <p:nvSpPr>
          <p:cNvPr id="3" name="텍스트 개체 틀 2"/>
          <p:cNvSpPr>
            <a:spLocks noGrp="1"/>
          </p:cNvSpPr>
          <p:nvPr>
            <p:ph type="body" sz="quarter" idx="11"/>
          </p:nvPr>
        </p:nvSpPr>
        <p:spPr/>
        <p:txBody>
          <a:bodyPr/>
          <a:lstStyle/>
          <a:p>
            <a:r>
              <a:rPr lang="en-US" altLang="ko-KR" dirty="0"/>
              <a:t>AG09010000000</a:t>
            </a:r>
            <a:endParaRPr lang="ko-KR" altLang="en-US" dirty="0"/>
          </a:p>
        </p:txBody>
      </p:sp>
      <p:sp>
        <p:nvSpPr>
          <p:cNvPr id="4" name="텍스트 개체 틀 3"/>
          <p:cNvSpPr>
            <a:spLocks noGrp="1"/>
          </p:cNvSpPr>
          <p:nvPr>
            <p:ph type="body" sz="quarter" idx="12"/>
          </p:nvPr>
        </p:nvSpPr>
        <p:spPr/>
        <p:txBody>
          <a:bodyPr/>
          <a:lstStyle/>
          <a:p>
            <a:r>
              <a:rPr lang="ko-KR" altLang="en-US" dirty="0"/>
              <a:t>적정수량경고</a:t>
            </a:r>
            <a:r>
              <a:rPr lang="en-US" altLang="ko-KR" dirty="0"/>
              <a:t>/</a:t>
            </a:r>
            <a:r>
              <a:rPr lang="ko-KR" altLang="en-US" dirty="0"/>
              <a:t>관리</a:t>
            </a:r>
          </a:p>
        </p:txBody>
      </p:sp>
      <p:sp>
        <p:nvSpPr>
          <p:cNvPr id="5" name="텍스트 개체 틀 4"/>
          <p:cNvSpPr>
            <a:spLocks noGrp="1"/>
          </p:cNvSpPr>
          <p:nvPr>
            <p:ph type="body" sz="quarter" idx="13"/>
          </p:nvPr>
        </p:nvSpPr>
        <p:spPr/>
        <p:txBody>
          <a:bodyPr/>
          <a:lstStyle/>
          <a:p>
            <a:r>
              <a:rPr lang="ko-KR" altLang="en-US"/>
              <a:t>재고관리</a:t>
            </a:r>
          </a:p>
        </p:txBody>
      </p:sp>
      <p:graphicFrame>
        <p:nvGraphicFramePr>
          <p:cNvPr id="8" name="표 7">
            <a:extLst>
              <a:ext uri="{FF2B5EF4-FFF2-40B4-BE49-F238E27FC236}">
                <a16:creationId xmlns:a16="http://schemas.microsoft.com/office/drawing/2014/main" id="{501E2BF7-9D7A-E599-21AD-FC3539F0D719}"/>
              </a:ext>
            </a:extLst>
          </p:cNvPr>
          <p:cNvGraphicFramePr>
            <a:graphicFrameLocks noGrp="1"/>
          </p:cNvGraphicFramePr>
          <p:nvPr>
            <p:extLst>
              <p:ext uri="{D42A27DB-BD31-4B8C-83A1-F6EECF244321}">
                <p14:modId xmlns:p14="http://schemas.microsoft.com/office/powerpoint/2010/main" val="309867579"/>
              </p:ext>
            </p:extLst>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관리화면 전체 펼쳐짐</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테이블 형식이나 편집가능 영역 있으며</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계산식은 현업에 문의</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입력된 내용을 토대로 계산하여 적정수량경고에 반영됨</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a:t>
                      </a: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9" name="TextBox 8">
            <a:extLst>
              <a:ext uri="{FF2B5EF4-FFF2-40B4-BE49-F238E27FC236}">
                <a16:creationId xmlns:a16="http://schemas.microsoft.com/office/drawing/2014/main" id="{481E1190-EFD0-8C06-83B3-8876494B1354}"/>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rgbClr val="0D6EFD"/>
                </a:solidFill>
              </a:rPr>
              <a:t>적정수량경고</a:t>
            </a:r>
            <a:r>
              <a:rPr lang="en-US" altLang="ko-KR" sz="1100">
                <a:solidFill>
                  <a:srgbClr val="0D6EFD"/>
                </a:solidFill>
              </a:rPr>
              <a:t>/</a:t>
            </a:r>
            <a:r>
              <a:rPr lang="ko-KR" altLang="en-US" sz="1100">
                <a:solidFill>
                  <a:srgbClr val="0D6EFD"/>
                </a:solidFill>
              </a:rPr>
              <a:t>관리</a:t>
            </a:r>
            <a:endParaRPr lang="ko-KR" altLang="en-US" sz="1100" dirty="0">
              <a:solidFill>
                <a:srgbClr val="0D6EFD"/>
              </a:solidFill>
            </a:endParaRPr>
          </a:p>
        </p:txBody>
      </p:sp>
      <p:cxnSp>
        <p:nvCxnSpPr>
          <p:cNvPr id="10" name="직선 연결선 9">
            <a:extLst>
              <a:ext uri="{FF2B5EF4-FFF2-40B4-BE49-F238E27FC236}">
                <a16:creationId xmlns:a16="http://schemas.microsoft.com/office/drawing/2014/main" id="{7B5A015E-817F-F2B6-E12B-2B0630804FD9}"/>
              </a:ext>
            </a:extLst>
          </p:cNvPr>
          <p:cNvCxnSpPr>
            <a:cxnSpLocks/>
          </p:cNvCxnSpPr>
          <p:nvPr/>
        </p:nvCxnSpPr>
        <p:spPr>
          <a:xfrm>
            <a:off x="2705100" y="1084849"/>
            <a:ext cx="5897029"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1" name="직선 연결선 10">
            <a:extLst>
              <a:ext uri="{FF2B5EF4-FFF2-40B4-BE49-F238E27FC236}">
                <a16:creationId xmlns:a16="http://schemas.microsoft.com/office/drawing/2014/main" id="{E874943A-27C3-F25B-1B0B-2BC3F77B715C}"/>
              </a:ext>
            </a:extLst>
          </p:cNvPr>
          <p:cNvCxnSpPr>
            <a:cxnSpLocks/>
          </p:cNvCxnSpPr>
          <p:nvPr/>
        </p:nvCxnSpPr>
        <p:spPr>
          <a:xfrm flipV="1">
            <a:off x="2541128" y="1084849"/>
            <a:ext cx="1227629" cy="4378"/>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3E4D4877-FAFB-680D-CBB2-E47D96571E6D}"/>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5B519C81-7691-8951-E617-F7856FC44E3D}"/>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73712749-AED5-D676-D269-B59E33BA39D0}"/>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5" name="TextBox 14">
            <a:extLst>
              <a:ext uri="{FF2B5EF4-FFF2-40B4-BE49-F238E27FC236}">
                <a16:creationId xmlns:a16="http://schemas.microsoft.com/office/drawing/2014/main" id="{F2C46D46-65B6-1149-AC07-01C7F1C3FC73}"/>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17" name="TextBox 16">
            <a:extLst>
              <a:ext uri="{FF2B5EF4-FFF2-40B4-BE49-F238E27FC236}">
                <a16:creationId xmlns:a16="http://schemas.microsoft.com/office/drawing/2014/main" id="{B020721C-980D-C4E0-9956-378B26832CDC}"/>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52" name="사각형: 둥근 모서리 43">
            <a:extLst>
              <a:ext uri="{FF2B5EF4-FFF2-40B4-BE49-F238E27FC236}">
                <a16:creationId xmlns:a16="http://schemas.microsoft.com/office/drawing/2014/main" id="{39FA7368-17FC-13EC-383D-B49E87DB607B}"/>
              </a:ext>
            </a:extLst>
          </p:cNvPr>
          <p:cNvSpPr/>
          <p:nvPr/>
        </p:nvSpPr>
        <p:spPr>
          <a:xfrm>
            <a:off x="224091" y="2115670"/>
            <a:ext cx="9209155" cy="3406589"/>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53" name="Input">
            <a:extLst>
              <a:ext uri="{FF2B5EF4-FFF2-40B4-BE49-F238E27FC236}">
                <a16:creationId xmlns:a16="http://schemas.microsoft.com/office/drawing/2014/main" id="{7B17AEA5-7B29-E765-30CE-4C86559F8E25}"/>
              </a:ext>
            </a:extLst>
          </p:cNvPr>
          <p:cNvSpPr/>
          <p:nvPr/>
        </p:nvSpPr>
        <p:spPr>
          <a:xfrm>
            <a:off x="8374426" y="2308100"/>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54" name="직사각형 53">
            <a:extLst>
              <a:ext uri="{FF2B5EF4-FFF2-40B4-BE49-F238E27FC236}">
                <a16:creationId xmlns:a16="http://schemas.microsoft.com/office/drawing/2014/main" id="{11CDA68F-DC04-C444-AB99-EF066EDE40BB}"/>
              </a:ext>
            </a:extLst>
          </p:cNvPr>
          <p:cNvSpPr/>
          <p:nvPr/>
        </p:nvSpPr>
        <p:spPr>
          <a:xfrm>
            <a:off x="6728344" y="2313942"/>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dirty="0">
                <a:solidFill>
                  <a:schemeClr val="bg1">
                    <a:lumMod val="50000"/>
                  </a:schemeClr>
                </a:solidFill>
                <a:latin typeface="+mn-ea"/>
                <a:cs typeface="Segoe UI" panose="020B0502040204020203" pitchFamily="34" charset="0"/>
              </a:rPr>
              <a:t>품명검색</a:t>
            </a:r>
            <a:endParaRPr lang="en-US" altLang="ko-KR" sz="800" dirty="0">
              <a:solidFill>
                <a:schemeClr val="bg1">
                  <a:lumMod val="50000"/>
                </a:schemeClr>
              </a:solidFill>
              <a:latin typeface="+mn-ea"/>
              <a:cs typeface="Segoe UI" panose="020B0502040204020203" pitchFamily="34" charset="0"/>
            </a:endParaRPr>
          </a:p>
        </p:txBody>
      </p:sp>
      <p:sp>
        <p:nvSpPr>
          <p:cNvPr id="56" name="Input">
            <a:extLst>
              <a:ext uri="{FF2B5EF4-FFF2-40B4-BE49-F238E27FC236}">
                <a16:creationId xmlns:a16="http://schemas.microsoft.com/office/drawing/2014/main" id="{CD68647E-CB7D-EE4E-62C8-5B823EDE5080}"/>
              </a:ext>
            </a:extLst>
          </p:cNvPr>
          <p:cNvSpPr/>
          <p:nvPr/>
        </p:nvSpPr>
        <p:spPr>
          <a:xfrm>
            <a:off x="8521497" y="5782051"/>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저장</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57" name="Input">
            <a:extLst>
              <a:ext uri="{FF2B5EF4-FFF2-40B4-BE49-F238E27FC236}">
                <a16:creationId xmlns:a16="http://schemas.microsoft.com/office/drawing/2014/main" id="{E5DF1A06-3238-18BA-0E60-9AED0DC36596}"/>
              </a:ext>
            </a:extLst>
          </p:cNvPr>
          <p:cNvSpPr/>
          <p:nvPr/>
        </p:nvSpPr>
        <p:spPr>
          <a:xfrm>
            <a:off x="7607097" y="5782051"/>
            <a:ext cx="878969" cy="250740"/>
          </a:xfrm>
          <a:prstGeom prst="roundRect">
            <a:avLst>
              <a:gd name="adj" fmla="val 10785"/>
            </a:avLst>
          </a:prstGeom>
          <a:solidFill>
            <a:srgbClr val="6C757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취소</a:t>
            </a:r>
            <a:endParaRPr lang="en-US" altLang="ko-KR" sz="700" dirty="0">
              <a:solidFill>
                <a:schemeClr val="bg1"/>
              </a:solidFill>
              <a:latin typeface="Segoe UI" panose="020B0502040204020203" pitchFamily="34" charset="0"/>
              <a:cs typeface="Segoe UI" panose="020B0502040204020203" pitchFamily="34" charset="0"/>
            </a:endParaRPr>
          </a:p>
        </p:txBody>
      </p:sp>
      <p:graphicFrame>
        <p:nvGraphicFramePr>
          <p:cNvPr id="58" name="표 48">
            <a:extLst>
              <a:ext uri="{FF2B5EF4-FFF2-40B4-BE49-F238E27FC236}">
                <a16:creationId xmlns:a16="http://schemas.microsoft.com/office/drawing/2014/main" id="{64579DD0-AE63-F373-488E-BA220732FBF2}"/>
              </a:ext>
            </a:extLst>
          </p:cNvPr>
          <p:cNvGraphicFramePr>
            <a:graphicFrameLocks noGrp="1"/>
          </p:cNvGraphicFramePr>
          <p:nvPr>
            <p:extLst>
              <p:ext uri="{D42A27DB-BD31-4B8C-83A1-F6EECF244321}">
                <p14:modId xmlns:p14="http://schemas.microsoft.com/office/powerpoint/2010/main" val="752124089"/>
              </p:ext>
            </p:extLst>
          </p:nvPr>
        </p:nvGraphicFramePr>
        <p:xfrm>
          <a:off x="408859" y="2882828"/>
          <a:ext cx="8870129" cy="2218906"/>
        </p:xfrm>
        <a:graphic>
          <a:graphicData uri="http://schemas.openxmlformats.org/drawingml/2006/table">
            <a:tbl>
              <a:tblPr firstRow="1" bandRow="1">
                <a:tableStyleId>{F2DE63D5-997A-4646-A377-4702673A728D}</a:tableStyleId>
              </a:tblPr>
              <a:tblGrid>
                <a:gridCol w="778880">
                  <a:extLst>
                    <a:ext uri="{9D8B030D-6E8A-4147-A177-3AD203B41FA5}">
                      <a16:colId xmlns:a16="http://schemas.microsoft.com/office/drawing/2014/main" val="3997906638"/>
                    </a:ext>
                  </a:extLst>
                </a:gridCol>
                <a:gridCol w="778880">
                  <a:extLst>
                    <a:ext uri="{9D8B030D-6E8A-4147-A177-3AD203B41FA5}">
                      <a16:colId xmlns:a16="http://schemas.microsoft.com/office/drawing/2014/main" val="3181949851"/>
                    </a:ext>
                  </a:extLst>
                </a:gridCol>
                <a:gridCol w="778880">
                  <a:extLst>
                    <a:ext uri="{9D8B030D-6E8A-4147-A177-3AD203B41FA5}">
                      <a16:colId xmlns:a16="http://schemas.microsoft.com/office/drawing/2014/main" val="1062304914"/>
                    </a:ext>
                  </a:extLst>
                </a:gridCol>
                <a:gridCol w="778880">
                  <a:extLst>
                    <a:ext uri="{9D8B030D-6E8A-4147-A177-3AD203B41FA5}">
                      <a16:colId xmlns:a16="http://schemas.microsoft.com/office/drawing/2014/main" val="3520709608"/>
                    </a:ext>
                  </a:extLst>
                </a:gridCol>
                <a:gridCol w="778880">
                  <a:extLst>
                    <a:ext uri="{9D8B030D-6E8A-4147-A177-3AD203B41FA5}">
                      <a16:colId xmlns:a16="http://schemas.microsoft.com/office/drawing/2014/main" val="346551862"/>
                    </a:ext>
                  </a:extLst>
                </a:gridCol>
                <a:gridCol w="778880">
                  <a:extLst>
                    <a:ext uri="{9D8B030D-6E8A-4147-A177-3AD203B41FA5}">
                      <a16:colId xmlns:a16="http://schemas.microsoft.com/office/drawing/2014/main" val="4098941556"/>
                    </a:ext>
                  </a:extLst>
                </a:gridCol>
                <a:gridCol w="541795">
                  <a:extLst>
                    <a:ext uri="{9D8B030D-6E8A-4147-A177-3AD203B41FA5}">
                      <a16:colId xmlns:a16="http://schemas.microsoft.com/office/drawing/2014/main" val="20002"/>
                    </a:ext>
                  </a:extLst>
                </a:gridCol>
                <a:gridCol w="541795">
                  <a:extLst>
                    <a:ext uri="{9D8B030D-6E8A-4147-A177-3AD203B41FA5}">
                      <a16:colId xmlns:a16="http://schemas.microsoft.com/office/drawing/2014/main" val="3308148949"/>
                    </a:ext>
                  </a:extLst>
                </a:gridCol>
                <a:gridCol w="633985">
                  <a:extLst>
                    <a:ext uri="{9D8B030D-6E8A-4147-A177-3AD203B41FA5}">
                      <a16:colId xmlns:a16="http://schemas.microsoft.com/office/drawing/2014/main" val="20003"/>
                    </a:ext>
                  </a:extLst>
                </a:gridCol>
                <a:gridCol w="633985">
                  <a:extLst>
                    <a:ext uri="{9D8B030D-6E8A-4147-A177-3AD203B41FA5}">
                      <a16:colId xmlns:a16="http://schemas.microsoft.com/office/drawing/2014/main" val="141849035"/>
                    </a:ext>
                  </a:extLst>
                </a:gridCol>
                <a:gridCol w="684427">
                  <a:extLst>
                    <a:ext uri="{9D8B030D-6E8A-4147-A177-3AD203B41FA5}">
                      <a16:colId xmlns:a16="http://schemas.microsoft.com/office/drawing/2014/main" val="20004"/>
                    </a:ext>
                  </a:extLst>
                </a:gridCol>
                <a:gridCol w="684427">
                  <a:extLst>
                    <a:ext uri="{9D8B030D-6E8A-4147-A177-3AD203B41FA5}">
                      <a16:colId xmlns:a16="http://schemas.microsoft.com/office/drawing/2014/main" val="3438004527"/>
                    </a:ext>
                  </a:extLst>
                </a:gridCol>
                <a:gridCol w="476435">
                  <a:extLst>
                    <a:ext uri="{9D8B030D-6E8A-4147-A177-3AD203B41FA5}">
                      <a16:colId xmlns:a16="http://schemas.microsoft.com/office/drawing/2014/main" val="425025960"/>
                    </a:ext>
                  </a:extLst>
                </a:gridCol>
              </a:tblGrid>
              <a:tr h="278617">
                <a:tc>
                  <a:txBody>
                    <a:bodyPr/>
                    <a:lstStyle/>
                    <a:p>
                      <a:pPr algn="ctr" latinLnBrk="1"/>
                      <a:r>
                        <a:rPr lang="ko-KR" altLang="en-US" sz="900" b="0" dirty="0">
                          <a:solidFill>
                            <a:schemeClr val="bg1"/>
                          </a:solidFill>
                        </a:rPr>
                        <a:t>품목코드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품명</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0">
                          <a:solidFill>
                            <a:schemeClr val="bg1"/>
                          </a:solidFill>
                        </a:rPr>
                        <a:t>안전재고량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0">
                          <a:solidFill>
                            <a:schemeClr val="bg1"/>
                          </a:solidFill>
                        </a:rPr>
                        <a:t>현재고</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발주수량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재고소진</a:t>
                      </a:r>
                      <a:endParaRPr lang="en-US" altLang="ko-KR" sz="900" b="0" dirty="0">
                        <a:solidFill>
                          <a:schemeClr val="bg1"/>
                        </a:solidFill>
                      </a:endParaRPr>
                    </a:p>
                    <a:p>
                      <a:pPr algn="ctr" latinLnBrk="1"/>
                      <a:r>
                        <a:rPr lang="ko-KR" altLang="en-US" sz="900" b="0" dirty="0">
                          <a:solidFill>
                            <a:schemeClr val="bg1"/>
                          </a:solidFill>
                        </a:rPr>
                        <a:t>평균일수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기간내</a:t>
                      </a:r>
                      <a:endParaRPr lang="en-US" altLang="ko-KR" sz="900" b="0">
                        <a:solidFill>
                          <a:schemeClr val="bg1"/>
                        </a:solidFill>
                      </a:endParaRPr>
                    </a:p>
                    <a:p>
                      <a:pPr algn="ctr" latinLnBrk="1"/>
                      <a:r>
                        <a:rPr lang="ko-KR" altLang="en-US" sz="900" b="0">
                          <a:solidFill>
                            <a:schemeClr val="bg1"/>
                          </a:solidFill>
                        </a:rPr>
                        <a:t>총출고량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일평균</a:t>
                      </a:r>
                      <a:endParaRPr lang="en-US" altLang="ko-KR" sz="900" b="0">
                        <a:solidFill>
                          <a:schemeClr val="bg1"/>
                        </a:solidFill>
                      </a:endParaRPr>
                    </a:p>
                    <a:p>
                      <a:pPr algn="ctr" latinLnBrk="1"/>
                      <a:r>
                        <a:rPr lang="ko-KR" altLang="en-US" sz="900" b="0">
                          <a:solidFill>
                            <a:schemeClr val="bg1"/>
                          </a:solidFill>
                        </a:rPr>
                        <a:t>사용수량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일평균</a:t>
                      </a:r>
                      <a:endParaRPr lang="en-US" altLang="ko-KR" sz="900" b="0">
                        <a:solidFill>
                          <a:schemeClr val="bg1"/>
                        </a:solidFill>
                      </a:endParaRPr>
                    </a:p>
                    <a:p>
                      <a:pPr algn="ctr" latinLnBrk="1"/>
                      <a:r>
                        <a:rPr lang="ko-KR" altLang="en-US" sz="900" b="0">
                          <a:solidFill>
                            <a:schemeClr val="bg1"/>
                          </a:solidFill>
                        </a:rPr>
                        <a:t>최소사용량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월평균</a:t>
                      </a:r>
                      <a:endParaRPr lang="en-US" altLang="ko-KR" sz="900" b="0">
                        <a:solidFill>
                          <a:schemeClr val="bg1"/>
                        </a:solidFill>
                      </a:endParaRPr>
                    </a:p>
                    <a:p>
                      <a:pPr algn="ctr" latinLnBrk="1"/>
                      <a:r>
                        <a:rPr lang="ko-KR" altLang="en-US" sz="900" b="0">
                          <a:solidFill>
                            <a:schemeClr val="bg1"/>
                          </a:solidFill>
                        </a:rPr>
                        <a:t>사용량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분기별</a:t>
                      </a:r>
                      <a:endParaRPr lang="en-US" altLang="ko-KR" sz="900" b="0">
                        <a:solidFill>
                          <a:schemeClr val="bg1"/>
                        </a:solidFill>
                      </a:endParaRPr>
                    </a:p>
                    <a:p>
                      <a:pPr algn="ctr" latinLnBrk="1"/>
                      <a:r>
                        <a:rPr lang="ko-KR" altLang="en-US" sz="900" b="0">
                          <a:solidFill>
                            <a:schemeClr val="bg1"/>
                          </a:solidFill>
                        </a:rPr>
                        <a:t>사용량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최대납기일</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평균납기일</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59" name="사각형: 둥근 모서리 12">
            <a:extLst>
              <a:ext uri="{FF2B5EF4-FFF2-40B4-BE49-F238E27FC236}">
                <a16:creationId xmlns:a16="http://schemas.microsoft.com/office/drawing/2014/main" id="{B51EF3E6-96AE-6230-0EF5-1ADCF407837E}"/>
              </a:ext>
            </a:extLst>
          </p:cNvPr>
          <p:cNvSpPr/>
          <p:nvPr/>
        </p:nvSpPr>
        <p:spPr>
          <a:xfrm>
            <a:off x="224093" y="1355008"/>
            <a:ext cx="9209154" cy="639489"/>
          </a:xfrm>
          <a:prstGeom prst="roundRect">
            <a:avLst>
              <a:gd name="adj" fmla="val 3764"/>
            </a:avLst>
          </a:prstGeom>
          <a:solidFill>
            <a:srgbClr val="FFFFFF"/>
          </a:solidFill>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cxnSp>
        <p:nvCxnSpPr>
          <p:cNvPr id="60" name="직선 연결선 59">
            <a:extLst>
              <a:ext uri="{FF2B5EF4-FFF2-40B4-BE49-F238E27FC236}">
                <a16:creationId xmlns:a16="http://schemas.microsoft.com/office/drawing/2014/main" id="{1024F3EA-AA07-8B84-B3EF-946D3E6B79B9}"/>
              </a:ext>
            </a:extLst>
          </p:cNvPr>
          <p:cNvCxnSpPr>
            <a:cxnSpLocks/>
          </p:cNvCxnSpPr>
          <p:nvPr/>
        </p:nvCxnSpPr>
        <p:spPr>
          <a:xfrm>
            <a:off x="287383" y="1741531"/>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61" name="직선 연결선 60">
            <a:extLst>
              <a:ext uri="{FF2B5EF4-FFF2-40B4-BE49-F238E27FC236}">
                <a16:creationId xmlns:a16="http://schemas.microsoft.com/office/drawing/2014/main" id="{C1E4B1DB-EF95-2D03-CD49-E8036E375B9E}"/>
              </a:ext>
            </a:extLst>
          </p:cNvPr>
          <p:cNvCxnSpPr>
            <a:cxnSpLocks/>
          </p:cNvCxnSpPr>
          <p:nvPr/>
        </p:nvCxnSpPr>
        <p:spPr>
          <a:xfrm>
            <a:off x="4638412" y="1741531"/>
            <a:ext cx="1718382"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62" name="TextBox 61">
            <a:extLst>
              <a:ext uri="{FF2B5EF4-FFF2-40B4-BE49-F238E27FC236}">
                <a16:creationId xmlns:a16="http://schemas.microsoft.com/office/drawing/2014/main" id="{3A214013-310C-7842-DD3D-545AB7FD464D}"/>
              </a:ext>
            </a:extLst>
          </p:cNvPr>
          <p:cNvSpPr txBox="1"/>
          <p:nvPr/>
        </p:nvSpPr>
        <p:spPr>
          <a:xfrm>
            <a:off x="3336793" y="1426833"/>
            <a:ext cx="748923" cy="261610"/>
          </a:xfrm>
          <a:prstGeom prst="rect">
            <a:avLst/>
          </a:prstGeom>
          <a:noFill/>
        </p:spPr>
        <p:txBody>
          <a:bodyPr wrap="none" rtlCol="0">
            <a:spAutoFit/>
          </a:bodyPr>
          <a:lstStyle/>
          <a:p>
            <a:pPr algn="ctr"/>
            <a:r>
              <a:rPr lang="ko-KR" altLang="en-US" sz="1100" dirty="0" smtClean="0">
                <a:solidFill>
                  <a:schemeClr val="bg1">
                    <a:lumMod val="50000"/>
                  </a:schemeClr>
                </a:solidFill>
              </a:rPr>
              <a:t>통합관리</a:t>
            </a:r>
            <a:endParaRPr lang="ko-KR" altLang="en-US" sz="1100" dirty="0">
              <a:solidFill>
                <a:schemeClr val="bg1">
                  <a:lumMod val="50000"/>
                </a:schemeClr>
              </a:solidFill>
            </a:endParaRPr>
          </a:p>
        </p:txBody>
      </p:sp>
      <p:sp>
        <p:nvSpPr>
          <p:cNvPr id="63" name="TextBox 62">
            <a:extLst>
              <a:ext uri="{FF2B5EF4-FFF2-40B4-BE49-F238E27FC236}">
                <a16:creationId xmlns:a16="http://schemas.microsoft.com/office/drawing/2014/main" id="{6652C203-4EEE-B6F7-71EF-970DDCB6D1EA}"/>
              </a:ext>
            </a:extLst>
          </p:cNvPr>
          <p:cNvSpPr txBox="1"/>
          <p:nvPr/>
        </p:nvSpPr>
        <p:spPr>
          <a:xfrm>
            <a:off x="5029366" y="1405898"/>
            <a:ext cx="936475" cy="261610"/>
          </a:xfrm>
          <a:prstGeom prst="rect">
            <a:avLst/>
          </a:prstGeom>
          <a:noFill/>
        </p:spPr>
        <p:txBody>
          <a:bodyPr wrap="none" rtlCol="0">
            <a:spAutoFit/>
          </a:bodyPr>
          <a:lstStyle/>
          <a:p>
            <a:pPr algn="ctr"/>
            <a:r>
              <a:rPr lang="ko-KR" altLang="en-US" sz="1100" dirty="0" smtClean="0">
                <a:solidFill>
                  <a:srgbClr val="0D6EFD"/>
                </a:solidFill>
              </a:rPr>
              <a:t>본부별 관리</a:t>
            </a:r>
            <a:endParaRPr lang="ko-KR" altLang="en-US" sz="1100" dirty="0">
              <a:solidFill>
                <a:srgbClr val="0D6EFD"/>
              </a:solidFill>
            </a:endParaRPr>
          </a:p>
        </p:txBody>
      </p:sp>
      <p:grpSp>
        <p:nvGrpSpPr>
          <p:cNvPr id="27" name="그룹 26">
            <a:extLst>
              <a:ext uri="{FF2B5EF4-FFF2-40B4-BE49-F238E27FC236}">
                <a16:creationId xmlns:a16="http://schemas.microsoft.com/office/drawing/2014/main" id="{1BE9C946-A3C1-05CE-0A97-6C95657448BD}"/>
              </a:ext>
            </a:extLst>
          </p:cNvPr>
          <p:cNvGrpSpPr/>
          <p:nvPr/>
        </p:nvGrpSpPr>
        <p:grpSpPr>
          <a:xfrm>
            <a:off x="1124451" y="2311021"/>
            <a:ext cx="1221427" cy="244898"/>
            <a:chOff x="5477543" y="2125570"/>
            <a:chExt cx="1221427" cy="244898"/>
          </a:xfrm>
        </p:grpSpPr>
        <p:sp>
          <p:nvSpPr>
            <p:cNvPr id="28" name="직사각형 27">
              <a:extLst>
                <a:ext uri="{FF2B5EF4-FFF2-40B4-BE49-F238E27FC236}">
                  <a16:creationId xmlns:a16="http://schemas.microsoft.com/office/drawing/2014/main" id="{81321E5A-D106-9E8E-4C61-5353F15039FD}"/>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물류센터 </a:t>
              </a:r>
              <a:endParaRPr lang="en-US" altLang="ko-KR" sz="900" dirty="0">
                <a:solidFill>
                  <a:schemeClr val="bg1">
                    <a:lumMod val="50000"/>
                  </a:schemeClr>
                </a:solidFill>
                <a:latin typeface="+mn-ea"/>
                <a:cs typeface="Segoe UI" panose="020B0502040204020203" pitchFamily="34" charset="0"/>
              </a:endParaRPr>
            </a:p>
          </p:txBody>
        </p:sp>
        <p:sp>
          <p:nvSpPr>
            <p:cNvPr id="29" name="Chevron Left">
              <a:extLst>
                <a:ext uri="{FF2B5EF4-FFF2-40B4-BE49-F238E27FC236}">
                  <a16:creationId xmlns:a16="http://schemas.microsoft.com/office/drawing/2014/main" id="{9BA373EC-9125-389E-3267-0D849DEBC855}"/>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30" name="TextBox 29">
            <a:extLst>
              <a:ext uri="{FF2B5EF4-FFF2-40B4-BE49-F238E27FC236}">
                <a16:creationId xmlns:a16="http://schemas.microsoft.com/office/drawing/2014/main" id="{C07E735F-7B50-B3A2-205A-65EBE13FCD51}"/>
              </a:ext>
            </a:extLst>
          </p:cNvPr>
          <p:cNvSpPr txBox="1"/>
          <p:nvPr/>
        </p:nvSpPr>
        <p:spPr>
          <a:xfrm>
            <a:off x="405152" y="2305179"/>
            <a:ext cx="723275" cy="253916"/>
          </a:xfrm>
          <a:prstGeom prst="rect">
            <a:avLst/>
          </a:prstGeom>
          <a:noFill/>
        </p:spPr>
        <p:txBody>
          <a:bodyPr wrap="none" rtlCol="0">
            <a:spAutoFit/>
          </a:bodyPr>
          <a:lstStyle/>
          <a:p>
            <a:r>
              <a:rPr lang="ko-KR" altLang="en-US" sz="1050" dirty="0" smtClean="0"/>
              <a:t>본부선택</a:t>
            </a:r>
            <a:endParaRPr lang="ko-KR" altLang="en-US" sz="1050" dirty="0"/>
          </a:p>
        </p:txBody>
      </p:sp>
      <p:grpSp>
        <p:nvGrpSpPr>
          <p:cNvPr id="31" name="그룹 30">
            <a:extLst>
              <a:ext uri="{FF2B5EF4-FFF2-40B4-BE49-F238E27FC236}">
                <a16:creationId xmlns:a16="http://schemas.microsoft.com/office/drawing/2014/main" id="{8092138C-4593-EEE0-F776-94FBEBE7CEC7}"/>
              </a:ext>
            </a:extLst>
          </p:cNvPr>
          <p:cNvGrpSpPr/>
          <p:nvPr/>
        </p:nvGrpSpPr>
        <p:grpSpPr>
          <a:xfrm>
            <a:off x="2413320" y="2311021"/>
            <a:ext cx="1221427" cy="244898"/>
            <a:chOff x="5477543" y="2125570"/>
            <a:chExt cx="1221427" cy="244898"/>
          </a:xfrm>
        </p:grpSpPr>
        <p:sp>
          <p:nvSpPr>
            <p:cNvPr id="32" name="직사각형 31">
              <a:extLst>
                <a:ext uri="{FF2B5EF4-FFF2-40B4-BE49-F238E27FC236}">
                  <a16:creationId xmlns:a16="http://schemas.microsoft.com/office/drawing/2014/main" id="{2CC5D438-5F90-E367-B08B-724807DE8BAC}"/>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본부</a:t>
              </a:r>
              <a:endParaRPr lang="en-US" altLang="ko-KR" sz="900" dirty="0">
                <a:solidFill>
                  <a:schemeClr val="bg1">
                    <a:lumMod val="50000"/>
                  </a:schemeClr>
                </a:solidFill>
                <a:latin typeface="+mn-ea"/>
                <a:cs typeface="Segoe UI" panose="020B0502040204020203" pitchFamily="34" charset="0"/>
              </a:endParaRPr>
            </a:p>
          </p:txBody>
        </p:sp>
        <p:sp>
          <p:nvSpPr>
            <p:cNvPr id="33" name="Chevron Left">
              <a:extLst>
                <a:ext uri="{FF2B5EF4-FFF2-40B4-BE49-F238E27FC236}">
                  <a16:creationId xmlns:a16="http://schemas.microsoft.com/office/drawing/2014/main" id="{1B3FE70C-E667-B140-3EAC-628AE5F013BD}"/>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11437386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텍스트 개체 틀 22">
            <a:extLst>
              <a:ext uri="{FF2B5EF4-FFF2-40B4-BE49-F238E27FC236}">
                <a16:creationId xmlns:a16="http://schemas.microsoft.com/office/drawing/2014/main" id="{182F84C2-6A65-BC37-BB8B-4EF6BAA7371A}"/>
              </a:ext>
            </a:extLst>
          </p:cNvPr>
          <p:cNvSpPr>
            <a:spLocks noGrp="1"/>
          </p:cNvSpPr>
          <p:nvPr>
            <p:ph type="body" sz="quarter" idx="10"/>
          </p:nvPr>
        </p:nvSpPr>
        <p:spPr/>
        <p:txBody>
          <a:bodyPr>
            <a:normAutofit/>
          </a:bodyPr>
          <a:lstStyle/>
          <a:p>
            <a:endParaRPr lang="ko-KR" altLang="en-US"/>
          </a:p>
        </p:txBody>
      </p:sp>
      <p:sp>
        <p:nvSpPr>
          <p:cNvPr id="24" name="텍스트 개체 틀 23">
            <a:extLst>
              <a:ext uri="{FF2B5EF4-FFF2-40B4-BE49-F238E27FC236}">
                <a16:creationId xmlns:a16="http://schemas.microsoft.com/office/drawing/2014/main" id="{662C13FD-17AF-40D7-5091-F9B9F9195CD6}"/>
              </a:ext>
            </a:extLst>
          </p:cNvPr>
          <p:cNvSpPr>
            <a:spLocks noGrp="1"/>
          </p:cNvSpPr>
          <p:nvPr>
            <p:ph type="body" sz="quarter" idx="11"/>
          </p:nvPr>
        </p:nvSpPr>
        <p:spPr/>
        <p:txBody>
          <a:bodyPr>
            <a:normAutofit/>
          </a:bodyPr>
          <a:lstStyle/>
          <a:p>
            <a:endParaRPr lang="ko-KR" altLang="en-US"/>
          </a:p>
        </p:txBody>
      </p:sp>
      <p:sp>
        <p:nvSpPr>
          <p:cNvPr id="25" name="텍스트 개체 틀 24">
            <a:extLst>
              <a:ext uri="{FF2B5EF4-FFF2-40B4-BE49-F238E27FC236}">
                <a16:creationId xmlns:a16="http://schemas.microsoft.com/office/drawing/2014/main" id="{5568E82B-CE66-31B1-2B79-BC00FFF7CDE7}"/>
              </a:ext>
            </a:extLst>
          </p:cNvPr>
          <p:cNvSpPr>
            <a:spLocks noGrp="1"/>
          </p:cNvSpPr>
          <p:nvPr>
            <p:ph type="body" sz="quarter" idx="12"/>
          </p:nvPr>
        </p:nvSpPr>
        <p:spPr/>
        <p:txBody>
          <a:bodyPr>
            <a:noAutofit/>
          </a:bodyPr>
          <a:lstStyle/>
          <a:p>
            <a:endParaRPr lang="ko-KR" altLang="en-US"/>
          </a:p>
        </p:txBody>
      </p:sp>
      <p:sp>
        <p:nvSpPr>
          <p:cNvPr id="26" name="텍스트 개체 틀 25">
            <a:extLst>
              <a:ext uri="{FF2B5EF4-FFF2-40B4-BE49-F238E27FC236}">
                <a16:creationId xmlns:a16="http://schemas.microsoft.com/office/drawing/2014/main" id="{9F1FF19A-84B2-50E6-C3AB-25DE8DBFD2B6}"/>
              </a:ext>
            </a:extLst>
          </p:cNvPr>
          <p:cNvSpPr>
            <a:spLocks noGrp="1"/>
          </p:cNvSpPr>
          <p:nvPr>
            <p:ph type="body" sz="quarter" idx="13"/>
          </p:nvPr>
        </p:nvSpPr>
        <p:spPr/>
        <p:txBody>
          <a:bodyPr>
            <a:normAutofit/>
          </a:bodyPr>
          <a:lstStyle/>
          <a:p>
            <a:endParaRPr lang="ko-KR" altLang="en-US"/>
          </a:p>
        </p:txBody>
      </p:sp>
      <p:sp>
        <p:nvSpPr>
          <p:cNvPr id="2" name="TextBox 1">
            <a:extLst>
              <a:ext uri="{FF2B5EF4-FFF2-40B4-BE49-F238E27FC236}">
                <a16:creationId xmlns:a16="http://schemas.microsoft.com/office/drawing/2014/main" id="{F83DF933-6FB0-1EFC-C5A0-7A8D70F3EE9D}"/>
              </a:ext>
            </a:extLst>
          </p:cNvPr>
          <p:cNvSpPr txBox="1"/>
          <p:nvPr/>
        </p:nvSpPr>
        <p:spPr>
          <a:xfrm>
            <a:off x="370575" y="806960"/>
            <a:ext cx="2976603" cy="215444"/>
          </a:xfrm>
          <a:prstGeom prst="rect">
            <a:avLst/>
          </a:prstGeom>
          <a:noFill/>
        </p:spPr>
        <p:txBody>
          <a:bodyPr wrap="square" rtlCol="0">
            <a:spAutoFit/>
          </a:bodyPr>
          <a:lstStyle/>
          <a:p>
            <a:r>
              <a:rPr lang="ko-KR" altLang="en-US" sz="800" b="1">
                <a:latin typeface="+mn-ea"/>
              </a:rPr>
              <a:t>▶ </a:t>
            </a:r>
            <a:r>
              <a:rPr lang="en-US" altLang="ko-KR" sz="800" b="1">
                <a:latin typeface="+mn-ea"/>
              </a:rPr>
              <a:t> Text Input (Single-line)</a:t>
            </a:r>
            <a:endParaRPr lang="ko-KR" altLang="en-US" sz="800" b="1">
              <a:latin typeface="+mn-ea"/>
            </a:endParaRPr>
          </a:p>
        </p:txBody>
      </p:sp>
      <p:sp>
        <p:nvSpPr>
          <p:cNvPr id="3" name="직사각형 2">
            <a:extLst>
              <a:ext uri="{FF2B5EF4-FFF2-40B4-BE49-F238E27FC236}">
                <a16:creationId xmlns:a16="http://schemas.microsoft.com/office/drawing/2014/main" id="{7B14EF37-2719-8FCA-10EC-8BE017294B93}"/>
              </a:ext>
            </a:extLst>
          </p:cNvPr>
          <p:cNvSpPr/>
          <p:nvPr/>
        </p:nvSpPr>
        <p:spPr>
          <a:xfrm>
            <a:off x="1968002" y="1291025"/>
            <a:ext cx="2015945"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tx1">
                  <a:lumMod val="65000"/>
                  <a:lumOff val="35000"/>
                </a:schemeClr>
              </a:solidFill>
              <a:latin typeface="+mn-ea"/>
              <a:cs typeface="Segoe UI" panose="020B0502040204020203" pitchFamily="34" charset="0"/>
            </a:endParaRPr>
          </a:p>
        </p:txBody>
      </p:sp>
      <p:grpSp>
        <p:nvGrpSpPr>
          <p:cNvPr id="4" name="그룹 3">
            <a:extLst>
              <a:ext uri="{FF2B5EF4-FFF2-40B4-BE49-F238E27FC236}">
                <a16:creationId xmlns:a16="http://schemas.microsoft.com/office/drawing/2014/main" id="{35F69251-C23C-F339-3062-3868B6CF49C3}"/>
              </a:ext>
            </a:extLst>
          </p:cNvPr>
          <p:cNvGrpSpPr/>
          <p:nvPr/>
        </p:nvGrpSpPr>
        <p:grpSpPr>
          <a:xfrm>
            <a:off x="1968002" y="3045074"/>
            <a:ext cx="2015945" cy="261818"/>
            <a:chOff x="6097379" y="1916820"/>
            <a:chExt cx="1860473" cy="261818"/>
          </a:xfrm>
        </p:grpSpPr>
        <p:sp>
          <p:nvSpPr>
            <p:cNvPr id="5" name="직사각형 4">
              <a:extLst>
                <a:ext uri="{FF2B5EF4-FFF2-40B4-BE49-F238E27FC236}">
                  <a16:creationId xmlns:a16="http://schemas.microsoft.com/office/drawing/2014/main" id="{08F885AC-A50B-2BF4-17DA-7D20766F127D}"/>
                </a:ext>
              </a:extLst>
            </p:cNvPr>
            <p:cNvSpPr/>
            <p:nvPr/>
          </p:nvSpPr>
          <p:spPr>
            <a:xfrm>
              <a:off x="6097379" y="1916820"/>
              <a:ext cx="1860473" cy="261818"/>
            </a:xfrm>
            <a:prstGeom prst="rect">
              <a:avLst/>
            </a:prstGeom>
            <a:solidFill>
              <a:schemeClr val="bg1"/>
            </a:solid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tx1"/>
                  </a:solidFill>
                  <a:latin typeface="+mn-ea"/>
                  <a:cs typeface="Segoe UI" panose="020B0502040204020203" pitchFamily="34" charset="0"/>
                </a:rPr>
                <a:t>텍스</a:t>
              </a:r>
              <a:endParaRPr lang="en-US" altLang="ko-KR" sz="800">
                <a:solidFill>
                  <a:schemeClr val="tx1"/>
                </a:solidFill>
                <a:latin typeface="+mn-ea"/>
                <a:cs typeface="Segoe UI" panose="020B0502040204020203" pitchFamily="34" charset="0"/>
              </a:endParaRPr>
            </a:p>
          </p:txBody>
        </p:sp>
        <p:cxnSp>
          <p:nvCxnSpPr>
            <p:cNvPr id="6" name="직선 연결선 5">
              <a:extLst>
                <a:ext uri="{FF2B5EF4-FFF2-40B4-BE49-F238E27FC236}">
                  <a16:creationId xmlns:a16="http://schemas.microsoft.com/office/drawing/2014/main" id="{4129120A-C2DD-D8AA-90AE-1C855F0AC1BE}"/>
                </a:ext>
              </a:extLst>
            </p:cNvPr>
            <p:cNvCxnSpPr>
              <a:cxnSpLocks/>
            </p:cNvCxnSpPr>
            <p:nvPr/>
          </p:nvCxnSpPr>
          <p:spPr>
            <a:xfrm>
              <a:off x="6398099" y="1973842"/>
              <a:ext cx="0" cy="1514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7" name="직사각형 6">
            <a:extLst>
              <a:ext uri="{FF2B5EF4-FFF2-40B4-BE49-F238E27FC236}">
                <a16:creationId xmlns:a16="http://schemas.microsoft.com/office/drawing/2014/main" id="{17487183-6D03-2F6B-A8C4-9323D1D634B2}"/>
              </a:ext>
            </a:extLst>
          </p:cNvPr>
          <p:cNvSpPr/>
          <p:nvPr/>
        </p:nvSpPr>
        <p:spPr>
          <a:xfrm>
            <a:off x="1968002" y="3550305"/>
            <a:ext cx="2015945"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tx1"/>
                </a:solidFill>
                <a:latin typeface="+mn-ea"/>
                <a:cs typeface="Segoe UI" panose="020B0502040204020203" pitchFamily="34" charset="0"/>
              </a:rPr>
              <a:t>텍스트</a:t>
            </a:r>
            <a:endParaRPr lang="en-US" altLang="ko-KR" sz="800">
              <a:solidFill>
                <a:schemeClr val="tx1"/>
              </a:solidFill>
              <a:latin typeface="+mn-ea"/>
              <a:cs typeface="Segoe UI" panose="020B0502040204020203" pitchFamily="34" charset="0"/>
            </a:endParaRPr>
          </a:p>
        </p:txBody>
      </p:sp>
      <p:grpSp>
        <p:nvGrpSpPr>
          <p:cNvPr id="8" name="그룹 7">
            <a:extLst>
              <a:ext uri="{FF2B5EF4-FFF2-40B4-BE49-F238E27FC236}">
                <a16:creationId xmlns:a16="http://schemas.microsoft.com/office/drawing/2014/main" id="{B0C1C765-D330-1AAC-DB19-B8E21A7D292C}"/>
              </a:ext>
            </a:extLst>
          </p:cNvPr>
          <p:cNvGrpSpPr/>
          <p:nvPr/>
        </p:nvGrpSpPr>
        <p:grpSpPr>
          <a:xfrm>
            <a:off x="1887302" y="5347147"/>
            <a:ext cx="2098514" cy="446484"/>
            <a:chOff x="6021178" y="5015900"/>
            <a:chExt cx="1936674" cy="446484"/>
          </a:xfrm>
        </p:grpSpPr>
        <p:sp>
          <p:nvSpPr>
            <p:cNvPr id="9" name="직사각형 8">
              <a:extLst>
                <a:ext uri="{FF2B5EF4-FFF2-40B4-BE49-F238E27FC236}">
                  <a16:creationId xmlns:a16="http://schemas.microsoft.com/office/drawing/2014/main" id="{FE9D77A7-69BF-45C9-120E-228875AA780A}"/>
                </a:ext>
              </a:extLst>
            </p:cNvPr>
            <p:cNvSpPr/>
            <p:nvPr/>
          </p:nvSpPr>
          <p:spPr>
            <a:xfrm>
              <a:off x="6097379" y="5015900"/>
              <a:ext cx="1860473" cy="261818"/>
            </a:xfrm>
            <a:prstGeom prst="rect">
              <a:avLst/>
            </a:prstGeom>
            <a:solidFill>
              <a:schemeClr val="bg1"/>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bg1">
                    <a:lumMod val="85000"/>
                  </a:schemeClr>
                </a:solidFill>
                <a:latin typeface="+mn-ea"/>
                <a:cs typeface="Segoe UI" panose="020B0502040204020203" pitchFamily="34" charset="0"/>
              </a:endParaRPr>
            </a:p>
          </p:txBody>
        </p:sp>
        <p:sp>
          <p:nvSpPr>
            <p:cNvPr id="10" name="TextBox 9">
              <a:extLst>
                <a:ext uri="{FF2B5EF4-FFF2-40B4-BE49-F238E27FC236}">
                  <a16:creationId xmlns:a16="http://schemas.microsoft.com/office/drawing/2014/main" id="{F58ADB82-B91F-1DD0-A9B0-073C2429A620}"/>
                </a:ext>
              </a:extLst>
            </p:cNvPr>
            <p:cNvSpPr txBox="1"/>
            <p:nvPr/>
          </p:nvSpPr>
          <p:spPr>
            <a:xfrm>
              <a:off x="6021178" y="5277718"/>
              <a:ext cx="1385265" cy="184666"/>
            </a:xfrm>
            <a:prstGeom prst="rect">
              <a:avLst/>
            </a:prstGeom>
            <a:noFill/>
          </p:spPr>
          <p:txBody>
            <a:bodyPr wrap="square" rtlCol="0">
              <a:spAutoFit/>
            </a:bodyPr>
            <a:lstStyle/>
            <a:p>
              <a:r>
                <a:rPr lang="ko-KR" altLang="en-US" sz="600">
                  <a:solidFill>
                    <a:srgbClr val="FF0000"/>
                  </a:solidFill>
                  <a:latin typeface="+mn-ea"/>
                </a:rPr>
                <a:t>휴대전화번호를 정확히 입력해 주세요</a:t>
              </a:r>
              <a:r>
                <a:rPr lang="en-US" altLang="ko-KR" sz="600">
                  <a:solidFill>
                    <a:srgbClr val="FF0000"/>
                  </a:solidFill>
                  <a:latin typeface="+mn-ea"/>
                </a:rPr>
                <a:t>.</a:t>
              </a:r>
              <a:endParaRPr lang="ko-KR" altLang="en-US" sz="600">
                <a:solidFill>
                  <a:srgbClr val="FF0000"/>
                </a:solidFill>
                <a:latin typeface="+mn-ea"/>
              </a:endParaRPr>
            </a:p>
          </p:txBody>
        </p:sp>
      </p:grpSp>
      <p:grpSp>
        <p:nvGrpSpPr>
          <p:cNvPr id="11" name="그룹 10">
            <a:extLst>
              <a:ext uri="{FF2B5EF4-FFF2-40B4-BE49-F238E27FC236}">
                <a16:creationId xmlns:a16="http://schemas.microsoft.com/office/drawing/2014/main" id="{7123326C-C26C-A9A6-1C19-4CD50804F21D}"/>
              </a:ext>
            </a:extLst>
          </p:cNvPr>
          <p:cNvGrpSpPr/>
          <p:nvPr/>
        </p:nvGrpSpPr>
        <p:grpSpPr>
          <a:xfrm>
            <a:off x="1887302" y="6029511"/>
            <a:ext cx="2098514" cy="431095"/>
            <a:chOff x="6021178" y="5592750"/>
            <a:chExt cx="1936674" cy="431095"/>
          </a:xfrm>
        </p:grpSpPr>
        <p:sp>
          <p:nvSpPr>
            <p:cNvPr id="12" name="직사각형 11">
              <a:extLst>
                <a:ext uri="{FF2B5EF4-FFF2-40B4-BE49-F238E27FC236}">
                  <a16:creationId xmlns:a16="http://schemas.microsoft.com/office/drawing/2014/main" id="{95662DA8-C077-3C35-E392-CB7C551C2EAC}"/>
                </a:ext>
              </a:extLst>
            </p:cNvPr>
            <p:cNvSpPr/>
            <p:nvPr/>
          </p:nvSpPr>
          <p:spPr>
            <a:xfrm>
              <a:off x="6097379" y="5592750"/>
              <a:ext cx="1860473" cy="261818"/>
            </a:xfrm>
            <a:prstGeom prst="rect">
              <a:avLst/>
            </a:prstGeom>
            <a:solidFill>
              <a:schemeClr val="bg1"/>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700" b="1">
                  <a:solidFill>
                    <a:schemeClr val="tx1"/>
                  </a:solidFill>
                  <a:latin typeface="+mn-ea"/>
                  <a:cs typeface="Segoe UI" panose="020B0502040204020203" pitchFamily="34" charset="0"/>
                </a:rPr>
                <a:t>텍스트</a:t>
              </a:r>
              <a:endParaRPr lang="en-US" altLang="ko-KR" sz="800" b="1">
                <a:solidFill>
                  <a:schemeClr val="tx1"/>
                </a:solidFill>
                <a:latin typeface="+mn-ea"/>
                <a:cs typeface="Segoe UI" panose="020B0502040204020203" pitchFamily="34" charset="0"/>
              </a:endParaRPr>
            </a:p>
          </p:txBody>
        </p:sp>
        <p:sp>
          <p:nvSpPr>
            <p:cNvPr id="14" name="TextBox 13">
              <a:extLst>
                <a:ext uri="{FF2B5EF4-FFF2-40B4-BE49-F238E27FC236}">
                  <a16:creationId xmlns:a16="http://schemas.microsoft.com/office/drawing/2014/main" id="{09B6E2BD-E604-D088-00B5-3AAF7E3E2DB0}"/>
                </a:ext>
              </a:extLst>
            </p:cNvPr>
            <p:cNvSpPr txBox="1"/>
            <p:nvPr/>
          </p:nvSpPr>
          <p:spPr>
            <a:xfrm>
              <a:off x="6021178" y="5854568"/>
              <a:ext cx="1385265" cy="169277"/>
            </a:xfrm>
            <a:prstGeom prst="rect">
              <a:avLst/>
            </a:prstGeom>
            <a:noFill/>
          </p:spPr>
          <p:txBody>
            <a:bodyPr wrap="square" rtlCol="0">
              <a:spAutoFit/>
            </a:bodyPr>
            <a:lstStyle/>
            <a:p>
              <a:r>
                <a:rPr lang="ko-KR" altLang="en-US" sz="500">
                  <a:solidFill>
                    <a:srgbClr val="FF0000"/>
                  </a:solidFill>
                  <a:latin typeface="+mn-ea"/>
                </a:rPr>
                <a:t>휴대전화번호를 정확히 입력해 주세요</a:t>
              </a:r>
              <a:r>
                <a:rPr lang="en-US" altLang="ko-KR" sz="500">
                  <a:solidFill>
                    <a:srgbClr val="FF0000"/>
                  </a:solidFill>
                  <a:latin typeface="+mn-ea"/>
                </a:rPr>
                <a:t>.</a:t>
              </a:r>
              <a:endParaRPr lang="ko-KR" altLang="en-US" sz="500">
                <a:solidFill>
                  <a:srgbClr val="FF0000"/>
                </a:solidFill>
                <a:latin typeface="+mn-ea"/>
              </a:endParaRPr>
            </a:p>
          </p:txBody>
        </p:sp>
      </p:grpSp>
      <p:grpSp>
        <p:nvGrpSpPr>
          <p:cNvPr id="15" name="그룹 14">
            <a:extLst>
              <a:ext uri="{FF2B5EF4-FFF2-40B4-BE49-F238E27FC236}">
                <a16:creationId xmlns:a16="http://schemas.microsoft.com/office/drawing/2014/main" id="{9BDA25B2-AA94-27A2-7F7F-317377E487EA}"/>
              </a:ext>
            </a:extLst>
          </p:cNvPr>
          <p:cNvGrpSpPr/>
          <p:nvPr/>
        </p:nvGrpSpPr>
        <p:grpSpPr>
          <a:xfrm>
            <a:off x="1968002" y="2539843"/>
            <a:ext cx="2015945" cy="261818"/>
            <a:chOff x="6097379" y="1916820"/>
            <a:chExt cx="1860473" cy="261818"/>
          </a:xfrm>
        </p:grpSpPr>
        <p:sp>
          <p:nvSpPr>
            <p:cNvPr id="16" name="직사각형 15">
              <a:extLst>
                <a:ext uri="{FF2B5EF4-FFF2-40B4-BE49-F238E27FC236}">
                  <a16:creationId xmlns:a16="http://schemas.microsoft.com/office/drawing/2014/main" id="{2DFF6336-2B3B-100D-F9B4-86A5D0E98DAA}"/>
                </a:ext>
              </a:extLst>
            </p:cNvPr>
            <p:cNvSpPr/>
            <p:nvPr/>
          </p:nvSpPr>
          <p:spPr>
            <a:xfrm>
              <a:off x="6097379" y="1916820"/>
              <a:ext cx="1860473" cy="261818"/>
            </a:xfrm>
            <a:prstGeom prst="rect">
              <a:avLst/>
            </a:prstGeom>
            <a:solidFill>
              <a:schemeClr val="bg1"/>
            </a:solid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b="1">
                <a:solidFill>
                  <a:schemeClr val="tx1"/>
                </a:solidFill>
                <a:latin typeface="+mn-ea"/>
                <a:cs typeface="Segoe UI" panose="020B0502040204020203" pitchFamily="34" charset="0"/>
              </a:endParaRPr>
            </a:p>
          </p:txBody>
        </p:sp>
        <p:cxnSp>
          <p:nvCxnSpPr>
            <p:cNvPr id="17" name="직선 연결선 16">
              <a:extLst>
                <a:ext uri="{FF2B5EF4-FFF2-40B4-BE49-F238E27FC236}">
                  <a16:creationId xmlns:a16="http://schemas.microsoft.com/office/drawing/2014/main" id="{9C0B50F4-4033-F959-8204-57A1B708B9EF}"/>
                </a:ext>
              </a:extLst>
            </p:cNvPr>
            <p:cNvCxnSpPr>
              <a:cxnSpLocks/>
            </p:cNvCxnSpPr>
            <p:nvPr/>
          </p:nvCxnSpPr>
          <p:spPr>
            <a:xfrm>
              <a:off x="6194016" y="1973842"/>
              <a:ext cx="0" cy="15143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18" name="타원 17">
            <a:extLst>
              <a:ext uri="{FF2B5EF4-FFF2-40B4-BE49-F238E27FC236}">
                <a16:creationId xmlns:a16="http://schemas.microsoft.com/office/drawing/2014/main" id="{C3327BAB-76A2-BFF1-DB69-4D1F0CC563E3}"/>
              </a:ext>
            </a:extLst>
          </p:cNvPr>
          <p:cNvSpPr/>
          <p:nvPr/>
        </p:nvSpPr>
        <p:spPr>
          <a:xfrm flipH="1">
            <a:off x="398411" y="1291025"/>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1</a:t>
            </a:r>
            <a:endParaRPr lang="ko-KR" altLang="en-US" sz="700">
              <a:solidFill>
                <a:prstClr val="white"/>
              </a:solidFill>
              <a:latin typeface="+mn-ea"/>
              <a:cs typeface="Samsung Sharp Sans Medium" pitchFamily="2" charset="0"/>
            </a:endParaRPr>
          </a:p>
        </p:txBody>
      </p:sp>
      <p:sp>
        <p:nvSpPr>
          <p:cNvPr id="19" name="타원 18">
            <a:extLst>
              <a:ext uri="{FF2B5EF4-FFF2-40B4-BE49-F238E27FC236}">
                <a16:creationId xmlns:a16="http://schemas.microsoft.com/office/drawing/2014/main" id="{90F86E40-3A52-CE79-C9FB-97E3296446E8}"/>
              </a:ext>
            </a:extLst>
          </p:cNvPr>
          <p:cNvSpPr/>
          <p:nvPr/>
        </p:nvSpPr>
        <p:spPr>
          <a:xfrm flipH="1">
            <a:off x="426986" y="2539843"/>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2</a:t>
            </a:r>
            <a:endParaRPr lang="ko-KR" altLang="en-US" sz="700">
              <a:solidFill>
                <a:prstClr val="white"/>
              </a:solidFill>
              <a:latin typeface="+mn-ea"/>
              <a:cs typeface="Samsung Sharp Sans Medium" pitchFamily="2" charset="0"/>
            </a:endParaRPr>
          </a:p>
        </p:txBody>
      </p:sp>
      <p:sp>
        <p:nvSpPr>
          <p:cNvPr id="20" name="타원 19">
            <a:extLst>
              <a:ext uri="{FF2B5EF4-FFF2-40B4-BE49-F238E27FC236}">
                <a16:creationId xmlns:a16="http://schemas.microsoft.com/office/drawing/2014/main" id="{05110C28-E98B-A0F9-5AA8-A4B12ACC0E1D}"/>
              </a:ext>
            </a:extLst>
          </p:cNvPr>
          <p:cNvSpPr/>
          <p:nvPr/>
        </p:nvSpPr>
        <p:spPr>
          <a:xfrm flipH="1">
            <a:off x="426986" y="3045074"/>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3</a:t>
            </a:r>
            <a:endParaRPr lang="ko-KR" altLang="en-US" sz="700">
              <a:solidFill>
                <a:prstClr val="white"/>
              </a:solidFill>
              <a:latin typeface="+mn-ea"/>
              <a:cs typeface="Samsung Sharp Sans Medium" pitchFamily="2" charset="0"/>
            </a:endParaRPr>
          </a:p>
        </p:txBody>
      </p:sp>
      <p:sp>
        <p:nvSpPr>
          <p:cNvPr id="21" name="타원 20">
            <a:extLst>
              <a:ext uri="{FF2B5EF4-FFF2-40B4-BE49-F238E27FC236}">
                <a16:creationId xmlns:a16="http://schemas.microsoft.com/office/drawing/2014/main" id="{AE4BA233-1D3D-369E-FE26-82F9D6FAFCA3}"/>
              </a:ext>
            </a:extLst>
          </p:cNvPr>
          <p:cNvSpPr/>
          <p:nvPr/>
        </p:nvSpPr>
        <p:spPr>
          <a:xfrm flipH="1">
            <a:off x="426986" y="3550305"/>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4</a:t>
            </a:r>
            <a:endParaRPr lang="ko-KR" altLang="en-US" sz="700">
              <a:solidFill>
                <a:prstClr val="white"/>
              </a:solidFill>
              <a:latin typeface="+mn-ea"/>
              <a:cs typeface="Samsung Sharp Sans Medium" pitchFamily="2" charset="0"/>
            </a:endParaRPr>
          </a:p>
        </p:txBody>
      </p:sp>
      <p:sp>
        <p:nvSpPr>
          <p:cNvPr id="22" name="타원 21">
            <a:extLst>
              <a:ext uri="{FF2B5EF4-FFF2-40B4-BE49-F238E27FC236}">
                <a16:creationId xmlns:a16="http://schemas.microsoft.com/office/drawing/2014/main" id="{AF73AAEF-6BB4-E264-D7EA-5FF12F869E0A}"/>
              </a:ext>
            </a:extLst>
          </p:cNvPr>
          <p:cNvSpPr/>
          <p:nvPr/>
        </p:nvSpPr>
        <p:spPr>
          <a:xfrm flipH="1">
            <a:off x="426986" y="4055536"/>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5</a:t>
            </a:r>
            <a:endParaRPr lang="ko-KR" altLang="en-US" sz="700">
              <a:solidFill>
                <a:prstClr val="white"/>
              </a:solidFill>
              <a:latin typeface="+mn-ea"/>
              <a:cs typeface="Samsung Sharp Sans Medium" pitchFamily="2" charset="0"/>
            </a:endParaRPr>
          </a:p>
        </p:txBody>
      </p:sp>
      <p:sp>
        <p:nvSpPr>
          <p:cNvPr id="27" name="타원 26">
            <a:extLst>
              <a:ext uri="{FF2B5EF4-FFF2-40B4-BE49-F238E27FC236}">
                <a16:creationId xmlns:a16="http://schemas.microsoft.com/office/drawing/2014/main" id="{76D94774-E668-B110-679B-5440418AD704}"/>
              </a:ext>
            </a:extLst>
          </p:cNvPr>
          <p:cNvSpPr/>
          <p:nvPr/>
        </p:nvSpPr>
        <p:spPr>
          <a:xfrm flipH="1">
            <a:off x="426986" y="5347147"/>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6</a:t>
            </a:r>
            <a:endParaRPr lang="ko-KR" altLang="en-US" sz="700">
              <a:solidFill>
                <a:prstClr val="white"/>
              </a:solidFill>
              <a:latin typeface="+mn-ea"/>
              <a:cs typeface="Samsung Sharp Sans Medium" pitchFamily="2" charset="0"/>
            </a:endParaRPr>
          </a:p>
        </p:txBody>
      </p:sp>
      <p:sp>
        <p:nvSpPr>
          <p:cNvPr id="28" name="타원 27">
            <a:extLst>
              <a:ext uri="{FF2B5EF4-FFF2-40B4-BE49-F238E27FC236}">
                <a16:creationId xmlns:a16="http://schemas.microsoft.com/office/drawing/2014/main" id="{08DF17D0-F878-9D4D-BF04-239E95B0CC30}"/>
              </a:ext>
            </a:extLst>
          </p:cNvPr>
          <p:cNvSpPr/>
          <p:nvPr/>
        </p:nvSpPr>
        <p:spPr>
          <a:xfrm flipH="1">
            <a:off x="426986" y="6029511"/>
            <a:ext cx="144000" cy="143435"/>
          </a:xfrm>
          <a:prstGeom prst="ellipse">
            <a:avLst/>
          </a:prstGeom>
          <a:solidFill>
            <a:srgbClr val="3272DE"/>
          </a:solid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ko-KR" sz="700">
                <a:solidFill>
                  <a:prstClr val="white"/>
                </a:solidFill>
                <a:latin typeface="+mn-ea"/>
                <a:cs typeface="Samsung Sharp Sans Medium" pitchFamily="2" charset="0"/>
              </a:rPr>
              <a:t>7</a:t>
            </a:r>
            <a:endParaRPr lang="ko-KR" altLang="en-US" sz="700">
              <a:solidFill>
                <a:prstClr val="white"/>
              </a:solidFill>
              <a:latin typeface="+mn-ea"/>
              <a:cs typeface="Samsung Sharp Sans Medium" pitchFamily="2" charset="0"/>
            </a:endParaRPr>
          </a:p>
        </p:txBody>
      </p:sp>
      <p:grpSp>
        <p:nvGrpSpPr>
          <p:cNvPr id="29" name="그룹 28">
            <a:extLst>
              <a:ext uri="{FF2B5EF4-FFF2-40B4-BE49-F238E27FC236}">
                <a16:creationId xmlns:a16="http://schemas.microsoft.com/office/drawing/2014/main" id="{0ADE65C9-D35F-01B2-0E2F-B7EE9542FD4B}"/>
              </a:ext>
            </a:extLst>
          </p:cNvPr>
          <p:cNvGrpSpPr/>
          <p:nvPr/>
        </p:nvGrpSpPr>
        <p:grpSpPr>
          <a:xfrm>
            <a:off x="1897871" y="4055536"/>
            <a:ext cx="2086076" cy="955446"/>
            <a:chOff x="2421018" y="4072984"/>
            <a:chExt cx="2086076" cy="955446"/>
          </a:xfrm>
        </p:grpSpPr>
        <p:sp>
          <p:nvSpPr>
            <p:cNvPr id="30" name="직사각형 29">
              <a:extLst>
                <a:ext uri="{FF2B5EF4-FFF2-40B4-BE49-F238E27FC236}">
                  <a16:creationId xmlns:a16="http://schemas.microsoft.com/office/drawing/2014/main" id="{F269BF8E-4933-DED2-F800-56138443F880}"/>
                </a:ext>
              </a:extLst>
            </p:cNvPr>
            <p:cNvSpPr/>
            <p:nvPr/>
          </p:nvSpPr>
          <p:spPr>
            <a:xfrm>
              <a:off x="2491149" y="4252985"/>
              <a:ext cx="2015945" cy="261818"/>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800">
                <a:solidFill>
                  <a:schemeClr val="tx1">
                    <a:lumMod val="65000"/>
                    <a:lumOff val="35000"/>
                  </a:schemeClr>
                </a:solidFill>
                <a:latin typeface="+mn-ea"/>
                <a:cs typeface="Segoe UI" panose="020B0502040204020203" pitchFamily="34" charset="0"/>
              </a:endParaRPr>
            </a:p>
          </p:txBody>
        </p:sp>
        <p:sp>
          <p:nvSpPr>
            <p:cNvPr id="31" name="직사각형 30">
              <a:extLst>
                <a:ext uri="{FF2B5EF4-FFF2-40B4-BE49-F238E27FC236}">
                  <a16:creationId xmlns:a16="http://schemas.microsoft.com/office/drawing/2014/main" id="{59285BAD-D9CD-4308-9945-2FB2BE72D5F3}"/>
                </a:ext>
              </a:extLst>
            </p:cNvPr>
            <p:cNvSpPr/>
            <p:nvPr/>
          </p:nvSpPr>
          <p:spPr>
            <a:xfrm>
              <a:off x="2491149" y="4766612"/>
              <a:ext cx="2015945" cy="261818"/>
            </a:xfrm>
            <a:prstGeom prst="rect">
              <a:avLst/>
            </a:prstGeom>
            <a:solidFill>
              <a:schemeClr val="bg1">
                <a:lumMod val="9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tx1">
                      <a:lumMod val="65000"/>
                      <a:lumOff val="35000"/>
                    </a:schemeClr>
                  </a:solidFill>
                  <a:latin typeface="+mn-ea"/>
                  <a:cs typeface="Segoe UI" panose="020B0502040204020203" pitchFamily="34" charset="0"/>
                </a:rPr>
                <a:t>텍스트</a:t>
              </a:r>
              <a:endParaRPr lang="en-US" altLang="ko-KR" sz="800">
                <a:solidFill>
                  <a:schemeClr val="tx1">
                    <a:lumMod val="65000"/>
                    <a:lumOff val="35000"/>
                  </a:schemeClr>
                </a:solidFill>
                <a:latin typeface="+mn-ea"/>
                <a:cs typeface="Segoe UI" panose="020B0502040204020203" pitchFamily="34" charset="0"/>
              </a:endParaRPr>
            </a:p>
          </p:txBody>
        </p:sp>
        <p:sp>
          <p:nvSpPr>
            <p:cNvPr id="32" name="TextBox 31">
              <a:extLst>
                <a:ext uri="{FF2B5EF4-FFF2-40B4-BE49-F238E27FC236}">
                  <a16:creationId xmlns:a16="http://schemas.microsoft.com/office/drawing/2014/main" id="{6EC686BD-67B9-CEF4-2F31-B1BA3872D065}"/>
                </a:ext>
              </a:extLst>
            </p:cNvPr>
            <p:cNvSpPr txBox="1"/>
            <p:nvPr/>
          </p:nvSpPr>
          <p:spPr>
            <a:xfrm>
              <a:off x="2595862" y="4084322"/>
              <a:ext cx="377959" cy="123111"/>
            </a:xfrm>
            <a:prstGeom prst="rect">
              <a:avLst/>
            </a:prstGeom>
            <a:noFill/>
          </p:spPr>
          <p:txBody>
            <a:bodyPr wrap="square" lIns="0" tIns="0" rIns="0" bIns="0" rtlCol="0">
              <a:spAutoFit/>
            </a:bodyPr>
            <a:lstStyle/>
            <a:p>
              <a:r>
                <a:rPr lang="en-US" altLang="ko-KR" sz="800">
                  <a:latin typeface="+mn-ea"/>
                </a:rPr>
                <a:t>Default</a:t>
              </a:r>
            </a:p>
          </p:txBody>
        </p:sp>
        <p:sp>
          <p:nvSpPr>
            <p:cNvPr id="33" name="TextBox 32">
              <a:extLst>
                <a:ext uri="{FF2B5EF4-FFF2-40B4-BE49-F238E27FC236}">
                  <a16:creationId xmlns:a16="http://schemas.microsoft.com/office/drawing/2014/main" id="{D8CC9573-B4B7-A0A0-2FCD-A7FB320039DB}"/>
                </a:ext>
              </a:extLst>
            </p:cNvPr>
            <p:cNvSpPr txBox="1"/>
            <p:nvPr/>
          </p:nvSpPr>
          <p:spPr>
            <a:xfrm>
              <a:off x="2595862" y="4614215"/>
              <a:ext cx="614001" cy="123111"/>
            </a:xfrm>
            <a:prstGeom prst="rect">
              <a:avLst/>
            </a:prstGeom>
            <a:noFill/>
          </p:spPr>
          <p:txBody>
            <a:bodyPr wrap="square" lIns="0" tIns="0" rIns="0" bIns="0" rtlCol="0">
              <a:spAutoFit/>
            </a:bodyPr>
            <a:lstStyle/>
            <a:p>
              <a:r>
                <a:rPr lang="ko-KR" altLang="en-US" sz="800">
                  <a:latin typeface="+mn-ea"/>
                </a:rPr>
                <a:t>자동 입력</a:t>
              </a:r>
              <a:endParaRPr lang="en-US" altLang="ko-KR" sz="800">
                <a:latin typeface="+mn-ea"/>
              </a:endParaRPr>
            </a:p>
          </p:txBody>
        </p:sp>
        <p:sp>
          <p:nvSpPr>
            <p:cNvPr id="34" name="타원 33">
              <a:extLst>
                <a:ext uri="{FF2B5EF4-FFF2-40B4-BE49-F238E27FC236}">
                  <a16:creationId xmlns:a16="http://schemas.microsoft.com/office/drawing/2014/main" id="{FF398CF4-D346-4FF5-E98E-AB9ADDA4342D}"/>
                </a:ext>
              </a:extLst>
            </p:cNvPr>
            <p:cNvSpPr/>
            <p:nvPr/>
          </p:nvSpPr>
          <p:spPr>
            <a:xfrm flipH="1">
              <a:off x="2421018" y="4072984"/>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5-1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35" name="타원 34">
              <a:extLst>
                <a:ext uri="{FF2B5EF4-FFF2-40B4-BE49-F238E27FC236}">
                  <a16:creationId xmlns:a16="http://schemas.microsoft.com/office/drawing/2014/main" id="{F00611FB-A377-7367-D6D3-5D7665CF0201}"/>
                </a:ext>
              </a:extLst>
            </p:cNvPr>
            <p:cNvSpPr/>
            <p:nvPr/>
          </p:nvSpPr>
          <p:spPr>
            <a:xfrm flipH="1">
              <a:off x="2421018" y="4603770"/>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5-2</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grpSp>
      <p:sp>
        <p:nvSpPr>
          <p:cNvPr id="36" name="직사각형 35">
            <a:extLst>
              <a:ext uri="{FF2B5EF4-FFF2-40B4-BE49-F238E27FC236}">
                <a16:creationId xmlns:a16="http://schemas.microsoft.com/office/drawing/2014/main" id="{65CAC1AD-703E-3DB0-75B8-B753BA916ABA}"/>
              </a:ext>
            </a:extLst>
          </p:cNvPr>
          <p:cNvSpPr/>
          <p:nvPr/>
        </p:nvSpPr>
        <p:spPr>
          <a:xfrm>
            <a:off x="1968002" y="1845155"/>
            <a:ext cx="2015945" cy="26181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altLang="ko-KR" sz="800">
                <a:solidFill>
                  <a:schemeClr val="bg2">
                    <a:lumMod val="75000"/>
                  </a:schemeClr>
                </a:solidFill>
                <a:latin typeface="+mn-ea"/>
                <a:cs typeface="Segoe UI" panose="020B0502040204020203" pitchFamily="34" charset="0"/>
              </a:rPr>
              <a:t>Place Holder</a:t>
            </a:r>
          </a:p>
        </p:txBody>
      </p:sp>
      <p:sp>
        <p:nvSpPr>
          <p:cNvPr id="37" name="TextBox 36">
            <a:extLst>
              <a:ext uri="{FF2B5EF4-FFF2-40B4-BE49-F238E27FC236}">
                <a16:creationId xmlns:a16="http://schemas.microsoft.com/office/drawing/2014/main" id="{DE2ACB0E-658C-EB74-973B-EE4F060B75B1}"/>
              </a:ext>
            </a:extLst>
          </p:cNvPr>
          <p:cNvSpPr txBox="1"/>
          <p:nvPr/>
        </p:nvSpPr>
        <p:spPr>
          <a:xfrm>
            <a:off x="2098635" y="1692758"/>
            <a:ext cx="614001" cy="123111"/>
          </a:xfrm>
          <a:prstGeom prst="rect">
            <a:avLst/>
          </a:prstGeom>
          <a:noFill/>
        </p:spPr>
        <p:txBody>
          <a:bodyPr wrap="square" lIns="0" tIns="0" rIns="0" bIns="0" rtlCol="0">
            <a:spAutoFit/>
          </a:bodyPr>
          <a:lstStyle/>
          <a:p>
            <a:r>
              <a:rPr lang="en-US" altLang="ko-KR" sz="800">
                <a:latin typeface="+mn-ea"/>
              </a:rPr>
              <a:t>Place Holder</a:t>
            </a:r>
          </a:p>
        </p:txBody>
      </p:sp>
      <p:sp>
        <p:nvSpPr>
          <p:cNvPr id="38" name="타원 37">
            <a:extLst>
              <a:ext uri="{FF2B5EF4-FFF2-40B4-BE49-F238E27FC236}">
                <a16:creationId xmlns:a16="http://schemas.microsoft.com/office/drawing/2014/main" id="{68490479-585B-A872-214C-C51E6DD10E44}"/>
              </a:ext>
            </a:extLst>
          </p:cNvPr>
          <p:cNvSpPr/>
          <p:nvPr/>
        </p:nvSpPr>
        <p:spPr>
          <a:xfrm flipH="1">
            <a:off x="1897871" y="1682313"/>
            <a:ext cx="144000" cy="144000"/>
          </a:xfrm>
          <a:prstGeom prst="ellipse">
            <a:avLst/>
          </a:prstGeom>
          <a:solidFill>
            <a:schemeClr val="bg1"/>
          </a:solidFill>
          <a:ln w="3175">
            <a:solidFill>
              <a:srgbClr val="3272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500">
                <a:solidFill>
                  <a:srgbClr val="3272DE"/>
                </a:solidFill>
                <a:latin typeface="+mn-ea"/>
                <a:cs typeface="Samsung Sharp Sans Medium" pitchFamily="2" charset="0"/>
              </a:rPr>
              <a:t>1-1</a:t>
            </a:r>
            <a:endParaRPr kumimoji="0" lang="ko-KR" altLang="en-US" sz="500" b="0" i="0" u="none" strike="noStrike" kern="1200" cap="none" spc="0" normalizeH="0" baseline="0" noProof="0">
              <a:ln>
                <a:noFill/>
              </a:ln>
              <a:solidFill>
                <a:srgbClr val="3272DE"/>
              </a:solidFill>
              <a:effectLst/>
              <a:uLnTx/>
              <a:uFillTx/>
              <a:latin typeface="+mn-ea"/>
              <a:cs typeface="Samsung Sharp Sans Medium" pitchFamily="2" charset="0"/>
            </a:endParaRPr>
          </a:p>
        </p:txBody>
      </p:sp>
      <p:sp>
        <p:nvSpPr>
          <p:cNvPr id="39" name="TextBox 38">
            <a:extLst>
              <a:ext uri="{FF2B5EF4-FFF2-40B4-BE49-F238E27FC236}">
                <a16:creationId xmlns:a16="http://schemas.microsoft.com/office/drawing/2014/main" id="{AC0FF9E9-6605-D76B-E2A1-03233B4CD3DC}"/>
              </a:ext>
            </a:extLst>
          </p:cNvPr>
          <p:cNvSpPr txBox="1"/>
          <p:nvPr/>
        </p:nvSpPr>
        <p:spPr>
          <a:xfrm>
            <a:off x="724657" y="1291025"/>
            <a:ext cx="614001" cy="123111"/>
          </a:xfrm>
          <a:prstGeom prst="rect">
            <a:avLst/>
          </a:prstGeom>
          <a:noFill/>
        </p:spPr>
        <p:txBody>
          <a:bodyPr wrap="square" lIns="0" tIns="0" rIns="0" bIns="0" rtlCol="0">
            <a:spAutoFit/>
          </a:bodyPr>
          <a:lstStyle/>
          <a:p>
            <a:r>
              <a:rPr lang="en-US" altLang="ko-KR" sz="800" err="1">
                <a:latin typeface="+mn-ea"/>
              </a:rPr>
              <a:t>Defaualt</a:t>
            </a:r>
            <a:endParaRPr lang="en-US" altLang="ko-KR" sz="800">
              <a:latin typeface="+mn-ea"/>
            </a:endParaRPr>
          </a:p>
        </p:txBody>
      </p:sp>
      <p:sp>
        <p:nvSpPr>
          <p:cNvPr id="40" name="TextBox 39">
            <a:extLst>
              <a:ext uri="{FF2B5EF4-FFF2-40B4-BE49-F238E27FC236}">
                <a16:creationId xmlns:a16="http://schemas.microsoft.com/office/drawing/2014/main" id="{8BAABFBB-6FF6-65EF-EA8B-36C13045D909}"/>
              </a:ext>
            </a:extLst>
          </p:cNvPr>
          <p:cNvSpPr txBox="1"/>
          <p:nvPr/>
        </p:nvSpPr>
        <p:spPr>
          <a:xfrm>
            <a:off x="724657" y="2539843"/>
            <a:ext cx="779811" cy="123111"/>
          </a:xfrm>
          <a:prstGeom prst="rect">
            <a:avLst/>
          </a:prstGeom>
          <a:noFill/>
        </p:spPr>
        <p:txBody>
          <a:bodyPr wrap="square" lIns="0" tIns="0" rIns="0" bIns="0" rtlCol="0">
            <a:spAutoFit/>
          </a:bodyPr>
          <a:lstStyle/>
          <a:p>
            <a:r>
              <a:rPr lang="ko-KR" altLang="en-US" sz="800" err="1">
                <a:latin typeface="+mn-ea"/>
              </a:rPr>
              <a:t>입력창</a:t>
            </a:r>
            <a:r>
              <a:rPr lang="ko-KR" altLang="en-US" sz="800">
                <a:latin typeface="+mn-ea"/>
              </a:rPr>
              <a:t> 선택 시</a:t>
            </a:r>
          </a:p>
        </p:txBody>
      </p:sp>
      <p:sp>
        <p:nvSpPr>
          <p:cNvPr id="41" name="TextBox 40">
            <a:extLst>
              <a:ext uri="{FF2B5EF4-FFF2-40B4-BE49-F238E27FC236}">
                <a16:creationId xmlns:a16="http://schemas.microsoft.com/office/drawing/2014/main" id="{B69C0660-5DDA-2523-186B-25F12424E3F8}"/>
              </a:ext>
            </a:extLst>
          </p:cNvPr>
          <p:cNvSpPr txBox="1"/>
          <p:nvPr/>
        </p:nvSpPr>
        <p:spPr>
          <a:xfrm>
            <a:off x="724657" y="3045074"/>
            <a:ext cx="779811" cy="123111"/>
          </a:xfrm>
          <a:prstGeom prst="rect">
            <a:avLst/>
          </a:prstGeom>
          <a:noFill/>
        </p:spPr>
        <p:txBody>
          <a:bodyPr wrap="square" lIns="0" tIns="0" rIns="0" bIns="0" rtlCol="0">
            <a:spAutoFit/>
          </a:bodyPr>
          <a:lstStyle/>
          <a:p>
            <a:r>
              <a:rPr lang="ko-KR" altLang="en-US" sz="800">
                <a:latin typeface="+mn-ea"/>
              </a:rPr>
              <a:t>텍스트 </a:t>
            </a:r>
            <a:r>
              <a:rPr lang="ko-KR" altLang="en-US" sz="800" err="1">
                <a:latin typeface="+mn-ea"/>
              </a:rPr>
              <a:t>입력시</a:t>
            </a:r>
            <a:endParaRPr lang="ko-KR" altLang="en-US" sz="800">
              <a:latin typeface="+mn-ea"/>
            </a:endParaRPr>
          </a:p>
        </p:txBody>
      </p:sp>
      <p:sp>
        <p:nvSpPr>
          <p:cNvPr id="42" name="TextBox 41">
            <a:extLst>
              <a:ext uri="{FF2B5EF4-FFF2-40B4-BE49-F238E27FC236}">
                <a16:creationId xmlns:a16="http://schemas.microsoft.com/office/drawing/2014/main" id="{FCADA821-F754-F4F5-33E4-E9955FE0DBC0}"/>
              </a:ext>
            </a:extLst>
          </p:cNvPr>
          <p:cNvSpPr txBox="1"/>
          <p:nvPr/>
        </p:nvSpPr>
        <p:spPr>
          <a:xfrm>
            <a:off x="724657" y="3550305"/>
            <a:ext cx="779811" cy="123111"/>
          </a:xfrm>
          <a:prstGeom prst="rect">
            <a:avLst/>
          </a:prstGeom>
          <a:noFill/>
        </p:spPr>
        <p:txBody>
          <a:bodyPr wrap="square" lIns="0" tIns="0" rIns="0" bIns="0" rtlCol="0">
            <a:spAutoFit/>
          </a:bodyPr>
          <a:lstStyle/>
          <a:p>
            <a:r>
              <a:rPr lang="ko-KR" altLang="en-US" sz="800">
                <a:latin typeface="+mn-ea"/>
              </a:rPr>
              <a:t>입력완료</a:t>
            </a:r>
          </a:p>
        </p:txBody>
      </p:sp>
      <p:sp>
        <p:nvSpPr>
          <p:cNvPr id="43" name="TextBox 42">
            <a:extLst>
              <a:ext uri="{FF2B5EF4-FFF2-40B4-BE49-F238E27FC236}">
                <a16:creationId xmlns:a16="http://schemas.microsoft.com/office/drawing/2014/main" id="{93DCF775-7CB8-A48E-F0A4-DFC7330665B3}"/>
              </a:ext>
            </a:extLst>
          </p:cNvPr>
          <p:cNvSpPr txBox="1"/>
          <p:nvPr/>
        </p:nvSpPr>
        <p:spPr>
          <a:xfrm>
            <a:off x="724657" y="4055536"/>
            <a:ext cx="779811" cy="123111"/>
          </a:xfrm>
          <a:prstGeom prst="rect">
            <a:avLst/>
          </a:prstGeom>
          <a:noFill/>
        </p:spPr>
        <p:txBody>
          <a:bodyPr wrap="square" lIns="0" tIns="0" rIns="0" bIns="0" rtlCol="0">
            <a:spAutoFit/>
          </a:bodyPr>
          <a:lstStyle/>
          <a:p>
            <a:r>
              <a:rPr lang="ko-KR" altLang="en-US" sz="800" err="1">
                <a:latin typeface="+mn-ea"/>
              </a:rPr>
              <a:t>입력창</a:t>
            </a:r>
            <a:r>
              <a:rPr lang="ko-KR" altLang="en-US" sz="800">
                <a:latin typeface="+mn-ea"/>
              </a:rPr>
              <a:t> 비활성화</a:t>
            </a:r>
          </a:p>
        </p:txBody>
      </p:sp>
      <p:sp>
        <p:nvSpPr>
          <p:cNvPr id="44" name="TextBox 43">
            <a:extLst>
              <a:ext uri="{FF2B5EF4-FFF2-40B4-BE49-F238E27FC236}">
                <a16:creationId xmlns:a16="http://schemas.microsoft.com/office/drawing/2014/main" id="{CABC6947-979A-FC56-28E2-01AC669F6B73}"/>
              </a:ext>
            </a:extLst>
          </p:cNvPr>
          <p:cNvSpPr txBox="1"/>
          <p:nvPr/>
        </p:nvSpPr>
        <p:spPr>
          <a:xfrm>
            <a:off x="724657" y="5347147"/>
            <a:ext cx="779811" cy="123111"/>
          </a:xfrm>
          <a:prstGeom prst="rect">
            <a:avLst/>
          </a:prstGeom>
          <a:noFill/>
        </p:spPr>
        <p:txBody>
          <a:bodyPr wrap="square" lIns="0" tIns="0" rIns="0" bIns="0" rtlCol="0">
            <a:spAutoFit/>
          </a:bodyPr>
          <a:lstStyle/>
          <a:p>
            <a:r>
              <a:rPr lang="ko-KR" altLang="en-US" sz="800" err="1">
                <a:latin typeface="+mn-ea"/>
              </a:rPr>
              <a:t>입력값</a:t>
            </a:r>
            <a:r>
              <a:rPr lang="ko-KR" altLang="en-US" sz="800">
                <a:latin typeface="+mn-ea"/>
              </a:rPr>
              <a:t> 없음</a:t>
            </a:r>
          </a:p>
        </p:txBody>
      </p:sp>
      <p:sp>
        <p:nvSpPr>
          <p:cNvPr id="45" name="TextBox 44">
            <a:extLst>
              <a:ext uri="{FF2B5EF4-FFF2-40B4-BE49-F238E27FC236}">
                <a16:creationId xmlns:a16="http://schemas.microsoft.com/office/drawing/2014/main" id="{49F7DAAF-5D80-0B88-CFBF-C600BAB37B04}"/>
              </a:ext>
            </a:extLst>
          </p:cNvPr>
          <p:cNvSpPr txBox="1"/>
          <p:nvPr/>
        </p:nvSpPr>
        <p:spPr>
          <a:xfrm>
            <a:off x="724657" y="6029511"/>
            <a:ext cx="779811" cy="123111"/>
          </a:xfrm>
          <a:prstGeom prst="rect">
            <a:avLst/>
          </a:prstGeom>
          <a:noFill/>
        </p:spPr>
        <p:txBody>
          <a:bodyPr wrap="square" lIns="0" tIns="0" rIns="0" bIns="0" rtlCol="0">
            <a:spAutoFit/>
          </a:bodyPr>
          <a:lstStyle/>
          <a:p>
            <a:r>
              <a:rPr lang="ko-KR" altLang="en-US" sz="800">
                <a:latin typeface="+mn-ea"/>
              </a:rPr>
              <a:t>입력 오류</a:t>
            </a:r>
          </a:p>
        </p:txBody>
      </p:sp>
      <p:sp>
        <p:nvSpPr>
          <p:cNvPr id="46" name="TextBox 45">
            <a:extLst>
              <a:ext uri="{FF2B5EF4-FFF2-40B4-BE49-F238E27FC236}">
                <a16:creationId xmlns:a16="http://schemas.microsoft.com/office/drawing/2014/main" id="{646DD36A-8ED3-D2FA-3C58-2F5A15660B85}"/>
              </a:ext>
            </a:extLst>
          </p:cNvPr>
          <p:cNvSpPr txBox="1"/>
          <p:nvPr/>
        </p:nvSpPr>
        <p:spPr>
          <a:xfrm>
            <a:off x="2042652" y="2476529"/>
            <a:ext cx="614001" cy="123111"/>
          </a:xfrm>
          <a:prstGeom prst="rect">
            <a:avLst/>
          </a:prstGeom>
          <a:solidFill>
            <a:schemeClr val="bg1"/>
          </a:solidFill>
        </p:spPr>
        <p:txBody>
          <a:bodyPr wrap="square" lIns="0" tIns="0" rIns="0" bIns="0" rtlCol="0">
            <a:spAutoFit/>
          </a:bodyPr>
          <a:lstStyle/>
          <a:p>
            <a:r>
              <a:rPr lang="en-US" altLang="ko-KR" sz="800">
                <a:solidFill>
                  <a:srgbClr val="0070C0"/>
                </a:solidFill>
                <a:latin typeface="+mn-ea"/>
              </a:rPr>
              <a:t>Place Holder</a:t>
            </a:r>
          </a:p>
        </p:txBody>
      </p:sp>
      <p:sp>
        <p:nvSpPr>
          <p:cNvPr id="47" name="TextBox 46">
            <a:extLst>
              <a:ext uri="{FF2B5EF4-FFF2-40B4-BE49-F238E27FC236}">
                <a16:creationId xmlns:a16="http://schemas.microsoft.com/office/drawing/2014/main" id="{3D3F8F03-C141-BE61-989F-36DA0A42259F}"/>
              </a:ext>
            </a:extLst>
          </p:cNvPr>
          <p:cNvSpPr txBox="1"/>
          <p:nvPr/>
        </p:nvSpPr>
        <p:spPr>
          <a:xfrm>
            <a:off x="2042652" y="2980382"/>
            <a:ext cx="614001" cy="123111"/>
          </a:xfrm>
          <a:prstGeom prst="rect">
            <a:avLst/>
          </a:prstGeom>
          <a:solidFill>
            <a:schemeClr val="bg1"/>
          </a:solidFill>
        </p:spPr>
        <p:txBody>
          <a:bodyPr wrap="square" lIns="0" tIns="0" rIns="0" bIns="0" rtlCol="0">
            <a:spAutoFit/>
          </a:bodyPr>
          <a:lstStyle/>
          <a:p>
            <a:r>
              <a:rPr lang="en-US" altLang="ko-KR" sz="800">
                <a:solidFill>
                  <a:srgbClr val="0070C0"/>
                </a:solidFill>
                <a:latin typeface="+mn-ea"/>
              </a:rPr>
              <a:t>Place Holder</a:t>
            </a:r>
          </a:p>
        </p:txBody>
      </p:sp>
      <p:sp>
        <p:nvSpPr>
          <p:cNvPr id="48" name="TextBox 47">
            <a:extLst>
              <a:ext uri="{FF2B5EF4-FFF2-40B4-BE49-F238E27FC236}">
                <a16:creationId xmlns:a16="http://schemas.microsoft.com/office/drawing/2014/main" id="{614033E7-F141-6DF4-CB65-9EDF72543B00}"/>
              </a:ext>
            </a:extLst>
          </p:cNvPr>
          <p:cNvSpPr txBox="1"/>
          <p:nvPr/>
        </p:nvSpPr>
        <p:spPr>
          <a:xfrm>
            <a:off x="2042652" y="3493566"/>
            <a:ext cx="614001" cy="123111"/>
          </a:xfrm>
          <a:prstGeom prst="rect">
            <a:avLst/>
          </a:prstGeom>
          <a:solidFill>
            <a:schemeClr val="bg1"/>
          </a:solidFill>
        </p:spPr>
        <p:txBody>
          <a:bodyPr wrap="square" lIns="0" tIns="0" rIns="0" bIns="0" rtlCol="0">
            <a:spAutoFit/>
          </a:bodyPr>
          <a:lstStyle/>
          <a:p>
            <a:r>
              <a:rPr lang="en-US" altLang="ko-KR" sz="800">
                <a:latin typeface="+mn-ea"/>
              </a:rPr>
              <a:t>Place Holder</a:t>
            </a:r>
          </a:p>
        </p:txBody>
      </p:sp>
      <p:graphicFrame>
        <p:nvGraphicFramePr>
          <p:cNvPr id="49" name="표 48">
            <a:extLst>
              <a:ext uri="{FF2B5EF4-FFF2-40B4-BE49-F238E27FC236}">
                <a16:creationId xmlns:a16="http://schemas.microsoft.com/office/drawing/2014/main" id="{8251A38D-1A59-DADD-5A8D-072D8C1096FE}"/>
              </a:ext>
            </a:extLst>
          </p:cNvPr>
          <p:cNvGraphicFramePr>
            <a:graphicFrameLocks noGrp="1"/>
          </p:cNvGraphicFramePr>
          <p:nvPr>
            <p:extLst>
              <p:ext uri="{D42A27DB-BD31-4B8C-83A1-F6EECF244321}">
                <p14:modId xmlns:p14="http://schemas.microsoft.com/office/powerpoint/2010/main" val="172576112"/>
              </p:ext>
            </p:extLst>
          </p:nvPr>
        </p:nvGraphicFramePr>
        <p:xfrm>
          <a:off x="9704070" y="526664"/>
          <a:ext cx="2465070" cy="5798765"/>
        </p:xfrm>
        <a:graphic>
          <a:graphicData uri="http://schemas.openxmlformats.org/drawingml/2006/table">
            <a:tbl>
              <a:tblPr>
                <a:tableStyleId>{5C22544A-7EE6-4342-B048-85BDC9FD1C3A}</a:tableStyleId>
              </a:tblPr>
              <a:tblGrid>
                <a:gridCol w="318778">
                  <a:extLst>
                    <a:ext uri="{9D8B030D-6E8A-4147-A177-3AD203B41FA5}">
                      <a16:colId xmlns:a16="http://schemas.microsoft.com/office/drawing/2014/main" val="20000"/>
                    </a:ext>
                  </a:extLst>
                </a:gridCol>
                <a:gridCol w="2146292">
                  <a:extLst>
                    <a:ext uri="{9D8B030D-6E8A-4147-A177-3AD203B41FA5}">
                      <a16:colId xmlns:a16="http://schemas.microsoft.com/office/drawing/2014/main" val="20001"/>
                    </a:ext>
                  </a:extLst>
                </a:gridCol>
              </a:tblGrid>
              <a:tr h="709032">
                <a:tc gridSpan="2">
                  <a:txBody>
                    <a:bodyPr/>
                    <a:lstStyle/>
                    <a:p>
                      <a:pPr latinLnBrk="1"/>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9"/>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1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pPr>
                      <a:endParaRPr kumimoji="1" lang="ko-KR" altLang="en-US" sz="800" b="0" i="0" u="none" strike="noStrike"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4809639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9590024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92878341"/>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799446446"/>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1686008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046568192"/>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84342073"/>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68418608"/>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017330080"/>
                  </a:ext>
                </a:extLst>
              </a:tr>
              <a:tr h="232209">
                <a:tc>
                  <a:txBody>
                    <a:bodyPr/>
                    <a:lstStyle/>
                    <a:p>
                      <a:pPr algn="ctr" latinLnBrk="1"/>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8711055"/>
                  </a:ext>
                </a:extLst>
              </a:tr>
            </a:tbl>
          </a:graphicData>
        </a:graphic>
      </p:graphicFrame>
    </p:spTree>
    <p:extLst>
      <p:ext uri="{BB962C8B-B14F-4D97-AF65-F5344CB8AC3E}">
        <p14:creationId xmlns:p14="http://schemas.microsoft.com/office/powerpoint/2010/main" val="2694213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RQ-MENU-2807</a:t>
            </a:r>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AG09020100000</a:t>
            </a:r>
          </a:p>
          <a:p>
            <a:endParaRPr lang="ko-KR" altLang="en-US" dirty="0"/>
          </a:p>
        </p:txBody>
      </p:sp>
      <p:sp>
        <p:nvSpPr>
          <p:cNvPr id="4" name="텍스트 개체 틀 3"/>
          <p:cNvSpPr>
            <a:spLocks noGrp="1"/>
          </p:cNvSpPr>
          <p:nvPr>
            <p:ph type="body" sz="quarter" idx="12"/>
          </p:nvPr>
        </p:nvSpPr>
        <p:spPr/>
        <p:txBody>
          <a:bodyPr/>
          <a:lstStyle/>
          <a:p>
            <a:r>
              <a:rPr lang="ko-KR" altLang="en-US" dirty="0"/>
              <a:t>발주</a:t>
            </a:r>
            <a:r>
              <a:rPr lang="en-US" altLang="ko-KR" dirty="0"/>
              <a:t>-</a:t>
            </a:r>
            <a:r>
              <a:rPr lang="ko-KR" altLang="en-US" dirty="0"/>
              <a:t>리스트</a:t>
            </a:r>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발주</a:t>
            </a:r>
          </a:p>
        </p:txBody>
      </p:sp>
      <p:sp>
        <p:nvSpPr>
          <p:cNvPr id="8" name="TextBox 7">
            <a:extLst>
              <a:ext uri="{FF2B5EF4-FFF2-40B4-BE49-F238E27FC236}">
                <a16:creationId xmlns:a16="http://schemas.microsoft.com/office/drawing/2014/main" id="{C065011F-7794-248C-8F17-7E2413D8464B}"/>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1564CA83-8DD3-CC6F-C627-295F3C09D3FA}"/>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010B7245-6D2B-EA92-B5A5-65D729D8E481}"/>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BCF409AB-C6D5-73DB-ED34-C5EF7C4F2720}"/>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81E86343-8CA5-5CDD-2769-A1CA98A917C1}"/>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17" name="사각형: 둥근 모서리 43">
            <a:extLst>
              <a:ext uri="{FF2B5EF4-FFF2-40B4-BE49-F238E27FC236}">
                <a16:creationId xmlns:a16="http://schemas.microsoft.com/office/drawing/2014/main" id="{DD2F7F50-17E1-4077-466D-7F7D18E38269}"/>
              </a:ext>
            </a:extLst>
          </p:cNvPr>
          <p:cNvSpPr/>
          <p:nvPr/>
        </p:nvSpPr>
        <p:spPr>
          <a:xfrm>
            <a:off x="224091" y="2122617"/>
            <a:ext cx="9209155" cy="3511069"/>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8" name="표 48">
            <a:extLst>
              <a:ext uri="{FF2B5EF4-FFF2-40B4-BE49-F238E27FC236}">
                <a16:creationId xmlns:a16="http://schemas.microsoft.com/office/drawing/2014/main" id="{8362E018-BBC1-39CF-8C85-5ADDA8D4BE40}"/>
              </a:ext>
            </a:extLst>
          </p:cNvPr>
          <p:cNvGraphicFramePr>
            <a:graphicFrameLocks noGrp="1"/>
          </p:cNvGraphicFramePr>
          <p:nvPr>
            <p:extLst>
              <p:ext uri="{D42A27DB-BD31-4B8C-83A1-F6EECF244321}">
                <p14:modId xmlns:p14="http://schemas.microsoft.com/office/powerpoint/2010/main" val="2985054279"/>
              </p:ext>
            </p:extLst>
          </p:nvPr>
        </p:nvGraphicFramePr>
        <p:xfrm>
          <a:off x="378371" y="2518233"/>
          <a:ext cx="8965924" cy="2029579"/>
        </p:xfrm>
        <a:graphic>
          <a:graphicData uri="http://schemas.openxmlformats.org/drawingml/2006/table">
            <a:tbl>
              <a:tblPr firstRow="1" bandRow="1">
                <a:tableStyleId>{F2DE63D5-997A-4646-A377-4702673A728D}</a:tableStyleId>
              </a:tblPr>
              <a:tblGrid>
                <a:gridCol w="1492333">
                  <a:extLst>
                    <a:ext uri="{9D8B030D-6E8A-4147-A177-3AD203B41FA5}">
                      <a16:colId xmlns:a16="http://schemas.microsoft.com/office/drawing/2014/main" val="3997906638"/>
                    </a:ext>
                  </a:extLst>
                </a:gridCol>
                <a:gridCol w="1456377">
                  <a:extLst>
                    <a:ext uri="{9D8B030D-6E8A-4147-A177-3AD203B41FA5}">
                      <a16:colId xmlns:a16="http://schemas.microsoft.com/office/drawing/2014/main" val="1062304914"/>
                    </a:ext>
                  </a:extLst>
                </a:gridCol>
                <a:gridCol w="1361498">
                  <a:extLst>
                    <a:ext uri="{9D8B030D-6E8A-4147-A177-3AD203B41FA5}">
                      <a16:colId xmlns:a16="http://schemas.microsoft.com/office/drawing/2014/main" val="346551862"/>
                    </a:ext>
                  </a:extLst>
                </a:gridCol>
                <a:gridCol w="1172983">
                  <a:extLst>
                    <a:ext uri="{9D8B030D-6E8A-4147-A177-3AD203B41FA5}">
                      <a16:colId xmlns:a16="http://schemas.microsoft.com/office/drawing/2014/main" val="20002"/>
                    </a:ext>
                  </a:extLst>
                </a:gridCol>
                <a:gridCol w="754061">
                  <a:extLst>
                    <a:ext uri="{9D8B030D-6E8A-4147-A177-3AD203B41FA5}">
                      <a16:colId xmlns:a16="http://schemas.microsoft.com/office/drawing/2014/main" val="20003"/>
                    </a:ext>
                  </a:extLst>
                </a:gridCol>
                <a:gridCol w="701695">
                  <a:extLst>
                    <a:ext uri="{9D8B030D-6E8A-4147-A177-3AD203B41FA5}">
                      <a16:colId xmlns:a16="http://schemas.microsoft.com/office/drawing/2014/main" val="425025960"/>
                    </a:ext>
                  </a:extLst>
                </a:gridCol>
                <a:gridCol w="670277">
                  <a:extLst>
                    <a:ext uri="{9D8B030D-6E8A-4147-A177-3AD203B41FA5}">
                      <a16:colId xmlns:a16="http://schemas.microsoft.com/office/drawing/2014/main" val="3650476747"/>
                    </a:ext>
                  </a:extLst>
                </a:gridCol>
                <a:gridCol w="1356700">
                  <a:extLst>
                    <a:ext uri="{9D8B030D-6E8A-4147-A177-3AD203B41FA5}">
                      <a16:colId xmlns:a16="http://schemas.microsoft.com/office/drawing/2014/main" val="2928656884"/>
                    </a:ext>
                  </a:extLst>
                </a:gridCol>
              </a:tblGrid>
              <a:tr h="278617">
                <a:tc>
                  <a:txBody>
                    <a:bodyPr/>
                    <a:lstStyle/>
                    <a:p>
                      <a:pPr algn="ctr" latinLnBrk="1"/>
                      <a:r>
                        <a:rPr lang="ko-KR" altLang="en-US" sz="900" b="0" dirty="0">
                          <a:solidFill>
                            <a:schemeClr val="bg1"/>
                          </a:solidFill>
                        </a:rPr>
                        <a:t>발주번호</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0">
                          <a:solidFill>
                            <a:schemeClr val="bg1"/>
                          </a:solidFill>
                        </a:rPr>
                        <a:t>품목코드</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대분류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중분류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소분류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발주수량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승인수량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상태</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rowSpan="3">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10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신청</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vMerge="1">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1</a:t>
                      </a:r>
                      <a:r>
                        <a:rPr lang="ko-KR" altLang="en-US" sz="800"/>
                        <a:t>차 승인</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vMerge="1">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en-US" altLang="ko-KR" sz="800" strike="sngStrike">
                          <a:solidFill>
                            <a:schemeClr val="bg1">
                              <a:lumMod val="50000"/>
                            </a:schemeClr>
                          </a:solidFill>
                        </a:rPr>
                        <a:t>12371092370123</a:t>
                      </a:r>
                      <a:endParaRPr lang="ko-KR" altLang="en-US" sz="800" strike="sngStrike"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취소</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100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90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최종승인</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800" strike="sngStrike">
                          <a:solidFill>
                            <a:schemeClr val="bg1">
                              <a:lumMod val="50000"/>
                            </a:schemeClr>
                          </a:solidFill>
                        </a:rPr>
                        <a:t>12371092370123</a:t>
                      </a:r>
                      <a:endParaRPr lang="ko-KR" altLang="en-US" sz="80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취소</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aphicFrame>
        <p:nvGraphicFramePr>
          <p:cNvPr id="19" name="표 32">
            <a:extLst>
              <a:ext uri="{FF2B5EF4-FFF2-40B4-BE49-F238E27FC236}">
                <a16:creationId xmlns:a16="http://schemas.microsoft.com/office/drawing/2014/main" id="{00945685-FC5B-62C3-E7A7-3FF966FD365D}"/>
              </a:ext>
            </a:extLst>
          </p:cNvPr>
          <p:cNvGraphicFramePr>
            <a:graphicFrameLocks noGrp="1"/>
          </p:cNvGraphicFramePr>
          <p:nvPr>
            <p:extLst>
              <p:ext uri="{D42A27DB-BD31-4B8C-83A1-F6EECF244321}">
                <p14:modId xmlns:p14="http://schemas.microsoft.com/office/powerpoint/2010/main" val="3702529974"/>
              </p:ext>
            </p:extLst>
          </p:nvPr>
        </p:nvGraphicFramePr>
        <p:xfrm>
          <a:off x="3707922" y="5196946"/>
          <a:ext cx="2589831" cy="230262"/>
        </p:xfrm>
        <a:graphic>
          <a:graphicData uri="http://schemas.openxmlformats.org/drawingml/2006/table">
            <a:tbl>
              <a:tblPr firstRow="1" bandRow="1">
                <a:tableStyleId>{5940675A-B579-460E-94D1-54222C63F5DA}</a:tableStyleId>
              </a:tblPr>
              <a:tblGrid>
                <a:gridCol w="287759">
                  <a:extLst>
                    <a:ext uri="{9D8B030D-6E8A-4147-A177-3AD203B41FA5}">
                      <a16:colId xmlns:a16="http://schemas.microsoft.com/office/drawing/2014/main" val="7174693"/>
                    </a:ext>
                  </a:extLst>
                </a:gridCol>
                <a:gridCol w="287759">
                  <a:extLst>
                    <a:ext uri="{9D8B030D-6E8A-4147-A177-3AD203B41FA5}">
                      <a16:colId xmlns:a16="http://schemas.microsoft.com/office/drawing/2014/main" val="3525280169"/>
                    </a:ext>
                  </a:extLst>
                </a:gridCol>
                <a:gridCol w="287759">
                  <a:extLst>
                    <a:ext uri="{9D8B030D-6E8A-4147-A177-3AD203B41FA5}">
                      <a16:colId xmlns:a16="http://schemas.microsoft.com/office/drawing/2014/main" val="4178428043"/>
                    </a:ext>
                  </a:extLst>
                </a:gridCol>
                <a:gridCol w="287759">
                  <a:extLst>
                    <a:ext uri="{9D8B030D-6E8A-4147-A177-3AD203B41FA5}">
                      <a16:colId xmlns:a16="http://schemas.microsoft.com/office/drawing/2014/main" val="523063152"/>
                    </a:ext>
                  </a:extLst>
                </a:gridCol>
                <a:gridCol w="287759">
                  <a:extLst>
                    <a:ext uri="{9D8B030D-6E8A-4147-A177-3AD203B41FA5}">
                      <a16:colId xmlns:a16="http://schemas.microsoft.com/office/drawing/2014/main" val="424825548"/>
                    </a:ext>
                  </a:extLst>
                </a:gridCol>
                <a:gridCol w="287759">
                  <a:extLst>
                    <a:ext uri="{9D8B030D-6E8A-4147-A177-3AD203B41FA5}">
                      <a16:colId xmlns:a16="http://schemas.microsoft.com/office/drawing/2014/main" val="1656796990"/>
                    </a:ext>
                  </a:extLst>
                </a:gridCol>
                <a:gridCol w="287759">
                  <a:extLst>
                    <a:ext uri="{9D8B030D-6E8A-4147-A177-3AD203B41FA5}">
                      <a16:colId xmlns:a16="http://schemas.microsoft.com/office/drawing/2014/main" val="2223618834"/>
                    </a:ext>
                  </a:extLst>
                </a:gridCol>
                <a:gridCol w="287759">
                  <a:extLst>
                    <a:ext uri="{9D8B030D-6E8A-4147-A177-3AD203B41FA5}">
                      <a16:colId xmlns:a16="http://schemas.microsoft.com/office/drawing/2014/main" val="2848013191"/>
                    </a:ext>
                  </a:extLst>
                </a:gridCol>
                <a:gridCol w="287759">
                  <a:extLst>
                    <a:ext uri="{9D8B030D-6E8A-4147-A177-3AD203B41FA5}">
                      <a16:colId xmlns:a16="http://schemas.microsoft.com/office/drawing/2014/main" val="1927018524"/>
                    </a:ext>
                  </a:extLst>
                </a:gridCol>
              </a:tblGrid>
              <a:tr h="230262">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5</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3147479015"/>
                  </a:ext>
                </a:extLst>
              </a:tr>
            </a:tbl>
          </a:graphicData>
        </a:graphic>
      </p:graphicFrame>
      <p:sp>
        <p:nvSpPr>
          <p:cNvPr id="20" name="Chevron Left">
            <a:extLst>
              <a:ext uri="{FF2B5EF4-FFF2-40B4-BE49-F238E27FC236}">
                <a16:creationId xmlns:a16="http://schemas.microsoft.com/office/drawing/2014/main" id="{E252BA64-7553-2357-F668-F16ECC36F69F}"/>
              </a:ext>
            </a:extLst>
          </p:cNvPr>
          <p:cNvSpPr>
            <a:spLocks noChangeAspect="1"/>
          </p:cNvSpPr>
          <p:nvPr/>
        </p:nvSpPr>
        <p:spPr bwMode="auto">
          <a:xfrm>
            <a:off x="3803994"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1" name="Chevron Left">
            <a:extLst>
              <a:ext uri="{FF2B5EF4-FFF2-40B4-BE49-F238E27FC236}">
                <a16:creationId xmlns:a16="http://schemas.microsoft.com/office/drawing/2014/main" id="{4C065A14-1D5D-B53C-1CFF-57D8F0CA421D}"/>
              </a:ext>
            </a:extLst>
          </p:cNvPr>
          <p:cNvSpPr>
            <a:spLocks noChangeAspect="1"/>
          </p:cNvSpPr>
          <p:nvPr/>
        </p:nvSpPr>
        <p:spPr bwMode="auto">
          <a:xfrm>
            <a:off x="4110609"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2" name="Chevron Left">
            <a:extLst>
              <a:ext uri="{FF2B5EF4-FFF2-40B4-BE49-F238E27FC236}">
                <a16:creationId xmlns:a16="http://schemas.microsoft.com/office/drawing/2014/main" id="{26B1ECB0-F3F8-5E1A-8969-11C0CA42745A}"/>
              </a:ext>
            </a:extLst>
          </p:cNvPr>
          <p:cNvSpPr>
            <a:spLocks noChangeAspect="1"/>
          </p:cNvSpPr>
          <p:nvPr/>
        </p:nvSpPr>
        <p:spPr bwMode="auto">
          <a:xfrm>
            <a:off x="3842094"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3" name="Chevron Left">
            <a:extLst>
              <a:ext uri="{FF2B5EF4-FFF2-40B4-BE49-F238E27FC236}">
                <a16:creationId xmlns:a16="http://schemas.microsoft.com/office/drawing/2014/main" id="{F4F3EE2A-6B1A-0DAC-4158-D528A45C96C5}"/>
              </a:ext>
            </a:extLst>
          </p:cNvPr>
          <p:cNvSpPr>
            <a:spLocks noChangeAspect="1"/>
          </p:cNvSpPr>
          <p:nvPr/>
        </p:nvSpPr>
        <p:spPr bwMode="auto">
          <a:xfrm rot="10800000">
            <a:off x="6104279"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4" name="Chevron Left">
            <a:extLst>
              <a:ext uri="{FF2B5EF4-FFF2-40B4-BE49-F238E27FC236}">
                <a16:creationId xmlns:a16="http://schemas.microsoft.com/office/drawing/2014/main" id="{4BD3D2D5-7922-0E2F-016D-AEEE675AD38B}"/>
              </a:ext>
            </a:extLst>
          </p:cNvPr>
          <p:cNvSpPr>
            <a:spLocks noChangeAspect="1"/>
          </p:cNvSpPr>
          <p:nvPr/>
        </p:nvSpPr>
        <p:spPr bwMode="auto">
          <a:xfrm rot="10800000">
            <a:off x="5840526"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5" name="Chevron Left">
            <a:extLst>
              <a:ext uri="{FF2B5EF4-FFF2-40B4-BE49-F238E27FC236}">
                <a16:creationId xmlns:a16="http://schemas.microsoft.com/office/drawing/2014/main" id="{7E4CEA1D-31F3-4B1E-CDAC-4046B4B6CBE2}"/>
              </a:ext>
            </a:extLst>
          </p:cNvPr>
          <p:cNvSpPr>
            <a:spLocks noChangeAspect="1"/>
          </p:cNvSpPr>
          <p:nvPr/>
        </p:nvSpPr>
        <p:spPr bwMode="auto">
          <a:xfrm rot="10800000">
            <a:off x="6142379"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6" name="사각형: 둥근 모서리 58">
            <a:extLst>
              <a:ext uri="{FF2B5EF4-FFF2-40B4-BE49-F238E27FC236}">
                <a16:creationId xmlns:a16="http://schemas.microsoft.com/office/drawing/2014/main" id="{C0DFA766-32D5-BE31-260B-57CC3D8DAA6D}"/>
              </a:ext>
            </a:extLst>
          </p:cNvPr>
          <p:cNvSpPr/>
          <p:nvPr/>
        </p:nvSpPr>
        <p:spPr>
          <a:xfrm>
            <a:off x="3709134" y="5180261"/>
            <a:ext cx="2580839" cy="249925"/>
          </a:xfrm>
          <a:prstGeom prst="roundRect">
            <a:avLst>
              <a:gd name="adj" fmla="val 11668"/>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사각형: 둥근 모서리 12">
            <a:extLst>
              <a:ext uri="{FF2B5EF4-FFF2-40B4-BE49-F238E27FC236}">
                <a16:creationId xmlns:a16="http://schemas.microsoft.com/office/drawing/2014/main" id="{A326ABEC-4921-362F-B1B1-AC2847045FC0}"/>
              </a:ext>
            </a:extLst>
          </p:cNvPr>
          <p:cNvSpPr/>
          <p:nvPr/>
        </p:nvSpPr>
        <p:spPr>
          <a:xfrm>
            <a:off x="224093" y="1355008"/>
            <a:ext cx="9209154" cy="639489"/>
          </a:xfrm>
          <a:prstGeom prst="roundRect">
            <a:avLst>
              <a:gd name="adj" fmla="val 3764"/>
            </a:avLst>
          </a:prstGeom>
          <a:solidFill>
            <a:srgbClr val="FFFFFF"/>
          </a:solidFill>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8" name="Input">
            <a:extLst>
              <a:ext uri="{FF2B5EF4-FFF2-40B4-BE49-F238E27FC236}">
                <a16:creationId xmlns:a16="http://schemas.microsoft.com/office/drawing/2014/main" id="{11F95816-FBD9-4EC8-BCA6-26F5AEC89104}"/>
              </a:ext>
            </a:extLst>
          </p:cNvPr>
          <p:cNvSpPr/>
          <p:nvPr/>
        </p:nvSpPr>
        <p:spPr>
          <a:xfrm>
            <a:off x="8304632" y="1544993"/>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29" name="직사각형 28">
            <a:extLst>
              <a:ext uri="{FF2B5EF4-FFF2-40B4-BE49-F238E27FC236}">
                <a16:creationId xmlns:a16="http://schemas.microsoft.com/office/drawing/2014/main" id="{26B80C7E-5F6C-1C01-FABC-F13189F21021}"/>
              </a:ext>
            </a:extLst>
          </p:cNvPr>
          <p:cNvSpPr/>
          <p:nvPr/>
        </p:nvSpPr>
        <p:spPr>
          <a:xfrm>
            <a:off x="6658550" y="1550835"/>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mn-ea"/>
                <a:cs typeface="Segoe UI" panose="020B0502040204020203" pitchFamily="34" charset="0"/>
              </a:rPr>
              <a:t>뭄목코드</a:t>
            </a:r>
            <a:endParaRPr lang="en-US" altLang="ko-KR" sz="800" dirty="0">
              <a:solidFill>
                <a:schemeClr val="bg1">
                  <a:lumMod val="50000"/>
                </a:schemeClr>
              </a:solidFill>
              <a:latin typeface="+mn-ea"/>
              <a:cs typeface="Segoe UI" panose="020B0502040204020203" pitchFamily="34" charset="0"/>
            </a:endParaRPr>
          </a:p>
        </p:txBody>
      </p:sp>
      <p:sp>
        <p:nvSpPr>
          <p:cNvPr id="30" name="직사각형 29">
            <a:extLst>
              <a:ext uri="{FF2B5EF4-FFF2-40B4-BE49-F238E27FC236}">
                <a16:creationId xmlns:a16="http://schemas.microsoft.com/office/drawing/2014/main" id="{BE0767D2-4B3D-D343-63A5-77D9665C9F68}"/>
              </a:ext>
            </a:extLst>
          </p:cNvPr>
          <p:cNvSpPr/>
          <p:nvPr/>
        </p:nvSpPr>
        <p:spPr>
          <a:xfrm>
            <a:off x="5026131" y="1550835"/>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상태 </a:t>
            </a:r>
            <a:endParaRPr lang="en-US" altLang="ko-KR" sz="900" dirty="0">
              <a:solidFill>
                <a:schemeClr val="bg1">
                  <a:lumMod val="50000"/>
                </a:schemeClr>
              </a:solidFill>
              <a:latin typeface="+mn-ea"/>
              <a:cs typeface="Segoe UI" panose="020B0502040204020203" pitchFamily="34" charset="0"/>
            </a:endParaRPr>
          </a:p>
        </p:txBody>
      </p:sp>
      <p:sp>
        <p:nvSpPr>
          <p:cNvPr id="31" name="Chevron Left">
            <a:extLst>
              <a:ext uri="{FF2B5EF4-FFF2-40B4-BE49-F238E27FC236}">
                <a16:creationId xmlns:a16="http://schemas.microsoft.com/office/drawing/2014/main" id="{25921B10-6678-BE31-1BDB-4B8C96721062}"/>
              </a:ext>
            </a:extLst>
          </p:cNvPr>
          <p:cNvSpPr>
            <a:spLocks noChangeAspect="1"/>
          </p:cNvSpPr>
          <p:nvPr/>
        </p:nvSpPr>
        <p:spPr bwMode="auto">
          <a:xfrm rot="16200000">
            <a:off x="6454910" y="163391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2" name="직사각형 31">
            <a:extLst>
              <a:ext uri="{FF2B5EF4-FFF2-40B4-BE49-F238E27FC236}">
                <a16:creationId xmlns:a16="http://schemas.microsoft.com/office/drawing/2014/main" id="{674518B1-DB81-5497-325D-DCB259983275}"/>
              </a:ext>
            </a:extLst>
          </p:cNvPr>
          <p:cNvSpPr/>
          <p:nvPr/>
        </p:nvSpPr>
        <p:spPr>
          <a:xfrm>
            <a:off x="4942001" y="146967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3" name="TextBox 32">
            <a:extLst>
              <a:ext uri="{FF2B5EF4-FFF2-40B4-BE49-F238E27FC236}">
                <a16:creationId xmlns:a16="http://schemas.microsoft.com/office/drawing/2014/main" id="{B8F96B31-16D6-C1FB-1FC2-71D8B7BBDE67}"/>
              </a:ext>
            </a:extLst>
          </p:cNvPr>
          <p:cNvSpPr txBox="1"/>
          <p:nvPr/>
        </p:nvSpPr>
        <p:spPr>
          <a:xfrm>
            <a:off x="310169" y="2236992"/>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sp>
        <p:nvSpPr>
          <p:cNvPr id="34" name="Excel">
            <a:extLst>
              <a:ext uri="{FF2B5EF4-FFF2-40B4-BE49-F238E27FC236}">
                <a16:creationId xmlns:a16="http://schemas.microsoft.com/office/drawing/2014/main" id="{2E78BA4C-15C1-02A9-2845-C77AB95D073D}"/>
              </a:ext>
            </a:extLst>
          </p:cNvPr>
          <p:cNvSpPr>
            <a:spLocks noChangeAspect="1" noEditPoints="1"/>
          </p:cNvSpPr>
          <p:nvPr/>
        </p:nvSpPr>
        <p:spPr bwMode="auto">
          <a:xfrm>
            <a:off x="9075135" y="2236992"/>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6" name="Search">
            <a:extLst>
              <a:ext uri="{FF2B5EF4-FFF2-40B4-BE49-F238E27FC236}">
                <a16:creationId xmlns:a16="http://schemas.microsoft.com/office/drawing/2014/main" id="{0F05921D-828C-5E6B-5E5A-CBE25A570576}"/>
              </a:ext>
            </a:extLst>
          </p:cNvPr>
          <p:cNvSpPr>
            <a:spLocks noChangeAspect="1" noEditPoints="1"/>
          </p:cNvSpPr>
          <p:nvPr/>
        </p:nvSpPr>
        <p:spPr bwMode="auto">
          <a:xfrm>
            <a:off x="8020727" y="1610156"/>
            <a:ext cx="121657" cy="12165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2" name="Input">
            <a:extLst>
              <a:ext uri="{FF2B5EF4-FFF2-40B4-BE49-F238E27FC236}">
                <a16:creationId xmlns:a16="http://schemas.microsoft.com/office/drawing/2014/main" id="{2D90EEC1-1489-372C-8B07-DF720040634C}"/>
              </a:ext>
            </a:extLst>
          </p:cNvPr>
          <p:cNvSpPr/>
          <p:nvPr/>
        </p:nvSpPr>
        <p:spPr>
          <a:xfrm>
            <a:off x="8304632" y="5176468"/>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발주신청</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a16="http://schemas.microsoft.com/office/drawing/2014/main" id="{D5E98925-AFBB-D78C-EDF5-C4A23300FB68}"/>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graphicFrame>
        <p:nvGraphicFramePr>
          <p:cNvPr id="16" name="표 15">
            <a:extLst>
              <a:ext uri="{FF2B5EF4-FFF2-40B4-BE49-F238E27FC236}">
                <a16:creationId xmlns:a16="http://schemas.microsoft.com/office/drawing/2014/main" id="{EEFFE3C3-F24C-0D02-604D-14120B3E571A}"/>
              </a:ext>
            </a:extLst>
          </p:cNvPr>
          <p:cNvGraphicFramePr>
            <a:graphicFrameLocks noGrp="1"/>
          </p:cNvGraphicFramePr>
          <p:nvPr>
            <p:extLst>
              <p:ext uri="{D42A27DB-BD31-4B8C-83A1-F6EECF244321}">
                <p14:modId xmlns:p14="http://schemas.microsoft.com/office/powerpoint/2010/main" val="2137037084"/>
              </p:ext>
            </p:extLst>
          </p:nvPr>
        </p:nvGraphicFramePr>
        <p:xfrm>
          <a:off x="9697979" y="526664"/>
          <a:ext cx="2486401" cy="3756737"/>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발주신청 시 여러 품목을 한번에 신청할 수 있음</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발주번호</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1</a:t>
                      </a:r>
                      <a:r>
                        <a:rPr lang="ko-KR" altLang="en-US" sz="800" b="0">
                          <a:latin typeface="Pretendard" panose="02000503000000020004" pitchFamily="50" charset="-127"/>
                          <a:ea typeface="Pretendard" panose="02000503000000020004" pitchFamily="50" charset="-127"/>
                          <a:cs typeface="Pretendard" panose="02000503000000020004" pitchFamily="50" charset="-127"/>
                        </a:rPr>
                        <a:t>개에 여러품목 신청이 가능</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리스트에서는 발주번호 기준 품목별로 나옴</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출력갯수는 발주번호 기준으로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cut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또는 협의필요</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임직원은 전체가 보임</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본부는 본인이 작성한 내용만 보임</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승인권자는 본인이 승인권자 이거나</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작성한 것만 보임</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승인권자가 수량을 변경하여 승인할 수 있음</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0</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으로 변경은 불가</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신청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발주신청 후 승인전</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차 승인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차 승인</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최종승인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최종승인권자의 승인</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실제로 출력될 케이스는 없음</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준비중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승인 후 송장입력 전 단계</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배송중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송장입력 후 단계</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입고완료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입고확인 버튼이 눌려진 단계</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52" name="직사각형 51">
            <a:extLst>
              <a:ext uri="{FF2B5EF4-FFF2-40B4-BE49-F238E27FC236}">
                <a16:creationId xmlns:a16="http://schemas.microsoft.com/office/drawing/2014/main" id="{CE10710B-512F-1226-D55E-A7EA8F10547A}"/>
              </a:ext>
            </a:extLst>
          </p:cNvPr>
          <p:cNvSpPr/>
          <p:nvPr/>
        </p:nvSpPr>
        <p:spPr>
          <a:xfrm>
            <a:off x="7544830" y="243469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56" name="직사각형 55">
            <a:extLst>
              <a:ext uri="{FF2B5EF4-FFF2-40B4-BE49-F238E27FC236}">
                <a16:creationId xmlns:a16="http://schemas.microsoft.com/office/drawing/2014/main" id="{F54ED51C-FFA7-6436-F3A0-8B1E2513BD96}"/>
              </a:ext>
            </a:extLst>
          </p:cNvPr>
          <p:cNvSpPr/>
          <p:nvPr/>
        </p:nvSpPr>
        <p:spPr>
          <a:xfrm>
            <a:off x="8946910" y="243469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6" name="TextBox 5">
            <a:extLst>
              <a:ext uri="{FF2B5EF4-FFF2-40B4-BE49-F238E27FC236}">
                <a16:creationId xmlns:a16="http://schemas.microsoft.com/office/drawing/2014/main" id="{CAE4E4EC-E61E-9D5D-E1A2-1704F5AE5E5A}"/>
              </a:ext>
            </a:extLst>
          </p:cNvPr>
          <p:cNvSpPr txBox="1"/>
          <p:nvPr/>
        </p:nvSpPr>
        <p:spPr>
          <a:xfrm>
            <a:off x="9934112" y="4635436"/>
            <a:ext cx="1850186" cy="400110"/>
          </a:xfrm>
          <a:prstGeom prst="rect">
            <a:avLst/>
          </a:prstGeom>
          <a:noFill/>
        </p:spPr>
        <p:txBody>
          <a:bodyPr wrap="none" rtlCol="0">
            <a:spAutoFit/>
          </a:bodyPr>
          <a:lstStyle/>
          <a:p>
            <a:r>
              <a:rPr lang="ko-KR" altLang="en-US" sz="1000">
                <a:solidFill>
                  <a:srgbClr val="FF0000"/>
                </a:solidFill>
              </a:rPr>
              <a:t>준비중</a:t>
            </a:r>
            <a:r>
              <a:rPr lang="en-US" altLang="ko-KR" sz="1000">
                <a:solidFill>
                  <a:srgbClr val="FF0000"/>
                </a:solidFill>
              </a:rPr>
              <a:t>, </a:t>
            </a:r>
            <a:r>
              <a:rPr lang="ko-KR" altLang="en-US" sz="1000">
                <a:solidFill>
                  <a:srgbClr val="FF0000"/>
                </a:solidFill>
              </a:rPr>
              <a:t>배송중</a:t>
            </a:r>
            <a:r>
              <a:rPr lang="en-US" altLang="ko-KR" sz="1000">
                <a:solidFill>
                  <a:srgbClr val="FF0000"/>
                </a:solidFill>
              </a:rPr>
              <a:t>, </a:t>
            </a:r>
            <a:r>
              <a:rPr lang="ko-KR" altLang="en-US" sz="1000">
                <a:solidFill>
                  <a:srgbClr val="FF0000"/>
                </a:solidFill>
              </a:rPr>
              <a:t>입고완료 클릭 시 </a:t>
            </a:r>
            <a:endParaRPr lang="en-US" altLang="ko-KR" sz="1000">
              <a:solidFill>
                <a:srgbClr val="FF0000"/>
              </a:solidFill>
            </a:endParaRPr>
          </a:p>
          <a:p>
            <a:r>
              <a:rPr lang="ko-KR" altLang="en-US" sz="1000">
                <a:solidFill>
                  <a:srgbClr val="FF0000"/>
                </a:solidFill>
              </a:rPr>
              <a:t>입출고 상세화면으로 이동</a:t>
            </a:r>
          </a:p>
        </p:txBody>
      </p:sp>
      <p:cxnSp>
        <p:nvCxnSpPr>
          <p:cNvPr id="38" name="직선 연결선 37">
            <a:extLst>
              <a:ext uri="{FF2B5EF4-FFF2-40B4-BE49-F238E27FC236}">
                <a16:creationId xmlns:a16="http://schemas.microsoft.com/office/drawing/2014/main" id="{597E0230-3CBF-074F-9FCE-3D8AFAB1741F}"/>
              </a:ext>
            </a:extLst>
          </p:cNvPr>
          <p:cNvCxnSpPr>
            <a:cxnSpLocks/>
          </p:cNvCxnSpPr>
          <p:nvPr/>
        </p:nvCxnSpPr>
        <p:spPr>
          <a:xfrm>
            <a:off x="3940713"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08A43959-DB71-0335-7878-A2694358D666}"/>
              </a:ext>
            </a:extLst>
          </p:cNvPr>
          <p:cNvSpPr txBox="1"/>
          <p:nvPr/>
        </p:nvSpPr>
        <p:spPr>
          <a:xfrm>
            <a:off x="4094907" y="755596"/>
            <a:ext cx="428323" cy="261610"/>
          </a:xfrm>
          <a:prstGeom prst="rect">
            <a:avLst/>
          </a:prstGeom>
          <a:noFill/>
        </p:spPr>
        <p:txBody>
          <a:bodyPr wrap="none" rtlCol="0">
            <a:spAutoFit/>
          </a:bodyPr>
          <a:lstStyle/>
          <a:p>
            <a:pPr algn="ctr"/>
            <a:r>
              <a:rPr lang="ko-KR" altLang="en-US" sz="1100" dirty="0">
                <a:solidFill>
                  <a:srgbClr val="0D6EFD"/>
                </a:solidFill>
              </a:rPr>
              <a:t>발주</a:t>
            </a:r>
          </a:p>
        </p:txBody>
      </p:sp>
    </p:spTree>
    <p:extLst>
      <p:ext uri="{BB962C8B-B14F-4D97-AF65-F5344CB8AC3E}">
        <p14:creationId xmlns:p14="http://schemas.microsoft.com/office/powerpoint/2010/main" val="2923740137"/>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RQ-MENU-2807</a:t>
            </a:r>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AG09020100000</a:t>
            </a:r>
          </a:p>
          <a:p>
            <a:endParaRPr lang="ko-KR" altLang="en-US" dirty="0"/>
          </a:p>
        </p:txBody>
      </p:sp>
      <p:sp>
        <p:nvSpPr>
          <p:cNvPr id="4" name="텍스트 개체 틀 3"/>
          <p:cNvSpPr>
            <a:spLocks noGrp="1"/>
          </p:cNvSpPr>
          <p:nvPr>
            <p:ph type="body" sz="quarter" idx="12"/>
          </p:nvPr>
        </p:nvSpPr>
        <p:spPr/>
        <p:txBody>
          <a:bodyPr/>
          <a:lstStyle/>
          <a:p>
            <a:r>
              <a:rPr lang="ko-KR" altLang="en-US" dirty="0"/>
              <a:t>발주</a:t>
            </a:r>
            <a:r>
              <a:rPr lang="en-US" altLang="ko-KR" dirty="0"/>
              <a:t>-</a:t>
            </a:r>
            <a:r>
              <a:rPr lang="ko-KR" altLang="en-US" dirty="0"/>
              <a:t>리스트</a:t>
            </a:r>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발주</a:t>
            </a:r>
          </a:p>
        </p:txBody>
      </p:sp>
      <p:sp>
        <p:nvSpPr>
          <p:cNvPr id="8" name="TextBox 7">
            <a:extLst>
              <a:ext uri="{FF2B5EF4-FFF2-40B4-BE49-F238E27FC236}">
                <a16:creationId xmlns:a16="http://schemas.microsoft.com/office/drawing/2014/main" id="{C065011F-7794-248C-8F17-7E2413D8464B}"/>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1564CA83-8DD3-CC6F-C627-295F3C09D3FA}"/>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010B7245-6D2B-EA92-B5A5-65D729D8E481}"/>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BCF409AB-C6D5-73DB-ED34-C5EF7C4F2720}"/>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81E86343-8CA5-5CDD-2769-A1CA98A917C1}"/>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17" name="사각형: 둥근 모서리 43">
            <a:extLst>
              <a:ext uri="{FF2B5EF4-FFF2-40B4-BE49-F238E27FC236}">
                <a16:creationId xmlns:a16="http://schemas.microsoft.com/office/drawing/2014/main" id="{DD2F7F50-17E1-4077-466D-7F7D18E38269}"/>
              </a:ext>
            </a:extLst>
          </p:cNvPr>
          <p:cNvSpPr/>
          <p:nvPr/>
        </p:nvSpPr>
        <p:spPr>
          <a:xfrm>
            <a:off x="224091" y="2122617"/>
            <a:ext cx="9209155" cy="3511069"/>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8" name="표 48">
            <a:extLst>
              <a:ext uri="{FF2B5EF4-FFF2-40B4-BE49-F238E27FC236}">
                <a16:creationId xmlns:a16="http://schemas.microsoft.com/office/drawing/2014/main" id="{8362E018-BBC1-39CF-8C85-5ADDA8D4BE40}"/>
              </a:ext>
            </a:extLst>
          </p:cNvPr>
          <p:cNvGraphicFramePr>
            <a:graphicFrameLocks noGrp="1"/>
          </p:cNvGraphicFramePr>
          <p:nvPr>
            <p:extLst>
              <p:ext uri="{D42A27DB-BD31-4B8C-83A1-F6EECF244321}">
                <p14:modId xmlns:p14="http://schemas.microsoft.com/office/powerpoint/2010/main" val="310877414"/>
              </p:ext>
            </p:extLst>
          </p:nvPr>
        </p:nvGraphicFramePr>
        <p:xfrm>
          <a:off x="378371" y="2518233"/>
          <a:ext cx="8965924" cy="2029579"/>
        </p:xfrm>
        <a:graphic>
          <a:graphicData uri="http://schemas.openxmlformats.org/drawingml/2006/table">
            <a:tbl>
              <a:tblPr firstRow="1" bandRow="1">
                <a:tableStyleId>{F2DE63D5-997A-4646-A377-4702673A728D}</a:tableStyleId>
              </a:tblPr>
              <a:tblGrid>
                <a:gridCol w="1492333">
                  <a:extLst>
                    <a:ext uri="{9D8B030D-6E8A-4147-A177-3AD203B41FA5}">
                      <a16:colId xmlns:a16="http://schemas.microsoft.com/office/drawing/2014/main" val="3997906638"/>
                    </a:ext>
                  </a:extLst>
                </a:gridCol>
                <a:gridCol w="1456377">
                  <a:extLst>
                    <a:ext uri="{9D8B030D-6E8A-4147-A177-3AD203B41FA5}">
                      <a16:colId xmlns:a16="http://schemas.microsoft.com/office/drawing/2014/main" val="1062304914"/>
                    </a:ext>
                  </a:extLst>
                </a:gridCol>
                <a:gridCol w="1361498">
                  <a:extLst>
                    <a:ext uri="{9D8B030D-6E8A-4147-A177-3AD203B41FA5}">
                      <a16:colId xmlns:a16="http://schemas.microsoft.com/office/drawing/2014/main" val="346551862"/>
                    </a:ext>
                  </a:extLst>
                </a:gridCol>
                <a:gridCol w="1172983">
                  <a:extLst>
                    <a:ext uri="{9D8B030D-6E8A-4147-A177-3AD203B41FA5}">
                      <a16:colId xmlns:a16="http://schemas.microsoft.com/office/drawing/2014/main" val="20002"/>
                    </a:ext>
                  </a:extLst>
                </a:gridCol>
                <a:gridCol w="754061">
                  <a:extLst>
                    <a:ext uri="{9D8B030D-6E8A-4147-A177-3AD203B41FA5}">
                      <a16:colId xmlns:a16="http://schemas.microsoft.com/office/drawing/2014/main" val="20003"/>
                    </a:ext>
                  </a:extLst>
                </a:gridCol>
                <a:gridCol w="701695">
                  <a:extLst>
                    <a:ext uri="{9D8B030D-6E8A-4147-A177-3AD203B41FA5}">
                      <a16:colId xmlns:a16="http://schemas.microsoft.com/office/drawing/2014/main" val="425025960"/>
                    </a:ext>
                  </a:extLst>
                </a:gridCol>
                <a:gridCol w="670277">
                  <a:extLst>
                    <a:ext uri="{9D8B030D-6E8A-4147-A177-3AD203B41FA5}">
                      <a16:colId xmlns:a16="http://schemas.microsoft.com/office/drawing/2014/main" val="3650476747"/>
                    </a:ext>
                  </a:extLst>
                </a:gridCol>
                <a:gridCol w="1356700">
                  <a:extLst>
                    <a:ext uri="{9D8B030D-6E8A-4147-A177-3AD203B41FA5}">
                      <a16:colId xmlns:a16="http://schemas.microsoft.com/office/drawing/2014/main" val="2928656884"/>
                    </a:ext>
                  </a:extLst>
                </a:gridCol>
              </a:tblGrid>
              <a:tr h="278617">
                <a:tc>
                  <a:txBody>
                    <a:bodyPr/>
                    <a:lstStyle/>
                    <a:p>
                      <a:pPr algn="ctr" latinLnBrk="1"/>
                      <a:r>
                        <a:rPr lang="ko-KR" altLang="en-US" sz="900" b="0">
                          <a:solidFill>
                            <a:schemeClr val="bg1"/>
                          </a:solidFill>
                        </a:rPr>
                        <a:t>발주번호</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0">
                          <a:solidFill>
                            <a:schemeClr val="bg1"/>
                          </a:solidFill>
                        </a:rPr>
                        <a:t>품목코드</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대분류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중분류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소분류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발주수량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적용수량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상태</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rowSpan="3">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10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신청</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vMerge="1">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1</a:t>
                      </a:r>
                      <a:r>
                        <a:rPr lang="ko-KR" altLang="en-US" sz="800"/>
                        <a:t>차 승인</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vMerge="1">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en-US" altLang="ko-KR" sz="800" strike="sngStrike">
                          <a:solidFill>
                            <a:schemeClr val="bg1">
                              <a:lumMod val="50000"/>
                            </a:schemeClr>
                          </a:solidFill>
                        </a:rPr>
                        <a:t>12371092370123</a:t>
                      </a:r>
                      <a:endParaRPr lang="ko-KR" altLang="en-US" sz="800" strike="sngStrike"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취소</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100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90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최종승인</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800" strike="sngStrike">
                          <a:solidFill>
                            <a:schemeClr val="bg1">
                              <a:lumMod val="50000"/>
                            </a:schemeClr>
                          </a:solidFill>
                        </a:rPr>
                        <a:t>12371092370123</a:t>
                      </a:r>
                      <a:endParaRPr lang="ko-KR" altLang="en-US" sz="80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800"/>
                        <a:t>취소</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aphicFrame>
        <p:nvGraphicFramePr>
          <p:cNvPr id="19" name="표 32">
            <a:extLst>
              <a:ext uri="{FF2B5EF4-FFF2-40B4-BE49-F238E27FC236}">
                <a16:creationId xmlns:a16="http://schemas.microsoft.com/office/drawing/2014/main" id="{00945685-FC5B-62C3-E7A7-3FF966FD365D}"/>
              </a:ext>
            </a:extLst>
          </p:cNvPr>
          <p:cNvGraphicFramePr>
            <a:graphicFrameLocks noGrp="1"/>
          </p:cNvGraphicFramePr>
          <p:nvPr/>
        </p:nvGraphicFramePr>
        <p:xfrm>
          <a:off x="3707922" y="5196946"/>
          <a:ext cx="2589831" cy="230262"/>
        </p:xfrm>
        <a:graphic>
          <a:graphicData uri="http://schemas.openxmlformats.org/drawingml/2006/table">
            <a:tbl>
              <a:tblPr firstRow="1" bandRow="1">
                <a:tableStyleId>{5940675A-B579-460E-94D1-54222C63F5DA}</a:tableStyleId>
              </a:tblPr>
              <a:tblGrid>
                <a:gridCol w="287759">
                  <a:extLst>
                    <a:ext uri="{9D8B030D-6E8A-4147-A177-3AD203B41FA5}">
                      <a16:colId xmlns:a16="http://schemas.microsoft.com/office/drawing/2014/main" val="7174693"/>
                    </a:ext>
                  </a:extLst>
                </a:gridCol>
                <a:gridCol w="287759">
                  <a:extLst>
                    <a:ext uri="{9D8B030D-6E8A-4147-A177-3AD203B41FA5}">
                      <a16:colId xmlns:a16="http://schemas.microsoft.com/office/drawing/2014/main" val="3525280169"/>
                    </a:ext>
                  </a:extLst>
                </a:gridCol>
                <a:gridCol w="287759">
                  <a:extLst>
                    <a:ext uri="{9D8B030D-6E8A-4147-A177-3AD203B41FA5}">
                      <a16:colId xmlns:a16="http://schemas.microsoft.com/office/drawing/2014/main" val="4178428043"/>
                    </a:ext>
                  </a:extLst>
                </a:gridCol>
                <a:gridCol w="287759">
                  <a:extLst>
                    <a:ext uri="{9D8B030D-6E8A-4147-A177-3AD203B41FA5}">
                      <a16:colId xmlns:a16="http://schemas.microsoft.com/office/drawing/2014/main" val="523063152"/>
                    </a:ext>
                  </a:extLst>
                </a:gridCol>
                <a:gridCol w="287759">
                  <a:extLst>
                    <a:ext uri="{9D8B030D-6E8A-4147-A177-3AD203B41FA5}">
                      <a16:colId xmlns:a16="http://schemas.microsoft.com/office/drawing/2014/main" val="424825548"/>
                    </a:ext>
                  </a:extLst>
                </a:gridCol>
                <a:gridCol w="287759">
                  <a:extLst>
                    <a:ext uri="{9D8B030D-6E8A-4147-A177-3AD203B41FA5}">
                      <a16:colId xmlns:a16="http://schemas.microsoft.com/office/drawing/2014/main" val="1656796990"/>
                    </a:ext>
                  </a:extLst>
                </a:gridCol>
                <a:gridCol w="287759">
                  <a:extLst>
                    <a:ext uri="{9D8B030D-6E8A-4147-A177-3AD203B41FA5}">
                      <a16:colId xmlns:a16="http://schemas.microsoft.com/office/drawing/2014/main" val="2223618834"/>
                    </a:ext>
                  </a:extLst>
                </a:gridCol>
                <a:gridCol w="287759">
                  <a:extLst>
                    <a:ext uri="{9D8B030D-6E8A-4147-A177-3AD203B41FA5}">
                      <a16:colId xmlns:a16="http://schemas.microsoft.com/office/drawing/2014/main" val="2848013191"/>
                    </a:ext>
                  </a:extLst>
                </a:gridCol>
                <a:gridCol w="287759">
                  <a:extLst>
                    <a:ext uri="{9D8B030D-6E8A-4147-A177-3AD203B41FA5}">
                      <a16:colId xmlns:a16="http://schemas.microsoft.com/office/drawing/2014/main" val="1927018524"/>
                    </a:ext>
                  </a:extLst>
                </a:gridCol>
              </a:tblGrid>
              <a:tr h="230262">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1</a:t>
                      </a:r>
                      <a:endParaRPr lang="ko-KR" altLang="en-US" sz="800" dirty="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2</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3</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4</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r>
                        <a:rPr lang="en-US" altLang="ko-KR"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rPr>
                        <a:t>5</a:t>
                      </a:r>
                      <a:endParaRPr lang="ko-KR" altLang="en-US" sz="800">
                        <a:solidFill>
                          <a:srgbClr val="0D6EFD"/>
                        </a:solidFill>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tc>
                  <a:txBody>
                    <a:bodyPr/>
                    <a:lstStyle/>
                    <a:p>
                      <a:pPr algn="ctr" latinLnBrk="1"/>
                      <a:endParaRPr lang="ko-KR" altLang="en-US" sz="800" dirty="0">
                        <a:latin typeface="Pretendard Light" panose="02000403000000020004" pitchFamily="50" charset="-127"/>
                        <a:ea typeface="Pretendard Light" panose="02000403000000020004" pitchFamily="50" charset="-127"/>
                        <a:cs typeface="Pretendard Light" panose="02000403000000020004" pitchFamily="50" charset="-127"/>
                      </a:endParaRPr>
                    </a:p>
                  </a:txBody>
                  <a:tcPr marL="29135" marR="29135" marT="28388" marB="28388" anchor="ct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3147479015"/>
                  </a:ext>
                </a:extLst>
              </a:tr>
            </a:tbl>
          </a:graphicData>
        </a:graphic>
      </p:graphicFrame>
      <p:sp>
        <p:nvSpPr>
          <p:cNvPr id="20" name="Chevron Left">
            <a:extLst>
              <a:ext uri="{FF2B5EF4-FFF2-40B4-BE49-F238E27FC236}">
                <a16:creationId xmlns:a16="http://schemas.microsoft.com/office/drawing/2014/main" id="{E252BA64-7553-2357-F668-F16ECC36F69F}"/>
              </a:ext>
            </a:extLst>
          </p:cNvPr>
          <p:cNvSpPr>
            <a:spLocks noChangeAspect="1"/>
          </p:cNvSpPr>
          <p:nvPr/>
        </p:nvSpPr>
        <p:spPr bwMode="auto">
          <a:xfrm>
            <a:off x="3803994"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1" name="Chevron Left">
            <a:extLst>
              <a:ext uri="{FF2B5EF4-FFF2-40B4-BE49-F238E27FC236}">
                <a16:creationId xmlns:a16="http://schemas.microsoft.com/office/drawing/2014/main" id="{4C065A14-1D5D-B53C-1CFF-57D8F0CA421D}"/>
              </a:ext>
            </a:extLst>
          </p:cNvPr>
          <p:cNvSpPr>
            <a:spLocks noChangeAspect="1"/>
          </p:cNvSpPr>
          <p:nvPr/>
        </p:nvSpPr>
        <p:spPr bwMode="auto">
          <a:xfrm>
            <a:off x="4110609"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2" name="Chevron Left">
            <a:extLst>
              <a:ext uri="{FF2B5EF4-FFF2-40B4-BE49-F238E27FC236}">
                <a16:creationId xmlns:a16="http://schemas.microsoft.com/office/drawing/2014/main" id="{26B1ECB0-F3F8-5E1A-8969-11C0CA42745A}"/>
              </a:ext>
            </a:extLst>
          </p:cNvPr>
          <p:cNvSpPr>
            <a:spLocks noChangeAspect="1"/>
          </p:cNvSpPr>
          <p:nvPr/>
        </p:nvSpPr>
        <p:spPr bwMode="auto">
          <a:xfrm>
            <a:off x="3842094"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3" name="Chevron Left">
            <a:extLst>
              <a:ext uri="{FF2B5EF4-FFF2-40B4-BE49-F238E27FC236}">
                <a16:creationId xmlns:a16="http://schemas.microsoft.com/office/drawing/2014/main" id="{F4F3EE2A-6B1A-0DAC-4158-D528A45C96C5}"/>
              </a:ext>
            </a:extLst>
          </p:cNvPr>
          <p:cNvSpPr>
            <a:spLocks noChangeAspect="1"/>
          </p:cNvSpPr>
          <p:nvPr/>
        </p:nvSpPr>
        <p:spPr bwMode="auto">
          <a:xfrm rot="10800000">
            <a:off x="6104279"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4" name="Chevron Left">
            <a:extLst>
              <a:ext uri="{FF2B5EF4-FFF2-40B4-BE49-F238E27FC236}">
                <a16:creationId xmlns:a16="http://schemas.microsoft.com/office/drawing/2014/main" id="{4BD3D2D5-7922-0E2F-016D-AEEE675AD38B}"/>
              </a:ext>
            </a:extLst>
          </p:cNvPr>
          <p:cNvSpPr>
            <a:spLocks noChangeAspect="1"/>
          </p:cNvSpPr>
          <p:nvPr/>
        </p:nvSpPr>
        <p:spPr bwMode="auto">
          <a:xfrm rot="10800000">
            <a:off x="5840526"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5" name="Chevron Left">
            <a:extLst>
              <a:ext uri="{FF2B5EF4-FFF2-40B4-BE49-F238E27FC236}">
                <a16:creationId xmlns:a16="http://schemas.microsoft.com/office/drawing/2014/main" id="{7E4CEA1D-31F3-4B1E-CDAC-4046B4B6CBE2}"/>
              </a:ext>
            </a:extLst>
          </p:cNvPr>
          <p:cNvSpPr>
            <a:spLocks noChangeAspect="1"/>
          </p:cNvSpPr>
          <p:nvPr/>
        </p:nvSpPr>
        <p:spPr bwMode="auto">
          <a:xfrm rot="10800000">
            <a:off x="6142379" y="526274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rgbClr val="0D6EFD"/>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6" name="사각형: 둥근 모서리 58">
            <a:extLst>
              <a:ext uri="{FF2B5EF4-FFF2-40B4-BE49-F238E27FC236}">
                <a16:creationId xmlns:a16="http://schemas.microsoft.com/office/drawing/2014/main" id="{C0DFA766-32D5-BE31-260B-57CC3D8DAA6D}"/>
              </a:ext>
            </a:extLst>
          </p:cNvPr>
          <p:cNvSpPr/>
          <p:nvPr/>
        </p:nvSpPr>
        <p:spPr>
          <a:xfrm>
            <a:off x="3709134" y="5180261"/>
            <a:ext cx="2580839" cy="249925"/>
          </a:xfrm>
          <a:prstGeom prst="roundRect">
            <a:avLst>
              <a:gd name="adj" fmla="val 11668"/>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사각형: 둥근 모서리 12">
            <a:extLst>
              <a:ext uri="{FF2B5EF4-FFF2-40B4-BE49-F238E27FC236}">
                <a16:creationId xmlns:a16="http://schemas.microsoft.com/office/drawing/2014/main" id="{A326ABEC-4921-362F-B1B1-AC2847045FC0}"/>
              </a:ext>
            </a:extLst>
          </p:cNvPr>
          <p:cNvSpPr/>
          <p:nvPr/>
        </p:nvSpPr>
        <p:spPr>
          <a:xfrm>
            <a:off x="224093" y="1355008"/>
            <a:ext cx="9209154" cy="639489"/>
          </a:xfrm>
          <a:prstGeom prst="roundRect">
            <a:avLst>
              <a:gd name="adj" fmla="val 3764"/>
            </a:avLst>
          </a:prstGeom>
          <a:solidFill>
            <a:srgbClr val="FFFFFF"/>
          </a:solidFill>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28" name="Input">
            <a:extLst>
              <a:ext uri="{FF2B5EF4-FFF2-40B4-BE49-F238E27FC236}">
                <a16:creationId xmlns:a16="http://schemas.microsoft.com/office/drawing/2014/main" id="{11F95816-FBD9-4EC8-BCA6-26F5AEC89104}"/>
              </a:ext>
            </a:extLst>
          </p:cNvPr>
          <p:cNvSpPr/>
          <p:nvPr/>
        </p:nvSpPr>
        <p:spPr>
          <a:xfrm>
            <a:off x="8304632" y="1544993"/>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29" name="직사각형 28">
            <a:extLst>
              <a:ext uri="{FF2B5EF4-FFF2-40B4-BE49-F238E27FC236}">
                <a16:creationId xmlns:a16="http://schemas.microsoft.com/office/drawing/2014/main" id="{26B80C7E-5F6C-1C01-FABC-F13189F21021}"/>
              </a:ext>
            </a:extLst>
          </p:cNvPr>
          <p:cNvSpPr/>
          <p:nvPr/>
        </p:nvSpPr>
        <p:spPr>
          <a:xfrm>
            <a:off x="6658550" y="1550835"/>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mn-ea"/>
                <a:cs typeface="Segoe UI" panose="020B0502040204020203" pitchFamily="34" charset="0"/>
              </a:rPr>
              <a:t>뭄목코드</a:t>
            </a:r>
            <a:endParaRPr lang="en-US" altLang="ko-KR" sz="800" dirty="0">
              <a:solidFill>
                <a:schemeClr val="bg1">
                  <a:lumMod val="50000"/>
                </a:schemeClr>
              </a:solidFill>
              <a:latin typeface="+mn-ea"/>
              <a:cs typeface="Segoe UI" panose="020B0502040204020203" pitchFamily="34" charset="0"/>
            </a:endParaRPr>
          </a:p>
        </p:txBody>
      </p:sp>
      <p:sp>
        <p:nvSpPr>
          <p:cNvPr id="30" name="직사각형 29">
            <a:extLst>
              <a:ext uri="{FF2B5EF4-FFF2-40B4-BE49-F238E27FC236}">
                <a16:creationId xmlns:a16="http://schemas.microsoft.com/office/drawing/2014/main" id="{BE0767D2-4B3D-D343-63A5-77D9665C9F68}"/>
              </a:ext>
            </a:extLst>
          </p:cNvPr>
          <p:cNvSpPr/>
          <p:nvPr/>
        </p:nvSpPr>
        <p:spPr>
          <a:xfrm>
            <a:off x="5026131" y="1550835"/>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상태 </a:t>
            </a:r>
            <a:endParaRPr lang="en-US" altLang="ko-KR" sz="900" dirty="0">
              <a:solidFill>
                <a:schemeClr val="bg1">
                  <a:lumMod val="50000"/>
                </a:schemeClr>
              </a:solidFill>
              <a:latin typeface="+mn-ea"/>
              <a:cs typeface="Segoe UI" panose="020B0502040204020203" pitchFamily="34" charset="0"/>
            </a:endParaRPr>
          </a:p>
        </p:txBody>
      </p:sp>
      <p:sp>
        <p:nvSpPr>
          <p:cNvPr id="31" name="Chevron Left">
            <a:extLst>
              <a:ext uri="{FF2B5EF4-FFF2-40B4-BE49-F238E27FC236}">
                <a16:creationId xmlns:a16="http://schemas.microsoft.com/office/drawing/2014/main" id="{25921B10-6678-BE31-1BDB-4B8C96721062}"/>
              </a:ext>
            </a:extLst>
          </p:cNvPr>
          <p:cNvSpPr>
            <a:spLocks noChangeAspect="1"/>
          </p:cNvSpPr>
          <p:nvPr/>
        </p:nvSpPr>
        <p:spPr bwMode="auto">
          <a:xfrm rot="16200000">
            <a:off x="6454910" y="1633913"/>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2" name="직사각형 31">
            <a:extLst>
              <a:ext uri="{FF2B5EF4-FFF2-40B4-BE49-F238E27FC236}">
                <a16:creationId xmlns:a16="http://schemas.microsoft.com/office/drawing/2014/main" id="{674518B1-DB81-5497-325D-DCB259983275}"/>
              </a:ext>
            </a:extLst>
          </p:cNvPr>
          <p:cNvSpPr/>
          <p:nvPr/>
        </p:nvSpPr>
        <p:spPr>
          <a:xfrm>
            <a:off x="4942001" y="1469674"/>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33" name="TextBox 32">
            <a:extLst>
              <a:ext uri="{FF2B5EF4-FFF2-40B4-BE49-F238E27FC236}">
                <a16:creationId xmlns:a16="http://schemas.microsoft.com/office/drawing/2014/main" id="{B8F96B31-16D6-C1FB-1FC2-71D8B7BBDE67}"/>
              </a:ext>
            </a:extLst>
          </p:cNvPr>
          <p:cNvSpPr txBox="1"/>
          <p:nvPr/>
        </p:nvSpPr>
        <p:spPr>
          <a:xfrm>
            <a:off x="310169" y="2236992"/>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sp>
        <p:nvSpPr>
          <p:cNvPr id="34" name="Excel">
            <a:extLst>
              <a:ext uri="{FF2B5EF4-FFF2-40B4-BE49-F238E27FC236}">
                <a16:creationId xmlns:a16="http://schemas.microsoft.com/office/drawing/2014/main" id="{2E78BA4C-15C1-02A9-2845-C77AB95D073D}"/>
              </a:ext>
            </a:extLst>
          </p:cNvPr>
          <p:cNvSpPr>
            <a:spLocks noChangeAspect="1" noEditPoints="1"/>
          </p:cNvSpPr>
          <p:nvPr/>
        </p:nvSpPr>
        <p:spPr bwMode="auto">
          <a:xfrm>
            <a:off x="9075135" y="2236992"/>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6" name="Search">
            <a:extLst>
              <a:ext uri="{FF2B5EF4-FFF2-40B4-BE49-F238E27FC236}">
                <a16:creationId xmlns:a16="http://schemas.microsoft.com/office/drawing/2014/main" id="{0F05921D-828C-5E6B-5E5A-CBE25A570576}"/>
              </a:ext>
            </a:extLst>
          </p:cNvPr>
          <p:cNvSpPr>
            <a:spLocks noChangeAspect="1" noEditPoints="1"/>
          </p:cNvSpPr>
          <p:nvPr/>
        </p:nvSpPr>
        <p:spPr bwMode="auto">
          <a:xfrm>
            <a:off x="8020727" y="1610156"/>
            <a:ext cx="121657" cy="12165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2" name="Input">
            <a:extLst>
              <a:ext uri="{FF2B5EF4-FFF2-40B4-BE49-F238E27FC236}">
                <a16:creationId xmlns:a16="http://schemas.microsoft.com/office/drawing/2014/main" id="{2D90EEC1-1489-372C-8B07-DF720040634C}"/>
              </a:ext>
            </a:extLst>
          </p:cNvPr>
          <p:cNvSpPr/>
          <p:nvPr/>
        </p:nvSpPr>
        <p:spPr>
          <a:xfrm>
            <a:off x="8304632" y="5176468"/>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발주신청</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a16="http://schemas.microsoft.com/office/drawing/2014/main" id="{D5E98925-AFBB-D78C-EDF5-C4A23300FB68}"/>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graphicFrame>
        <p:nvGraphicFramePr>
          <p:cNvPr id="16" name="표 15">
            <a:extLst>
              <a:ext uri="{FF2B5EF4-FFF2-40B4-BE49-F238E27FC236}">
                <a16:creationId xmlns:a16="http://schemas.microsoft.com/office/drawing/2014/main" id="{EEFFE3C3-F24C-0D02-604D-14120B3E571A}"/>
              </a:ext>
            </a:extLst>
          </p:cNvPr>
          <p:cNvGraphicFramePr>
            <a:graphicFrameLocks noGrp="1"/>
          </p:cNvGraphicFramePr>
          <p:nvPr>
            <p:extLst>
              <p:ext uri="{D42A27DB-BD31-4B8C-83A1-F6EECF244321}">
                <p14:modId xmlns:p14="http://schemas.microsoft.com/office/powerpoint/2010/main" val="53191817"/>
              </p:ext>
            </p:extLst>
          </p:nvPr>
        </p:nvGraphicFramePr>
        <p:xfrm>
          <a:off x="9697979" y="526664"/>
          <a:ext cx="2486401" cy="3926278"/>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발주신청 시 여러 품목을 한번에 신청할 수 있음</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발주번호</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1</a:t>
                      </a:r>
                      <a:r>
                        <a:rPr lang="ko-KR" altLang="en-US" sz="800" b="0">
                          <a:latin typeface="Pretendard" panose="02000503000000020004" pitchFamily="50" charset="-127"/>
                          <a:ea typeface="Pretendard" panose="02000503000000020004" pitchFamily="50" charset="-127"/>
                          <a:cs typeface="Pretendard" panose="02000503000000020004" pitchFamily="50" charset="-127"/>
                        </a:rPr>
                        <a:t>개에 여러품목 신청이 가능</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리스트에서는 발주번호 기준 품목별로 나옴</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출력갯수는 발주번호 기준으로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cut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또는 협의필요</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임직원은 전체가 보임</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본부는 본인이 작성한 내용만 보임</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승인권자는 본인이 승인권자 이거나</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작성한 것만 보임</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신청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발주신청 후 승인전</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차 승인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차 승인</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최종승인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최종승인권자의 승인</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실제로 출력될 케이스는 없음</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준비중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승인 후 송장입력 전 단계</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배송중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송장입력 후 단계</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r>
                      <a:b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b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입고완료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입고확인 버튼이 눌려진 단계</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승인된 건에 한해서 품목별로 송장번호를 입력할 수 있음</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준비중인 경우에만 입력창 활성화</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입력된 송장번호를 수정할 수 있음</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클릭 시 입력된 상태로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3</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번항목처럼 변경됨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52" name="직사각형 51">
            <a:extLst>
              <a:ext uri="{FF2B5EF4-FFF2-40B4-BE49-F238E27FC236}">
                <a16:creationId xmlns:a16="http://schemas.microsoft.com/office/drawing/2014/main" id="{CE10710B-512F-1226-D55E-A7EA8F10547A}"/>
              </a:ext>
            </a:extLst>
          </p:cNvPr>
          <p:cNvSpPr/>
          <p:nvPr/>
        </p:nvSpPr>
        <p:spPr>
          <a:xfrm>
            <a:off x="8824184" y="251823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35" name="TextBox 34">
            <a:extLst>
              <a:ext uri="{FF2B5EF4-FFF2-40B4-BE49-F238E27FC236}">
                <a16:creationId xmlns:a16="http://schemas.microsoft.com/office/drawing/2014/main" id="{222EADF1-602B-10EF-DFE2-38FE042F571A}"/>
              </a:ext>
            </a:extLst>
          </p:cNvPr>
          <p:cNvSpPr txBox="1"/>
          <p:nvPr/>
        </p:nvSpPr>
        <p:spPr>
          <a:xfrm>
            <a:off x="9934112" y="4635436"/>
            <a:ext cx="1850186" cy="400110"/>
          </a:xfrm>
          <a:prstGeom prst="rect">
            <a:avLst/>
          </a:prstGeom>
          <a:noFill/>
        </p:spPr>
        <p:txBody>
          <a:bodyPr wrap="none" rtlCol="0">
            <a:spAutoFit/>
          </a:bodyPr>
          <a:lstStyle/>
          <a:p>
            <a:r>
              <a:rPr lang="ko-KR" altLang="en-US" sz="1000">
                <a:solidFill>
                  <a:srgbClr val="FF0000"/>
                </a:solidFill>
              </a:rPr>
              <a:t>준비중</a:t>
            </a:r>
            <a:r>
              <a:rPr lang="en-US" altLang="ko-KR" sz="1000">
                <a:solidFill>
                  <a:srgbClr val="FF0000"/>
                </a:solidFill>
              </a:rPr>
              <a:t>, </a:t>
            </a:r>
            <a:r>
              <a:rPr lang="ko-KR" altLang="en-US" sz="1000">
                <a:solidFill>
                  <a:srgbClr val="FF0000"/>
                </a:solidFill>
              </a:rPr>
              <a:t>배송중</a:t>
            </a:r>
            <a:r>
              <a:rPr lang="en-US" altLang="ko-KR" sz="1000">
                <a:solidFill>
                  <a:srgbClr val="FF0000"/>
                </a:solidFill>
              </a:rPr>
              <a:t>, </a:t>
            </a:r>
            <a:r>
              <a:rPr lang="ko-KR" altLang="en-US" sz="1000">
                <a:solidFill>
                  <a:srgbClr val="FF0000"/>
                </a:solidFill>
              </a:rPr>
              <a:t>입고완료 클릭 시 </a:t>
            </a:r>
            <a:endParaRPr lang="en-US" altLang="ko-KR" sz="1000">
              <a:solidFill>
                <a:srgbClr val="FF0000"/>
              </a:solidFill>
            </a:endParaRPr>
          </a:p>
          <a:p>
            <a:r>
              <a:rPr lang="ko-KR" altLang="en-US" sz="1000">
                <a:solidFill>
                  <a:srgbClr val="FF0000"/>
                </a:solidFill>
              </a:rPr>
              <a:t>입출고 상세화면으로 이동</a:t>
            </a:r>
          </a:p>
        </p:txBody>
      </p:sp>
      <p:cxnSp>
        <p:nvCxnSpPr>
          <p:cNvPr id="37" name="직선 연결선 36">
            <a:extLst>
              <a:ext uri="{FF2B5EF4-FFF2-40B4-BE49-F238E27FC236}">
                <a16:creationId xmlns:a16="http://schemas.microsoft.com/office/drawing/2014/main" id="{597E0230-3CBF-074F-9FCE-3D8AFAB1741F}"/>
              </a:ext>
            </a:extLst>
          </p:cNvPr>
          <p:cNvCxnSpPr>
            <a:cxnSpLocks/>
          </p:cNvCxnSpPr>
          <p:nvPr/>
        </p:nvCxnSpPr>
        <p:spPr>
          <a:xfrm>
            <a:off x="3940713"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38" name="TextBox 37">
            <a:extLst>
              <a:ext uri="{FF2B5EF4-FFF2-40B4-BE49-F238E27FC236}">
                <a16:creationId xmlns:a16="http://schemas.microsoft.com/office/drawing/2014/main" id="{08A43959-DB71-0335-7878-A2694358D666}"/>
              </a:ext>
            </a:extLst>
          </p:cNvPr>
          <p:cNvSpPr txBox="1"/>
          <p:nvPr/>
        </p:nvSpPr>
        <p:spPr>
          <a:xfrm>
            <a:off x="4094907" y="755596"/>
            <a:ext cx="428323" cy="261610"/>
          </a:xfrm>
          <a:prstGeom prst="rect">
            <a:avLst/>
          </a:prstGeom>
          <a:noFill/>
        </p:spPr>
        <p:txBody>
          <a:bodyPr wrap="none" rtlCol="0">
            <a:spAutoFit/>
          </a:bodyPr>
          <a:lstStyle/>
          <a:p>
            <a:pPr algn="ctr"/>
            <a:r>
              <a:rPr lang="ko-KR" altLang="en-US" sz="1100" dirty="0">
                <a:solidFill>
                  <a:srgbClr val="0D6EFD"/>
                </a:solidFill>
              </a:rPr>
              <a:t>발주</a:t>
            </a:r>
          </a:p>
        </p:txBody>
      </p:sp>
    </p:spTree>
    <p:extLst>
      <p:ext uri="{BB962C8B-B14F-4D97-AF65-F5344CB8AC3E}">
        <p14:creationId xmlns:p14="http://schemas.microsoft.com/office/powerpoint/2010/main" val="466047038"/>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RQ-MENU-2807</a:t>
            </a:r>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AG09020200000</a:t>
            </a:r>
          </a:p>
          <a:p>
            <a:endParaRPr lang="ko-KR" altLang="en-US" dirty="0"/>
          </a:p>
        </p:txBody>
      </p:sp>
      <p:sp>
        <p:nvSpPr>
          <p:cNvPr id="4" name="텍스트 개체 틀 3"/>
          <p:cNvSpPr>
            <a:spLocks noGrp="1"/>
          </p:cNvSpPr>
          <p:nvPr>
            <p:ph type="body" sz="quarter" idx="12"/>
          </p:nvPr>
        </p:nvSpPr>
        <p:spPr/>
        <p:txBody>
          <a:bodyPr/>
          <a:lstStyle/>
          <a:p>
            <a:r>
              <a:rPr lang="ko-KR" altLang="en-US"/>
              <a:t>발주신청 상세보기</a:t>
            </a:r>
            <a:endParaRPr lang="ko-KR" altLang="en-US" dirty="0"/>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발주 </a:t>
            </a:r>
            <a:r>
              <a:rPr lang="en-US" altLang="ko-KR"/>
              <a:t>&gt; </a:t>
            </a:r>
            <a:r>
              <a:rPr lang="ko-KR" altLang="en-US"/>
              <a:t>발주신청 상세보기</a:t>
            </a:r>
            <a:endParaRPr lang="ko-KR" altLang="en-US" dirty="0"/>
          </a:p>
        </p:txBody>
      </p:sp>
      <p:sp>
        <p:nvSpPr>
          <p:cNvPr id="8" name="TextBox 7">
            <a:extLst>
              <a:ext uri="{FF2B5EF4-FFF2-40B4-BE49-F238E27FC236}">
                <a16:creationId xmlns:a16="http://schemas.microsoft.com/office/drawing/2014/main" id="{350FA5F6-8490-C9A6-1805-BB18C31C1966}"/>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746FA140-7980-08D7-2330-318E7BDCAF0A}"/>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 name="직선 연결선 9">
            <a:extLst>
              <a:ext uri="{FF2B5EF4-FFF2-40B4-BE49-F238E27FC236}">
                <a16:creationId xmlns:a16="http://schemas.microsoft.com/office/drawing/2014/main" id="{597E0230-3CBF-074F-9FCE-3D8AFAB1741F}"/>
              </a:ext>
            </a:extLst>
          </p:cNvPr>
          <p:cNvCxnSpPr>
            <a:cxnSpLocks/>
          </p:cNvCxnSpPr>
          <p:nvPr/>
        </p:nvCxnSpPr>
        <p:spPr>
          <a:xfrm>
            <a:off x="3940713"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08A43959-DB71-0335-7878-A2694358D666}"/>
              </a:ext>
            </a:extLst>
          </p:cNvPr>
          <p:cNvSpPr txBox="1"/>
          <p:nvPr/>
        </p:nvSpPr>
        <p:spPr>
          <a:xfrm>
            <a:off x="4094907" y="755596"/>
            <a:ext cx="428323" cy="261610"/>
          </a:xfrm>
          <a:prstGeom prst="rect">
            <a:avLst/>
          </a:prstGeom>
          <a:noFill/>
        </p:spPr>
        <p:txBody>
          <a:bodyPr wrap="none" rtlCol="0">
            <a:spAutoFit/>
          </a:bodyPr>
          <a:lstStyle/>
          <a:p>
            <a:pPr algn="ctr"/>
            <a:r>
              <a:rPr lang="ko-KR" altLang="en-US" sz="1100" dirty="0">
                <a:solidFill>
                  <a:srgbClr val="0D6EFD"/>
                </a:solidFill>
              </a:rPr>
              <a:t>발주</a:t>
            </a:r>
          </a:p>
        </p:txBody>
      </p:sp>
      <p:sp>
        <p:nvSpPr>
          <p:cNvPr id="12" name="TextBox 11">
            <a:extLst>
              <a:ext uri="{FF2B5EF4-FFF2-40B4-BE49-F238E27FC236}">
                <a16:creationId xmlns:a16="http://schemas.microsoft.com/office/drawing/2014/main" id="{B801F8B0-5262-4085-C516-E45326452803}"/>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041B7BCC-DDA2-C536-B1FD-D602F1C26AC1}"/>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1847E3BD-CBA8-E8EC-6B85-563A22E7E0F0}"/>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15" name="TextBox 14">
            <a:extLst>
              <a:ext uri="{FF2B5EF4-FFF2-40B4-BE49-F238E27FC236}">
                <a16:creationId xmlns:a16="http://schemas.microsoft.com/office/drawing/2014/main" id="{19623F23-AE1D-5859-5C88-9E2FDD071E4D}"/>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16" name="사각형: 둥근 모서리 43">
            <a:extLst>
              <a:ext uri="{FF2B5EF4-FFF2-40B4-BE49-F238E27FC236}">
                <a16:creationId xmlns:a16="http://schemas.microsoft.com/office/drawing/2014/main" id="{5CD94A1A-8B9C-4B72-EA18-1EF66D0A0687}"/>
              </a:ext>
            </a:extLst>
          </p:cNvPr>
          <p:cNvSpPr/>
          <p:nvPr/>
        </p:nvSpPr>
        <p:spPr>
          <a:xfrm>
            <a:off x="224091" y="1318777"/>
            <a:ext cx="9209155" cy="4992376"/>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19" name="표 48">
            <a:extLst>
              <a:ext uri="{FF2B5EF4-FFF2-40B4-BE49-F238E27FC236}">
                <a16:creationId xmlns:a16="http://schemas.microsoft.com/office/drawing/2014/main" id="{D4A42DE7-4CBB-007F-052D-68014E7DC1E7}"/>
              </a:ext>
            </a:extLst>
          </p:cNvPr>
          <p:cNvGraphicFramePr>
            <a:graphicFrameLocks noGrp="1"/>
          </p:cNvGraphicFramePr>
          <p:nvPr>
            <p:extLst>
              <p:ext uri="{D42A27DB-BD31-4B8C-83A1-F6EECF244321}">
                <p14:modId xmlns:p14="http://schemas.microsoft.com/office/powerpoint/2010/main" val="3038643667"/>
              </p:ext>
            </p:extLst>
          </p:nvPr>
        </p:nvGraphicFramePr>
        <p:xfrm>
          <a:off x="383177" y="2350284"/>
          <a:ext cx="8926286" cy="1829830"/>
        </p:xfrm>
        <a:graphic>
          <a:graphicData uri="http://schemas.openxmlformats.org/drawingml/2006/table">
            <a:tbl>
              <a:tblPr firstRow="1" bandRow="1">
                <a:tableStyleId>{F2DE63D5-997A-4646-A377-4702673A728D}</a:tableStyleId>
              </a:tblPr>
              <a:tblGrid>
                <a:gridCol w="1436914">
                  <a:extLst>
                    <a:ext uri="{9D8B030D-6E8A-4147-A177-3AD203B41FA5}">
                      <a16:colId xmlns:a16="http://schemas.microsoft.com/office/drawing/2014/main" val="1062304914"/>
                    </a:ext>
                  </a:extLst>
                </a:gridCol>
                <a:gridCol w="714103">
                  <a:extLst>
                    <a:ext uri="{9D8B030D-6E8A-4147-A177-3AD203B41FA5}">
                      <a16:colId xmlns:a16="http://schemas.microsoft.com/office/drawing/2014/main" val="346551862"/>
                    </a:ext>
                  </a:extLst>
                </a:gridCol>
                <a:gridCol w="661852">
                  <a:extLst>
                    <a:ext uri="{9D8B030D-6E8A-4147-A177-3AD203B41FA5}">
                      <a16:colId xmlns:a16="http://schemas.microsoft.com/office/drawing/2014/main" val="20002"/>
                    </a:ext>
                  </a:extLst>
                </a:gridCol>
                <a:gridCol w="740228">
                  <a:extLst>
                    <a:ext uri="{9D8B030D-6E8A-4147-A177-3AD203B41FA5}">
                      <a16:colId xmlns:a16="http://schemas.microsoft.com/office/drawing/2014/main" val="20003"/>
                    </a:ext>
                  </a:extLst>
                </a:gridCol>
                <a:gridCol w="609600">
                  <a:extLst>
                    <a:ext uri="{9D8B030D-6E8A-4147-A177-3AD203B41FA5}">
                      <a16:colId xmlns:a16="http://schemas.microsoft.com/office/drawing/2014/main" val="2928656884"/>
                    </a:ext>
                  </a:extLst>
                </a:gridCol>
                <a:gridCol w="687977">
                  <a:extLst>
                    <a:ext uri="{9D8B030D-6E8A-4147-A177-3AD203B41FA5}">
                      <a16:colId xmlns:a16="http://schemas.microsoft.com/office/drawing/2014/main" val="431531538"/>
                    </a:ext>
                  </a:extLst>
                </a:gridCol>
                <a:gridCol w="1489166">
                  <a:extLst>
                    <a:ext uri="{9D8B030D-6E8A-4147-A177-3AD203B41FA5}">
                      <a16:colId xmlns:a16="http://schemas.microsoft.com/office/drawing/2014/main" val="1016286619"/>
                    </a:ext>
                  </a:extLst>
                </a:gridCol>
                <a:gridCol w="1445623">
                  <a:extLst>
                    <a:ext uri="{9D8B030D-6E8A-4147-A177-3AD203B41FA5}">
                      <a16:colId xmlns:a16="http://schemas.microsoft.com/office/drawing/2014/main" val="3278299626"/>
                    </a:ext>
                  </a:extLst>
                </a:gridCol>
                <a:gridCol w="1140823">
                  <a:extLst>
                    <a:ext uri="{9D8B030D-6E8A-4147-A177-3AD203B41FA5}">
                      <a16:colId xmlns:a16="http://schemas.microsoft.com/office/drawing/2014/main" val="1478297462"/>
                    </a:ext>
                  </a:extLst>
                </a:gridCol>
              </a:tblGrid>
              <a:tr h="278617">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0" dirty="0">
                          <a:solidFill>
                            <a:schemeClr val="bg1"/>
                          </a:solidFill>
                        </a:rPr>
                        <a:t>품목코드</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대분류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dirty="0">
                          <a:solidFill>
                            <a:schemeClr val="bg1"/>
                          </a:solidFill>
                        </a:rPr>
                        <a:t>중분류</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소분류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발주수량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적용수량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출고본부</a:t>
                      </a:r>
                      <a:r>
                        <a:rPr lang="en-US" altLang="ko-KR" sz="900" b="0">
                          <a:solidFill>
                            <a:schemeClr val="bg1"/>
                          </a:solidFill>
                        </a:rPr>
                        <a:t>-</a:t>
                      </a:r>
                      <a:r>
                        <a:rPr lang="ko-KR" altLang="en-US" sz="900" b="0">
                          <a:solidFill>
                            <a:schemeClr val="bg1"/>
                          </a:solidFill>
                        </a:rPr>
                        <a:t>센터</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입고본부</a:t>
                      </a:r>
                      <a:r>
                        <a:rPr lang="en-US" altLang="ko-KR" sz="900" b="0">
                          <a:solidFill>
                            <a:schemeClr val="bg1"/>
                          </a:solidFill>
                        </a:rPr>
                        <a:t>-</a:t>
                      </a:r>
                      <a:r>
                        <a:rPr lang="ko-KR" altLang="en-US" sz="900" b="0">
                          <a:solidFill>
                            <a:schemeClr val="bg1"/>
                          </a:solidFill>
                        </a:rPr>
                        <a:t>센터</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처리항목</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r>
                        <a:rPr lang="en-US" altLang="ko-KR" sz="800" strike="sngStrike">
                          <a:solidFill>
                            <a:schemeClr val="bg1">
                              <a:lumMod val="50000"/>
                            </a:schemeClr>
                          </a:solidFill>
                        </a:rPr>
                        <a:t>12371092370123</a:t>
                      </a:r>
                      <a:endParaRPr lang="ko-KR" altLang="en-US" sz="800" strike="sngStrike"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r>
                        <a:rPr lang="en-US" altLang="ko-KR" sz="800" strike="sngStrike">
                          <a:solidFill>
                            <a:schemeClr val="bg1">
                              <a:lumMod val="50000"/>
                            </a:schemeClr>
                          </a:solidFill>
                        </a:rPr>
                        <a:t>12371092370123</a:t>
                      </a:r>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506005">
                <a:tc>
                  <a:txBody>
                    <a:bodyPr/>
                    <a:lstStyle/>
                    <a:p>
                      <a:pPr latinLnBrk="1"/>
                      <a:r>
                        <a:rPr lang="en-US" altLang="ko-KR" sz="800" strike="noStrike"/>
                        <a:t>12371092370123</a:t>
                      </a:r>
                      <a:endParaRPr lang="ko-KR" altLang="en-US" sz="800" strike="noStrike"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100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en-US" altLang="ko-KR" sz="800"/>
                    </a:p>
                    <a:p>
                      <a:pPr algn="ctr" latinLnBrk="1"/>
                      <a:endParaRPr lang="en-US" altLang="ko-KR" sz="800"/>
                    </a:p>
                    <a:p>
                      <a:pPr algn="ctr" latinLnBrk="1"/>
                      <a:r>
                        <a:rPr lang="ko-KR" altLang="en-US" sz="800"/>
                        <a:t>현 재고</a:t>
                      </a:r>
                      <a:r>
                        <a:rPr lang="en-US" altLang="ko-KR" sz="800"/>
                        <a:t>: 00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en-US" altLang="ko-KR" sz="800"/>
                    </a:p>
                    <a:p>
                      <a:pPr algn="ctr" latinLnBrk="1"/>
                      <a:endParaRPr lang="en-US" altLang="ko-KR" sz="800"/>
                    </a:p>
                    <a:p>
                      <a:pPr algn="ctr" latinLnBrk="1"/>
                      <a:r>
                        <a:rPr lang="ko-KR" altLang="en-US" sz="800"/>
                        <a:t>현 재고</a:t>
                      </a:r>
                      <a:r>
                        <a:rPr lang="en-US" altLang="ko-KR" sz="800"/>
                        <a:t>: 00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461554">
                <a:tc>
                  <a:txBody>
                    <a:bodyPr/>
                    <a:lstStyle/>
                    <a:p>
                      <a:pPr latinLnBrk="1"/>
                      <a:r>
                        <a:rPr lang="en-US" altLang="ko-KR" sz="800" strike="noStrike"/>
                        <a:t>12371092370123</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en-US" altLang="ko-KR" sz="800"/>
                        <a:t>100</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en-US" altLang="ko-KR" sz="800"/>
                    </a:p>
                    <a:p>
                      <a:pPr algn="ctr" latinLnBrk="1"/>
                      <a:endParaRPr lang="en-US" altLang="ko-KR"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bl>
          </a:graphicData>
        </a:graphic>
      </p:graphicFrame>
      <p:graphicFrame>
        <p:nvGraphicFramePr>
          <p:cNvPr id="23" name="표 22">
            <a:extLst>
              <a:ext uri="{FF2B5EF4-FFF2-40B4-BE49-F238E27FC236}">
                <a16:creationId xmlns:a16="http://schemas.microsoft.com/office/drawing/2014/main" id="{16E2AB25-76AC-006D-671E-A1647804E13A}"/>
              </a:ext>
            </a:extLst>
          </p:cNvPr>
          <p:cNvGraphicFramePr>
            <a:graphicFrameLocks noGrp="1"/>
          </p:cNvGraphicFramePr>
          <p:nvPr>
            <p:extLst>
              <p:ext uri="{D42A27DB-BD31-4B8C-83A1-F6EECF244321}">
                <p14:modId xmlns:p14="http://schemas.microsoft.com/office/powerpoint/2010/main" val="1390690771"/>
              </p:ext>
            </p:extLst>
          </p:nvPr>
        </p:nvGraphicFramePr>
        <p:xfrm>
          <a:off x="9697979" y="526664"/>
          <a:ext cx="2486401" cy="4006291"/>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발주내용 상세보기</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발주승인자만 단가</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수량 편집가능</a:t>
                      </a:r>
                      <a:r>
                        <a:rPr lang="en-US" altLang="ko-KR" sz="800" b="0" dirty="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a:latin typeface="Pretendard" panose="02000503000000020004" pitchFamily="50" charset="-127"/>
                          <a:ea typeface="Pretendard" panose="02000503000000020004" pitchFamily="50" charset="-127"/>
                          <a:cs typeface="Pretendard" panose="02000503000000020004" pitchFamily="50" charset="-127"/>
                        </a:rPr>
                        <a:t>텍스트 입력 가능</a:t>
                      </a:r>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선택</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취소</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본부간이동</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신규발주</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업무처리 내용등을 텍스트로 입력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승인자가 업무처리하면서 첨부파일을 추가로 등록할 수 있음</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본부별 이동인 경우 활성화</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임직원이 발주신청한 경우에는 출고본부 변경가능</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본부에서 신청한 경우 해당 본부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readonly</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본부별 이동은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개의 본부에서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1</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개의 본부로 이동 가능</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신청수량과 다른 숫자를 입력한 경우 승인수량 기준으로 발주가 진행됨</a:t>
                      </a: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여기서 변경된 경우 이후 프로세스에서는 적용수량</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발주수량이 됨</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#01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신규발주하면서 바로 본부에 내려보내기 가능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선택값 없는 경우 물류센터</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임직원</a:t>
                      </a: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로 입고됨</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신규발주의 경우 복수의 본부로 내려보내기 가능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UI</a:t>
                      </a:r>
                      <a:r>
                        <a:rPr kumimoji="1" lang="ko-KR" altLang="en-US"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는 다음슬라이드 참고</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25" name="직사각형 24">
            <a:extLst>
              <a:ext uri="{FF2B5EF4-FFF2-40B4-BE49-F238E27FC236}">
                <a16:creationId xmlns:a16="http://schemas.microsoft.com/office/drawing/2014/main" id="{4867CB14-1447-C820-92E7-800C3710D794}"/>
              </a:ext>
            </a:extLst>
          </p:cNvPr>
          <p:cNvSpPr/>
          <p:nvPr/>
        </p:nvSpPr>
        <p:spPr>
          <a:xfrm>
            <a:off x="399183" y="4971002"/>
            <a:ext cx="8813890" cy="85763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500" dirty="0">
              <a:solidFill>
                <a:schemeClr val="bg1">
                  <a:lumMod val="50000"/>
                </a:schemeClr>
              </a:solidFill>
              <a:latin typeface="+mn-ea"/>
              <a:cs typeface="Segoe UI" panose="020B0502040204020203" pitchFamily="34" charset="0"/>
            </a:endParaRPr>
          </a:p>
        </p:txBody>
      </p:sp>
      <p:sp>
        <p:nvSpPr>
          <p:cNvPr id="26" name="직사각형 25">
            <a:extLst>
              <a:ext uri="{FF2B5EF4-FFF2-40B4-BE49-F238E27FC236}">
                <a16:creationId xmlns:a16="http://schemas.microsoft.com/office/drawing/2014/main" id="{286B5563-687A-D6FD-3283-1CEF9AEC6796}"/>
              </a:ext>
            </a:extLst>
          </p:cNvPr>
          <p:cNvSpPr/>
          <p:nvPr/>
        </p:nvSpPr>
        <p:spPr>
          <a:xfrm>
            <a:off x="8209617" y="4998916"/>
            <a:ext cx="986590" cy="2510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dirty="0">
                <a:solidFill>
                  <a:schemeClr val="bg1">
                    <a:lumMod val="50000"/>
                  </a:schemeClr>
                </a:solidFill>
              </a:rPr>
              <a:t>찾아보기</a:t>
            </a:r>
            <a:endParaRPr lang="ko-KR" altLang="en-US" sz="1050" dirty="0">
              <a:solidFill>
                <a:schemeClr val="bg1">
                  <a:lumMod val="50000"/>
                </a:schemeClr>
              </a:solidFill>
            </a:endParaRPr>
          </a:p>
        </p:txBody>
      </p:sp>
      <p:cxnSp>
        <p:nvCxnSpPr>
          <p:cNvPr id="28" name="직선 연결선 27">
            <a:extLst>
              <a:ext uri="{FF2B5EF4-FFF2-40B4-BE49-F238E27FC236}">
                <a16:creationId xmlns:a16="http://schemas.microsoft.com/office/drawing/2014/main" id="{3983E065-B33E-C2AD-B85E-1FB4FC525202}"/>
              </a:ext>
            </a:extLst>
          </p:cNvPr>
          <p:cNvCxnSpPr>
            <a:cxnSpLocks/>
          </p:cNvCxnSpPr>
          <p:nvPr/>
        </p:nvCxnSpPr>
        <p:spPr>
          <a:xfrm>
            <a:off x="393488" y="5276055"/>
            <a:ext cx="8827567" cy="0"/>
          </a:xfrm>
          <a:prstGeom prst="line">
            <a:avLst/>
          </a:prstGeom>
        </p:spPr>
        <p:style>
          <a:lnRef idx="1">
            <a:schemeClr val="accent3"/>
          </a:lnRef>
          <a:fillRef idx="0">
            <a:schemeClr val="accent3"/>
          </a:fillRef>
          <a:effectRef idx="0">
            <a:schemeClr val="accent3"/>
          </a:effectRef>
          <a:fontRef idx="minor">
            <a:schemeClr val="tx1"/>
          </a:fontRef>
        </p:style>
      </p:cxnSp>
      <p:sp>
        <p:nvSpPr>
          <p:cNvPr id="38" name="직사각형 37">
            <a:extLst>
              <a:ext uri="{FF2B5EF4-FFF2-40B4-BE49-F238E27FC236}">
                <a16:creationId xmlns:a16="http://schemas.microsoft.com/office/drawing/2014/main" id="{EE1866EB-1264-0663-2F74-99AABB5408FB}"/>
              </a:ext>
            </a:extLst>
          </p:cNvPr>
          <p:cNvSpPr/>
          <p:nvPr/>
        </p:nvSpPr>
        <p:spPr>
          <a:xfrm>
            <a:off x="9215768" y="504613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grpSp>
        <p:nvGrpSpPr>
          <p:cNvPr id="30" name="그룹 29">
            <a:extLst>
              <a:ext uri="{FF2B5EF4-FFF2-40B4-BE49-F238E27FC236}">
                <a16:creationId xmlns:a16="http://schemas.microsoft.com/office/drawing/2014/main" id="{900B7733-9FF1-EDCA-5B6F-067D01ABD6F8}"/>
              </a:ext>
            </a:extLst>
          </p:cNvPr>
          <p:cNvGrpSpPr/>
          <p:nvPr/>
        </p:nvGrpSpPr>
        <p:grpSpPr>
          <a:xfrm>
            <a:off x="7896331" y="2031432"/>
            <a:ext cx="1374411" cy="262803"/>
            <a:chOff x="1462095" y="2275124"/>
            <a:chExt cx="1374411" cy="262803"/>
          </a:xfrm>
        </p:grpSpPr>
        <p:sp>
          <p:nvSpPr>
            <p:cNvPr id="32" name="사각형: 둥근 모서리 31">
              <a:extLst>
                <a:ext uri="{FF2B5EF4-FFF2-40B4-BE49-F238E27FC236}">
                  <a16:creationId xmlns:a16="http://schemas.microsoft.com/office/drawing/2014/main" id="{99D03390-7A40-913B-7BFC-42B976A96D36}"/>
                </a:ext>
              </a:extLst>
            </p:cNvPr>
            <p:cNvSpPr/>
            <p:nvPr/>
          </p:nvSpPr>
          <p:spPr>
            <a:xfrm>
              <a:off x="1462095" y="2275124"/>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2.pptx</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33" name="Download">
              <a:extLst>
                <a:ext uri="{FF2B5EF4-FFF2-40B4-BE49-F238E27FC236}">
                  <a16:creationId xmlns:a16="http://schemas.microsoft.com/office/drawing/2014/main" id="{7C70FB9B-25A6-873E-200F-C3078A05FA8A}"/>
                </a:ext>
              </a:extLst>
            </p:cNvPr>
            <p:cNvSpPr>
              <a:spLocks noChangeAspect="1" noEditPoints="1"/>
            </p:cNvSpPr>
            <p:nvPr/>
          </p:nvSpPr>
          <p:spPr bwMode="auto">
            <a:xfrm>
              <a:off x="2616339" y="2352842"/>
              <a:ext cx="101529" cy="101528"/>
            </a:xfrm>
            <a:custGeom>
              <a:avLst/>
              <a:gdLst>
                <a:gd name="T0" fmla="*/ 597 w 1411"/>
                <a:gd name="T1" fmla="*/ 0 h 1412"/>
                <a:gd name="T2" fmla="*/ 434 w 1411"/>
                <a:gd name="T3" fmla="*/ 163 h 1412"/>
                <a:gd name="T4" fmla="*/ 434 w 1411"/>
                <a:gd name="T5" fmla="*/ 597 h 1412"/>
                <a:gd name="T6" fmla="*/ 258 w 1411"/>
                <a:gd name="T7" fmla="*/ 597 h 1412"/>
                <a:gd name="T8" fmla="*/ 230 w 1411"/>
                <a:gd name="T9" fmla="*/ 677 h 1412"/>
                <a:gd name="T10" fmla="*/ 588 w 1411"/>
                <a:gd name="T11" fmla="*/ 1033 h 1412"/>
                <a:gd name="T12" fmla="*/ 826 w 1411"/>
                <a:gd name="T13" fmla="*/ 1033 h 1412"/>
                <a:gd name="T14" fmla="*/ 1182 w 1411"/>
                <a:gd name="T15" fmla="*/ 677 h 1412"/>
                <a:gd name="T16" fmla="*/ 1157 w 1411"/>
                <a:gd name="T17" fmla="*/ 597 h 1412"/>
                <a:gd name="T18" fmla="*/ 977 w 1411"/>
                <a:gd name="T19" fmla="*/ 597 h 1412"/>
                <a:gd name="T20" fmla="*/ 977 w 1411"/>
                <a:gd name="T21" fmla="*/ 163 h 1412"/>
                <a:gd name="T22" fmla="*/ 814 w 1411"/>
                <a:gd name="T23" fmla="*/ 0 h 1412"/>
                <a:gd name="T24" fmla="*/ 597 w 1411"/>
                <a:gd name="T25" fmla="*/ 0 h 1412"/>
                <a:gd name="T26" fmla="*/ 0 w 1411"/>
                <a:gd name="T27" fmla="*/ 1032 h 1412"/>
                <a:gd name="T28" fmla="*/ 0 w 1411"/>
                <a:gd name="T29" fmla="*/ 1249 h 1412"/>
                <a:gd name="T30" fmla="*/ 163 w 1411"/>
                <a:gd name="T31" fmla="*/ 1412 h 1412"/>
                <a:gd name="T32" fmla="*/ 1248 w 1411"/>
                <a:gd name="T33" fmla="*/ 1412 h 1412"/>
                <a:gd name="T34" fmla="*/ 1411 w 1411"/>
                <a:gd name="T35" fmla="*/ 1249 h 1412"/>
                <a:gd name="T36" fmla="*/ 1411 w 1411"/>
                <a:gd name="T37" fmla="*/ 1032 h 1412"/>
                <a:gd name="T38" fmla="*/ 1302 w 1411"/>
                <a:gd name="T39" fmla="*/ 1032 h 1412"/>
                <a:gd name="T40" fmla="*/ 1302 w 1411"/>
                <a:gd name="T41" fmla="*/ 1249 h 1412"/>
                <a:gd name="T42" fmla="*/ 1248 w 1411"/>
                <a:gd name="T43" fmla="*/ 1303 h 1412"/>
                <a:gd name="T44" fmla="*/ 163 w 1411"/>
                <a:gd name="T45" fmla="*/ 1303 h 1412"/>
                <a:gd name="T46" fmla="*/ 108 w 1411"/>
                <a:gd name="T47" fmla="*/ 1249 h 1412"/>
                <a:gd name="T48" fmla="*/ 108 w 1411"/>
                <a:gd name="T49" fmla="*/ 1032 h 1412"/>
                <a:gd name="T50" fmla="*/ 0 w 1411"/>
                <a:gd name="T51" fmla="*/ 103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11" h="1412">
                  <a:moveTo>
                    <a:pt x="597" y="0"/>
                  </a:moveTo>
                  <a:cubicBezTo>
                    <a:pt x="507" y="0"/>
                    <a:pt x="434" y="73"/>
                    <a:pt x="434" y="163"/>
                  </a:cubicBezTo>
                  <a:lnTo>
                    <a:pt x="434" y="597"/>
                  </a:lnTo>
                  <a:lnTo>
                    <a:pt x="258" y="597"/>
                  </a:lnTo>
                  <a:cubicBezTo>
                    <a:pt x="181" y="597"/>
                    <a:pt x="165" y="611"/>
                    <a:pt x="230" y="677"/>
                  </a:cubicBezTo>
                  <a:lnTo>
                    <a:pt x="588" y="1033"/>
                  </a:lnTo>
                  <a:cubicBezTo>
                    <a:pt x="708" y="1153"/>
                    <a:pt x="706" y="1153"/>
                    <a:pt x="826" y="1033"/>
                  </a:cubicBezTo>
                  <a:lnTo>
                    <a:pt x="1182" y="677"/>
                  </a:lnTo>
                  <a:cubicBezTo>
                    <a:pt x="1248" y="611"/>
                    <a:pt x="1226" y="597"/>
                    <a:pt x="1157" y="597"/>
                  </a:cubicBezTo>
                  <a:lnTo>
                    <a:pt x="977" y="597"/>
                  </a:lnTo>
                  <a:lnTo>
                    <a:pt x="977" y="163"/>
                  </a:lnTo>
                  <a:cubicBezTo>
                    <a:pt x="977" y="73"/>
                    <a:pt x="904" y="0"/>
                    <a:pt x="814" y="0"/>
                  </a:cubicBezTo>
                  <a:lnTo>
                    <a:pt x="597" y="0"/>
                  </a:lnTo>
                  <a:close/>
                  <a:moveTo>
                    <a:pt x="0" y="1032"/>
                  </a:moveTo>
                  <a:lnTo>
                    <a:pt x="0" y="1249"/>
                  </a:lnTo>
                  <a:cubicBezTo>
                    <a:pt x="0" y="1339"/>
                    <a:pt x="73" y="1412"/>
                    <a:pt x="163" y="1412"/>
                  </a:cubicBezTo>
                  <a:lnTo>
                    <a:pt x="1248" y="1412"/>
                  </a:lnTo>
                  <a:cubicBezTo>
                    <a:pt x="1338" y="1412"/>
                    <a:pt x="1411" y="1339"/>
                    <a:pt x="1411" y="1249"/>
                  </a:cubicBezTo>
                  <a:lnTo>
                    <a:pt x="1411" y="1032"/>
                  </a:lnTo>
                  <a:lnTo>
                    <a:pt x="1302" y="1032"/>
                  </a:lnTo>
                  <a:lnTo>
                    <a:pt x="1302" y="1249"/>
                  </a:lnTo>
                  <a:cubicBezTo>
                    <a:pt x="1302" y="1279"/>
                    <a:pt x="1278" y="1303"/>
                    <a:pt x="1248" y="1303"/>
                  </a:cubicBezTo>
                  <a:lnTo>
                    <a:pt x="163" y="1303"/>
                  </a:lnTo>
                  <a:cubicBezTo>
                    <a:pt x="133" y="1303"/>
                    <a:pt x="108" y="1279"/>
                    <a:pt x="108" y="1249"/>
                  </a:cubicBezTo>
                  <a:lnTo>
                    <a:pt x="108" y="1032"/>
                  </a:lnTo>
                  <a:lnTo>
                    <a:pt x="0" y="1032"/>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35" name="그룹 34">
            <a:extLst>
              <a:ext uri="{FF2B5EF4-FFF2-40B4-BE49-F238E27FC236}">
                <a16:creationId xmlns:a16="http://schemas.microsoft.com/office/drawing/2014/main" id="{091D3126-624A-7338-8AA7-A9CB8B382025}"/>
              </a:ext>
            </a:extLst>
          </p:cNvPr>
          <p:cNvGrpSpPr/>
          <p:nvPr/>
        </p:nvGrpSpPr>
        <p:grpSpPr>
          <a:xfrm>
            <a:off x="6431425" y="2031432"/>
            <a:ext cx="1374411" cy="262803"/>
            <a:chOff x="1462095" y="2275124"/>
            <a:chExt cx="1374411" cy="262803"/>
          </a:xfrm>
        </p:grpSpPr>
        <p:sp>
          <p:nvSpPr>
            <p:cNvPr id="40" name="사각형: 둥근 모서리 39">
              <a:extLst>
                <a:ext uri="{FF2B5EF4-FFF2-40B4-BE49-F238E27FC236}">
                  <a16:creationId xmlns:a16="http://schemas.microsoft.com/office/drawing/2014/main" id="{1DAF3F0E-FC0B-30D4-2D0A-846CD6B49391}"/>
                </a:ext>
              </a:extLst>
            </p:cNvPr>
            <p:cNvSpPr/>
            <p:nvPr/>
          </p:nvSpPr>
          <p:spPr>
            <a:xfrm>
              <a:off x="1462095" y="2275124"/>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1.pptx</a:t>
              </a:r>
              <a:endPar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41" name="Download">
              <a:extLst>
                <a:ext uri="{FF2B5EF4-FFF2-40B4-BE49-F238E27FC236}">
                  <a16:creationId xmlns:a16="http://schemas.microsoft.com/office/drawing/2014/main" id="{4DA5ECAB-6073-C0D6-5EA7-DF53742E81D1}"/>
                </a:ext>
              </a:extLst>
            </p:cNvPr>
            <p:cNvSpPr>
              <a:spLocks noChangeAspect="1" noEditPoints="1"/>
            </p:cNvSpPr>
            <p:nvPr/>
          </p:nvSpPr>
          <p:spPr bwMode="auto">
            <a:xfrm>
              <a:off x="2616339" y="2352842"/>
              <a:ext cx="101529" cy="101528"/>
            </a:xfrm>
            <a:custGeom>
              <a:avLst/>
              <a:gdLst>
                <a:gd name="T0" fmla="*/ 597 w 1411"/>
                <a:gd name="T1" fmla="*/ 0 h 1412"/>
                <a:gd name="T2" fmla="*/ 434 w 1411"/>
                <a:gd name="T3" fmla="*/ 163 h 1412"/>
                <a:gd name="T4" fmla="*/ 434 w 1411"/>
                <a:gd name="T5" fmla="*/ 597 h 1412"/>
                <a:gd name="T6" fmla="*/ 258 w 1411"/>
                <a:gd name="T7" fmla="*/ 597 h 1412"/>
                <a:gd name="T8" fmla="*/ 230 w 1411"/>
                <a:gd name="T9" fmla="*/ 677 h 1412"/>
                <a:gd name="T10" fmla="*/ 588 w 1411"/>
                <a:gd name="T11" fmla="*/ 1033 h 1412"/>
                <a:gd name="T12" fmla="*/ 826 w 1411"/>
                <a:gd name="T13" fmla="*/ 1033 h 1412"/>
                <a:gd name="T14" fmla="*/ 1182 w 1411"/>
                <a:gd name="T15" fmla="*/ 677 h 1412"/>
                <a:gd name="T16" fmla="*/ 1157 w 1411"/>
                <a:gd name="T17" fmla="*/ 597 h 1412"/>
                <a:gd name="T18" fmla="*/ 977 w 1411"/>
                <a:gd name="T19" fmla="*/ 597 h 1412"/>
                <a:gd name="T20" fmla="*/ 977 w 1411"/>
                <a:gd name="T21" fmla="*/ 163 h 1412"/>
                <a:gd name="T22" fmla="*/ 814 w 1411"/>
                <a:gd name="T23" fmla="*/ 0 h 1412"/>
                <a:gd name="T24" fmla="*/ 597 w 1411"/>
                <a:gd name="T25" fmla="*/ 0 h 1412"/>
                <a:gd name="T26" fmla="*/ 0 w 1411"/>
                <a:gd name="T27" fmla="*/ 1032 h 1412"/>
                <a:gd name="T28" fmla="*/ 0 w 1411"/>
                <a:gd name="T29" fmla="*/ 1249 h 1412"/>
                <a:gd name="T30" fmla="*/ 163 w 1411"/>
                <a:gd name="T31" fmla="*/ 1412 h 1412"/>
                <a:gd name="T32" fmla="*/ 1248 w 1411"/>
                <a:gd name="T33" fmla="*/ 1412 h 1412"/>
                <a:gd name="T34" fmla="*/ 1411 w 1411"/>
                <a:gd name="T35" fmla="*/ 1249 h 1412"/>
                <a:gd name="T36" fmla="*/ 1411 w 1411"/>
                <a:gd name="T37" fmla="*/ 1032 h 1412"/>
                <a:gd name="T38" fmla="*/ 1302 w 1411"/>
                <a:gd name="T39" fmla="*/ 1032 h 1412"/>
                <a:gd name="T40" fmla="*/ 1302 w 1411"/>
                <a:gd name="T41" fmla="*/ 1249 h 1412"/>
                <a:gd name="T42" fmla="*/ 1248 w 1411"/>
                <a:gd name="T43" fmla="*/ 1303 h 1412"/>
                <a:gd name="T44" fmla="*/ 163 w 1411"/>
                <a:gd name="T45" fmla="*/ 1303 h 1412"/>
                <a:gd name="T46" fmla="*/ 108 w 1411"/>
                <a:gd name="T47" fmla="*/ 1249 h 1412"/>
                <a:gd name="T48" fmla="*/ 108 w 1411"/>
                <a:gd name="T49" fmla="*/ 1032 h 1412"/>
                <a:gd name="T50" fmla="*/ 0 w 1411"/>
                <a:gd name="T51" fmla="*/ 103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11" h="1412">
                  <a:moveTo>
                    <a:pt x="597" y="0"/>
                  </a:moveTo>
                  <a:cubicBezTo>
                    <a:pt x="507" y="0"/>
                    <a:pt x="434" y="73"/>
                    <a:pt x="434" y="163"/>
                  </a:cubicBezTo>
                  <a:lnTo>
                    <a:pt x="434" y="597"/>
                  </a:lnTo>
                  <a:lnTo>
                    <a:pt x="258" y="597"/>
                  </a:lnTo>
                  <a:cubicBezTo>
                    <a:pt x="181" y="597"/>
                    <a:pt x="165" y="611"/>
                    <a:pt x="230" y="677"/>
                  </a:cubicBezTo>
                  <a:lnTo>
                    <a:pt x="588" y="1033"/>
                  </a:lnTo>
                  <a:cubicBezTo>
                    <a:pt x="708" y="1153"/>
                    <a:pt x="706" y="1153"/>
                    <a:pt x="826" y="1033"/>
                  </a:cubicBezTo>
                  <a:lnTo>
                    <a:pt x="1182" y="677"/>
                  </a:lnTo>
                  <a:cubicBezTo>
                    <a:pt x="1248" y="611"/>
                    <a:pt x="1226" y="597"/>
                    <a:pt x="1157" y="597"/>
                  </a:cubicBezTo>
                  <a:lnTo>
                    <a:pt x="977" y="597"/>
                  </a:lnTo>
                  <a:lnTo>
                    <a:pt x="977" y="163"/>
                  </a:lnTo>
                  <a:cubicBezTo>
                    <a:pt x="977" y="73"/>
                    <a:pt x="904" y="0"/>
                    <a:pt x="814" y="0"/>
                  </a:cubicBezTo>
                  <a:lnTo>
                    <a:pt x="597" y="0"/>
                  </a:lnTo>
                  <a:close/>
                  <a:moveTo>
                    <a:pt x="0" y="1032"/>
                  </a:moveTo>
                  <a:lnTo>
                    <a:pt x="0" y="1249"/>
                  </a:lnTo>
                  <a:cubicBezTo>
                    <a:pt x="0" y="1339"/>
                    <a:pt x="73" y="1412"/>
                    <a:pt x="163" y="1412"/>
                  </a:cubicBezTo>
                  <a:lnTo>
                    <a:pt x="1248" y="1412"/>
                  </a:lnTo>
                  <a:cubicBezTo>
                    <a:pt x="1338" y="1412"/>
                    <a:pt x="1411" y="1339"/>
                    <a:pt x="1411" y="1249"/>
                  </a:cubicBezTo>
                  <a:lnTo>
                    <a:pt x="1411" y="1032"/>
                  </a:lnTo>
                  <a:lnTo>
                    <a:pt x="1302" y="1032"/>
                  </a:lnTo>
                  <a:lnTo>
                    <a:pt x="1302" y="1249"/>
                  </a:lnTo>
                  <a:cubicBezTo>
                    <a:pt x="1302" y="1279"/>
                    <a:pt x="1278" y="1303"/>
                    <a:pt x="1248" y="1303"/>
                  </a:cubicBezTo>
                  <a:lnTo>
                    <a:pt x="163" y="1303"/>
                  </a:lnTo>
                  <a:cubicBezTo>
                    <a:pt x="133" y="1303"/>
                    <a:pt x="108" y="1279"/>
                    <a:pt x="108" y="1249"/>
                  </a:cubicBezTo>
                  <a:lnTo>
                    <a:pt x="108" y="1032"/>
                  </a:lnTo>
                  <a:lnTo>
                    <a:pt x="0" y="1032"/>
                  </a:ln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42" name="TextBox 41">
            <a:extLst>
              <a:ext uri="{FF2B5EF4-FFF2-40B4-BE49-F238E27FC236}">
                <a16:creationId xmlns:a16="http://schemas.microsoft.com/office/drawing/2014/main" id="{F211672A-4AF5-B3D9-4443-A441C5CDF179}"/>
              </a:ext>
            </a:extLst>
          </p:cNvPr>
          <p:cNvSpPr txBox="1"/>
          <p:nvPr/>
        </p:nvSpPr>
        <p:spPr>
          <a:xfrm>
            <a:off x="296356" y="1570299"/>
            <a:ext cx="1725152" cy="276999"/>
          </a:xfrm>
          <a:prstGeom prst="rect">
            <a:avLst/>
          </a:prstGeom>
          <a:noFill/>
        </p:spPr>
        <p:txBody>
          <a:bodyPr wrap="none" rtlCol="0">
            <a:spAutoFit/>
          </a:bodyPr>
          <a:lstStyle/>
          <a:p>
            <a:r>
              <a:rPr lang="ko-KR" altLang="en-US" sz="1200"/>
              <a:t>발주번호</a:t>
            </a:r>
            <a:r>
              <a:rPr lang="en-US" altLang="ko-KR" sz="1200"/>
              <a:t>: 20221231231</a:t>
            </a:r>
            <a:endParaRPr lang="ko-KR" altLang="en-US" sz="1200"/>
          </a:p>
        </p:txBody>
      </p:sp>
      <p:cxnSp>
        <p:nvCxnSpPr>
          <p:cNvPr id="44" name="직선 연결선 43">
            <a:extLst>
              <a:ext uri="{FF2B5EF4-FFF2-40B4-BE49-F238E27FC236}">
                <a16:creationId xmlns:a16="http://schemas.microsoft.com/office/drawing/2014/main" id="{35D806C4-6498-1A30-6C33-9A2EB0FDD2DF}"/>
              </a:ext>
            </a:extLst>
          </p:cNvPr>
          <p:cNvCxnSpPr>
            <a:cxnSpLocks/>
          </p:cNvCxnSpPr>
          <p:nvPr/>
        </p:nvCxnSpPr>
        <p:spPr>
          <a:xfrm>
            <a:off x="373866" y="1898922"/>
            <a:ext cx="8900764" cy="0"/>
          </a:xfrm>
          <a:prstGeom prst="line">
            <a:avLst/>
          </a:prstGeom>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FE439C49-648E-456C-BA3F-7CAF6E4C387D}"/>
              </a:ext>
            </a:extLst>
          </p:cNvPr>
          <p:cNvSpPr txBox="1"/>
          <p:nvPr/>
        </p:nvSpPr>
        <p:spPr>
          <a:xfrm>
            <a:off x="7016132" y="1632033"/>
            <a:ext cx="2358338" cy="246221"/>
          </a:xfrm>
          <a:prstGeom prst="rect">
            <a:avLst/>
          </a:prstGeom>
          <a:noFill/>
        </p:spPr>
        <p:txBody>
          <a:bodyPr wrap="none" rtlCol="0">
            <a:spAutoFit/>
          </a:bodyPr>
          <a:lstStyle/>
          <a:p>
            <a:pPr algn="r"/>
            <a:r>
              <a:rPr lang="ko-KR" altLang="en-US" sz="1000"/>
              <a:t>발주신청</a:t>
            </a:r>
            <a:r>
              <a:rPr lang="en-US" altLang="ko-KR" sz="1000">
                <a:solidFill>
                  <a:schemeClr val="bg1">
                    <a:lumMod val="50000"/>
                  </a:schemeClr>
                </a:solidFill>
              </a:rPr>
              <a:t>: </a:t>
            </a:r>
            <a:r>
              <a:rPr lang="ko-KR" altLang="en-US" sz="1000">
                <a:solidFill>
                  <a:schemeClr val="bg1">
                    <a:lumMod val="50000"/>
                  </a:schemeClr>
                </a:solidFill>
              </a:rPr>
              <a:t>홍길동 </a:t>
            </a:r>
            <a:r>
              <a:rPr lang="en-US" altLang="ko-KR" sz="1000">
                <a:solidFill>
                  <a:schemeClr val="bg1">
                    <a:lumMod val="50000"/>
                  </a:schemeClr>
                </a:solidFill>
              </a:rPr>
              <a:t>(2022.12.31 12:31:35)</a:t>
            </a:r>
            <a:endParaRPr lang="ko-KR" altLang="en-US" sz="1000">
              <a:solidFill>
                <a:schemeClr val="bg1">
                  <a:lumMod val="50000"/>
                </a:schemeClr>
              </a:solidFill>
            </a:endParaRPr>
          </a:p>
        </p:txBody>
      </p:sp>
      <p:sp>
        <p:nvSpPr>
          <p:cNvPr id="70" name="직사각형 69">
            <a:extLst>
              <a:ext uri="{FF2B5EF4-FFF2-40B4-BE49-F238E27FC236}">
                <a16:creationId xmlns:a16="http://schemas.microsoft.com/office/drawing/2014/main" id="{42AC4980-1020-6E83-F1CE-5438F50BFC2C}"/>
              </a:ext>
            </a:extLst>
          </p:cNvPr>
          <p:cNvSpPr/>
          <p:nvPr/>
        </p:nvSpPr>
        <p:spPr>
          <a:xfrm>
            <a:off x="385466" y="4229894"/>
            <a:ext cx="8819624" cy="5091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72000" tIns="72000" rIns="0" bIns="0" rtlCol="0" anchor="t"/>
          <a:lstStyle/>
          <a:p>
            <a:r>
              <a:rPr lang="ko-KR" altLang="en-US" sz="800">
                <a:solidFill>
                  <a:schemeClr val="bg1">
                    <a:lumMod val="50000"/>
                  </a:schemeClr>
                </a:solidFill>
              </a:rPr>
              <a:t>승인 또는 취소 사유를 작성하실 수 있습니다</a:t>
            </a:r>
            <a:r>
              <a:rPr lang="en-US" altLang="ko-KR" sz="800">
                <a:solidFill>
                  <a:schemeClr val="bg1">
                    <a:lumMod val="50000"/>
                  </a:schemeClr>
                </a:solidFill>
              </a:rPr>
              <a:t>.</a:t>
            </a:r>
            <a:endParaRPr lang="ko-KR" altLang="en-US" sz="800">
              <a:solidFill>
                <a:schemeClr val="bg1">
                  <a:lumMod val="50000"/>
                </a:schemeClr>
              </a:solidFill>
            </a:endParaRPr>
          </a:p>
        </p:txBody>
      </p:sp>
      <p:grpSp>
        <p:nvGrpSpPr>
          <p:cNvPr id="75" name="Drop-Down Box" descr="&lt;SmartSettings&gt;&lt;SmartResize enabled=&quot;True&quot; minWidth=&quot;18&quot; minHeight=&quot;7&quot; /&gt;&lt;/SmartSettings&gt;">
            <a:extLst>
              <a:ext uri="{FF2B5EF4-FFF2-40B4-BE49-F238E27FC236}">
                <a16:creationId xmlns:a16="http://schemas.microsoft.com/office/drawing/2014/main" id="{223EA25F-D9FD-6BBB-9D05-EE1DBDAA8CAB}"/>
              </a:ext>
            </a:extLst>
          </p:cNvPr>
          <p:cNvGrpSpPr/>
          <p:nvPr>
            <p:custDataLst>
              <p:tags r:id="rId1"/>
            </p:custDataLst>
          </p:nvPr>
        </p:nvGrpSpPr>
        <p:grpSpPr>
          <a:xfrm>
            <a:off x="8326609" y="2646470"/>
            <a:ext cx="849514" cy="225703"/>
            <a:chOff x="595686" y="1268936"/>
            <a:chExt cx="1368150" cy="225703"/>
          </a:xfrm>
          <a:solidFill>
            <a:srgbClr val="FFFFFF"/>
          </a:solidFill>
        </p:grpSpPr>
        <p:sp>
          <p:nvSpPr>
            <p:cNvPr id="76" name="Text Box">
              <a:extLst>
                <a:ext uri="{FF2B5EF4-FFF2-40B4-BE49-F238E27FC236}">
                  <a16:creationId xmlns:a16="http://schemas.microsoft.com/office/drawing/2014/main" id="{BFF58A61-5133-00A2-01FC-890C78740216}"/>
                </a:ext>
              </a:extLst>
            </p:cNvPr>
            <p:cNvSpPr/>
            <p:nvPr/>
          </p:nvSpPr>
          <p:spPr>
            <a:xfrm>
              <a:off x="595686" y="1268936"/>
              <a:ext cx="1368150"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256032"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취소</a:t>
              </a:r>
              <a:endParaRPr lang="en-US" sz="800" dirty="0">
                <a:solidFill>
                  <a:srgbClr val="5F5F5F"/>
                </a:solidFill>
                <a:latin typeface="Segoe UI" panose="020B0502040204020203" pitchFamily="34" charset="0"/>
                <a:cs typeface="Segoe UI" panose="020B0502040204020203" pitchFamily="34" charset="0"/>
              </a:endParaRPr>
            </a:p>
          </p:txBody>
        </p:sp>
        <p:sp>
          <p:nvSpPr>
            <p:cNvPr id="77"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5B2F2A8C-E44A-095A-3E25-BE23F40EF07D}"/>
                </a:ext>
              </a:extLst>
            </p:cNvPr>
            <p:cNvSpPr>
              <a:spLocks noChangeAspect="1"/>
            </p:cNvSpPr>
            <p:nvPr>
              <p:custDataLst>
                <p:tags r:id="rId16"/>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grpSp>
        <p:nvGrpSpPr>
          <p:cNvPr id="78" name="Drop-Down Box" descr="&lt;SmartSettings&gt;&lt;SmartResize enabled=&quot;True&quot; minWidth=&quot;18&quot; minHeight=&quot;7&quot; /&gt;&lt;/SmartSettings&gt;">
            <a:extLst>
              <a:ext uri="{FF2B5EF4-FFF2-40B4-BE49-F238E27FC236}">
                <a16:creationId xmlns:a16="http://schemas.microsoft.com/office/drawing/2014/main" id="{4401805B-F833-3E0D-7590-2E12DEF8FD99}"/>
              </a:ext>
            </a:extLst>
          </p:cNvPr>
          <p:cNvGrpSpPr/>
          <p:nvPr>
            <p:custDataLst>
              <p:tags r:id="rId2"/>
            </p:custDataLst>
          </p:nvPr>
        </p:nvGrpSpPr>
        <p:grpSpPr>
          <a:xfrm>
            <a:off x="8326609" y="2951270"/>
            <a:ext cx="849514" cy="225703"/>
            <a:chOff x="595686" y="1268936"/>
            <a:chExt cx="1368150" cy="225703"/>
          </a:xfrm>
          <a:solidFill>
            <a:srgbClr val="FFFFFF"/>
          </a:solidFill>
        </p:grpSpPr>
        <p:sp>
          <p:nvSpPr>
            <p:cNvPr id="79" name="Text Box">
              <a:extLst>
                <a:ext uri="{FF2B5EF4-FFF2-40B4-BE49-F238E27FC236}">
                  <a16:creationId xmlns:a16="http://schemas.microsoft.com/office/drawing/2014/main" id="{6684785F-9E46-EA23-0533-571D3A01EBF8}"/>
                </a:ext>
              </a:extLst>
            </p:cNvPr>
            <p:cNvSpPr/>
            <p:nvPr/>
          </p:nvSpPr>
          <p:spPr>
            <a:xfrm>
              <a:off x="595686" y="1268936"/>
              <a:ext cx="1368150"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256032"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취소</a:t>
              </a:r>
              <a:endParaRPr lang="en-US" sz="800" dirty="0">
                <a:solidFill>
                  <a:srgbClr val="5F5F5F"/>
                </a:solidFill>
                <a:latin typeface="Segoe UI" panose="020B0502040204020203" pitchFamily="34" charset="0"/>
                <a:cs typeface="Segoe UI" panose="020B0502040204020203" pitchFamily="34" charset="0"/>
              </a:endParaRPr>
            </a:p>
          </p:txBody>
        </p:sp>
        <p:sp>
          <p:nvSpPr>
            <p:cNvPr id="80"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47CF5D7E-C487-30A1-6927-F709AD43A427}"/>
                </a:ext>
              </a:extLst>
            </p:cNvPr>
            <p:cNvSpPr>
              <a:spLocks noChangeAspect="1"/>
            </p:cNvSpPr>
            <p:nvPr>
              <p:custDataLst>
                <p:tags r:id="rId15"/>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grpSp>
        <p:nvGrpSpPr>
          <p:cNvPr id="81" name="Drop-Down Box" descr="&lt;SmartSettings&gt;&lt;SmartResize enabled=&quot;True&quot; minWidth=&quot;18&quot; minHeight=&quot;7&quot; /&gt;&lt;/SmartSettings&gt;">
            <a:extLst>
              <a:ext uri="{FF2B5EF4-FFF2-40B4-BE49-F238E27FC236}">
                <a16:creationId xmlns:a16="http://schemas.microsoft.com/office/drawing/2014/main" id="{5C9FFED4-0C03-952E-0C98-28010D3F0609}"/>
              </a:ext>
            </a:extLst>
          </p:cNvPr>
          <p:cNvGrpSpPr/>
          <p:nvPr>
            <p:custDataLst>
              <p:tags r:id="rId3"/>
            </p:custDataLst>
          </p:nvPr>
        </p:nvGrpSpPr>
        <p:grpSpPr>
          <a:xfrm>
            <a:off x="8326609" y="3325741"/>
            <a:ext cx="849514" cy="225703"/>
            <a:chOff x="595686" y="1268936"/>
            <a:chExt cx="1368150" cy="225703"/>
          </a:xfrm>
          <a:solidFill>
            <a:srgbClr val="FFFFFF"/>
          </a:solidFill>
        </p:grpSpPr>
        <p:sp>
          <p:nvSpPr>
            <p:cNvPr id="82" name="Text Box">
              <a:extLst>
                <a:ext uri="{FF2B5EF4-FFF2-40B4-BE49-F238E27FC236}">
                  <a16:creationId xmlns:a16="http://schemas.microsoft.com/office/drawing/2014/main" id="{A9A618AE-ACCA-C915-15CF-13F68E326B1D}"/>
                </a:ext>
              </a:extLst>
            </p:cNvPr>
            <p:cNvSpPr/>
            <p:nvPr/>
          </p:nvSpPr>
          <p:spPr>
            <a:xfrm>
              <a:off x="595686" y="1268936"/>
              <a:ext cx="1368150"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256032"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본부별 이동</a:t>
              </a:r>
              <a:endParaRPr lang="en-US" sz="800" dirty="0">
                <a:solidFill>
                  <a:srgbClr val="5F5F5F"/>
                </a:solidFill>
                <a:latin typeface="Segoe UI" panose="020B0502040204020203" pitchFamily="34" charset="0"/>
                <a:cs typeface="Segoe UI" panose="020B0502040204020203" pitchFamily="34" charset="0"/>
              </a:endParaRPr>
            </a:p>
          </p:txBody>
        </p:sp>
        <p:sp>
          <p:nvSpPr>
            <p:cNvPr id="83"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736101A0-E9EC-7E9B-D12E-A408617D341A}"/>
                </a:ext>
              </a:extLst>
            </p:cNvPr>
            <p:cNvSpPr>
              <a:spLocks noChangeAspect="1"/>
            </p:cNvSpPr>
            <p:nvPr>
              <p:custDataLst>
                <p:tags r:id="rId14"/>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grpSp>
        <p:nvGrpSpPr>
          <p:cNvPr id="84" name="Drop-Down Box" descr="&lt;SmartSettings&gt;&lt;SmartResize enabled=&quot;True&quot; minWidth=&quot;18&quot; minHeight=&quot;7&quot; /&gt;&lt;/SmartSettings&gt;">
            <a:extLst>
              <a:ext uri="{FF2B5EF4-FFF2-40B4-BE49-F238E27FC236}">
                <a16:creationId xmlns:a16="http://schemas.microsoft.com/office/drawing/2014/main" id="{3F767E94-08F1-316D-B573-9E4C06CE9FFF}"/>
              </a:ext>
            </a:extLst>
          </p:cNvPr>
          <p:cNvGrpSpPr/>
          <p:nvPr>
            <p:custDataLst>
              <p:tags r:id="rId4"/>
            </p:custDataLst>
          </p:nvPr>
        </p:nvGrpSpPr>
        <p:grpSpPr>
          <a:xfrm>
            <a:off x="8338711" y="3830086"/>
            <a:ext cx="849514" cy="225703"/>
            <a:chOff x="595686" y="1268936"/>
            <a:chExt cx="1368150" cy="225703"/>
          </a:xfrm>
          <a:solidFill>
            <a:srgbClr val="FFFFFF"/>
          </a:solidFill>
        </p:grpSpPr>
        <p:sp>
          <p:nvSpPr>
            <p:cNvPr id="85" name="Text Box">
              <a:extLst>
                <a:ext uri="{FF2B5EF4-FFF2-40B4-BE49-F238E27FC236}">
                  <a16:creationId xmlns:a16="http://schemas.microsoft.com/office/drawing/2014/main" id="{83CCAE32-B927-52BF-7EF8-E2FA286B774C}"/>
                </a:ext>
              </a:extLst>
            </p:cNvPr>
            <p:cNvSpPr/>
            <p:nvPr/>
          </p:nvSpPr>
          <p:spPr>
            <a:xfrm>
              <a:off x="595686" y="1268936"/>
              <a:ext cx="1368150"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256032"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ko-KR" altLang="en-US" sz="800">
                  <a:solidFill>
                    <a:srgbClr val="5F5F5F"/>
                  </a:solidFill>
                  <a:latin typeface="Segoe UI" panose="020B0502040204020203" pitchFamily="34" charset="0"/>
                  <a:cs typeface="Segoe UI" panose="020B0502040204020203" pitchFamily="34" charset="0"/>
                </a:rPr>
                <a:t>신규발주</a:t>
              </a:r>
              <a:endParaRPr lang="en-US" sz="800" dirty="0">
                <a:solidFill>
                  <a:srgbClr val="5F5F5F"/>
                </a:solidFill>
                <a:latin typeface="Segoe UI" panose="020B0502040204020203" pitchFamily="34" charset="0"/>
                <a:cs typeface="Segoe UI" panose="020B0502040204020203" pitchFamily="34" charset="0"/>
              </a:endParaRPr>
            </a:p>
          </p:txBody>
        </p:sp>
        <p:sp>
          <p:nvSpPr>
            <p:cNvPr id="86"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C91254DB-EA8C-2E67-F925-440FF3785C1F}"/>
                </a:ext>
              </a:extLst>
            </p:cNvPr>
            <p:cNvSpPr>
              <a:spLocks noChangeAspect="1"/>
            </p:cNvSpPr>
            <p:nvPr>
              <p:custDataLst>
                <p:tags r:id="rId13"/>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sp>
        <p:nvSpPr>
          <p:cNvPr id="88" name="직사각형 87">
            <a:extLst>
              <a:ext uri="{FF2B5EF4-FFF2-40B4-BE49-F238E27FC236}">
                <a16:creationId xmlns:a16="http://schemas.microsoft.com/office/drawing/2014/main" id="{12A9CF29-C741-7DE9-CFA2-EC9F6EA5E0AE}"/>
              </a:ext>
            </a:extLst>
          </p:cNvPr>
          <p:cNvSpPr/>
          <p:nvPr/>
        </p:nvSpPr>
        <p:spPr>
          <a:xfrm>
            <a:off x="9143133" y="259329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94" name="직사각형 93">
            <a:extLst>
              <a:ext uri="{FF2B5EF4-FFF2-40B4-BE49-F238E27FC236}">
                <a16:creationId xmlns:a16="http://schemas.microsoft.com/office/drawing/2014/main" id="{EE077846-B644-2EF5-6186-D6245257AE66}"/>
              </a:ext>
            </a:extLst>
          </p:cNvPr>
          <p:cNvSpPr/>
          <p:nvPr/>
        </p:nvSpPr>
        <p:spPr>
          <a:xfrm>
            <a:off x="4669460" y="3438986"/>
            <a:ext cx="417285" cy="20029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95" name="직사각형 94">
            <a:extLst>
              <a:ext uri="{FF2B5EF4-FFF2-40B4-BE49-F238E27FC236}">
                <a16:creationId xmlns:a16="http://schemas.microsoft.com/office/drawing/2014/main" id="{4A09AC44-D780-94FB-59DC-C4A807581A54}"/>
              </a:ext>
            </a:extLst>
          </p:cNvPr>
          <p:cNvSpPr/>
          <p:nvPr/>
        </p:nvSpPr>
        <p:spPr>
          <a:xfrm>
            <a:off x="4669460" y="3837934"/>
            <a:ext cx="417285" cy="20029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96" name="직사각형 95">
            <a:extLst>
              <a:ext uri="{FF2B5EF4-FFF2-40B4-BE49-F238E27FC236}">
                <a16:creationId xmlns:a16="http://schemas.microsoft.com/office/drawing/2014/main" id="{187F6C01-A70B-E451-8965-EB5DB64625D8}"/>
              </a:ext>
            </a:extLst>
          </p:cNvPr>
          <p:cNvSpPr/>
          <p:nvPr/>
        </p:nvSpPr>
        <p:spPr>
          <a:xfrm>
            <a:off x="9175492" y="413488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100" name="직사각형 99">
            <a:extLst>
              <a:ext uri="{FF2B5EF4-FFF2-40B4-BE49-F238E27FC236}">
                <a16:creationId xmlns:a16="http://schemas.microsoft.com/office/drawing/2014/main" id="{1489148A-310C-6602-A7B1-1CE79D3B3AC1}"/>
              </a:ext>
            </a:extLst>
          </p:cNvPr>
          <p:cNvSpPr/>
          <p:nvPr/>
        </p:nvSpPr>
        <p:spPr>
          <a:xfrm>
            <a:off x="4785065" y="332418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5</a:t>
            </a:r>
            <a:endParaRPr lang="ko-KR" altLang="en-US" sz="600"/>
          </a:p>
        </p:txBody>
      </p:sp>
      <p:grpSp>
        <p:nvGrpSpPr>
          <p:cNvPr id="108" name="Drop-Down Box" descr="&lt;SmartSettings&gt;&lt;SmartResize enabled=&quot;True&quot; minWidth=&quot;18&quot; minHeight=&quot;7&quot; /&gt;&lt;/SmartSettings&gt;">
            <a:extLst>
              <a:ext uri="{FF2B5EF4-FFF2-40B4-BE49-F238E27FC236}">
                <a16:creationId xmlns:a16="http://schemas.microsoft.com/office/drawing/2014/main" id="{437B0ABD-A763-F963-E19D-977074D77BB0}"/>
              </a:ext>
            </a:extLst>
          </p:cNvPr>
          <p:cNvGrpSpPr/>
          <p:nvPr>
            <p:custDataLst>
              <p:tags r:id="rId5"/>
            </p:custDataLst>
          </p:nvPr>
        </p:nvGrpSpPr>
        <p:grpSpPr>
          <a:xfrm>
            <a:off x="5282905" y="3256070"/>
            <a:ext cx="606586" cy="225703"/>
            <a:chOff x="986922" y="1268936"/>
            <a:chExt cx="976912" cy="225703"/>
          </a:xfrm>
          <a:solidFill>
            <a:srgbClr val="FFFFFF"/>
          </a:solidFill>
        </p:grpSpPr>
        <p:sp>
          <p:nvSpPr>
            <p:cNvPr id="109" name="Text Box">
              <a:extLst>
                <a:ext uri="{FF2B5EF4-FFF2-40B4-BE49-F238E27FC236}">
                  <a16:creationId xmlns:a16="http://schemas.microsoft.com/office/drawing/2014/main" id="{410FDCCC-49D1-B8F6-8D50-55348130679B}"/>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rgbClr val="5F5F5F"/>
                  </a:solidFill>
                  <a:latin typeface="Segoe UI" panose="020B0502040204020203" pitchFamily="34" charset="0"/>
                  <a:cs typeface="Segoe UI" panose="020B0502040204020203" pitchFamily="34" charset="0"/>
                </a:rPr>
                <a:t>본부선택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10"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4251629D-6F4B-29A8-5918-349A1DA00288}"/>
                </a:ext>
              </a:extLst>
            </p:cNvPr>
            <p:cNvSpPr>
              <a:spLocks noChangeAspect="1"/>
            </p:cNvSpPr>
            <p:nvPr>
              <p:custDataLst>
                <p:tags r:id="rId12"/>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grpSp>
        <p:nvGrpSpPr>
          <p:cNvPr id="114" name="Drop-Down Box" descr="&lt;SmartSettings&gt;&lt;SmartResize enabled=&quot;True&quot; minWidth=&quot;18&quot; minHeight=&quot;7&quot; /&gt;&lt;/SmartSettings&gt;">
            <a:extLst>
              <a:ext uri="{FF2B5EF4-FFF2-40B4-BE49-F238E27FC236}">
                <a16:creationId xmlns:a16="http://schemas.microsoft.com/office/drawing/2014/main" id="{8642E91B-8987-1AAD-1DDB-92472977A76A}"/>
              </a:ext>
            </a:extLst>
          </p:cNvPr>
          <p:cNvGrpSpPr/>
          <p:nvPr>
            <p:custDataLst>
              <p:tags r:id="rId6"/>
            </p:custDataLst>
          </p:nvPr>
        </p:nvGrpSpPr>
        <p:grpSpPr>
          <a:xfrm>
            <a:off x="5918630" y="3256070"/>
            <a:ext cx="606586" cy="225703"/>
            <a:chOff x="986922" y="1268936"/>
            <a:chExt cx="976912" cy="225703"/>
          </a:xfrm>
          <a:solidFill>
            <a:srgbClr val="FFFFFF"/>
          </a:solidFill>
        </p:grpSpPr>
        <p:sp>
          <p:nvSpPr>
            <p:cNvPr id="115" name="Text Box">
              <a:extLst>
                <a:ext uri="{FF2B5EF4-FFF2-40B4-BE49-F238E27FC236}">
                  <a16:creationId xmlns:a16="http://schemas.microsoft.com/office/drawing/2014/main" id="{AA0C9DB5-B714-5A5F-BC4C-1412EC3539FA}"/>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rgbClr val="5F5F5F"/>
                  </a:solidFill>
                  <a:latin typeface="Segoe UI" panose="020B0502040204020203" pitchFamily="34" charset="0"/>
                  <a:cs typeface="Segoe UI" panose="020B0502040204020203" pitchFamily="34" charset="0"/>
                </a:rPr>
                <a:t>센터선택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16"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5CB269C6-357B-E128-2411-DD9F3E0432F8}"/>
                </a:ext>
              </a:extLst>
            </p:cNvPr>
            <p:cNvSpPr>
              <a:spLocks noChangeAspect="1"/>
            </p:cNvSpPr>
            <p:nvPr>
              <p:custDataLst>
                <p:tags r:id="rId11"/>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grpSp>
        <p:nvGrpSpPr>
          <p:cNvPr id="123" name="Drop-Down Box" descr="&lt;SmartSettings&gt;&lt;SmartResize enabled=&quot;True&quot; minWidth=&quot;18&quot; minHeight=&quot;7&quot; /&gt;&lt;/SmartSettings&gt;">
            <a:extLst>
              <a:ext uri="{FF2B5EF4-FFF2-40B4-BE49-F238E27FC236}">
                <a16:creationId xmlns:a16="http://schemas.microsoft.com/office/drawing/2014/main" id="{88C2744C-C3B2-2504-A745-F37F4B986260}"/>
              </a:ext>
            </a:extLst>
          </p:cNvPr>
          <p:cNvGrpSpPr/>
          <p:nvPr>
            <p:custDataLst>
              <p:tags r:id="rId7"/>
            </p:custDataLst>
          </p:nvPr>
        </p:nvGrpSpPr>
        <p:grpSpPr>
          <a:xfrm>
            <a:off x="6810881" y="3256070"/>
            <a:ext cx="606586" cy="225703"/>
            <a:chOff x="986922" y="1268936"/>
            <a:chExt cx="976912" cy="225703"/>
          </a:xfrm>
          <a:solidFill>
            <a:srgbClr val="FFFFFF"/>
          </a:solidFill>
        </p:grpSpPr>
        <p:sp>
          <p:nvSpPr>
            <p:cNvPr id="124" name="Text Box">
              <a:extLst>
                <a:ext uri="{FF2B5EF4-FFF2-40B4-BE49-F238E27FC236}">
                  <a16:creationId xmlns:a16="http://schemas.microsoft.com/office/drawing/2014/main" id="{18666C3C-82EA-ED86-DEE6-4DCD41008060}"/>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rgbClr val="5F5F5F"/>
                  </a:solidFill>
                  <a:latin typeface="Segoe UI" panose="020B0502040204020203" pitchFamily="34" charset="0"/>
                  <a:cs typeface="Segoe UI" panose="020B0502040204020203" pitchFamily="34" charset="0"/>
                </a:rPr>
                <a:t>본부선택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25"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B71DF424-B6F4-0C25-C694-1B3FF2300DA1}"/>
                </a:ext>
              </a:extLst>
            </p:cNvPr>
            <p:cNvSpPr>
              <a:spLocks noChangeAspect="1"/>
            </p:cNvSpPr>
            <p:nvPr>
              <p:custDataLst>
                <p:tags r:id="rId10"/>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grpSp>
        <p:nvGrpSpPr>
          <p:cNvPr id="126" name="Drop-Down Box" descr="&lt;SmartSettings&gt;&lt;SmartResize enabled=&quot;True&quot; minWidth=&quot;18&quot; minHeight=&quot;7&quot; /&gt;&lt;/SmartSettings&gt;">
            <a:extLst>
              <a:ext uri="{FF2B5EF4-FFF2-40B4-BE49-F238E27FC236}">
                <a16:creationId xmlns:a16="http://schemas.microsoft.com/office/drawing/2014/main" id="{6FFC7493-3F25-ECE4-4A06-E641FB3CC8E4}"/>
              </a:ext>
            </a:extLst>
          </p:cNvPr>
          <p:cNvGrpSpPr/>
          <p:nvPr>
            <p:custDataLst>
              <p:tags r:id="rId8"/>
            </p:custDataLst>
          </p:nvPr>
        </p:nvGrpSpPr>
        <p:grpSpPr>
          <a:xfrm>
            <a:off x="7446606" y="3256070"/>
            <a:ext cx="606586" cy="225703"/>
            <a:chOff x="986922" y="1268936"/>
            <a:chExt cx="976912" cy="225703"/>
          </a:xfrm>
          <a:solidFill>
            <a:srgbClr val="FFFFFF"/>
          </a:solidFill>
        </p:grpSpPr>
        <p:sp>
          <p:nvSpPr>
            <p:cNvPr id="127" name="Text Box">
              <a:extLst>
                <a:ext uri="{FF2B5EF4-FFF2-40B4-BE49-F238E27FC236}">
                  <a16:creationId xmlns:a16="http://schemas.microsoft.com/office/drawing/2014/main" id="{CDFA2D2F-C15A-217A-8BB1-84805202DC53}"/>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rgbClr val="5F5F5F"/>
                  </a:solidFill>
                  <a:latin typeface="Segoe UI" panose="020B0502040204020203" pitchFamily="34" charset="0"/>
                  <a:cs typeface="Segoe UI" panose="020B0502040204020203" pitchFamily="34" charset="0"/>
                </a:rPr>
                <a:t>센터선택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128"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0A6AC32D-19CE-BFBC-D1D6-80FEB4A481CE}"/>
                </a:ext>
              </a:extLst>
            </p:cNvPr>
            <p:cNvSpPr>
              <a:spLocks noChangeAspect="1"/>
            </p:cNvSpPr>
            <p:nvPr>
              <p:custDataLst>
                <p:tags r:id="rId9"/>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sp>
        <p:nvSpPr>
          <p:cNvPr id="135" name="직사각형 134">
            <a:extLst>
              <a:ext uri="{FF2B5EF4-FFF2-40B4-BE49-F238E27FC236}">
                <a16:creationId xmlns:a16="http://schemas.microsoft.com/office/drawing/2014/main" id="{6022359B-EF7D-C192-AC46-D12CCD24C7DE}"/>
              </a:ext>
            </a:extLst>
          </p:cNvPr>
          <p:cNvSpPr/>
          <p:nvPr/>
        </p:nvSpPr>
        <p:spPr>
          <a:xfrm>
            <a:off x="6517154" y="309815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sp>
        <p:nvSpPr>
          <p:cNvPr id="136" name="직사각형 135">
            <a:extLst>
              <a:ext uri="{FF2B5EF4-FFF2-40B4-BE49-F238E27FC236}">
                <a16:creationId xmlns:a16="http://schemas.microsoft.com/office/drawing/2014/main" id="{B0554CD7-0C6E-00AF-6645-E8057187AE2A}"/>
              </a:ext>
            </a:extLst>
          </p:cNvPr>
          <p:cNvSpPr/>
          <p:nvPr/>
        </p:nvSpPr>
        <p:spPr>
          <a:xfrm>
            <a:off x="5219400" y="3202373"/>
            <a:ext cx="2940531" cy="498770"/>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8" name="TextBox 137">
            <a:extLst>
              <a:ext uri="{FF2B5EF4-FFF2-40B4-BE49-F238E27FC236}">
                <a16:creationId xmlns:a16="http://schemas.microsoft.com/office/drawing/2014/main" id="{7BCAAAD9-9F98-FBA8-BECA-58461C2DF336}"/>
              </a:ext>
            </a:extLst>
          </p:cNvPr>
          <p:cNvSpPr txBox="1"/>
          <p:nvPr/>
        </p:nvSpPr>
        <p:spPr>
          <a:xfrm>
            <a:off x="9801049" y="4661625"/>
            <a:ext cx="1382110" cy="584775"/>
          </a:xfrm>
          <a:prstGeom prst="rect">
            <a:avLst/>
          </a:prstGeom>
          <a:noFill/>
        </p:spPr>
        <p:txBody>
          <a:bodyPr wrap="none" rtlCol="0">
            <a:spAutoFit/>
          </a:bodyPr>
          <a:lstStyle/>
          <a:p>
            <a:r>
              <a:rPr lang="ko-KR" altLang="en-US" sz="800" dirty="0"/>
              <a:t>적용수량 다음에 단가항목필수</a:t>
            </a:r>
            <a:endParaRPr lang="en-US" altLang="ko-KR" sz="800" dirty="0"/>
          </a:p>
          <a:p>
            <a:r>
              <a:rPr lang="ko-KR" altLang="en-US" sz="800" dirty="0"/>
              <a:t>입력</a:t>
            </a:r>
            <a:r>
              <a:rPr lang="en-US" altLang="ko-KR" sz="800" dirty="0"/>
              <a:t>/</a:t>
            </a:r>
            <a:r>
              <a:rPr lang="ko-KR" altLang="en-US" sz="800" dirty="0"/>
              <a:t>수정할 수있음</a:t>
            </a:r>
            <a:endParaRPr lang="en-US" altLang="ko-KR" sz="800" dirty="0"/>
          </a:p>
          <a:p>
            <a:r>
              <a:rPr lang="ko-KR" altLang="en-US" sz="800" dirty="0"/>
              <a:t>승인 후에도 단가는 변경가능</a:t>
            </a:r>
            <a:endParaRPr lang="en-US" altLang="ko-KR" sz="800" dirty="0"/>
          </a:p>
          <a:p>
            <a:r>
              <a:rPr lang="ko-KR" altLang="en-US" sz="800" dirty="0"/>
              <a:t>나머지는 변경 불가</a:t>
            </a:r>
            <a:endParaRPr lang="en-US" altLang="ko-KR" sz="800" dirty="0"/>
          </a:p>
        </p:txBody>
      </p:sp>
      <p:sp>
        <p:nvSpPr>
          <p:cNvPr id="7" name="직사각형 6">
            <a:extLst>
              <a:ext uri="{FF2B5EF4-FFF2-40B4-BE49-F238E27FC236}">
                <a16:creationId xmlns:a16="http://schemas.microsoft.com/office/drawing/2014/main" id="{6E7A77BE-9074-A1D0-57B0-0A1CD6F6AEE5}"/>
              </a:ext>
            </a:extLst>
          </p:cNvPr>
          <p:cNvSpPr/>
          <p:nvPr/>
        </p:nvSpPr>
        <p:spPr>
          <a:xfrm>
            <a:off x="5219400" y="3724071"/>
            <a:ext cx="2940531" cy="456043"/>
          </a:xfrm>
          <a:prstGeom prst="rect">
            <a:avLst/>
          </a:prstGeom>
          <a:solidFill>
            <a:srgbClr val="0D6EFD">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dirty="0"/>
              <a:t>다음슬라이드 참고</a:t>
            </a:r>
          </a:p>
        </p:txBody>
      </p:sp>
      <p:sp>
        <p:nvSpPr>
          <p:cNvPr id="17" name="직사각형 16">
            <a:extLst>
              <a:ext uri="{FF2B5EF4-FFF2-40B4-BE49-F238E27FC236}">
                <a16:creationId xmlns:a16="http://schemas.microsoft.com/office/drawing/2014/main" id="{DB17A398-6A7D-A95A-A8A1-8D1E88B7C309}"/>
              </a:ext>
            </a:extLst>
          </p:cNvPr>
          <p:cNvSpPr/>
          <p:nvPr/>
        </p:nvSpPr>
        <p:spPr>
          <a:xfrm>
            <a:off x="8077081" y="4099742"/>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#01</a:t>
            </a:r>
            <a:endParaRPr lang="ko-KR" altLang="en-US" sz="600" dirty="0"/>
          </a:p>
        </p:txBody>
      </p:sp>
      <p:sp>
        <p:nvSpPr>
          <p:cNvPr id="18" name="TextBox 17">
            <a:extLst>
              <a:ext uri="{FF2B5EF4-FFF2-40B4-BE49-F238E27FC236}">
                <a16:creationId xmlns:a16="http://schemas.microsoft.com/office/drawing/2014/main" id="{FF42ADB7-3BA5-AD25-0B5A-1E0D20845EF2}"/>
              </a:ext>
            </a:extLst>
          </p:cNvPr>
          <p:cNvSpPr txBox="1"/>
          <p:nvPr/>
        </p:nvSpPr>
        <p:spPr>
          <a:xfrm>
            <a:off x="10119360" y="5803333"/>
            <a:ext cx="1593706" cy="369332"/>
          </a:xfrm>
          <a:prstGeom prst="rect">
            <a:avLst/>
          </a:prstGeom>
          <a:noFill/>
        </p:spPr>
        <p:txBody>
          <a:bodyPr wrap="none" rtlCol="0">
            <a:spAutoFit/>
          </a:bodyPr>
          <a:lstStyle/>
          <a:p>
            <a:r>
              <a:rPr lang="en-US" altLang="ko-KR">
                <a:solidFill>
                  <a:srgbClr val="FF0000"/>
                </a:solidFill>
              </a:rPr>
              <a:t>1</a:t>
            </a:r>
            <a:r>
              <a:rPr lang="ko-KR" altLang="en-US">
                <a:solidFill>
                  <a:srgbClr val="FF0000"/>
                </a:solidFill>
              </a:rPr>
              <a:t>차 승인자 화면</a:t>
            </a:r>
          </a:p>
        </p:txBody>
      </p:sp>
    </p:spTree>
    <p:extLst>
      <p:ext uri="{BB962C8B-B14F-4D97-AF65-F5344CB8AC3E}">
        <p14:creationId xmlns:p14="http://schemas.microsoft.com/office/powerpoint/2010/main" val="1289860393"/>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RQ-MENU-2807</a:t>
            </a:r>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AG09020200000</a:t>
            </a:r>
          </a:p>
          <a:p>
            <a:endParaRPr lang="ko-KR" altLang="en-US" dirty="0"/>
          </a:p>
        </p:txBody>
      </p:sp>
      <p:sp>
        <p:nvSpPr>
          <p:cNvPr id="4" name="텍스트 개체 틀 3"/>
          <p:cNvSpPr>
            <a:spLocks noGrp="1"/>
          </p:cNvSpPr>
          <p:nvPr>
            <p:ph type="body" sz="quarter" idx="12"/>
          </p:nvPr>
        </p:nvSpPr>
        <p:spPr/>
        <p:txBody>
          <a:bodyPr/>
          <a:lstStyle/>
          <a:p>
            <a:r>
              <a:rPr lang="ko-KR" altLang="en-US"/>
              <a:t>발주신청 상세보기</a:t>
            </a:r>
            <a:endParaRPr lang="ko-KR" altLang="en-US" dirty="0"/>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발주 </a:t>
            </a:r>
            <a:r>
              <a:rPr lang="en-US" altLang="ko-KR"/>
              <a:t>&gt; </a:t>
            </a:r>
            <a:r>
              <a:rPr lang="ko-KR" altLang="en-US"/>
              <a:t>발주신청 상세보기</a:t>
            </a:r>
            <a:endParaRPr lang="ko-KR" altLang="en-US" dirty="0"/>
          </a:p>
        </p:txBody>
      </p:sp>
      <p:graphicFrame>
        <p:nvGraphicFramePr>
          <p:cNvPr id="23" name="표 22">
            <a:extLst>
              <a:ext uri="{FF2B5EF4-FFF2-40B4-BE49-F238E27FC236}">
                <a16:creationId xmlns:a16="http://schemas.microsoft.com/office/drawing/2014/main" id="{16E2AB25-76AC-006D-671E-A1647804E13A}"/>
              </a:ext>
            </a:extLst>
          </p:cNvPr>
          <p:cNvGraphicFramePr>
            <a:graphicFrameLocks noGrp="1"/>
          </p:cNvGraphicFramePr>
          <p:nvPr>
            <p:extLst>
              <p:ext uri="{D42A27DB-BD31-4B8C-83A1-F6EECF244321}">
                <p14:modId xmlns:p14="http://schemas.microsoft.com/office/powerpoint/2010/main" val="402816365"/>
              </p:ext>
            </p:extLst>
          </p:nvPr>
        </p:nvGraphicFramePr>
        <p:xfrm>
          <a:off x="9697979" y="526664"/>
          <a:ext cx="2486401" cy="3241050"/>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위에 등록된 본부</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센터 품목코드</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대분류</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중분류</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소분류</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발주수량</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적용수량을 표시하며 복수의 본부에 보내는 경우 추가로 항목이 생성됨</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#01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latinLnBrk="1"/>
                      <a:r>
                        <a:rPr lang="ko-KR" altLang="en-US" sz="800" b="0" dirty="0" smtClean="0">
                          <a:latin typeface="Pretendard" panose="02000503000000020004" pitchFamily="50" charset="-127"/>
                          <a:ea typeface="Pretendard" panose="02000503000000020004" pitchFamily="50" charset="-127"/>
                          <a:cs typeface="Pretendard" panose="02000503000000020004" pitchFamily="50" charset="-127"/>
                        </a:rPr>
                        <a:t>신규발주 시 복수의 본부에 배정하는 </a:t>
                      </a:r>
                      <a:r>
                        <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rPr>
                        <a:t>UI</a:t>
                      </a:r>
                    </a:p>
                    <a:p>
                      <a:pPr latinLnBrk="1"/>
                      <a:r>
                        <a:rPr lang="ko-KR" altLang="en-US" sz="800" b="0" dirty="0" smtClean="0">
                          <a:latin typeface="Pretendard" panose="02000503000000020004" pitchFamily="50" charset="-127"/>
                          <a:ea typeface="Pretendard" panose="02000503000000020004" pitchFamily="50" charset="-127"/>
                          <a:cs typeface="Pretendard" panose="02000503000000020004" pitchFamily="50" charset="-127"/>
                        </a:rPr>
                        <a:t>배정 수량의 총 합이 적용수량과 다른 경우 </a:t>
                      </a:r>
                      <a:endPar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endParaRPr>
                    </a:p>
                    <a:p>
                      <a:pPr latinLnBrk="1"/>
                      <a:r>
                        <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rPr>
                        <a:t>Alert “</a:t>
                      </a:r>
                      <a:r>
                        <a:rPr lang="ko-KR" altLang="en-US" sz="800" b="0" dirty="0" smtClean="0">
                          <a:latin typeface="Pretendard" panose="02000503000000020004" pitchFamily="50" charset="-127"/>
                          <a:ea typeface="Pretendard" panose="02000503000000020004" pitchFamily="50" charset="-127"/>
                          <a:cs typeface="Pretendard" panose="02000503000000020004" pitchFamily="50" charset="-127"/>
                        </a:rPr>
                        <a:t>적용수량과 배정수량이 일치하지 않습니다</a:t>
                      </a:r>
                      <a:r>
                        <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dirty="0" smtClean="0">
                          <a:latin typeface="Pretendard" panose="02000503000000020004" pitchFamily="50" charset="-127"/>
                          <a:ea typeface="Pretendard" panose="02000503000000020004" pitchFamily="50" charset="-127"/>
                          <a:cs typeface="Pretendard" panose="02000503000000020004" pitchFamily="50" charset="-127"/>
                        </a:rPr>
                        <a:t>확인 후 다시 입력해 주세요</a:t>
                      </a:r>
                      <a:r>
                        <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232209">
                <a:tc>
                  <a:txBody>
                    <a:bodyPr/>
                    <a:lstStyle/>
                    <a:p>
                      <a:pPr algn="ctr" latinLnBrk="1"/>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latinLnBrk="1"/>
                      <a:endParaRPr lang="en-US" altLang="ko-KR" sz="800" b="0" dirty="0" smtClean="0">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graphicFrame>
        <p:nvGraphicFramePr>
          <p:cNvPr id="17" name="표 48">
            <a:extLst>
              <a:ext uri="{FF2B5EF4-FFF2-40B4-BE49-F238E27FC236}">
                <a16:creationId xmlns:a16="http://schemas.microsoft.com/office/drawing/2014/main" id="{CC66BC51-8FCF-9CDF-B12C-C1A59FF95D86}"/>
              </a:ext>
            </a:extLst>
          </p:cNvPr>
          <p:cNvGraphicFramePr>
            <a:graphicFrameLocks noGrp="1"/>
          </p:cNvGraphicFramePr>
          <p:nvPr>
            <p:extLst>
              <p:ext uri="{D42A27DB-BD31-4B8C-83A1-F6EECF244321}">
                <p14:modId xmlns:p14="http://schemas.microsoft.com/office/powerpoint/2010/main" val="1314846581"/>
              </p:ext>
            </p:extLst>
          </p:nvPr>
        </p:nvGraphicFramePr>
        <p:xfrm>
          <a:off x="402932" y="4918134"/>
          <a:ext cx="8882743" cy="1422672"/>
        </p:xfrm>
        <a:graphic>
          <a:graphicData uri="http://schemas.openxmlformats.org/drawingml/2006/table">
            <a:tbl>
              <a:tblPr firstRow="1" bandRow="1">
                <a:tableStyleId>{F2DE63D5-997A-4646-A377-4702673A728D}</a:tableStyleId>
              </a:tblPr>
              <a:tblGrid>
                <a:gridCol w="4507267">
                  <a:extLst>
                    <a:ext uri="{9D8B030D-6E8A-4147-A177-3AD203B41FA5}">
                      <a16:colId xmlns:a16="http://schemas.microsoft.com/office/drawing/2014/main" val="1016286619"/>
                    </a:ext>
                  </a:extLst>
                </a:gridCol>
                <a:gridCol w="4375476">
                  <a:extLst>
                    <a:ext uri="{9D8B030D-6E8A-4147-A177-3AD203B41FA5}">
                      <a16:colId xmlns:a16="http://schemas.microsoft.com/office/drawing/2014/main" val="3278299626"/>
                    </a:ext>
                  </a:extLst>
                </a:gridCol>
              </a:tblGrid>
              <a:tr h="340665">
                <a:tc>
                  <a:txBody>
                    <a:bodyPr/>
                    <a:lstStyle/>
                    <a:p>
                      <a:pPr algn="ctr" latinLnBrk="1"/>
                      <a:r>
                        <a:rPr lang="ko-KR" altLang="en-US" sz="900" b="0" dirty="0">
                          <a:solidFill>
                            <a:schemeClr val="bg1"/>
                          </a:solidFill>
                        </a:rPr>
                        <a:t>출고본부</a:t>
                      </a:r>
                      <a:r>
                        <a:rPr lang="en-US" altLang="ko-KR" sz="900" b="0" dirty="0">
                          <a:solidFill>
                            <a:schemeClr val="bg1"/>
                          </a:solidFill>
                        </a:rPr>
                        <a:t>-</a:t>
                      </a:r>
                      <a:r>
                        <a:rPr lang="ko-KR" altLang="en-US" sz="900" b="0" dirty="0">
                          <a:solidFill>
                            <a:schemeClr val="bg1"/>
                          </a:solidFill>
                        </a:rPr>
                        <a:t>센터</a:t>
                      </a: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입고본부</a:t>
                      </a:r>
                      <a:r>
                        <a:rPr lang="en-US" altLang="ko-KR" sz="900" b="0">
                          <a:solidFill>
                            <a:schemeClr val="bg1"/>
                          </a:solidFill>
                        </a:rPr>
                        <a:t>-</a:t>
                      </a:r>
                      <a:r>
                        <a:rPr lang="ko-KR" altLang="en-US" sz="900" b="0">
                          <a:solidFill>
                            <a:schemeClr val="bg1"/>
                          </a:solidFill>
                        </a:rPr>
                        <a:t>센터</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1082007">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solidFill>
                          <a:schemeClr val="bg1">
                            <a:lumMod val="50000"/>
                          </a:schemeClr>
                        </a:solidFill>
                      </a:endParaRPr>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grpSp>
        <p:nvGrpSpPr>
          <p:cNvPr id="18" name="Drop-Down Box" descr="&lt;SmartSettings&gt;&lt;SmartResize enabled=&quot;True&quot; minWidth=&quot;18&quot; minHeight=&quot;7&quot; /&gt;&lt;/SmartSettings&gt;">
            <a:extLst>
              <a:ext uri="{FF2B5EF4-FFF2-40B4-BE49-F238E27FC236}">
                <a16:creationId xmlns:a16="http://schemas.microsoft.com/office/drawing/2014/main" id="{647361B2-06C8-E28F-B8D5-BDD79D5D6C63}"/>
              </a:ext>
            </a:extLst>
          </p:cNvPr>
          <p:cNvGrpSpPr/>
          <p:nvPr>
            <p:custDataLst>
              <p:tags r:id="rId1"/>
            </p:custDataLst>
          </p:nvPr>
        </p:nvGrpSpPr>
        <p:grpSpPr>
          <a:xfrm>
            <a:off x="5137197" y="5390202"/>
            <a:ext cx="606586" cy="225703"/>
            <a:chOff x="986922" y="1268936"/>
            <a:chExt cx="976912" cy="225703"/>
          </a:xfrm>
          <a:solidFill>
            <a:srgbClr val="FFFFFF"/>
          </a:solidFill>
        </p:grpSpPr>
        <p:sp>
          <p:nvSpPr>
            <p:cNvPr id="20" name="Text Box">
              <a:extLst>
                <a:ext uri="{FF2B5EF4-FFF2-40B4-BE49-F238E27FC236}">
                  <a16:creationId xmlns:a16="http://schemas.microsoft.com/office/drawing/2014/main" id="{B4493F79-6F06-5614-3241-F91509388906}"/>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dirty="0">
                  <a:solidFill>
                    <a:srgbClr val="5F5F5F"/>
                  </a:solidFill>
                  <a:latin typeface="Segoe UI" panose="020B0502040204020203" pitchFamily="34" charset="0"/>
                  <a:cs typeface="Segoe UI" panose="020B0502040204020203" pitchFamily="34" charset="0"/>
                </a:rPr>
                <a:t>본부선택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21"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DF114B17-ABE7-396A-3DA5-944F80189034}"/>
                </a:ext>
              </a:extLst>
            </p:cNvPr>
            <p:cNvSpPr>
              <a:spLocks noChangeAspect="1"/>
            </p:cNvSpPr>
            <p:nvPr>
              <p:custDataLst>
                <p:tags r:id="rId12"/>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grpSp>
        <p:nvGrpSpPr>
          <p:cNvPr id="24" name="Drop-Down Box" descr="&lt;SmartSettings&gt;&lt;SmartResize enabled=&quot;True&quot; minWidth=&quot;18&quot; minHeight=&quot;7&quot; /&gt;&lt;/SmartSettings&gt;">
            <a:extLst>
              <a:ext uri="{FF2B5EF4-FFF2-40B4-BE49-F238E27FC236}">
                <a16:creationId xmlns:a16="http://schemas.microsoft.com/office/drawing/2014/main" id="{31E0FA5E-78FB-6AE5-8737-956DF77691C8}"/>
              </a:ext>
            </a:extLst>
          </p:cNvPr>
          <p:cNvGrpSpPr/>
          <p:nvPr>
            <p:custDataLst>
              <p:tags r:id="rId2"/>
            </p:custDataLst>
          </p:nvPr>
        </p:nvGrpSpPr>
        <p:grpSpPr>
          <a:xfrm>
            <a:off x="5772922" y="5390202"/>
            <a:ext cx="606586" cy="225703"/>
            <a:chOff x="986922" y="1268936"/>
            <a:chExt cx="976912" cy="225703"/>
          </a:xfrm>
          <a:solidFill>
            <a:srgbClr val="FFFFFF"/>
          </a:solidFill>
        </p:grpSpPr>
        <p:sp>
          <p:nvSpPr>
            <p:cNvPr id="27" name="Text Box">
              <a:extLst>
                <a:ext uri="{FF2B5EF4-FFF2-40B4-BE49-F238E27FC236}">
                  <a16:creationId xmlns:a16="http://schemas.microsoft.com/office/drawing/2014/main" id="{FEF13834-D830-9BF4-F7E9-626132E274AC}"/>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rgbClr val="5F5F5F"/>
                  </a:solidFill>
                  <a:latin typeface="Segoe UI" panose="020B0502040204020203" pitchFamily="34" charset="0"/>
                  <a:cs typeface="Segoe UI" panose="020B0502040204020203" pitchFamily="34" charset="0"/>
                </a:rPr>
                <a:t>센터선택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29"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5CC31C4D-BC09-F1EE-534C-67366DF2E94D}"/>
                </a:ext>
              </a:extLst>
            </p:cNvPr>
            <p:cNvSpPr>
              <a:spLocks noChangeAspect="1"/>
            </p:cNvSpPr>
            <p:nvPr>
              <p:custDataLst>
                <p:tags r:id="rId11"/>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sp>
        <p:nvSpPr>
          <p:cNvPr id="31" name="직사각형 30">
            <a:extLst>
              <a:ext uri="{FF2B5EF4-FFF2-40B4-BE49-F238E27FC236}">
                <a16:creationId xmlns:a16="http://schemas.microsoft.com/office/drawing/2014/main" id="{6CE9DD90-23C2-4308-320B-A8565A0B2DFC}"/>
              </a:ext>
            </a:extLst>
          </p:cNvPr>
          <p:cNvSpPr/>
          <p:nvPr/>
        </p:nvSpPr>
        <p:spPr>
          <a:xfrm>
            <a:off x="6915196" y="5390202"/>
            <a:ext cx="606586" cy="22570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a:solidFill>
                  <a:schemeClr val="bg1">
                    <a:lumMod val="50000"/>
                  </a:schemeClr>
                </a:solidFill>
              </a:rPr>
              <a:t>수량입력</a:t>
            </a:r>
          </a:p>
        </p:txBody>
      </p:sp>
      <p:sp>
        <p:nvSpPr>
          <p:cNvPr id="34" name="Add">
            <a:extLst>
              <a:ext uri="{FF2B5EF4-FFF2-40B4-BE49-F238E27FC236}">
                <a16:creationId xmlns:a16="http://schemas.microsoft.com/office/drawing/2014/main" id="{3425929F-902D-2F1C-1363-B629AC343360}"/>
              </a:ext>
            </a:extLst>
          </p:cNvPr>
          <p:cNvSpPr>
            <a:spLocks noChangeAspect="1" noEditPoints="1"/>
          </p:cNvSpPr>
          <p:nvPr/>
        </p:nvSpPr>
        <p:spPr bwMode="auto">
          <a:xfrm>
            <a:off x="7625964" y="5447539"/>
            <a:ext cx="128588" cy="128587"/>
          </a:xfrm>
          <a:custGeom>
            <a:avLst/>
            <a:gdLst>
              <a:gd name="T0" fmla="*/ 560 w 1120"/>
              <a:gd name="T1" fmla="*/ 0 h 1119"/>
              <a:gd name="T2" fmla="*/ 0 w 1120"/>
              <a:gd name="T3" fmla="*/ 559 h 1119"/>
              <a:gd name="T4" fmla="*/ 560 w 1120"/>
              <a:gd name="T5" fmla="*/ 1119 h 1119"/>
              <a:gd name="T6" fmla="*/ 1120 w 1120"/>
              <a:gd name="T7" fmla="*/ 559 h 1119"/>
              <a:gd name="T8" fmla="*/ 560 w 1120"/>
              <a:gd name="T9" fmla="*/ 0 h 1119"/>
              <a:gd name="T10" fmla="*/ 858 w 1120"/>
              <a:gd name="T11" fmla="*/ 641 h 1119"/>
              <a:gd name="T12" fmla="*/ 641 w 1120"/>
              <a:gd name="T13" fmla="*/ 641 h 1119"/>
              <a:gd name="T14" fmla="*/ 641 w 1120"/>
              <a:gd name="T15" fmla="*/ 858 h 1119"/>
              <a:gd name="T16" fmla="*/ 478 w 1120"/>
              <a:gd name="T17" fmla="*/ 858 h 1119"/>
              <a:gd name="T18" fmla="*/ 478 w 1120"/>
              <a:gd name="T19" fmla="*/ 641 h 1119"/>
              <a:gd name="T20" fmla="*/ 261 w 1120"/>
              <a:gd name="T21" fmla="*/ 641 h 1119"/>
              <a:gd name="T22" fmla="*/ 261 w 1120"/>
              <a:gd name="T23" fmla="*/ 478 h 1119"/>
              <a:gd name="T24" fmla="*/ 478 w 1120"/>
              <a:gd name="T25" fmla="*/ 478 h 1119"/>
              <a:gd name="T26" fmla="*/ 478 w 1120"/>
              <a:gd name="T27" fmla="*/ 261 h 1119"/>
              <a:gd name="T28" fmla="*/ 641 w 1120"/>
              <a:gd name="T29" fmla="*/ 261 h 1119"/>
              <a:gd name="T30" fmla="*/ 641 w 1120"/>
              <a:gd name="T31" fmla="*/ 478 h 1119"/>
              <a:gd name="T32" fmla="*/ 858 w 1120"/>
              <a:gd name="T33" fmla="*/ 478 h 1119"/>
              <a:gd name="T34" fmla="*/ 858 w 1120"/>
              <a:gd name="T35"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0" h="1119">
                <a:moveTo>
                  <a:pt x="560" y="0"/>
                </a:moveTo>
                <a:cubicBezTo>
                  <a:pt x="251" y="0"/>
                  <a:pt x="0" y="250"/>
                  <a:pt x="0" y="559"/>
                </a:cubicBezTo>
                <a:cubicBezTo>
                  <a:pt x="0" y="869"/>
                  <a:pt x="251" y="1119"/>
                  <a:pt x="560" y="1119"/>
                </a:cubicBezTo>
                <a:cubicBezTo>
                  <a:pt x="869" y="1119"/>
                  <a:pt x="1120" y="869"/>
                  <a:pt x="1120" y="559"/>
                </a:cubicBezTo>
                <a:cubicBezTo>
                  <a:pt x="1120" y="250"/>
                  <a:pt x="869" y="0"/>
                  <a:pt x="560" y="0"/>
                </a:cubicBezTo>
                <a:close/>
                <a:moveTo>
                  <a:pt x="858" y="641"/>
                </a:moveTo>
                <a:lnTo>
                  <a:pt x="641" y="641"/>
                </a:lnTo>
                <a:lnTo>
                  <a:pt x="641" y="858"/>
                </a:lnTo>
                <a:lnTo>
                  <a:pt x="478" y="858"/>
                </a:lnTo>
                <a:lnTo>
                  <a:pt x="478" y="641"/>
                </a:lnTo>
                <a:lnTo>
                  <a:pt x="261" y="641"/>
                </a:lnTo>
                <a:lnTo>
                  <a:pt x="261" y="478"/>
                </a:lnTo>
                <a:lnTo>
                  <a:pt x="478" y="478"/>
                </a:lnTo>
                <a:lnTo>
                  <a:pt x="478" y="261"/>
                </a:lnTo>
                <a:lnTo>
                  <a:pt x="641" y="261"/>
                </a:lnTo>
                <a:lnTo>
                  <a:pt x="641" y="478"/>
                </a:lnTo>
                <a:lnTo>
                  <a:pt x="858" y="478"/>
                </a:lnTo>
                <a:lnTo>
                  <a:pt x="858" y="641"/>
                </a:lnTo>
                <a:close/>
              </a:path>
            </a:pathLst>
          </a:custGeom>
          <a:solidFill>
            <a:srgbClr val="0D6EFD"/>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36" name="Drop-Down Box" descr="&lt;SmartSettings&gt;&lt;SmartResize enabled=&quot;True&quot; minWidth=&quot;18&quot; minHeight=&quot;7&quot; /&gt;&lt;/SmartSettings&gt;">
            <a:extLst>
              <a:ext uri="{FF2B5EF4-FFF2-40B4-BE49-F238E27FC236}">
                <a16:creationId xmlns:a16="http://schemas.microsoft.com/office/drawing/2014/main" id="{201B8595-E037-AA9D-235E-1782FB899160}"/>
              </a:ext>
            </a:extLst>
          </p:cNvPr>
          <p:cNvGrpSpPr/>
          <p:nvPr>
            <p:custDataLst>
              <p:tags r:id="rId3"/>
            </p:custDataLst>
          </p:nvPr>
        </p:nvGrpSpPr>
        <p:grpSpPr>
          <a:xfrm>
            <a:off x="5137197" y="5668876"/>
            <a:ext cx="606586" cy="225703"/>
            <a:chOff x="986922" y="1268936"/>
            <a:chExt cx="976912" cy="225703"/>
          </a:xfrm>
          <a:solidFill>
            <a:srgbClr val="FFFFFF"/>
          </a:solidFill>
        </p:grpSpPr>
        <p:sp>
          <p:nvSpPr>
            <p:cNvPr id="37" name="Text Box">
              <a:extLst>
                <a:ext uri="{FF2B5EF4-FFF2-40B4-BE49-F238E27FC236}">
                  <a16:creationId xmlns:a16="http://schemas.microsoft.com/office/drawing/2014/main" id="{AE9E16BD-46EB-8780-33BB-7C598CAC66B8}"/>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rgbClr val="5F5F5F"/>
                  </a:solidFill>
                  <a:latin typeface="Segoe UI" panose="020B0502040204020203" pitchFamily="34" charset="0"/>
                  <a:cs typeface="Segoe UI" panose="020B0502040204020203" pitchFamily="34" charset="0"/>
                </a:rPr>
                <a:t>본부선택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3"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F4C265D5-8244-7882-19BA-C3E879085A7B}"/>
                </a:ext>
              </a:extLst>
            </p:cNvPr>
            <p:cNvSpPr>
              <a:spLocks noChangeAspect="1"/>
            </p:cNvSpPr>
            <p:nvPr>
              <p:custDataLst>
                <p:tags r:id="rId10"/>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grpSp>
        <p:nvGrpSpPr>
          <p:cNvPr id="45" name="Drop-Down Box" descr="&lt;SmartSettings&gt;&lt;SmartResize enabled=&quot;True&quot; minWidth=&quot;18&quot; minHeight=&quot;7&quot; /&gt;&lt;/SmartSettings&gt;">
            <a:extLst>
              <a:ext uri="{FF2B5EF4-FFF2-40B4-BE49-F238E27FC236}">
                <a16:creationId xmlns:a16="http://schemas.microsoft.com/office/drawing/2014/main" id="{02FFD28D-7113-063D-00C3-5DC0940BA1EA}"/>
              </a:ext>
            </a:extLst>
          </p:cNvPr>
          <p:cNvGrpSpPr/>
          <p:nvPr>
            <p:custDataLst>
              <p:tags r:id="rId4"/>
            </p:custDataLst>
          </p:nvPr>
        </p:nvGrpSpPr>
        <p:grpSpPr>
          <a:xfrm>
            <a:off x="5772922" y="5668876"/>
            <a:ext cx="606586" cy="225703"/>
            <a:chOff x="986922" y="1268936"/>
            <a:chExt cx="976912" cy="225703"/>
          </a:xfrm>
          <a:solidFill>
            <a:srgbClr val="FFFFFF"/>
          </a:solidFill>
        </p:grpSpPr>
        <p:sp>
          <p:nvSpPr>
            <p:cNvPr id="47" name="Text Box">
              <a:extLst>
                <a:ext uri="{FF2B5EF4-FFF2-40B4-BE49-F238E27FC236}">
                  <a16:creationId xmlns:a16="http://schemas.microsoft.com/office/drawing/2014/main" id="{52EB746D-CAC8-3437-5407-4E516959BA24}"/>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rgbClr val="5F5F5F"/>
                  </a:solidFill>
                  <a:latin typeface="Segoe UI" panose="020B0502040204020203" pitchFamily="34" charset="0"/>
                  <a:cs typeface="Segoe UI" panose="020B0502040204020203" pitchFamily="34" charset="0"/>
                </a:rPr>
                <a:t>센터선택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48"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558F852C-5360-B2EC-D11F-A358F7C866F5}"/>
                </a:ext>
              </a:extLst>
            </p:cNvPr>
            <p:cNvSpPr>
              <a:spLocks noChangeAspect="1"/>
            </p:cNvSpPr>
            <p:nvPr>
              <p:custDataLst>
                <p:tags r:id="rId9"/>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sp>
        <p:nvSpPr>
          <p:cNvPr id="49" name="직사각형 48">
            <a:extLst>
              <a:ext uri="{FF2B5EF4-FFF2-40B4-BE49-F238E27FC236}">
                <a16:creationId xmlns:a16="http://schemas.microsoft.com/office/drawing/2014/main" id="{A2E16F49-C0F9-5542-0AEF-3B3F5D58CA8F}"/>
              </a:ext>
            </a:extLst>
          </p:cNvPr>
          <p:cNvSpPr/>
          <p:nvPr/>
        </p:nvSpPr>
        <p:spPr>
          <a:xfrm>
            <a:off x="6915196" y="5668876"/>
            <a:ext cx="606586" cy="22570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a:solidFill>
                  <a:schemeClr val="bg1">
                    <a:lumMod val="50000"/>
                  </a:schemeClr>
                </a:solidFill>
              </a:rPr>
              <a:t>수량입력</a:t>
            </a:r>
          </a:p>
        </p:txBody>
      </p:sp>
      <p:grpSp>
        <p:nvGrpSpPr>
          <p:cNvPr id="51" name="Drop-Down Box" descr="&lt;SmartSettings&gt;&lt;SmartResize enabled=&quot;True&quot; minWidth=&quot;18&quot; minHeight=&quot;7&quot; /&gt;&lt;/SmartSettings&gt;">
            <a:extLst>
              <a:ext uri="{FF2B5EF4-FFF2-40B4-BE49-F238E27FC236}">
                <a16:creationId xmlns:a16="http://schemas.microsoft.com/office/drawing/2014/main" id="{C6C9786D-EEF0-1EE5-CBD6-64421AB4F63C}"/>
              </a:ext>
            </a:extLst>
          </p:cNvPr>
          <p:cNvGrpSpPr/>
          <p:nvPr>
            <p:custDataLst>
              <p:tags r:id="rId5"/>
            </p:custDataLst>
          </p:nvPr>
        </p:nvGrpSpPr>
        <p:grpSpPr>
          <a:xfrm>
            <a:off x="5137197" y="5938842"/>
            <a:ext cx="606586" cy="225703"/>
            <a:chOff x="986922" y="1268936"/>
            <a:chExt cx="976912" cy="225703"/>
          </a:xfrm>
          <a:solidFill>
            <a:srgbClr val="FFFFFF"/>
          </a:solidFill>
        </p:grpSpPr>
        <p:sp>
          <p:nvSpPr>
            <p:cNvPr id="52" name="Text Box">
              <a:extLst>
                <a:ext uri="{FF2B5EF4-FFF2-40B4-BE49-F238E27FC236}">
                  <a16:creationId xmlns:a16="http://schemas.microsoft.com/office/drawing/2014/main" id="{5FC47E1E-0107-A071-DDAD-0BA09CC9875D}"/>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rgbClr val="5F5F5F"/>
                  </a:solidFill>
                  <a:latin typeface="Segoe UI" panose="020B0502040204020203" pitchFamily="34" charset="0"/>
                  <a:cs typeface="Segoe UI" panose="020B0502040204020203" pitchFamily="34" charset="0"/>
                </a:rPr>
                <a:t>본부선택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3"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8E3D3429-672A-173A-EA31-F439657B65FB}"/>
                </a:ext>
              </a:extLst>
            </p:cNvPr>
            <p:cNvSpPr>
              <a:spLocks noChangeAspect="1"/>
            </p:cNvSpPr>
            <p:nvPr>
              <p:custDataLst>
                <p:tags r:id="rId8"/>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grpSp>
        <p:nvGrpSpPr>
          <p:cNvPr id="54" name="Drop-Down Box" descr="&lt;SmartSettings&gt;&lt;SmartResize enabled=&quot;True&quot; minWidth=&quot;18&quot; minHeight=&quot;7&quot; /&gt;&lt;/SmartSettings&gt;">
            <a:extLst>
              <a:ext uri="{FF2B5EF4-FFF2-40B4-BE49-F238E27FC236}">
                <a16:creationId xmlns:a16="http://schemas.microsoft.com/office/drawing/2014/main" id="{87A802A9-E9AB-2142-525D-5030F1ACEC4E}"/>
              </a:ext>
            </a:extLst>
          </p:cNvPr>
          <p:cNvGrpSpPr/>
          <p:nvPr>
            <p:custDataLst>
              <p:tags r:id="rId6"/>
            </p:custDataLst>
          </p:nvPr>
        </p:nvGrpSpPr>
        <p:grpSpPr>
          <a:xfrm>
            <a:off x="5772922" y="5938842"/>
            <a:ext cx="606586" cy="225703"/>
            <a:chOff x="986922" y="1268936"/>
            <a:chExt cx="976912" cy="225703"/>
          </a:xfrm>
          <a:solidFill>
            <a:srgbClr val="FFFFFF"/>
          </a:solidFill>
        </p:grpSpPr>
        <p:sp>
          <p:nvSpPr>
            <p:cNvPr id="55" name="Text Box">
              <a:extLst>
                <a:ext uri="{FF2B5EF4-FFF2-40B4-BE49-F238E27FC236}">
                  <a16:creationId xmlns:a16="http://schemas.microsoft.com/office/drawing/2014/main" id="{24B13A5B-6735-C6BB-9950-7989A40EAE35}"/>
                </a:ext>
              </a:extLst>
            </p:cNvPr>
            <p:cNvSpPr/>
            <p:nvPr/>
          </p:nvSpPr>
          <p:spPr>
            <a:xfrm>
              <a:off x="986922" y="1268936"/>
              <a:ext cx="976912" cy="225703"/>
            </a:xfrm>
            <a:prstGeom prst="rect">
              <a:avLst/>
            </a:prstGeom>
            <a:grp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50800" rIns="144000" bIns="5080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a:r>
                <a:rPr lang="ko-KR" altLang="en-US" sz="800">
                  <a:solidFill>
                    <a:srgbClr val="5F5F5F"/>
                  </a:solidFill>
                  <a:latin typeface="Segoe UI" panose="020B0502040204020203" pitchFamily="34" charset="0"/>
                  <a:cs typeface="Segoe UI" panose="020B0502040204020203" pitchFamily="34" charset="0"/>
                </a:rPr>
                <a:t>센터선택</a:t>
              </a:r>
              <a:endParaRPr lang="en-US" sz="800" dirty="0">
                <a:solidFill>
                  <a:srgbClr val="5F5F5F"/>
                </a:solidFill>
                <a:latin typeface="Segoe UI" panose="020B0502040204020203" pitchFamily="34" charset="0"/>
                <a:cs typeface="Segoe UI" panose="020B0502040204020203" pitchFamily="34" charset="0"/>
              </a:endParaRPr>
            </a:p>
          </p:txBody>
        </p:sp>
        <p:sp>
          <p:nvSpPr>
            <p:cNvPr id="56" name="Arrow Down" descr="&lt;SmartSettings&gt;&lt;SmartResize anchorLeft=&quot;None&quot; anchorTop=&quot;None&quot; anchorRight=&quot;Absolute&quot; anchorBottom=&quot;None&quot; /&gt;&lt;/SmartSettings&gt;">
              <a:extLst>
                <a:ext uri="{FF2B5EF4-FFF2-40B4-BE49-F238E27FC236}">
                  <a16:creationId xmlns:a16="http://schemas.microsoft.com/office/drawing/2014/main" id="{93456740-8379-0D73-3803-7356AB3DBC51}"/>
                </a:ext>
              </a:extLst>
            </p:cNvPr>
            <p:cNvSpPr>
              <a:spLocks noChangeAspect="1"/>
            </p:cNvSpPr>
            <p:nvPr>
              <p:custDataLst>
                <p:tags r:id="rId7"/>
              </p:custDataLst>
            </p:nvPr>
          </p:nvSpPr>
          <p:spPr bwMode="auto">
            <a:xfrm flipH="1">
              <a:off x="1778626" y="1363700"/>
              <a:ext cx="103085" cy="36177"/>
            </a:xfrm>
            <a:custGeom>
              <a:avLst/>
              <a:gdLst>
                <a:gd name="T0" fmla="*/ 0 w 197"/>
                <a:gd name="T1" fmla="*/ 0 h 115"/>
                <a:gd name="T2" fmla="*/ 99 w 197"/>
                <a:gd name="T3" fmla="*/ 115 h 115"/>
                <a:gd name="T4" fmla="*/ 197 w 197"/>
                <a:gd name="T5" fmla="*/ 0 h 115"/>
              </a:gdLst>
              <a:ahLst/>
              <a:cxnLst>
                <a:cxn ang="0">
                  <a:pos x="T0" y="T1"/>
                </a:cxn>
                <a:cxn ang="0">
                  <a:pos x="T2" y="T3"/>
                </a:cxn>
                <a:cxn ang="0">
                  <a:pos x="T4" y="T5"/>
                </a:cxn>
              </a:cxnLst>
              <a:rect l="0" t="0" r="r" b="b"/>
              <a:pathLst>
                <a:path w="197" h="115">
                  <a:moveTo>
                    <a:pt x="0" y="0"/>
                  </a:moveTo>
                  <a:lnTo>
                    <a:pt x="99" y="115"/>
                  </a:lnTo>
                  <a:lnTo>
                    <a:pt x="197" y="0"/>
                  </a:lnTo>
                </a:path>
              </a:pathLst>
            </a:custGeom>
            <a:grpFill/>
            <a:ln w="6350" cap="sq">
              <a:solidFill>
                <a:srgbClr val="808080"/>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solidFill>
                  <a:srgbClr val="5F5F5F"/>
                </a:solidFill>
                <a:latin typeface="Segoe UI" panose="020B0502040204020203" pitchFamily="34" charset="0"/>
                <a:cs typeface="Segoe UI" panose="020B0502040204020203" pitchFamily="34" charset="0"/>
              </a:endParaRPr>
            </a:p>
          </p:txBody>
        </p:sp>
      </p:grpSp>
      <p:sp>
        <p:nvSpPr>
          <p:cNvPr id="57" name="직사각형 56">
            <a:extLst>
              <a:ext uri="{FF2B5EF4-FFF2-40B4-BE49-F238E27FC236}">
                <a16:creationId xmlns:a16="http://schemas.microsoft.com/office/drawing/2014/main" id="{C478A421-F895-063F-7B39-82502A240AE2}"/>
              </a:ext>
            </a:extLst>
          </p:cNvPr>
          <p:cNvSpPr/>
          <p:nvPr/>
        </p:nvSpPr>
        <p:spPr>
          <a:xfrm>
            <a:off x="6915196" y="5938842"/>
            <a:ext cx="606586" cy="22570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a:solidFill>
                  <a:schemeClr val="bg1">
                    <a:lumMod val="50000"/>
                  </a:schemeClr>
                </a:solidFill>
              </a:rPr>
              <a:t>수량입력</a:t>
            </a:r>
          </a:p>
        </p:txBody>
      </p:sp>
      <p:sp>
        <p:nvSpPr>
          <p:cNvPr id="59" name="Remove">
            <a:extLst>
              <a:ext uri="{FF2B5EF4-FFF2-40B4-BE49-F238E27FC236}">
                <a16:creationId xmlns:a16="http://schemas.microsoft.com/office/drawing/2014/main" id="{4630550D-9D8D-4628-F011-635D7C3B38DE}"/>
              </a:ext>
            </a:extLst>
          </p:cNvPr>
          <p:cNvSpPr>
            <a:spLocks noChangeAspect="1" noEditPoints="1"/>
          </p:cNvSpPr>
          <p:nvPr/>
        </p:nvSpPr>
        <p:spPr bwMode="auto">
          <a:xfrm>
            <a:off x="7625966" y="5743430"/>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60" name="Remove">
            <a:extLst>
              <a:ext uri="{FF2B5EF4-FFF2-40B4-BE49-F238E27FC236}">
                <a16:creationId xmlns:a16="http://schemas.microsoft.com/office/drawing/2014/main" id="{409AA21A-81CC-B1E5-38D7-F0C26F479426}"/>
              </a:ext>
            </a:extLst>
          </p:cNvPr>
          <p:cNvSpPr>
            <a:spLocks noChangeAspect="1" noEditPoints="1"/>
          </p:cNvSpPr>
          <p:nvPr/>
        </p:nvSpPr>
        <p:spPr bwMode="auto">
          <a:xfrm>
            <a:off x="7625966" y="6013396"/>
            <a:ext cx="128588" cy="128587"/>
          </a:xfrm>
          <a:custGeom>
            <a:avLst/>
            <a:gdLst>
              <a:gd name="T0" fmla="*/ 559 w 1119"/>
              <a:gd name="T1" fmla="*/ 0 h 1119"/>
              <a:gd name="T2" fmla="*/ 0 w 1119"/>
              <a:gd name="T3" fmla="*/ 559 h 1119"/>
              <a:gd name="T4" fmla="*/ 559 w 1119"/>
              <a:gd name="T5" fmla="*/ 1119 h 1119"/>
              <a:gd name="T6" fmla="*/ 1119 w 1119"/>
              <a:gd name="T7" fmla="*/ 559 h 1119"/>
              <a:gd name="T8" fmla="*/ 559 w 1119"/>
              <a:gd name="T9" fmla="*/ 0 h 1119"/>
              <a:gd name="T10" fmla="*/ 858 w 1119"/>
              <a:gd name="T11" fmla="*/ 641 h 1119"/>
              <a:gd name="T12" fmla="*/ 261 w 1119"/>
              <a:gd name="T13" fmla="*/ 641 h 1119"/>
              <a:gd name="T14" fmla="*/ 261 w 1119"/>
              <a:gd name="T15" fmla="*/ 478 h 1119"/>
              <a:gd name="T16" fmla="*/ 858 w 1119"/>
              <a:gd name="T17" fmla="*/ 478 h 1119"/>
              <a:gd name="T18" fmla="*/ 858 w 1119"/>
              <a:gd name="T19" fmla="*/ 641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9" h="1119">
                <a:moveTo>
                  <a:pt x="559" y="0"/>
                </a:moveTo>
                <a:cubicBezTo>
                  <a:pt x="250" y="0"/>
                  <a:pt x="0" y="250"/>
                  <a:pt x="0" y="559"/>
                </a:cubicBezTo>
                <a:cubicBezTo>
                  <a:pt x="0" y="869"/>
                  <a:pt x="250" y="1119"/>
                  <a:pt x="559" y="1119"/>
                </a:cubicBezTo>
                <a:cubicBezTo>
                  <a:pt x="868" y="1119"/>
                  <a:pt x="1119" y="869"/>
                  <a:pt x="1119" y="559"/>
                </a:cubicBezTo>
                <a:cubicBezTo>
                  <a:pt x="1119" y="250"/>
                  <a:pt x="868" y="0"/>
                  <a:pt x="559" y="0"/>
                </a:cubicBezTo>
                <a:close/>
                <a:moveTo>
                  <a:pt x="858" y="641"/>
                </a:moveTo>
                <a:lnTo>
                  <a:pt x="261" y="641"/>
                </a:lnTo>
                <a:lnTo>
                  <a:pt x="261" y="478"/>
                </a:lnTo>
                <a:lnTo>
                  <a:pt x="858" y="478"/>
                </a:lnTo>
                <a:lnTo>
                  <a:pt x="858" y="64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61" name="TextBox 60">
            <a:extLst>
              <a:ext uri="{FF2B5EF4-FFF2-40B4-BE49-F238E27FC236}">
                <a16:creationId xmlns:a16="http://schemas.microsoft.com/office/drawing/2014/main" id="{58042FAA-7DF2-D4F2-7CC3-AB70B1DA7311}"/>
              </a:ext>
            </a:extLst>
          </p:cNvPr>
          <p:cNvSpPr txBox="1"/>
          <p:nvPr/>
        </p:nvSpPr>
        <p:spPr>
          <a:xfrm>
            <a:off x="6352509" y="5418079"/>
            <a:ext cx="622286" cy="215444"/>
          </a:xfrm>
          <a:prstGeom prst="rect">
            <a:avLst/>
          </a:prstGeom>
          <a:noFill/>
        </p:spPr>
        <p:txBody>
          <a:bodyPr wrap="none" rtlCol="0">
            <a:spAutoFit/>
          </a:bodyPr>
          <a:lstStyle/>
          <a:p>
            <a:r>
              <a:rPr lang="ko-KR" altLang="en-US" sz="800"/>
              <a:t>현재고</a:t>
            </a:r>
            <a:r>
              <a:rPr lang="en-US" altLang="ko-KR" sz="800"/>
              <a:t>: 00</a:t>
            </a:r>
            <a:endParaRPr lang="ko-KR" altLang="en-US" sz="800"/>
          </a:p>
        </p:txBody>
      </p:sp>
      <p:sp>
        <p:nvSpPr>
          <p:cNvPr id="62" name="TextBox 61">
            <a:extLst>
              <a:ext uri="{FF2B5EF4-FFF2-40B4-BE49-F238E27FC236}">
                <a16:creationId xmlns:a16="http://schemas.microsoft.com/office/drawing/2014/main" id="{94A9856F-37BF-8A31-4345-33FE097EAEB2}"/>
              </a:ext>
            </a:extLst>
          </p:cNvPr>
          <p:cNvSpPr txBox="1"/>
          <p:nvPr/>
        </p:nvSpPr>
        <p:spPr>
          <a:xfrm>
            <a:off x="6352509" y="5670628"/>
            <a:ext cx="622286" cy="215444"/>
          </a:xfrm>
          <a:prstGeom prst="rect">
            <a:avLst/>
          </a:prstGeom>
          <a:noFill/>
        </p:spPr>
        <p:txBody>
          <a:bodyPr wrap="none" rtlCol="0">
            <a:spAutoFit/>
          </a:bodyPr>
          <a:lstStyle/>
          <a:p>
            <a:r>
              <a:rPr lang="ko-KR" altLang="en-US" sz="800"/>
              <a:t>현재고</a:t>
            </a:r>
            <a:r>
              <a:rPr lang="en-US" altLang="ko-KR" sz="800"/>
              <a:t>: 00</a:t>
            </a:r>
            <a:endParaRPr lang="ko-KR" altLang="en-US" sz="800"/>
          </a:p>
        </p:txBody>
      </p:sp>
      <p:sp>
        <p:nvSpPr>
          <p:cNvPr id="63" name="TextBox 62">
            <a:extLst>
              <a:ext uri="{FF2B5EF4-FFF2-40B4-BE49-F238E27FC236}">
                <a16:creationId xmlns:a16="http://schemas.microsoft.com/office/drawing/2014/main" id="{B940EA15-37BC-EC9F-5779-3A8E071D9AF8}"/>
              </a:ext>
            </a:extLst>
          </p:cNvPr>
          <p:cNvSpPr txBox="1"/>
          <p:nvPr/>
        </p:nvSpPr>
        <p:spPr>
          <a:xfrm>
            <a:off x="6352509" y="5949302"/>
            <a:ext cx="622286" cy="215444"/>
          </a:xfrm>
          <a:prstGeom prst="rect">
            <a:avLst/>
          </a:prstGeom>
          <a:noFill/>
        </p:spPr>
        <p:txBody>
          <a:bodyPr wrap="none" rtlCol="0">
            <a:spAutoFit/>
          </a:bodyPr>
          <a:lstStyle/>
          <a:p>
            <a:r>
              <a:rPr lang="ko-KR" altLang="en-US" sz="800"/>
              <a:t>현재고</a:t>
            </a:r>
            <a:r>
              <a:rPr lang="en-US" altLang="ko-KR" sz="800"/>
              <a:t>: 00</a:t>
            </a:r>
            <a:endParaRPr lang="ko-KR" altLang="en-US" sz="800"/>
          </a:p>
        </p:txBody>
      </p:sp>
      <p:sp>
        <p:nvSpPr>
          <p:cNvPr id="64" name="TextBox 63">
            <a:extLst>
              <a:ext uri="{FF2B5EF4-FFF2-40B4-BE49-F238E27FC236}">
                <a16:creationId xmlns:a16="http://schemas.microsoft.com/office/drawing/2014/main" id="{731B52D1-FF4E-4DD3-9BD3-51EA09F28224}"/>
              </a:ext>
            </a:extLst>
          </p:cNvPr>
          <p:cNvSpPr txBox="1"/>
          <p:nvPr/>
        </p:nvSpPr>
        <p:spPr>
          <a:xfrm>
            <a:off x="10119360" y="5803333"/>
            <a:ext cx="1593706" cy="369332"/>
          </a:xfrm>
          <a:prstGeom prst="rect">
            <a:avLst/>
          </a:prstGeom>
          <a:noFill/>
        </p:spPr>
        <p:txBody>
          <a:bodyPr wrap="none" rtlCol="0">
            <a:spAutoFit/>
          </a:bodyPr>
          <a:lstStyle/>
          <a:p>
            <a:r>
              <a:rPr lang="en-US" altLang="ko-KR" dirty="0">
                <a:solidFill>
                  <a:srgbClr val="FF0000"/>
                </a:solidFill>
              </a:rPr>
              <a:t>1</a:t>
            </a:r>
            <a:r>
              <a:rPr lang="ko-KR" altLang="en-US" dirty="0">
                <a:solidFill>
                  <a:srgbClr val="FF0000"/>
                </a:solidFill>
              </a:rPr>
              <a:t>차 승인자 화면</a:t>
            </a:r>
          </a:p>
        </p:txBody>
      </p:sp>
      <p:sp>
        <p:nvSpPr>
          <p:cNvPr id="39" name="사각형: 둥근 모서리 43">
            <a:extLst>
              <a:ext uri="{FF2B5EF4-FFF2-40B4-BE49-F238E27FC236}">
                <a16:creationId xmlns:a16="http://schemas.microsoft.com/office/drawing/2014/main" id="{5CD94A1A-8B9C-4B72-EA18-1EF66D0A0687}"/>
              </a:ext>
            </a:extLst>
          </p:cNvPr>
          <p:cNvSpPr/>
          <p:nvPr/>
        </p:nvSpPr>
        <p:spPr>
          <a:xfrm>
            <a:off x="224091" y="667342"/>
            <a:ext cx="9209155" cy="3552046"/>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40" name="직사각형 39">
            <a:extLst>
              <a:ext uri="{FF2B5EF4-FFF2-40B4-BE49-F238E27FC236}">
                <a16:creationId xmlns:a16="http://schemas.microsoft.com/office/drawing/2014/main" id="{4867CB14-1447-C820-92E7-800C3710D794}"/>
              </a:ext>
            </a:extLst>
          </p:cNvPr>
          <p:cNvSpPr/>
          <p:nvPr/>
        </p:nvSpPr>
        <p:spPr>
          <a:xfrm>
            <a:off x="409295" y="1116177"/>
            <a:ext cx="8813890" cy="2463729"/>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500" dirty="0">
              <a:solidFill>
                <a:schemeClr val="bg1">
                  <a:lumMod val="50000"/>
                </a:schemeClr>
              </a:solidFill>
              <a:latin typeface="+mn-ea"/>
              <a:cs typeface="Segoe UI" panose="020B0502040204020203" pitchFamily="34" charset="0"/>
            </a:endParaRPr>
          </a:p>
        </p:txBody>
      </p:sp>
      <p:cxnSp>
        <p:nvCxnSpPr>
          <p:cNvPr id="42" name="직선 연결선 41">
            <a:extLst>
              <a:ext uri="{FF2B5EF4-FFF2-40B4-BE49-F238E27FC236}">
                <a16:creationId xmlns:a16="http://schemas.microsoft.com/office/drawing/2014/main" id="{3983E065-B33E-C2AD-B85E-1FB4FC525202}"/>
              </a:ext>
            </a:extLst>
          </p:cNvPr>
          <p:cNvCxnSpPr>
            <a:cxnSpLocks/>
          </p:cNvCxnSpPr>
          <p:nvPr/>
        </p:nvCxnSpPr>
        <p:spPr>
          <a:xfrm>
            <a:off x="414884" y="1546736"/>
            <a:ext cx="8808301" cy="0"/>
          </a:xfrm>
          <a:prstGeom prst="line">
            <a:avLst/>
          </a:prstGeom>
          <a:ln>
            <a:solidFill>
              <a:srgbClr val="0D6EFD"/>
            </a:solidFill>
          </a:ln>
        </p:spPr>
        <p:style>
          <a:lnRef idx="1">
            <a:schemeClr val="accent3"/>
          </a:lnRef>
          <a:fillRef idx="0">
            <a:schemeClr val="accent3"/>
          </a:fillRef>
          <a:effectRef idx="0">
            <a:schemeClr val="accent3"/>
          </a:effectRef>
          <a:fontRef idx="minor">
            <a:schemeClr val="tx1"/>
          </a:fontRef>
        </p:style>
      </p:cxnSp>
      <p:sp>
        <p:nvSpPr>
          <p:cNvPr id="6" name="TextBox 5"/>
          <p:cNvSpPr txBox="1"/>
          <p:nvPr/>
        </p:nvSpPr>
        <p:spPr>
          <a:xfrm>
            <a:off x="414892" y="1176012"/>
            <a:ext cx="2070940" cy="261610"/>
          </a:xfrm>
          <a:prstGeom prst="rect">
            <a:avLst/>
          </a:prstGeom>
          <a:noFill/>
        </p:spPr>
        <p:txBody>
          <a:bodyPr wrap="square" rtlCol="0">
            <a:spAutoFit/>
          </a:bodyPr>
          <a:lstStyle/>
          <a:p>
            <a:r>
              <a:rPr lang="ko-KR" altLang="en-US" sz="1100" b="1" dirty="0" smtClean="0">
                <a:solidFill>
                  <a:srgbClr val="3272DD"/>
                </a:solidFill>
              </a:rPr>
              <a:t>본부별 이동 목록</a:t>
            </a:r>
            <a:endParaRPr lang="ko-KR" altLang="en-US" sz="1100" b="1" dirty="0">
              <a:solidFill>
                <a:srgbClr val="3272DD"/>
              </a:solidFill>
            </a:endParaRPr>
          </a:p>
        </p:txBody>
      </p:sp>
      <p:graphicFrame>
        <p:nvGraphicFramePr>
          <p:cNvPr id="46" name="표 48">
            <a:extLst>
              <a:ext uri="{FF2B5EF4-FFF2-40B4-BE49-F238E27FC236}">
                <a16:creationId xmlns:a16="http://schemas.microsoft.com/office/drawing/2014/main" id="{D4A42DE7-4CBB-007F-052D-68014E7DC1E7}"/>
              </a:ext>
            </a:extLst>
          </p:cNvPr>
          <p:cNvGraphicFramePr>
            <a:graphicFrameLocks noGrp="1"/>
          </p:cNvGraphicFramePr>
          <p:nvPr>
            <p:extLst>
              <p:ext uri="{D42A27DB-BD31-4B8C-83A1-F6EECF244321}">
                <p14:modId xmlns:p14="http://schemas.microsoft.com/office/powerpoint/2010/main" val="1839377775"/>
              </p:ext>
            </p:extLst>
          </p:nvPr>
        </p:nvGraphicFramePr>
        <p:xfrm>
          <a:off x="950265" y="1798215"/>
          <a:ext cx="7926652" cy="570444"/>
        </p:xfrm>
        <a:graphic>
          <a:graphicData uri="http://schemas.openxmlformats.org/drawingml/2006/table">
            <a:tbl>
              <a:tblPr firstRow="1" bandRow="1">
                <a:tableStyleId>{F2DE63D5-997A-4646-A377-4702673A728D}</a:tableStyleId>
              </a:tblPr>
              <a:tblGrid>
                <a:gridCol w="1474518">
                  <a:extLst>
                    <a:ext uri="{9D8B030D-6E8A-4147-A177-3AD203B41FA5}">
                      <a16:colId xmlns:a16="http://schemas.microsoft.com/office/drawing/2014/main" val="20000"/>
                    </a:ext>
                  </a:extLst>
                </a:gridCol>
                <a:gridCol w="1474518">
                  <a:extLst>
                    <a:ext uri="{9D8B030D-6E8A-4147-A177-3AD203B41FA5}">
                      <a16:colId xmlns:a16="http://schemas.microsoft.com/office/drawing/2014/main" val="20001"/>
                    </a:ext>
                  </a:extLst>
                </a:gridCol>
                <a:gridCol w="1399808">
                  <a:extLst>
                    <a:ext uri="{9D8B030D-6E8A-4147-A177-3AD203B41FA5}">
                      <a16:colId xmlns:a16="http://schemas.microsoft.com/office/drawing/2014/main" val="1062304914"/>
                    </a:ext>
                  </a:extLst>
                </a:gridCol>
                <a:gridCol w="724265">
                  <a:extLst>
                    <a:ext uri="{9D8B030D-6E8A-4147-A177-3AD203B41FA5}">
                      <a16:colId xmlns:a16="http://schemas.microsoft.com/office/drawing/2014/main" val="346551862"/>
                    </a:ext>
                  </a:extLst>
                </a:gridCol>
                <a:gridCol w="707289">
                  <a:extLst>
                    <a:ext uri="{9D8B030D-6E8A-4147-A177-3AD203B41FA5}">
                      <a16:colId xmlns:a16="http://schemas.microsoft.com/office/drawing/2014/main" val="20002"/>
                    </a:ext>
                  </a:extLst>
                </a:gridCol>
                <a:gridCol w="746898">
                  <a:extLst>
                    <a:ext uri="{9D8B030D-6E8A-4147-A177-3AD203B41FA5}">
                      <a16:colId xmlns:a16="http://schemas.microsoft.com/office/drawing/2014/main" val="20003"/>
                    </a:ext>
                  </a:extLst>
                </a:gridCol>
                <a:gridCol w="693375">
                  <a:extLst>
                    <a:ext uri="{9D8B030D-6E8A-4147-A177-3AD203B41FA5}">
                      <a16:colId xmlns:a16="http://schemas.microsoft.com/office/drawing/2014/main" val="2928656884"/>
                    </a:ext>
                  </a:extLst>
                </a:gridCol>
                <a:gridCol w="705981">
                  <a:extLst>
                    <a:ext uri="{9D8B030D-6E8A-4147-A177-3AD203B41FA5}">
                      <a16:colId xmlns:a16="http://schemas.microsoft.com/office/drawing/2014/main" val="431531538"/>
                    </a:ext>
                  </a:extLst>
                </a:gridCol>
              </a:tblGrid>
              <a:tr h="278617">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1" dirty="0" smtClean="0">
                          <a:solidFill>
                            <a:schemeClr val="tx1">
                              <a:lumMod val="50000"/>
                              <a:lumOff val="50000"/>
                            </a:schemeClr>
                          </a:solidFill>
                        </a:rPr>
                        <a:t>본부명 </a:t>
                      </a:r>
                      <a:endParaRPr lang="ko-KR" altLang="en-US" sz="900" b="1" dirty="0">
                        <a:solidFill>
                          <a:schemeClr val="tx1">
                            <a:lumMod val="50000"/>
                            <a:lumOff val="50000"/>
                          </a:schemeClr>
                        </a:solidFill>
                      </a:endParaRP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1" dirty="0" smtClean="0">
                          <a:solidFill>
                            <a:schemeClr val="tx1">
                              <a:lumMod val="50000"/>
                              <a:lumOff val="50000"/>
                            </a:schemeClr>
                          </a:solidFill>
                        </a:rPr>
                        <a:t>센터명</a:t>
                      </a:r>
                      <a:endParaRPr lang="ko-KR" altLang="en-US" sz="900" b="1" dirty="0">
                        <a:solidFill>
                          <a:schemeClr val="tx1">
                            <a:lumMod val="50000"/>
                            <a:lumOff val="50000"/>
                          </a:schemeClr>
                        </a:solidFill>
                      </a:endParaRP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1" dirty="0">
                          <a:solidFill>
                            <a:schemeClr val="tx1">
                              <a:lumMod val="50000"/>
                              <a:lumOff val="50000"/>
                            </a:schemeClr>
                          </a:solidFill>
                        </a:rPr>
                        <a:t>품목코드</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대분류</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중분류</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소분류</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발주수량</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적용수량</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7370843"/>
                  </a:ext>
                </a:extLst>
              </a:tr>
              <a:tr h="291827">
                <a:tc>
                  <a:txBody>
                    <a:bodyPr/>
                    <a:lstStyle/>
                    <a:p>
                      <a:pPr algn="ctr" latinLnBrk="1"/>
                      <a:r>
                        <a:rPr lang="en-US" altLang="ko-KR" sz="800" strike="noStrike" dirty="0" smtClean="0">
                          <a:solidFill>
                            <a:schemeClr val="bg1">
                              <a:lumMod val="50000"/>
                            </a:schemeClr>
                          </a:solidFill>
                        </a:rPr>
                        <a:t>0000</a:t>
                      </a:r>
                      <a:endParaRPr lang="ko-KR" altLang="en-US" sz="800" strike="noStrike"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strike="noStrike" dirty="0" smtClean="0">
                          <a:solidFill>
                            <a:schemeClr val="bg1">
                              <a:lumMod val="50000"/>
                            </a:schemeClr>
                          </a:solidFill>
                        </a:rPr>
                        <a:t>0000</a:t>
                      </a:r>
                      <a:endParaRPr lang="ko-KR" altLang="en-US" sz="800" strike="noStrike"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strike="noStrike" dirty="0" smtClean="0">
                          <a:solidFill>
                            <a:schemeClr val="bg1">
                              <a:lumMod val="50000"/>
                            </a:schemeClr>
                          </a:solidFill>
                        </a:rPr>
                        <a:t>0000</a:t>
                      </a:r>
                      <a:endParaRPr lang="ko-KR" altLang="en-US" sz="800" strike="noStrike"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635690"/>
                  </a:ext>
                </a:extLst>
              </a:tr>
            </a:tbl>
          </a:graphicData>
        </a:graphic>
      </p:graphicFrame>
      <p:graphicFrame>
        <p:nvGraphicFramePr>
          <p:cNvPr id="58" name="표 48">
            <a:extLst>
              <a:ext uri="{FF2B5EF4-FFF2-40B4-BE49-F238E27FC236}">
                <a16:creationId xmlns:a16="http://schemas.microsoft.com/office/drawing/2014/main" id="{D4A42DE7-4CBB-007F-052D-68014E7DC1E7}"/>
              </a:ext>
            </a:extLst>
          </p:cNvPr>
          <p:cNvGraphicFramePr>
            <a:graphicFrameLocks noGrp="1"/>
          </p:cNvGraphicFramePr>
          <p:nvPr>
            <p:extLst>
              <p:ext uri="{D42A27DB-BD31-4B8C-83A1-F6EECF244321}">
                <p14:modId xmlns:p14="http://schemas.microsoft.com/office/powerpoint/2010/main" val="1379823937"/>
              </p:ext>
            </p:extLst>
          </p:nvPr>
        </p:nvGraphicFramePr>
        <p:xfrm>
          <a:off x="929942" y="2733116"/>
          <a:ext cx="7926652" cy="570444"/>
        </p:xfrm>
        <a:graphic>
          <a:graphicData uri="http://schemas.openxmlformats.org/drawingml/2006/table">
            <a:tbl>
              <a:tblPr firstRow="1" bandRow="1">
                <a:tableStyleId>{F2DE63D5-997A-4646-A377-4702673A728D}</a:tableStyleId>
              </a:tblPr>
              <a:tblGrid>
                <a:gridCol w="1474518">
                  <a:extLst>
                    <a:ext uri="{9D8B030D-6E8A-4147-A177-3AD203B41FA5}">
                      <a16:colId xmlns:a16="http://schemas.microsoft.com/office/drawing/2014/main" val="20000"/>
                    </a:ext>
                  </a:extLst>
                </a:gridCol>
                <a:gridCol w="1474518">
                  <a:extLst>
                    <a:ext uri="{9D8B030D-6E8A-4147-A177-3AD203B41FA5}">
                      <a16:colId xmlns:a16="http://schemas.microsoft.com/office/drawing/2014/main" val="20001"/>
                    </a:ext>
                  </a:extLst>
                </a:gridCol>
                <a:gridCol w="1399808">
                  <a:extLst>
                    <a:ext uri="{9D8B030D-6E8A-4147-A177-3AD203B41FA5}">
                      <a16:colId xmlns:a16="http://schemas.microsoft.com/office/drawing/2014/main" val="1062304914"/>
                    </a:ext>
                  </a:extLst>
                </a:gridCol>
                <a:gridCol w="724265">
                  <a:extLst>
                    <a:ext uri="{9D8B030D-6E8A-4147-A177-3AD203B41FA5}">
                      <a16:colId xmlns:a16="http://schemas.microsoft.com/office/drawing/2014/main" val="346551862"/>
                    </a:ext>
                  </a:extLst>
                </a:gridCol>
                <a:gridCol w="707289">
                  <a:extLst>
                    <a:ext uri="{9D8B030D-6E8A-4147-A177-3AD203B41FA5}">
                      <a16:colId xmlns:a16="http://schemas.microsoft.com/office/drawing/2014/main" val="20002"/>
                    </a:ext>
                  </a:extLst>
                </a:gridCol>
                <a:gridCol w="746898">
                  <a:extLst>
                    <a:ext uri="{9D8B030D-6E8A-4147-A177-3AD203B41FA5}">
                      <a16:colId xmlns:a16="http://schemas.microsoft.com/office/drawing/2014/main" val="20003"/>
                    </a:ext>
                  </a:extLst>
                </a:gridCol>
                <a:gridCol w="693375">
                  <a:extLst>
                    <a:ext uri="{9D8B030D-6E8A-4147-A177-3AD203B41FA5}">
                      <a16:colId xmlns:a16="http://schemas.microsoft.com/office/drawing/2014/main" val="2928656884"/>
                    </a:ext>
                  </a:extLst>
                </a:gridCol>
                <a:gridCol w="705981">
                  <a:extLst>
                    <a:ext uri="{9D8B030D-6E8A-4147-A177-3AD203B41FA5}">
                      <a16:colId xmlns:a16="http://schemas.microsoft.com/office/drawing/2014/main" val="431531538"/>
                    </a:ext>
                  </a:extLst>
                </a:gridCol>
              </a:tblGrid>
              <a:tr h="278617">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1" dirty="0" smtClean="0">
                          <a:solidFill>
                            <a:schemeClr val="tx1">
                              <a:lumMod val="50000"/>
                              <a:lumOff val="50000"/>
                            </a:schemeClr>
                          </a:solidFill>
                        </a:rPr>
                        <a:t>본부명 </a:t>
                      </a:r>
                      <a:endParaRPr lang="ko-KR" altLang="en-US" sz="900" b="1" dirty="0">
                        <a:solidFill>
                          <a:schemeClr val="tx1">
                            <a:lumMod val="50000"/>
                            <a:lumOff val="50000"/>
                          </a:schemeClr>
                        </a:solidFill>
                      </a:endParaRP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1" dirty="0" smtClean="0">
                          <a:solidFill>
                            <a:schemeClr val="tx1">
                              <a:lumMod val="50000"/>
                              <a:lumOff val="50000"/>
                            </a:schemeClr>
                          </a:solidFill>
                        </a:rPr>
                        <a:t>센터명</a:t>
                      </a:r>
                      <a:endParaRPr lang="ko-KR" altLang="en-US" sz="900" b="1" dirty="0">
                        <a:solidFill>
                          <a:schemeClr val="tx1">
                            <a:lumMod val="50000"/>
                            <a:lumOff val="50000"/>
                          </a:schemeClr>
                        </a:solidFill>
                      </a:endParaRP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1" dirty="0">
                          <a:solidFill>
                            <a:schemeClr val="tx1">
                              <a:lumMod val="50000"/>
                              <a:lumOff val="50000"/>
                            </a:schemeClr>
                          </a:solidFill>
                        </a:rPr>
                        <a:t>품목코드</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대분류</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중분류</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소분류</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발주수량</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ko-KR" altLang="en-US" sz="900" b="1" dirty="0">
                          <a:solidFill>
                            <a:schemeClr val="tx1">
                              <a:lumMod val="50000"/>
                              <a:lumOff val="50000"/>
                            </a:schemeClr>
                          </a:solidFill>
                        </a:rPr>
                        <a:t>적용수량</a:t>
                      </a:r>
                    </a:p>
                  </a:txBody>
                  <a:tcPr marL="42422" marR="42422" marT="28232" marB="28232"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7370843"/>
                  </a:ext>
                </a:extLst>
              </a:tr>
              <a:tr h="291827">
                <a:tc>
                  <a:txBody>
                    <a:bodyPr/>
                    <a:lstStyle/>
                    <a:p>
                      <a:pPr algn="ctr" latinLnBrk="1"/>
                      <a:r>
                        <a:rPr lang="en-US" altLang="ko-KR" sz="800" strike="noStrike" dirty="0" smtClean="0">
                          <a:solidFill>
                            <a:schemeClr val="bg1">
                              <a:lumMod val="50000"/>
                            </a:schemeClr>
                          </a:solidFill>
                        </a:rPr>
                        <a:t>0000</a:t>
                      </a:r>
                      <a:endParaRPr lang="ko-KR" altLang="en-US" sz="800" strike="noStrike"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strike="noStrike" dirty="0" smtClean="0">
                          <a:solidFill>
                            <a:schemeClr val="bg1">
                              <a:lumMod val="50000"/>
                            </a:schemeClr>
                          </a:solidFill>
                        </a:rPr>
                        <a:t>0000</a:t>
                      </a:r>
                      <a:endParaRPr lang="ko-KR" altLang="en-US" sz="800" strike="noStrike"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strike="noStrike" dirty="0" smtClean="0">
                          <a:solidFill>
                            <a:schemeClr val="bg1">
                              <a:lumMod val="50000"/>
                            </a:schemeClr>
                          </a:solidFill>
                        </a:rPr>
                        <a:t>0000</a:t>
                      </a:r>
                      <a:endParaRPr lang="ko-KR" altLang="en-US" sz="800" strike="noStrike"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en-US" altLang="ko-KR" sz="800" dirty="0" smtClean="0">
                          <a:solidFill>
                            <a:schemeClr val="bg1">
                              <a:lumMod val="50000"/>
                            </a:schemeClr>
                          </a:solidFill>
                        </a:rPr>
                        <a:t>0000</a:t>
                      </a:r>
                      <a:endParaRPr lang="ko-KR" altLang="en-US" sz="800" dirty="0">
                        <a:solidFill>
                          <a:schemeClr val="bg1">
                            <a:lumMod val="50000"/>
                          </a:schemeClr>
                        </a:solidFill>
                      </a:endParaRPr>
                    </a:p>
                  </a:txBody>
                  <a:tcPr marL="51615" marR="51615" marT="34350" marB="3435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635690"/>
                  </a:ext>
                </a:extLst>
              </a:tr>
            </a:tbl>
          </a:graphicData>
        </a:graphic>
      </p:graphicFrame>
      <p:grpSp>
        <p:nvGrpSpPr>
          <p:cNvPr id="12" name="그룹 11"/>
          <p:cNvGrpSpPr/>
          <p:nvPr/>
        </p:nvGrpSpPr>
        <p:grpSpPr>
          <a:xfrm>
            <a:off x="573748" y="1709950"/>
            <a:ext cx="197223" cy="261610"/>
            <a:chOff x="615577" y="1919125"/>
            <a:chExt cx="197223" cy="261610"/>
          </a:xfrm>
        </p:grpSpPr>
        <p:sp>
          <p:nvSpPr>
            <p:cNvPr id="10" name="타원 9"/>
            <p:cNvSpPr/>
            <p:nvPr/>
          </p:nvSpPr>
          <p:spPr>
            <a:xfrm>
              <a:off x="657412" y="1978212"/>
              <a:ext cx="155388" cy="155388"/>
            </a:xfrm>
            <a:prstGeom prst="ellipse">
              <a:avLst/>
            </a:prstGeom>
            <a:solidFill>
              <a:srgbClr val="0D6EFD"/>
            </a:solidFill>
            <a:ln>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11" name="TextBox 10"/>
            <p:cNvSpPr txBox="1"/>
            <p:nvPr/>
          </p:nvSpPr>
          <p:spPr>
            <a:xfrm>
              <a:off x="615577" y="1919125"/>
              <a:ext cx="197223" cy="261610"/>
            </a:xfrm>
            <a:prstGeom prst="rect">
              <a:avLst/>
            </a:prstGeom>
            <a:noFill/>
          </p:spPr>
          <p:txBody>
            <a:bodyPr wrap="square" rtlCol="0">
              <a:spAutoFit/>
            </a:bodyPr>
            <a:lstStyle/>
            <a:p>
              <a:r>
                <a:rPr lang="en-US" altLang="ko-KR" sz="1100" b="1" dirty="0" smtClean="0">
                  <a:solidFill>
                    <a:schemeClr val="bg1"/>
                  </a:solidFill>
                </a:rPr>
                <a:t>1</a:t>
              </a:r>
              <a:endParaRPr lang="ko-KR" altLang="en-US" sz="1100" b="1" dirty="0">
                <a:solidFill>
                  <a:schemeClr val="bg1"/>
                </a:solidFill>
              </a:endParaRPr>
            </a:p>
          </p:txBody>
        </p:sp>
      </p:grpSp>
      <p:grpSp>
        <p:nvGrpSpPr>
          <p:cNvPr id="66" name="그룹 65"/>
          <p:cNvGrpSpPr/>
          <p:nvPr/>
        </p:nvGrpSpPr>
        <p:grpSpPr>
          <a:xfrm>
            <a:off x="549844" y="2650709"/>
            <a:ext cx="203199" cy="261610"/>
            <a:chOff x="609601" y="1919125"/>
            <a:chExt cx="203199" cy="261610"/>
          </a:xfrm>
        </p:grpSpPr>
        <p:sp>
          <p:nvSpPr>
            <p:cNvPr id="67" name="타원 66"/>
            <p:cNvSpPr/>
            <p:nvPr/>
          </p:nvSpPr>
          <p:spPr>
            <a:xfrm>
              <a:off x="657412" y="1978212"/>
              <a:ext cx="155388" cy="155388"/>
            </a:xfrm>
            <a:prstGeom prst="ellipse">
              <a:avLst/>
            </a:prstGeom>
            <a:solidFill>
              <a:srgbClr val="0D6EFD"/>
            </a:solidFill>
            <a:ln>
              <a:solidFill>
                <a:srgbClr val="0D6EFD"/>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a:p>
          </p:txBody>
        </p:sp>
        <p:sp>
          <p:nvSpPr>
            <p:cNvPr id="68" name="TextBox 67"/>
            <p:cNvSpPr txBox="1"/>
            <p:nvPr/>
          </p:nvSpPr>
          <p:spPr>
            <a:xfrm>
              <a:off x="609601" y="1919125"/>
              <a:ext cx="197223" cy="261610"/>
            </a:xfrm>
            <a:prstGeom prst="rect">
              <a:avLst/>
            </a:prstGeom>
            <a:noFill/>
          </p:spPr>
          <p:txBody>
            <a:bodyPr wrap="square" rtlCol="0">
              <a:spAutoFit/>
            </a:bodyPr>
            <a:lstStyle/>
            <a:p>
              <a:r>
                <a:rPr lang="en-US" altLang="ko-KR" sz="1100" b="1" dirty="0" smtClean="0">
                  <a:solidFill>
                    <a:schemeClr val="bg1"/>
                  </a:solidFill>
                </a:rPr>
                <a:t>2</a:t>
              </a:r>
              <a:endParaRPr lang="ko-KR" altLang="en-US" sz="1100" b="1" dirty="0">
                <a:solidFill>
                  <a:schemeClr val="bg1"/>
                </a:solidFill>
              </a:endParaRPr>
            </a:p>
          </p:txBody>
        </p:sp>
      </p:grpSp>
      <p:sp>
        <p:nvSpPr>
          <p:cNvPr id="69" name="Input">
            <a:extLst>
              <a:ext uri="{FF2B5EF4-FFF2-40B4-BE49-F238E27FC236}">
                <a16:creationId xmlns:a16="http://schemas.microsoft.com/office/drawing/2014/main" id="{9337281D-4426-234A-6230-F9FAB74067A2}"/>
              </a:ext>
            </a:extLst>
          </p:cNvPr>
          <p:cNvSpPr/>
          <p:nvPr/>
        </p:nvSpPr>
        <p:spPr>
          <a:xfrm>
            <a:off x="8344216" y="3813169"/>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저장 </a:t>
            </a:r>
            <a:r>
              <a:rPr lang="en-US" altLang="ko-KR" sz="700">
                <a:solidFill>
                  <a:schemeClr val="bg1"/>
                </a:solidFill>
                <a:latin typeface="Segoe UI" panose="020B0502040204020203" pitchFamily="34" charset="0"/>
                <a:cs typeface="Segoe UI" panose="020B0502040204020203" pitchFamily="34" charset="0"/>
              </a:rPr>
              <a:t>/ 1</a:t>
            </a:r>
            <a:r>
              <a:rPr lang="ko-KR" altLang="en-US" sz="700">
                <a:solidFill>
                  <a:schemeClr val="bg1"/>
                </a:solidFill>
                <a:latin typeface="Segoe UI" panose="020B0502040204020203" pitchFamily="34" charset="0"/>
                <a:cs typeface="Segoe UI" panose="020B0502040204020203" pitchFamily="34" charset="0"/>
              </a:rPr>
              <a:t>차 승인</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70" name="Input">
            <a:extLst>
              <a:ext uri="{FF2B5EF4-FFF2-40B4-BE49-F238E27FC236}">
                <a16:creationId xmlns:a16="http://schemas.microsoft.com/office/drawing/2014/main" id="{281B8FFE-EC08-E535-C7E6-4304D5651E08}"/>
              </a:ext>
            </a:extLst>
          </p:cNvPr>
          <p:cNvSpPr/>
          <p:nvPr/>
        </p:nvSpPr>
        <p:spPr>
          <a:xfrm>
            <a:off x="7403691" y="3813169"/>
            <a:ext cx="878969" cy="250740"/>
          </a:xfrm>
          <a:prstGeom prst="roundRect">
            <a:avLst>
              <a:gd name="adj" fmla="val 10785"/>
            </a:avLst>
          </a:prstGeom>
          <a:solidFill>
            <a:srgbClr val="6C757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목록</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71" name="Input">
            <a:extLst>
              <a:ext uri="{FF2B5EF4-FFF2-40B4-BE49-F238E27FC236}">
                <a16:creationId xmlns:a16="http://schemas.microsoft.com/office/drawing/2014/main" id="{2CC8748B-302D-23CB-B05F-6417D1554257}"/>
              </a:ext>
            </a:extLst>
          </p:cNvPr>
          <p:cNvSpPr/>
          <p:nvPr/>
        </p:nvSpPr>
        <p:spPr>
          <a:xfrm>
            <a:off x="303078" y="3833305"/>
            <a:ext cx="878969" cy="250740"/>
          </a:xfrm>
          <a:prstGeom prst="roundRect">
            <a:avLst>
              <a:gd name="adj" fmla="val 10785"/>
            </a:avLst>
          </a:prstGeom>
          <a:solidFill>
            <a:srgbClr val="DC3545"/>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발주취소</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72" name="직사각형 71"/>
          <p:cNvSpPr/>
          <p:nvPr/>
        </p:nvSpPr>
        <p:spPr>
          <a:xfrm>
            <a:off x="29104" y="512528"/>
            <a:ext cx="9634071" cy="131483"/>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700" dirty="0" smtClean="0">
                <a:solidFill>
                  <a:schemeClr val="bg1"/>
                </a:solidFill>
              </a:rPr>
              <a:t>이전 슬라이드에서 계속</a:t>
            </a:r>
            <a:endParaRPr lang="ko-KR" altLang="en-US" sz="700" dirty="0">
              <a:solidFill>
                <a:schemeClr val="bg1"/>
              </a:solidFill>
            </a:endParaRPr>
          </a:p>
        </p:txBody>
      </p:sp>
      <p:sp>
        <p:nvSpPr>
          <p:cNvPr id="73" name="직사각형 72"/>
          <p:cNvSpPr/>
          <p:nvPr/>
        </p:nvSpPr>
        <p:spPr>
          <a:xfrm>
            <a:off x="47328" y="4365104"/>
            <a:ext cx="9634071" cy="131483"/>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700" dirty="0" smtClean="0">
                <a:solidFill>
                  <a:schemeClr val="bg1"/>
                </a:solidFill>
              </a:rPr>
              <a:t>Footer</a:t>
            </a:r>
            <a:endParaRPr lang="ko-KR" altLang="en-US" sz="700" dirty="0">
              <a:solidFill>
                <a:schemeClr val="bg1"/>
              </a:solidFill>
            </a:endParaRPr>
          </a:p>
        </p:txBody>
      </p:sp>
      <p:sp>
        <p:nvSpPr>
          <p:cNvPr id="75" name="직사각형 74">
            <a:extLst>
              <a:ext uri="{FF2B5EF4-FFF2-40B4-BE49-F238E27FC236}">
                <a16:creationId xmlns:a16="http://schemas.microsoft.com/office/drawing/2014/main" id="{B0554CD7-0C6E-00AF-6645-E8057187AE2A}"/>
              </a:ext>
            </a:extLst>
          </p:cNvPr>
          <p:cNvSpPr/>
          <p:nvPr/>
        </p:nvSpPr>
        <p:spPr>
          <a:xfrm>
            <a:off x="462129" y="1743138"/>
            <a:ext cx="8514530" cy="772956"/>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직사각형 73">
            <a:extLst>
              <a:ext uri="{FF2B5EF4-FFF2-40B4-BE49-F238E27FC236}">
                <a16:creationId xmlns:a16="http://schemas.microsoft.com/office/drawing/2014/main" id="{6022359B-EF7D-C192-AC46-D12CCD24C7DE}"/>
              </a:ext>
            </a:extLst>
          </p:cNvPr>
          <p:cNvSpPr/>
          <p:nvPr/>
        </p:nvSpPr>
        <p:spPr>
          <a:xfrm>
            <a:off x="383248" y="1644893"/>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1</a:t>
            </a:r>
            <a:endParaRPr lang="ko-KR" altLang="en-US" sz="600" dirty="0"/>
          </a:p>
        </p:txBody>
      </p:sp>
      <p:sp>
        <p:nvSpPr>
          <p:cNvPr id="76" name="직사각형 75">
            <a:extLst>
              <a:ext uri="{FF2B5EF4-FFF2-40B4-BE49-F238E27FC236}">
                <a16:creationId xmlns:a16="http://schemas.microsoft.com/office/drawing/2014/main" id="{B0554CD7-0C6E-00AF-6645-E8057187AE2A}"/>
              </a:ext>
            </a:extLst>
          </p:cNvPr>
          <p:cNvSpPr/>
          <p:nvPr/>
        </p:nvSpPr>
        <p:spPr>
          <a:xfrm>
            <a:off x="303077" y="4851601"/>
            <a:ext cx="9062051" cy="1525289"/>
          </a:xfrm>
          <a:prstGeom prst="rect">
            <a:avLst/>
          </a:prstGeom>
          <a:noFill/>
          <a:ln>
            <a:solidFill>
              <a:srgbClr val="DC35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직사각형 76">
            <a:extLst>
              <a:ext uri="{FF2B5EF4-FFF2-40B4-BE49-F238E27FC236}">
                <a16:creationId xmlns:a16="http://schemas.microsoft.com/office/drawing/2014/main" id="{6022359B-EF7D-C192-AC46-D12CCD24C7DE}"/>
              </a:ext>
            </a:extLst>
          </p:cNvPr>
          <p:cNvSpPr/>
          <p:nvPr/>
        </p:nvSpPr>
        <p:spPr>
          <a:xfrm>
            <a:off x="224197" y="4753357"/>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dirty="0" smtClean="0"/>
              <a:t>#01</a:t>
            </a:r>
            <a:endParaRPr lang="ko-KR" altLang="en-US" sz="600" dirty="0"/>
          </a:p>
        </p:txBody>
      </p:sp>
    </p:spTree>
    <p:extLst>
      <p:ext uri="{BB962C8B-B14F-4D97-AF65-F5344CB8AC3E}">
        <p14:creationId xmlns:p14="http://schemas.microsoft.com/office/powerpoint/2010/main" val="1580995773"/>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RQ-MENU-2807</a:t>
            </a:r>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a:t>AG09020200001</a:t>
            </a:r>
            <a:endParaRPr lang="en-US" altLang="ko-KR" dirty="0"/>
          </a:p>
          <a:p>
            <a:endParaRPr lang="ko-KR" altLang="en-US" dirty="0"/>
          </a:p>
        </p:txBody>
      </p:sp>
      <p:sp>
        <p:nvSpPr>
          <p:cNvPr id="4" name="텍스트 개체 틀 3"/>
          <p:cNvSpPr>
            <a:spLocks noGrp="1"/>
          </p:cNvSpPr>
          <p:nvPr>
            <p:ph type="body" sz="quarter" idx="12"/>
          </p:nvPr>
        </p:nvSpPr>
        <p:spPr/>
        <p:txBody>
          <a:bodyPr/>
          <a:lstStyle/>
          <a:p>
            <a:r>
              <a:rPr lang="ko-KR" altLang="en-US" dirty="0"/>
              <a:t>발주신청</a:t>
            </a:r>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발주 </a:t>
            </a:r>
            <a:r>
              <a:rPr lang="en-US" altLang="ko-KR" dirty="0"/>
              <a:t>&gt; </a:t>
            </a:r>
            <a:r>
              <a:rPr lang="ko-KR" altLang="en-US" dirty="0"/>
              <a:t>발주신청</a:t>
            </a:r>
          </a:p>
        </p:txBody>
      </p:sp>
      <p:sp>
        <p:nvSpPr>
          <p:cNvPr id="8" name="TextBox 7">
            <a:extLst>
              <a:ext uri="{FF2B5EF4-FFF2-40B4-BE49-F238E27FC236}">
                <a16:creationId xmlns:a16="http://schemas.microsoft.com/office/drawing/2014/main" id="{350FA5F6-8490-C9A6-1805-BB18C31C1966}"/>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746FA140-7980-08D7-2330-318E7BDCAF0A}"/>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 name="직선 연결선 9">
            <a:extLst>
              <a:ext uri="{FF2B5EF4-FFF2-40B4-BE49-F238E27FC236}">
                <a16:creationId xmlns:a16="http://schemas.microsoft.com/office/drawing/2014/main" id="{597E0230-3CBF-074F-9FCE-3D8AFAB1741F}"/>
              </a:ext>
            </a:extLst>
          </p:cNvPr>
          <p:cNvCxnSpPr>
            <a:cxnSpLocks/>
          </p:cNvCxnSpPr>
          <p:nvPr/>
        </p:nvCxnSpPr>
        <p:spPr>
          <a:xfrm>
            <a:off x="3940713"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08A43959-DB71-0335-7878-A2694358D666}"/>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rgbClr val="0D6EFD"/>
                </a:solidFill>
              </a:rPr>
              <a:t>발주</a:t>
            </a:r>
            <a:endParaRPr lang="ko-KR" altLang="en-US" sz="1100" dirty="0">
              <a:solidFill>
                <a:srgbClr val="0D6EFD"/>
              </a:solidFill>
            </a:endParaRPr>
          </a:p>
        </p:txBody>
      </p:sp>
      <p:sp>
        <p:nvSpPr>
          <p:cNvPr id="12" name="TextBox 11">
            <a:extLst>
              <a:ext uri="{FF2B5EF4-FFF2-40B4-BE49-F238E27FC236}">
                <a16:creationId xmlns:a16="http://schemas.microsoft.com/office/drawing/2014/main" id="{B801F8B0-5262-4085-C516-E45326452803}"/>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041B7BCC-DDA2-C536-B1FD-D602F1C26AC1}"/>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1847E3BD-CBA8-E8EC-6B85-563A22E7E0F0}"/>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chemeClr val="bg1">
                    <a:lumMod val="50000"/>
                  </a:schemeClr>
                </a:solidFill>
              </a:rPr>
              <a:t>입출고</a:t>
            </a:r>
            <a:endParaRPr lang="ko-KR" altLang="en-US" sz="1100" dirty="0">
              <a:solidFill>
                <a:schemeClr val="bg1">
                  <a:lumMod val="50000"/>
                </a:schemeClr>
              </a:solidFill>
            </a:endParaRPr>
          </a:p>
        </p:txBody>
      </p:sp>
      <p:sp>
        <p:nvSpPr>
          <p:cNvPr id="15" name="TextBox 14">
            <a:extLst>
              <a:ext uri="{FF2B5EF4-FFF2-40B4-BE49-F238E27FC236}">
                <a16:creationId xmlns:a16="http://schemas.microsoft.com/office/drawing/2014/main" id="{19623F23-AE1D-5859-5C88-9E2FDD071E4D}"/>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16" name="사각형: 둥근 모서리 43">
            <a:extLst>
              <a:ext uri="{FF2B5EF4-FFF2-40B4-BE49-F238E27FC236}">
                <a16:creationId xmlns:a16="http://schemas.microsoft.com/office/drawing/2014/main" id="{5CD94A1A-8B9C-4B72-EA18-1EF66D0A0687}"/>
              </a:ext>
            </a:extLst>
          </p:cNvPr>
          <p:cNvSpPr/>
          <p:nvPr/>
        </p:nvSpPr>
        <p:spPr>
          <a:xfrm>
            <a:off x="224091" y="1318777"/>
            <a:ext cx="9209155" cy="4890433"/>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7" name="직사각형 16">
            <a:extLst>
              <a:ext uri="{FF2B5EF4-FFF2-40B4-BE49-F238E27FC236}">
                <a16:creationId xmlns:a16="http://schemas.microsoft.com/office/drawing/2014/main" id="{3D4F90C0-C48F-4EA9-83A9-602CBE8D1095}"/>
              </a:ext>
            </a:extLst>
          </p:cNvPr>
          <p:cNvSpPr/>
          <p:nvPr/>
        </p:nvSpPr>
        <p:spPr>
          <a:xfrm>
            <a:off x="7700717" y="1470776"/>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mn-ea"/>
                <a:cs typeface="Segoe UI" panose="020B0502040204020203" pitchFamily="34" charset="0"/>
              </a:rPr>
              <a:t>뭄목코드</a:t>
            </a:r>
            <a:endParaRPr lang="en-US" altLang="ko-KR" sz="800" dirty="0">
              <a:solidFill>
                <a:schemeClr val="bg1">
                  <a:lumMod val="50000"/>
                </a:schemeClr>
              </a:solidFill>
              <a:latin typeface="+mn-ea"/>
              <a:cs typeface="Segoe UI" panose="020B0502040204020203" pitchFamily="34" charset="0"/>
            </a:endParaRPr>
          </a:p>
        </p:txBody>
      </p:sp>
      <p:sp>
        <p:nvSpPr>
          <p:cNvPr id="18" name="Search">
            <a:extLst>
              <a:ext uri="{FF2B5EF4-FFF2-40B4-BE49-F238E27FC236}">
                <a16:creationId xmlns:a16="http://schemas.microsoft.com/office/drawing/2014/main" id="{85A0BE0B-24EF-85C0-BDF5-6A6FC8F91BAE}"/>
              </a:ext>
            </a:extLst>
          </p:cNvPr>
          <p:cNvSpPr>
            <a:spLocks noChangeAspect="1" noEditPoints="1"/>
          </p:cNvSpPr>
          <p:nvPr/>
        </p:nvSpPr>
        <p:spPr bwMode="auto">
          <a:xfrm>
            <a:off x="9062894" y="1530097"/>
            <a:ext cx="121657" cy="12165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aphicFrame>
        <p:nvGraphicFramePr>
          <p:cNvPr id="19" name="표 48">
            <a:extLst>
              <a:ext uri="{FF2B5EF4-FFF2-40B4-BE49-F238E27FC236}">
                <a16:creationId xmlns:a16="http://schemas.microsoft.com/office/drawing/2014/main" id="{D4A42DE7-4CBB-007F-052D-68014E7DC1E7}"/>
              </a:ext>
            </a:extLst>
          </p:cNvPr>
          <p:cNvGraphicFramePr>
            <a:graphicFrameLocks noGrp="1"/>
          </p:cNvGraphicFramePr>
          <p:nvPr>
            <p:extLst>
              <p:ext uri="{D42A27DB-BD31-4B8C-83A1-F6EECF244321}">
                <p14:modId xmlns:p14="http://schemas.microsoft.com/office/powerpoint/2010/main" val="3581723481"/>
              </p:ext>
            </p:extLst>
          </p:nvPr>
        </p:nvGraphicFramePr>
        <p:xfrm>
          <a:off x="341368" y="1830440"/>
          <a:ext cx="8915844" cy="2029579"/>
        </p:xfrm>
        <a:graphic>
          <a:graphicData uri="http://schemas.openxmlformats.org/drawingml/2006/table">
            <a:tbl>
              <a:tblPr firstRow="1" bandRow="1">
                <a:tableStyleId>{F2DE63D5-997A-4646-A377-4702673A728D}</a:tableStyleId>
              </a:tblPr>
              <a:tblGrid>
                <a:gridCol w="2078481">
                  <a:extLst>
                    <a:ext uri="{9D8B030D-6E8A-4147-A177-3AD203B41FA5}">
                      <a16:colId xmlns:a16="http://schemas.microsoft.com/office/drawing/2014/main" val="1062304914"/>
                    </a:ext>
                  </a:extLst>
                </a:gridCol>
                <a:gridCol w="1578105">
                  <a:extLst>
                    <a:ext uri="{9D8B030D-6E8A-4147-A177-3AD203B41FA5}">
                      <a16:colId xmlns:a16="http://schemas.microsoft.com/office/drawing/2014/main" val="346551862"/>
                    </a:ext>
                  </a:extLst>
                </a:gridCol>
                <a:gridCol w="1629427">
                  <a:extLst>
                    <a:ext uri="{9D8B030D-6E8A-4147-A177-3AD203B41FA5}">
                      <a16:colId xmlns:a16="http://schemas.microsoft.com/office/drawing/2014/main" val="20002"/>
                    </a:ext>
                  </a:extLst>
                </a:gridCol>
                <a:gridCol w="1411312">
                  <a:extLst>
                    <a:ext uri="{9D8B030D-6E8A-4147-A177-3AD203B41FA5}">
                      <a16:colId xmlns:a16="http://schemas.microsoft.com/office/drawing/2014/main" val="20003"/>
                    </a:ext>
                  </a:extLst>
                </a:gridCol>
                <a:gridCol w="662219">
                  <a:extLst>
                    <a:ext uri="{9D8B030D-6E8A-4147-A177-3AD203B41FA5}">
                      <a16:colId xmlns:a16="http://schemas.microsoft.com/office/drawing/2014/main" val="425025960"/>
                    </a:ext>
                  </a:extLst>
                </a:gridCol>
                <a:gridCol w="662219">
                  <a:extLst>
                    <a:ext uri="{9D8B030D-6E8A-4147-A177-3AD203B41FA5}">
                      <a16:colId xmlns:a16="http://schemas.microsoft.com/office/drawing/2014/main" val="2251770523"/>
                    </a:ext>
                  </a:extLst>
                </a:gridCol>
                <a:gridCol w="894081">
                  <a:extLst>
                    <a:ext uri="{9D8B030D-6E8A-4147-A177-3AD203B41FA5}">
                      <a16:colId xmlns:a16="http://schemas.microsoft.com/office/drawing/2014/main" val="2928656884"/>
                    </a:ext>
                  </a:extLst>
                </a:gridCol>
              </a:tblGrid>
              <a:tr h="278617">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ko-KR" altLang="en-US" sz="900" b="0">
                          <a:solidFill>
                            <a:schemeClr val="bg1"/>
                          </a:solidFill>
                        </a:rPr>
                        <a:t>품목코드</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대분류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중분류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소분류</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수량</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단가</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r>
                        <a:rPr lang="ko-KR" altLang="en-US" sz="900" b="0">
                          <a:solidFill>
                            <a:schemeClr val="bg1"/>
                          </a:solidFill>
                        </a:rPr>
                        <a:t>삭제</a:t>
                      </a:r>
                      <a:endParaRPr lang="ko-KR" altLang="en-US" sz="900" b="0" dirty="0">
                        <a:solidFill>
                          <a:schemeClr val="bg1"/>
                        </a:solidFill>
                      </a:endParaRPr>
                    </a:p>
                  </a:txBody>
                  <a:tcPr marL="42422" marR="42422" marT="28232" marB="28232"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20" name="직사각형 19">
            <a:extLst>
              <a:ext uri="{FF2B5EF4-FFF2-40B4-BE49-F238E27FC236}">
                <a16:creationId xmlns:a16="http://schemas.microsoft.com/office/drawing/2014/main" id="{6FA7F28B-6AB3-17AB-92CD-430BF0A9A99E}"/>
              </a:ext>
            </a:extLst>
          </p:cNvPr>
          <p:cNvSpPr/>
          <p:nvPr/>
        </p:nvSpPr>
        <p:spPr>
          <a:xfrm>
            <a:off x="7700717" y="3952719"/>
            <a:ext cx="1556495"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mn-ea"/>
                <a:cs typeface="Segoe UI" panose="020B0502040204020203" pitchFamily="34" charset="0"/>
              </a:rPr>
              <a:t>발주승인권자 입력</a:t>
            </a:r>
            <a:endParaRPr lang="en-US" altLang="ko-KR" sz="800" dirty="0">
              <a:solidFill>
                <a:schemeClr val="bg1">
                  <a:lumMod val="50000"/>
                </a:schemeClr>
              </a:solidFill>
              <a:latin typeface="+mn-ea"/>
              <a:cs typeface="Segoe UI" panose="020B0502040204020203" pitchFamily="34" charset="0"/>
            </a:endParaRPr>
          </a:p>
        </p:txBody>
      </p:sp>
      <p:sp>
        <p:nvSpPr>
          <p:cNvPr id="21" name="Search">
            <a:extLst>
              <a:ext uri="{FF2B5EF4-FFF2-40B4-BE49-F238E27FC236}">
                <a16:creationId xmlns:a16="http://schemas.microsoft.com/office/drawing/2014/main" id="{4D94C0A1-4982-89C3-A57F-F8E758D1A4E2}"/>
              </a:ext>
            </a:extLst>
          </p:cNvPr>
          <p:cNvSpPr>
            <a:spLocks noChangeAspect="1" noEditPoints="1"/>
          </p:cNvSpPr>
          <p:nvPr/>
        </p:nvSpPr>
        <p:spPr bwMode="auto">
          <a:xfrm>
            <a:off x="9062894" y="4012040"/>
            <a:ext cx="121657" cy="12165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22" name="Input">
            <a:extLst>
              <a:ext uri="{FF2B5EF4-FFF2-40B4-BE49-F238E27FC236}">
                <a16:creationId xmlns:a16="http://schemas.microsoft.com/office/drawing/2014/main" id="{9337281D-4426-234A-6230-F9FAB74067A2}"/>
              </a:ext>
            </a:extLst>
          </p:cNvPr>
          <p:cNvSpPr/>
          <p:nvPr/>
        </p:nvSpPr>
        <p:spPr>
          <a:xfrm>
            <a:off x="8423630" y="5803333"/>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발주신청</a:t>
            </a:r>
            <a:endParaRPr lang="en-US" altLang="ko-KR" sz="700" dirty="0">
              <a:solidFill>
                <a:schemeClr val="bg1"/>
              </a:solidFill>
              <a:latin typeface="Segoe UI" panose="020B0502040204020203" pitchFamily="34" charset="0"/>
              <a:cs typeface="Segoe UI" panose="020B0502040204020203" pitchFamily="34" charset="0"/>
            </a:endParaRPr>
          </a:p>
        </p:txBody>
      </p:sp>
      <p:graphicFrame>
        <p:nvGraphicFramePr>
          <p:cNvPr id="23" name="표 22">
            <a:extLst>
              <a:ext uri="{FF2B5EF4-FFF2-40B4-BE49-F238E27FC236}">
                <a16:creationId xmlns:a16="http://schemas.microsoft.com/office/drawing/2014/main" id="{16E2AB25-76AC-006D-671E-A1647804E13A}"/>
              </a:ext>
            </a:extLst>
          </p:cNvPr>
          <p:cNvGraphicFramePr>
            <a:graphicFrameLocks noGrp="1"/>
          </p:cNvGraphicFramePr>
          <p:nvPr>
            <p:extLst>
              <p:ext uri="{D42A27DB-BD31-4B8C-83A1-F6EECF244321}">
                <p14:modId xmlns:p14="http://schemas.microsoft.com/office/powerpoint/2010/main" val="2559269235"/>
              </p:ext>
            </p:extLst>
          </p:nvPr>
        </p:nvGraphicFramePr>
        <p:xfrm>
          <a:off x="9697979" y="526664"/>
          <a:ext cx="2486401" cy="3081993"/>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발주신청 시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(load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시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check)</a:t>
                      </a:r>
                      <a:br>
                        <a:rPr lang="en-US" altLang="ko-KR" sz="800" b="0">
                          <a:latin typeface="Pretendard" panose="02000503000000020004" pitchFamily="50" charset="-127"/>
                          <a:ea typeface="Pretendard" panose="02000503000000020004" pitchFamily="50" charset="-127"/>
                          <a:cs typeface="Pretendard" panose="02000503000000020004" pitchFamily="50" charset="-127"/>
                        </a:rPr>
                      </a:br>
                      <a:r>
                        <a:rPr lang="en-US" altLang="ko-KR" sz="800" b="0">
                          <a:latin typeface="Pretendard" panose="02000503000000020004" pitchFamily="50" charset="-127"/>
                          <a:ea typeface="Pretendard" panose="02000503000000020004" pitchFamily="50" charset="-127"/>
                          <a:cs typeface="Pretendard" panose="02000503000000020004" pitchFamily="50" charset="-127"/>
                        </a:rPr>
                        <a:t>1.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본부발주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발주승인권자가 지정되어 있지 않은 경우 승인권자 지정이 되지 않았습니다</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관리자에게 문의해주세요</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품목코드 검색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멀티선택 가능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추가하면 하단에 적재됨</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임직원일 경우 임직원 검색창을 통해 입력</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본부장일 경우 사전 지정된 임직원 있음</a:t>
                      </a:r>
                      <a:endPar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현재</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심유식 프로</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재고관리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&gt;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관리 </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&gt;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발주승인권자에서 설정 가능</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멀티 첨부파일 가능</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단가는 임직원만 입력</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수정할 수 있음</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24" name="직사각형 23">
            <a:extLst>
              <a:ext uri="{FF2B5EF4-FFF2-40B4-BE49-F238E27FC236}">
                <a16:creationId xmlns:a16="http://schemas.microsoft.com/office/drawing/2014/main" id="{EC025A0E-2E2E-0E22-BE78-99507F2B6440}"/>
              </a:ext>
            </a:extLst>
          </p:cNvPr>
          <p:cNvSpPr/>
          <p:nvPr/>
        </p:nvSpPr>
        <p:spPr>
          <a:xfrm>
            <a:off x="9199078" y="142494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25" name="직사각형 24">
            <a:extLst>
              <a:ext uri="{FF2B5EF4-FFF2-40B4-BE49-F238E27FC236}">
                <a16:creationId xmlns:a16="http://schemas.microsoft.com/office/drawing/2014/main" id="{4867CB14-1447-C820-92E7-800C3710D794}"/>
              </a:ext>
            </a:extLst>
          </p:cNvPr>
          <p:cNvSpPr/>
          <p:nvPr/>
        </p:nvSpPr>
        <p:spPr>
          <a:xfrm>
            <a:off x="341368" y="4278733"/>
            <a:ext cx="8915843" cy="1407963"/>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500" dirty="0">
              <a:solidFill>
                <a:schemeClr val="bg1">
                  <a:lumMod val="50000"/>
                </a:schemeClr>
              </a:solidFill>
              <a:latin typeface="+mn-ea"/>
              <a:cs typeface="Segoe UI" panose="020B0502040204020203" pitchFamily="34" charset="0"/>
            </a:endParaRPr>
          </a:p>
        </p:txBody>
      </p:sp>
      <p:sp>
        <p:nvSpPr>
          <p:cNvPr id="26" name="직사각형 25">
            <a:extLst>
              <a:ext uri="{FF2B5EF4-FFF2-40B4-BE49-F238E27FC236}">
                <a16:creationId xmlns:a16="http://schemas.microsoft.com/office/drawing/2014/main" id="{286B5563-687A-D6FD-3283-1CEF9AEC6796}"/>
              </a:ext>
            </a:extLst>
          </p:cNvPr>
          <p:cNvSpPr/>
          <p:nvPr/>
        </p:nvSpPr>
        <p:spPr>
          <a:xfrm>
            <a:off x="8262598" y="4297939"/>
            <a:ext cx="986590" cy="2510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dirty="0">
                <a:solidFill>
                  <a:schemeClr val="bg1">
                    <a:lumMod val="50000"/>
                  </a:schemeClr>
                </a:solidFill>
              </a:rPr>
              <a:t>찾아보기</a:t>
            </a:r>
            <a:endParaRPr lang="ko-KR" altLang="en-US" sz="1050" dirty="0">
              <a:solidFill>
                <a:schemeClr val="bg1">
                  <a:lumMod val="50000"/>
                </a:schemeClr>
              </a:solidFill>
            </a:endParaRPr>
          </a:p>
        </p:txBody>
      </p:sp>
      <p:cxnSp>
        <p:nvCxnSpPr>
          <p:cNvPr id="28" name="직선 연결선 27">
            <a:extLst>
              <a:ext uri="{FF2B5EF4-FFF2-40B4-BE49-F238E27FC236}">
                <a16:creationId xmlns:a16="http://schemas.microsoft.com/office/drawing/2014/main" id="{3983E065-B33E-C2AD-B85E-1FB4FC525202}"/>
              </a:ext>
            </a:extLst>
          </p:cNvPr>
          <p:cNvCxnSpPr/>
          <p:nvPr/>
        </p:nvCxnSpPr>
        <p:spPr>
          <a:xfrm>
            <a:off x="341368" y="4583787"/>
            <a:ext cx="8915843" cy="0"/>
          </a:xfrm>
          <a:prstGeom prst="line">
            <a:avLst/>
          </a:prstGeom>
        </p:spPr>
        <p:style>
          <a:lnRef idx="1">
            <a:schemeClr val="accent3"/>
          </a:lnRef>
          <a:fillRef idx="0">
            <a:schemeClr val="accent3"/>
          </a:fillRef>
          <a:effectRef idx="0">
            <a:schemeClr val="accent3"/>
          </a:effectRef>
          <a:fontRef idx="minor">
            <a:schemeClr val="tx1"/>
          </a:fontRef>
        </p:style>
      </p:cxnSp>
      <p:sp>
        <p:nvSpPr>
          <p:cNvPr id="31" name="사각형: 둥근 모서리 30">
            <a:extLst>
              <a:ext uri="{FF2B5EF4-FFF2-40B4-BE49-F238E27FC236}">
                <a16:creationId xmlns:a16="http://schemas.microsoft.com/office/drawing/2014/main" id="{74F0305D-A690-E208-72BB-B765CE70E34E}"/>
              </a:ext>
            </a:extLst>
          </p:cNvPr>
          <p:cNvSpPr/>
          <p:nvPr/>
        </p:nvSpPr>
        <p:spPr>
          <a:xfrm>
            <a:off x="1955289" y="4681935"/>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2.pptx</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34" name="사각형: 둥근 모서리 33">
            <a:extLst>
              <a:ext uri="{FF2B5EF4-FFF2-40B4-BE49-F238E27FC236}">
                <a16:creationId xmlns:a16="http://schemas.microsoft.com/office/drawing/2014/main" id="{13BEB6FC-582D-DD0F-77CD-5DA954E7B28E}"/>
              </a:ext>
            </a:extLst>
          </p:cNvPr>
          <p:cNvSpPr/>
          <p:nvPr/>
        </p:nvSpPr>
        <p:spPr>
          <a:xfrm>
            <a:off x="490383" y="4681935"/>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1.pptx</a:t>
            </a:r>
            <a:endPar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36" name="Close">
            <a:extLst>
              <a:ext uri="{FF2B5EF4-FFF2-40B4-BE49-F238E27FC236}">
                <a16:creationId xmlns:a16="http://schemas.microsoft.com/office/drawing/2014/main" id="{C26A24AB-0737-6A6A-C024-1E1D078754CE}"/>
              </a:ext>
            </a:extLst>
          </p:cNvPr>
          <p:cNvSpPr>
            <a:spLocks noChangeAspect="1" noEditPoints="1"/>
          </p:cNvSpPr>
          <p:nvPr/>
        </p:nvSpPr>
        <p:spPr bwMode="auto">
          <a:xfrm>
            <a:off x="1660752" y="4739743"/>
            <a:ext cx="161925" cy="163512"/>
          </a:xfrm>
          <a:custGeom>
            <a:avLst/>
            <a:gdLst>
              <a:gd name="T0" fmla="*/ 333 w 667"/>
              <a:gd name="T1" fmla="*/ 0 h 667"/>
              <a:gd name="T2" fmla="*/ 0 w 667"/>
              <a:gd name="T3" fmla="*/ 334 h 667"/>
              <a:gd name="T4" fmla="*/ 333 w 667"/>
              <a:gd name="T5" fmla="*/ 667 h 667"/>
              <a:gd name="T6" fmla="*/ 667 w 667"/>
              <a:gd name="T7" fmla="*/ 334 h 667"/>
              <a:gd name="T8" fmla="*/ 333 w 667"/>
              <a:gd name="T9" fmla="*/ 0 h 667"/>
              <a:gd name="T10" fmla="*/ 333 w 667"/>
              <a:gd name="T11" fmla="*/ 27 h 667"/>
              <a:gd name="T12" fmla="*/ 640 w 667"/>
              <a:gd name="T13" fmla="*/ 334 h 667"/>
              <a:gd name="T14" fmla="*/ 333 w 667"/>
              <a:gd name="T15" fmla="*/ 640 h 667"/>
              <a:gd name="T16" fmla="*/ 27 w 667"/>
              <a:gd name="T17" fmla="*/ 334 h 667"/>
              <a:gd name="T18" fmla="*/ 333 w 667"/>
              <a:gd name="T19" fmla="*/ 27 h 667"/>
              <a:gd name="T20" fmla="*/ 210 w 667"/>
              <a:gd name="T21" fmla="*/ 200 h 667"/>
              <a:gd name="T22" fmla="*/ 204 w 667"/>
              <a:gd name="T23" fmla="*/ 223 h 667"/>
              <a:gd name="T24" fmla="*/ 314 w 667"/>
              <a:gd name="T25" fmla="*/ 334 h 667"/>
              <a:gd name="T26" fmla="*/ 204 w 667"/>
              <a:gd name="T27" fmla="*/ 444 h 667"/>
              <a:gd name="T28" fmla="*/ 223 w 667"/>
              <a:gd name="T29" fmla="*/ 463 h 667"/>
              <a:gd name="T30" fmla="*/ 333 w 667"/>
              <a:gd name="T31" fmla="*/ 353 h 667"/>
              <a:gd name="T32" fmla="*/ 444 w 667"/>
              <a:gd name="T33" fmla="*/ 463 h 667"/>
              <a:gd name="T34" fmla="*/ 463 w 667"/>
              <a:gd name="T35" fmla="*/ 463 h 667"/>
              <a:gd name="T36" fmla="*/ 463 w 667"/>
              <a:gd name="T37" fmla="*/ 444 h 667"/>
              <a:gd name="T38" fmla="*/ 352 w 667"/>
              <a:gd name="T39" fmla="*/ 334 h 667"/>
              <a:gd name="T40" fmla="*/ 463 w 667"/>
              <a:gd name="T41" fmla="*/ 223 h 667"/>
              <a:gd name="T42" fmla="*/ 452 w 667"/>
              <a:gd name="T43" fmla="*/ 200 h 667"/>
              <a:gd name="T44" fmla="*/ 444 w 667"/>
              <a:gd name="T45" fmla="*/ 204 h 667"/>
              <a:gd name="T46" fmla="*/ 333 w 667"/>
              <a:gd name="T47" fmla="*/ 314 h 667"/>
              <a:gd name="T48" fmla="*/ 223 w 667"/>
              <a:gd name="T49" fmla="*/ 204 h 667"/>
              <a:gd name="T50" fmla="*/ 210 w 667"/>
              <a:gd name="T51" fmla="*/ 20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7" h="667">
                <a:moveTo>
                  <a:pt x="333" y="0"/>
                </a:moveTo>
                <a:cubicBezTo>
                  <a:pt x="149" y="0"/>
                  <a:pt x="0" y="150"/>
                  <a:pt x="0" y="334"/>
                </a:cubicBezTo>
                <a:cubicBezTo>
                  <a:pt x="0" y="518"/>
                  <a:pt x="149" y="667"/>
                  <a:pt x="333" y="667"/>
                </a:cubicBezTo>
                <a:cubicBezTo>
                  <a:pt x="517" y="667"/>
                  <a:pt x="667" y="518"/>
                  <a:pt x="667" y="334"/>
                </a:cubicBezTo>
                <a:cubicBezTo>
                  <a:pt x="667" y="150"/>
                  <a:pt x="517" y="0"/>
                  <a:pt x="333" y="0"/>
                </a:cubicBezTo>
                <a:close/>
                <a:moveTo>
                  <a:pt x="333" y="27"/>
                </a:moveTo>
                <a:cubicBezTo>
                  <a:pt x="503" y="27"/>
                  <a:pt x="640" y="164"/>
                  <a:pt x="640" y="334"/>
                </a:cubicBezTo>
                <a:cubicBezTo>
                  <a:pt x="640" y="503"/>
                  <a:pt x="503" y="640"/>
                  <a:pt x="333" y="640"/>
                </a:cubicBezTo>
                <a:cubicBezTo>
                  <a:pt x="164" y="640"/>
                  <a:pt x="27" y="503"/>
                  <a:pt x="27" y="334"/>
                </a:cubicBezTo>
                <a:cubicBezTo>
                  <a:pt x="27" y="164"/>
                  <a:pt x="164" y="27"/>
                  <a:pt x="333" y="27"/>
                </a:cubicBezTo>
                <a:close/>
                <a:moveTo>
                  <a:pt x="210" y="200"/>
                </a:moveTo>
                <a:cubicBezTo>
                  <a:pt x="201" y="202"/>
                  <a:pt x="196" y="217"/>
                  <a:pt x="204" y="223"/>
                </a:cubicBezTo>
                <a:lnTo>
                  <a:pt x="314" y="334"/>
                </a:lnTo>
                <a:lnTo>
                  <a:pt x="204" y="444"/>
                </a:lnTo>
                <a:cubicBezTo>
                  <a:pt x="191" y="457"/>
                  <a:pt x="210" y="476"/>
                  <a:pt x="223" y="463"/>
                </a:cubicBezTo>
                <a:lnTo>
                  <a:pt x="333" y="353"/>
                </a:lnTo>
                <a:lnTo>
                  <a:pt x="444" y="463"/>
                </a:lnTo>
                <a:cubicBezTo>
                  <a:pt x="449" y="468"/>
                  <a:pt x="458" y="468"/>
                  <a:pt x="463" y="463"/>
                </a:cubicBezTo>
                <a:cubicBezTo>
                  <a:pt x="468" y="458"/>
                  <a:pt x="468" y="449"/>
                  <a:pt x="463" y="444"/>
                </a:cubicBezTo>
                <a:lnTo>
                  <a:pt x="352" y="334"/>
                </a:lnTo>
                <a:lnTo>
                  <a:pt x="463" y="223"/>
                </a:lnTo>
                <a:cubicBezTo>
                  <a:pt x="472" y="214"/>
                  <a:pt x="465" y="198"/>
                  <a:pt x="452" y="200"/>
                </a:cubicBezTo>
                <a:cubicBezTo>
                  <a:pt x="449" y="201"/>
                  <a:pt x="446" y="202"/>
                  <a:pt x="444" y="204"/>
                </a:cubicBezTo>
                <a:lnTo>
                  <a:pt x="333" y="314"/>
                </a:lnTo>
                <a:lnTo>
                  <a:pt x="223" y="204"/>
                </a:lnTo>
                <a:cubicBezTo>
                  <a:pt x="219" y="199"/>
                  <a:pt x="213" y="200"/>
                  <a:pt x="210" y="200"/>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7" name="Close">
            <a:extLst>
              <a:ext uri="{FF2B5EF4-FFF2-40B4-BE49-F238E27FC236}">
                <a16:creationId xmlns:a16="http://schemas.microsoft.com/office/drawing/2014/main" id="{BB1D324B-81A1-549B-E69A-440A0FFAE3CE}"/>
              </a:ext>
            </a:extLst>
          </p:cNvPr>
          <p:cNvSpPr>
            <a:spLocks noChangeAspect="1" noEditPoints="1"/>
          </p:cNvSpPr>
          <p:nvPr/>
        </p:nvSpPr>
        <p:spPr bwMode="auto">
          <a:xfrm>
            <a:off x="3123792" y="4739743"/>
            <a:ext cx="161925" cy="163512"/>
          </a:xfrm>
          <a:custGeom>
            <a:avLst/>
            <a:gdLst>
              <a:gd name="T0" fmla="*/ 333 w 667"/>
              <a:gd name="T1" fmla="*/ 0 h 667"/>
              <a:gd name="T2" fmla="*/ 0 w 667"/>
              <a:gd name="T3" fmla="*/ 334 h 667"/>
              <a:gd name="T4" fmla="*/ 333 w 667"/>
              <a:gd name="T5" fmla="*/ 667 h 667"/>
              <a:gd name="T6" fmla="*/ 667 w 667"/>
              <a:gd name="T7" fmla="*/ 334 h 667"/>
              <a:gd name="T8" fmla="*/ 333 w 667"/>
              <a:gd name="T9" fmla="*/ 0 h 667"/>
              <a:gd name="T10" fmla="*/ 333 w 667"/>
              <a:gd name="T11" fmla="*/ 27 h 667"/>
              <a:gd name="T12" fmla="*/ 640 w 667"/>
              <a:gd name="T13" fmla="*/ 334 h 667"/>
              <a:gd name="T14" fmla="*/ 333 w 667"/>
              <a:gd name="T15" fmla="*/ 640 h 667"/>
              <a:gd name="T16" fmla="*/ 27 w 667"/>
              <a:gd name="T17" fmla="*/ 334 h 667"/>
              <a:gd name="T18" fmla="*/ 333 w 667"/>
              <a:gd name="T19" fmla="*/ 27 h 667"/>
              <a:gd name="T20" fmla="*/ 210 w 667"/>
              <a:gd name="T21" fmla="*/ 200 h 667"/>
              <a:gd name="T22" fmla="*/ 204 w 667"/>
              <a:gd name="T23" fmla="*/ 223 h 667"/>
              <a:gd name="T24" fmla="*/ 314 w 667"/>
              <a:gd name="T25" fmla="*/ 334 h 667"/>
              <a:gd name="T26" fmla="*/ 204 w 667"/>
              <a:gd name="T27" fmla="*/ 444 h 667"/>
              <a:gd name="T28" fmla="*/ 223 w 667"/>
              <a:gd name="T29" fmla="*/ 463 h 667"/>
              <a:gd name="T30" fmla="*/ 333 w 667"/>
              <a:gd name="T31" fmla="*/ 353 h 667"/>
              <a:gd name="T32" fmla="*/ 444 w 667"/>
              <a:gd name="T33" fmla="*/ 463 h 667"/>
              <a:gd name="T34" fmla="*/ 463 w 667"/>
              <a:gd name="T35" fmla="*/ 463 h 667"/>
              <a:gd name="T36" fmla="*/ 463 w 667"/>
              <a:gd name="T37" fmla="*/ 444 h 667"/>
              <a:gd name="T38" fmla="*/ 352 w 667"/>
              <a:gd name="T39" fmla="*/ 334 h 667"/>
              <a:gd name="T40" fmla="*/ 463 w 667"/>
              <a:gd name="T41" fmla="*/ 223 h 667"/>
              <a:gd name="T42" fmla="*/ 452 w 667"/>
              <a:gd name="T43" fmla="*/ 200 h 667"/>
              <a:gd name="T44" fmla="*/ 444 w 667"/>
              <a:gd name="T45" fmla="*/ 204 h 667"/>
              <a:gd name="T46" fmla="*/ 333 w 667"/>
              <a:gd name="T47" fmla="*/ 314 h 667"/>
              <a:gd name="T48" fmla="*/ 223 w 667"/>
              <a:gd name="T49" fmla="*/ 204 h 667"/>
              <a:gd name="T50" fmla="*/ 210 w 667"/>
              <a:gd name="T51" fmla="*/ 20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7" h="667">
                <a:moveTo>
                  <a:pt x="333" y="0"/>
                </a:moveTo>
                <a:cubicBezTo>
                  <a:pt x="149" y="0"/>
                  <a:pt x="0" y="150"/>
                  <a:pt x="0" y="334"/>
                </a:cubicBezTo>
                <a:cubicBezTo>
                  <a:pt x="0" y="518"/>
                  <a:pt x="149" y="667"/>
                  <a:pt x="333" y="667"/>
                </a:cubicBezTo>
                <a:cubicBezTo>
                  <a:pt x="517" y="667"/>
                  <a:pt x="667" y="518"/>
                  <a:pt x="667" y="334"/>
                </a:cubicBezTo>
                <a:cubicBezTo>
                  <a:pt x="667" y="150"/>
                  <a:pt x="517" y="0"/>
                  <a:pt x="333" y="0"/>
                </a:cubicBezTo>
                <a:close/>
                <a:moveTo>
                  <a:pt x="333" y="27"/>
                </a:moveTo>
                <a:cubicBezTo>
                  <a:pt x="503" y="27"/>
                  <a:pt x="640" y="164"/>
                  <a:pt x="640" y="334"/>
                </a:cubicBezTo>
                <a:cubicBezTo>
                  <a:pt x="640" y="503"/>
                  <a:pt x="503" y="640"/>
                  <a:pt x="333" y="640"/>
                </a:cubicBezTo>
                <a:cubicBezTo>
                  <a:pt x="164" y="640"/>
                  <a:pt x="27" y="503"/>
                  <a:pt x="27" y="334"/>
                </a:cubicBezTo>
                <a:cubicBezTo>
                  <a:pt x="27" y="164"/>
                  <a:pt x="164" y="27"/>
                  <a:pt x="333" y="27"/>
                </a:cubicBezTo>
                <a:close/>
                <a:moveTo>
                  <a:pt x="210" y="200"/>
                </a:moveTo>
                <a:cubicBezTo>
                  <a:pt x="201" y="202"/>
                  <a:pt x="196" y="217"/>
                  <a:pt x="204" y="223"/>
                </a:cubicBezTo>
                <a:lnTo>
                  <a:pt x="314" y="334"/>
                </a:lnTo>
                <a:lnTo>
                  <a:pt x="204" y="444"/>
                </a:lnTo>
                <a:cubicBezTo>
                  <a:pt x="191" y="457"/>
                  <a:pt x="210" y="476"/>
                  <a:pt x="223" y="463"/>
                </a:cubicBezTo>
                <a:lnTo>
                  <a:pt x="333" y="353"/>
                </a:lnTo>
                <a:lnTo>
                  <a:pt x="444" y="463"/>
                </a:lnTo>
                <a:cubicBezTo>
                  <a:pt x="449" y="468"/>
                  <a:pt x="458" y="468"/>
                  <a:pt x="463" y="463"/>
                </a:cubicBezTo>
                <a:cubicBezTo>
                  <a:pt x="468" y="458"/>
                  <a:pt x="468" y="449"/>
                  <a:pt x="463" y="444"/>
                </a:cubicBezTo>
                <a:lnTo>
                  <a:pt x="352" y="334"/>
                </a:lnTo>
                <a:lnTo>
                  <a:pt x="463" y="223"/>
                </a:lnTo>
                <a:cubicBezTo>
                  <a:pt x="472" y="214"/>
                  <a:pt x="465" y="198"/>
                  <a:pt x="452" y="200"/>
                </a:cubicBezTo>
                <a:cubicBezTo>
                  <a:pt x="449" y="201"/>
                  <a:pt x="446" y="202"/>
                  <a:pt x="444" y="204"/>
                </a:cubicBezTo>
                <a:lnTo>
                  <a:pt x="333" y="314"/>
                </a:lnTo>
                <a:lnTo>
                  <a:pt x="223" y="204"/>
                </a:lnTo>
                <a:cubicBezTo>
                  <a:pt x="219" y="199"/>
                  <a:pt x="213" y="200"/>
                  <a:pt x="210" y="200"/>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8" name="직사각형 37">
            <a:extLst>
              <a:ext uri="{FF2B5EF4-FFF2-40B4-BE49-F238E27FC236}">
                <a16:creationId xmlns:a16="http://schemas.microsoft.com/office/drawing/2014/main" id="{EE1866EB-1264-0663-2F74-99AABB5408FB}"/>
              </a:ext>
            </a:extLst>
          </p:cNvPr>
          <p:cNvSpPr/>
          <p:nvPr/>
        </p:nvSpPr>
        <p:spPr>
          <a:xfrm>
            <a:off x="9183827" y="390365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39" name="Input">
            <a:extLst>
              <a:ext uri="{FF2B5EF4-FFF2-40B4-BE49-F238E27FC236}">
                <a16:creationId xmlns:a16="http://schemas.microsoft.com/office/drawing/2014/main" id="{281B8FFE-EC08-E535-C7E6-4304D5651E08}"/>
              </a:ext>
            </a:extLst>
          </p:cNvPr>
          <p:cNvSpPr/>
          <p:nvPr/>
        </p:nvSpPr>
        <p:spPr>
          <a:xfrm>
            <a:off x="7483105" y="5803333"/>
            <a:ext cx="878969" cy="250740"/>
          </a:xfrm>
          <a:prstGeom prst="roundRect">
            <a:avLst>
              <a:gd name="adj" fmla="val 10785"/>
            </a:avLst>
          </a:prstGeom>
          <a:solidFill>
            <a:srgbClr val="6C757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취소</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40" name="직사각형 39">
            <a:extLst>
              <a:ext uri="{FF2B5EF4-FFF2-40B4-BE49-F238E27FC236}">
                <a16:creationId xmlns:a16="http://schemas.microsoft.com/office/drawing/2014/main" id="{6FA789F4-1822-A7F7-9572-476E400C19EE}"/>
              </a:ext>
            </a:extLst>
          </p:cNvPr>
          <p:cNvSpPr/>
          <p:nvPr/>
        </p:nvSpPr>
        <p:spPr>
          <a:xfrm>
            <a:off x="8129744" y="177382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4</a:t>
            </a:r>
            <a:endParaRPr lang="ko-KR" altLang="en-US" sz="600"/>
          </a:p>
        </p:txBody>
      </p:sp>
      <p:sp>
        <p:nvSpPr>
          <p:cNvPr id="43" name="직사각형 42">
            <a:extLst>
              <a:ext uri="{FF2B5EF4-FFF2-40B4-BE49-F238E27FC236}">
                <a16:creationId xmlns:a16="http://schemas.microsoft.com/office/drawing/2014/main" id="{93A5440D-DACD-4A18-8D84-FF4806D683A6}"/>
              </a:ext>
            </a:extLst>
          </p:cNvPr>
          <p:cNvSpPr/>
          <p:nvPr/>
        </p:nvSpPr>
        <p:spPr>
          <a:xfrm>
            <a:off x="9191054" y="4348058"/>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Tree>
    <p:extLst>
      <p:ext uri="{BB962C8B-B14F-4D97-AF65-F5344CB8AC3E}">
        <p14:creationId xmlns:p14="http://schemas.microsoft.com/office/powerpoint/2010/main" val="3082995014"/>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a:t>
            </a:r>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AG09030100000</a:t>
            </a:r>
          </a:p>
          <a:p>
            <a:endParaRPr lang="ko-KR" altLang="en-US" dirty="0"/>
          </a:p>
        </p:txBody>
      </p:sp>
      <p:sp>
        <p:nvSpPr>
          <p:cNvPr id="4" name="텍스트 개체 틀 3"/>
          <p:cNvSpPr>
            <a:spLocks noGrp="1"/>
          </p:cNvSpPr>
          <p:nvPr>
            <p:ph type="body" sz="quarter" idx="12"/>
          </p:nvPr>
        </p:nvSpPr>
        <p:spPr/>
        <p:txBody>
          <a:bodyPr/>
          <a:lstStyle/>
          <a:p>
            <a:r>
              <a:rPr lang="ko-KR" altLang="en-US" dirty="0"/>
              <a:t>물류입고</a:t>
            </a:r>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입출고 </a:t>
            </a:r>
            <a:r>
              <a:rPr lang="en-US" altLang="ko-KR" dirty="0"/>
              <a:t>&gt; </a:t>
            </a:r>
            <a:r>
              <a:rPr lang="ko-KR" altLang="en-US" dirty="0" err="1" smtClean="0"/>
              <a:t>물류입고</a:t>
            </a:r>
            <a:endParaRPr lang="ko-KR" altLang="en-US" dirty="0"/>
          </a:p>
        </p:txBody>
      </p:sp>
      <p:sp>
        <p:nvSpPr>
          <p:cNvPr id="8" name="TextBox 7">
            <a:extLst>
              <a:ext uri="{FF2B5EF4-FFF2-40B4-BE49-F238E27FC236}">
                <a16:creationId xmlns:a16="http://schemas.microsoft.com/office/drawing/2014/main" id="{6D7BF554-1D6E-D6D2-BCC9-C9D8AD20B88F}"/>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BFC1D678-2EFC-3CBA-8FA5-61031AF1219C}"/>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 name="직선 연결선 9">
            <a:extLst>
              <a:ext uri="{FF2B5EF4-FFF2-40B4-BE49-F238E27FC236}">
                <a16:creationId xmlns:a16="http://schemas.microsoft.com/office/drawing/2014/main" id="{53EED92A-8536-C958-F637-B0784C114B78}"/>
              </a:ext>
            </a:extLst>
          </p:cNvPr>
          <p:cNvCxnSpPr>
            <a:cxnSpLocks/>
          </p:cNvCxnSpPr>
          <p:nvPr/>
        </p:nvCxnSpPr>
        <p:spPr>
          <a:xfrm>
            <a:off x="5063016"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CEED8BE9-2B5F-2FD8-F7E3-15F105C76D41}"/>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12" name="TextBox 11">
            <a:extLst>
              <a:ext uri="{FF2B5EF4-FFF2-40B4-BE49-F238E27FC236}">
                <a16:creationId xmlns:a16="http://schemas.microsoft.com/office/drawing/2014/main" id="{6A4C3CE1-46D5-6E49-2F96-5C15CE11521B}"/>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D1B74A79-C334-4C21-7B7A-8821FFEF9659}"/>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70358EF4-3753-15F1-8879-A0DB0E3320F7}"/>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rgbClr val="0D6EFD"/>
                </a:solidFill>
              </a:rPr>
              <a:t>입출고</a:t>
            </a:r>
            <a:endParaRPr lang="ko-KR" altLang="en-US" sz="1100" dirty="0">
              <a:solidFill>
                <a:srgbClr val="0D6EFD"/>
              </a:solidFill>
            </a:endParaRPr>
          </a:p>
        </p:txBody>
      </p:sp>
      <p:sp>
        <p:nvSpPr>
          <p:cNvPr id="15" name="TextBox 14">
            <a:extLst>
              <a:ext uri="{FF2B5EF4-FFF2-40B4-BE49-F238E27FC236}">
                <a16:creationId xmlns:a16="http://schemas.microsoft.com/office/drawing/2014/main" id="{C9C73762-1E25-D6B8-C39E-B765B33B1E0D}"/>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16" name="사각형: 둥근 모서리 43">
            <a:extLst>
              <a:ext uri="{FF2B5EF4-FFF2-40B4-BE49-F238E27FC236}">
                <a16:creationId xmlns:a16="http://schemas.microsoft.com/office/drawing/2014/main" id="{E524B1B1-75EE-6DAB-869A-44F752D20E02}"/>
              </a:ext>
            </a:extLst>
          </p:cNvPr>
          <p:cNvSpPr/>
          <p:nvPr/>
        </p:nvSpPr>
        <p:spPr>
          <a:xfrm>
            <a:off x="224091" y="1909685"/>
            <a:ext cx="9209155" cy="4299525"/>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sp>
        <p:nvSpPr>
          <p:cNvPr id="17" name="사각형: 둥근 모서리 16">
            <a:extLst>
              <a:ext uri="{FF2B5EF4-FFF2-40B4-BE49-F238E27FC236}">
                <a16:creationId xmlns:a16="http://schemas.microsoft.com/office/drawing/2014/main" id="{F2E0B007-8A8E-1216-E5E4-946E588BABD9}"/>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0" name="직선 연결선 19">
            <a:extLst>
              <a:ext uri="{FF2B5EF4-FFF2-40B4-BE49-F238E27FC236}">
                <a16:creationId xmlns:a16="http://schemas.microsoft.com/office/drawing/2014/main" id="{63DCB0D7-74BD-E51D-6A19-FD2395291C34}"/>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21" name="직선 연결선 20">
            <a:extLst>
              <a:ext uri="{FF2B5EF4-FFF2-40B4-BE49-F238E27FC236}">
                <a16:creationId xmlns:a16="http://schemas.microsoft.com/office/drawing/2014/main" id="{C55CA7C4-0EBD-6AB1-53F7-ABB1D5EABE4E}"/>
              </a:ext>
            </a:extLst>
          </p:cNvPr>
          <p:cNvCxnSpPr>
            <a:cxnSpLocks/>
          </p:cNvCxnSpPr>
          <p:nvPr/>
        </p:nvCxnSpPr>
        <p:spPr>
          <a:xfrm>
            <a:off x="310715" y="1717228"/>
            <a:ext cx="1227939"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graphicFrame>
        <p:nvGraphicFramePr>
          <p:cNvPr id="26" name="표 25">
            <a:extLst>
              <a:ext uri="{FF2B5EF4-FFF2-40B4-BE49-F238E27FC236}">
                <a16:creationId xmlns:a16="http://schemas.microsoft.com/office/drawing/2014/main" id="{26B88960-B34A-6434-A19C-08F45198A797}"/>
              </a:ext>
            </a:extLst>
          </p:cNvPr>
          <p:cNvGraphicFramePr>
            <a:graphicFrameLocks noGrp="1"/>
          </p:cNvGraphicFramePr>
          <p:nvPr>
            <p:extLst>
              <p:ext uri="{D42A27DB-BD31-4B8C-83A1-F6EECF244321}">
                <p14:modId xmlns:p14="http://schemas.microsoft.com/office/powerpoint/2010/main" val="1554215651"/>
              </p:ext>
            </p:extLst>
          </p:nvPr>
        </p:nvGraphicFramePr>
        <p:xfrm>
          <a:off x="9697979" y="526664"/>
          <a:ext cx="2486401" cy="3473284"/>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본부계정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입출고 대상이 본인에 해당되는 내용만 보임</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p>
                      <a:pPr latinLnBrk="1"/>
                      <a:r>
                        <a:rPr lang="ko-KR" altLang="en-US" sz="800" b="0">
                          <a:latin typeface="Pretendard" panose="02000503000000020004" pitchFamily="50" charset="-127"/>
                          <a:ea typeface="Pretendard" panose="02000503000000020004" pitchFamily="50" charset="-127"/>
                          <a:cs typeface="Pretendard" panose="02000503000000020004" pitchFamily="50" charset="-127"/>
                        </a:rPr>
                        <a:t>임직원 </a:t>
                      </a:r>
                      <a:r>
                        <a:rPr lang="en-US" altLang="ko-KR" sz="800" b="0">
                          <a:latin typeface="Pretendard" panose="02000503000000020004" pitchFamily="50" charset="-127"/>
                          <a:ea typeface="Pretendard" panose="02000503000000020004" pitchFamily="50" charset="-127"/>
                          <a:cs typeface="Pretendard" panose="02000503000000020004" pitchFamily="50" charset="-127"/>
                        </a:rPr>
                        <a:t>: </a:t>
                      </a:r>
                      <a:r>
                        <a:rPr lang="ko-KR" altLang="en-US" sz="800" b="0">
                          <a:latin typeface="Pretendard" panose="02000503000000020004" pitchFamily="50" charset="-127"/>
                          <a:ea typeface="Pretendard" panose="02000503000000020004" pitchFamily="50" charset="-127"/>
                          <a:cs typeface="Pretendard" panose="02000503000000020004" pitchFamily="50" charset="-127"/>
                        </a:rPr>
                        <a:t>전체가 보임</a:t>
                      </a:r>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물류 입고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물류센터에 입고</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확인</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된 상태</a:t>
                      </a: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본부입고</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물류센터에서 출화 된 물건이 본부로 입고</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확인</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된 상태</a:t>
                      </a: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기타 입고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기타입출고에서 입고된 상태</a:t>
                      </a: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기타출고</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기타입출고에서 출고된 상태</a:t>
                      </a: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행사 출고는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100 page </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이동</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컬럼 및 조회 옵션은 조정 중 </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(2023-01-05)</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graphicFrame>
        <p:nvGraphicFramePr>
          <p:cNvPr id="27" name="표 48">
            <a:extLst>
              <a:ext uri="{FF2B5EF4-FFF2-40B4-BE49-F238E27FC236}">
                <a16:creationId xmlns:a16="http://schemas.microsoft.com/office/drawing/2014/main" id="{25363DA9-95C8-F237-56B4-6FEA33E00C14}"/>
              </a:ext>
            </a:extLst>
          </p:cNvPr>
          <p:cNvGraphicFramePr>
            <a:graphicFrameLocks noGrp="1"/>
          </p:cNvGraphicFramePr>
          <p:nvPr>
            <p:extLst>
              <p:ext uri="{D42A27DB-BD31-4B8C-83A1-F6EECF244321}">
                <p14:modId xmlns:p14="http://schemas.microsoft.com/office/powerpoint/2010/main" val="4144924626"/>
              </p:ext>
            </p:extLst>
          </p:nvPr>
        </p:nvGraphicFramePr>
        <p:xfrm>
          <a:off x="378371" y="3845912"/>
          <a:ext cx="8921573" cy="2120532"/>
        </p:xfrm>
        <a:graphic>
          <a:graphicData uri="http://schemas.openxmlformats.org/drawingml/2006/table">
            <a:tbl>
              <a:tblPr firstRow="1" bandRow="1">
                <a:tableStyleId>{F2DE63D5-997A-4646-A377-4702673A728D}</a:tableStyleId>
              </a:tblPr>
              <a:tblGrid>
                <a:gridCol w="729119">
                  <a:extLst>
                    <a:ext uri="{9D8B030D-6E8A-4147-A177-3AD203B41FA5}">
                      <a16:colId xmlns:a16="http://schemas.microsoft.com/office/drawing/2014/main" val="3997906638"/>
                    </a:ext>
                  </a:extLst>
                </a:gridCol>
                <a:gridCol w="729119">
                  <a:extLst>
                    <a:ext uri="{9D8B030D-6E8A-4147-A177-3AD203B41FA5}">
                      <a16:colId xmlns:a16="http://schemas.microsoft.com/office/drawing/2014/main" val="4021647186"/>
                    </a:ext>
                  </a:extLst>
                </a:gridCol>
                <a:gridCol w="781653">
                  <a:extLst>
                    <a:ext uri="{9D8B030D-6E8A-4147-A177-3AD203B41FA5}">
                      <a16:colId xmlns:a16="http://schemas.microsoft.com/office/drawing/2014/main" val="1062304914"/>
                    </a:ext>
                  </a:extLst>
                </a:gridCol>
                <a:gridCol w="956497">
                  <a:extLst>
                    <a:ext uri="{9D8B030D-6E8A-4147-A177-3AD203B41FA5}">
                      <a16:colId xmlns:a16="http://schemas.microsoft.com/office/drawing/2014/main" val="346551862"/>
                    </a:ext>
                  </a:extLst>
                </a:gridCol>
                <a:gridCol w="609018">
                  <a:extLst>
                    <a:ext uri="{9D8B030D-6E8A-4147-A177-3AD203B41FA5}">
                      <a16:colId xmlns:a16="http://schemas.microsoft.com/office/drawing/2014/main" val="20002"/>
                    </a:ext>
                  </a:extLst>
                </a:gridCol>
                <a:gridCol w="690885">
                  <a:extLst>
                    <a:ext uri="{9D8B030D-6E8A-4147-A177-3AD203B41FA5}">
                      <a16:colId xmlns:a16="http://schemas.microsoft.com/office/drawing/2014/main" val="20003"/>
                    </a:ext>
                  </a:extLst>
                </a:gridCol>
                <a:gridCol w="548024">
                  <a:extLst>
                    <a:ext uri="{9D8B030D-6E8A-4147-A177-3AD203B41FA5}">
                      <a16:colId xmlns:a16="http://schemas.microsoft.com/office/drawing/2014/main" val="20004"/>
                    </a:ext>
                  </a:extLst>
                </a:gridCol>
                <a:gridCol w="629568">
                  <a:extLst>
                    <a:ext uri="{9D8B030D-6E8A-4147-A177-3AD203B41FA5}">
                      <a16:colId xmlns:a16="http://schemas.microsoft.com/office/drawing/2014/main" val="425025960"/>
                    </a:ext>
                  </a:extLst>
                </a:gridCol>
                <a:gridCol w="596286">
                  <a:extLst>
                    <a:ext uri="{9D8B030D-6E8A-4147-A177-3AD203B41FA5}">
                      <a16:colId xmlns:a16="http://schemas.microsoft.com/office/drawing/2014/main" val="3751697207"/>
                    </a:ext>
                  </a:extLst>
                </a:gridCol>
                <a:gridCol w="662851">
                  <a:extLst>
                    <a:ext uri="{9D8B030D-6E8A-4147-A177-3AD203B41FA5}">
                      <a16:colId xmlns:a16="http://schemas.microsoft.com/office/drawing/2014/main" val="2928656884"/>
                    </a:ext>
                  </a:extLst>
                </a:gridCol>
                <a:gridCol w="662851">
                  <a:extLst>
                    <a:ext uri="{9D8B030D-6E8A-4147-A177-3AD203B41FA5}">
                      <a16:colId xmlns:a16="http://schemas.microsoft.com/office/drawing/2014/main" val="1534432111"/>
                    </a:ext>
                  </a:extLst>
                </a:gridCol>
                <a:gridCol w="662851">
                  <a:extLst>
                    <a:ext uri="{9D8B030D-6E8A-4147-A177-3AD203B41FA5}">
                      <a16:colId xmlns:a16="http://schemas.microsoft.com/office/drawing/2014/main" val="2755178800"/>
                    </a:ext>
                  </a:extLst>
                </a:gridCol>
                <a:gridCol w="662851">
                  <a:extLst>
                    <a:ext uri="{9D8B030D-6E8A-4147-A177-3AD203B41FA5}">
                      <a16:colId xmlns:a16="http://schemas.microsoft.com/office/drawing/2014/main" val="3869781374"/>
                    </a:ext>
                  </a:extLst>
                </a:gridCol>
              </a:tblGrid>
              <a:tr h="278617">
                <a:tc>
                  <a:txBody>
                    <a:bodyPr/>
                    <a:lstStyle/>
                    <a:p>
                      <a:pPr algn="ctr" fontAlgn="ctr"/>
                      <a:r>
                        <a:rPr lang="ko-KR" altLang="en-US" sz="900" b="0">
                          <a:solidFill>
                            <a:schemeClr val="bg1"/>
                          </a:solidFill>
                          <a:effectLst/>
                          <a:latin typeface="inherit"/>
                        </a:rPr>
                        <a:t>접수번호</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품목코드</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대분류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중분류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소분류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출고본부</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센 터</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입고본부</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센 터</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발주일</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출고일</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입고일</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입고상태</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28" name="TextBox 27">
            <a:extLst>
              <a:ext uri="{FF2B5EF4-FFF2-40B4-BE49-F238E27FC236}">
                <a16:creationId xmlns:a16="http://schemas.microsoft.com/office/drawing/2014/main" id="{9BD6CD4B-A4D6-A953-9761-4E19778B66A5}"/>
              </a:ext>
            </a:extLst>
          </p:cNvPr>
          <p:cNvSpPr txBox="1"/>
          <p:nvPr/>
        </p:nvSpPr>
        <p:spPr>
          <a:xfrm>
            <a:off x="310169" y="3524542"/>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sp>
        <p:nvSpPr>
          <p:cNvPr id="29" name="Excel">
            <a:extLst>
              <a:ext uri="{FF2B5EF4-FFF2-40B4-BE49-F238E27FC236}">
                <a16:creationId xmlns:a16="http://schemas.microsoft.com/office/drawing/2014/main" id="{0EB1751D-D09F-C60D-AB5E-052A863B3BA0}"/>
              </a:ext>
            </a:extLst>
          </p:cNvPr>
          <p:cNvSpPr>
            <a:spLocks noChangeAspect="1" noEditPoints="1"/>
          </p:cNvSpPr>
          <p:nvPr/>
        </p:nvSpPr>
        <p:spPr bwMode="auto">
          <a:xfrm>
            <a:off x="9075135" y="3524542"/>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30" name="Input">
            <a:extLst>
              <a:ext uri="{FF2B5EF4-FFF2-40B4-BE49-F238E27FC236}">
                <a16:creationId xmlns:a16="http://schemas.microsoft.com/office/drawing/2014/main" id="{9D86E746-E478-6AA9-E63A-0D3F179B177B}"/>
              </a:ext>
            </a:extLst>
          </p:cNvPr>
          <p:cNvSpPr/>
          <p:nvPr/>
        </p:nvSpPr>
        <p:spPr>
          <a:xfrm>
            <a:off x="8420975" y="2866838"/>
            <a:ext cx="878969" cy="250740"/>
          </a:xfrm>
          <a:prstGeom prst="roundRect">
            <a:avLst>
              <a:gd name="adj" fmla="val 10785"/>
            </a:avLst>
          </a:prstGeom>
          <a:solidFill>
            <a:srgbClr val="0D6EFD"/>
          </a:solidFill>
          <a:ln w="6350">
            <a:solidFill>
              <a:srgbClr val="80808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grpSp>
        <p:nvGrpSpPr>
          <p:cNvPr id="35" name="그룹 34">
            <a:extLst>
              <a:ext uri="{FF2B5EF4-FFF2-40B4-BE49-F238E27FC236}">
                <a16:creationId xmlns:a16="http://schemas.microsoft.com/office/drawing/2014/main" id="{1BE9C946-A3C1-05CE-0A97-6C95657448BD}"/>
              </a:ext>
            </a:extLst>
          </p:cNvPr>
          <p:cNvGrpSpPr/>
          <p:nvPr/>
        </p:nvGrpSpPr>
        <p:grpSpPr>
          <a:xfrm>
            <a:off x="1090304" y="2081021"/>
            <a:ext cx="1221427" cy="244898"/>
            <a:chOff x="5477543" y="2125570"/>
            <a:chExt cx="1221427" cy="244898"/>
          </a:xfrm>
        </p:grpSpPr>
        <p:sp>
          <p:nvSpPr>
            <p:cNvPr id="32" name="직사각형 31">
              <a:extLst>
                <a:ext uri="{FF2B5EF4-FFF2-40B4-BE49-F238E27FC236}">
                  <a16:creationId xmlns:a16="http://schemas.microsoft.com/office/drawing/2014/main" id="{81321E5A-D106-9E8E-4C61-5353F15039FD}"/>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물류센터 </a:t>
              </a:r>
              <a:endParaRPr lang="en-US" altLang="ko-KR" sz="900" dirty="0">
                <a:solidFill>
                  <a:schemeClr val="bg1">
                    <a:lumMod val="50000"/>
                  </a:schemeClr>
                </a:solidFill>
                <a:latin typeface="+mn-ea"/>
                <a:cs typeface="Segoe UI" panose="020B0502040204020203" pitchFamily="34" charset="0"/>
              </a:endParaRPr>
            </a:p>
          </p:txBody>
        </p:sp>
        <p:sp>
          <p:nvSpPr>
            <p:cNvPr id="33" name="Chevron Left">
              <a:extLst>
                <a:ext uri="{FF2B5EF4-FFF2-40B4-BE49-F238E27FC236}">
                  <a16:creationId xmlns:a16="http://schemas.microsoft.com/office/drawing/2014/main" id="{9BA373EC-9125-389E-3267-0D849DEBC855}"/>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00" name="그룹 99">
            <a:extLst>
              <a:ext uri="{FF2B5EF4-FFF2-40B4-BE49-F238E27FC236}">
                <a16:creationId xmlns:a16="http://schemas.microsoft.com/office/drawing/2014/main" id="{ABB1574B-8A77-5E4E-5F24-54DDC68201DC}"/>
              </a:ext>
            </a:extLst>
          </p:cNvPr>
          <p:cNvGrpSpPr/>
          <p:nvPr/>
        </p:nvGrpSpPr>
        <p:grpSpPr>
          <a:xfrm>
            <a:off x="1101181" y="2872680"/>
            <a:ext cx="6969611" cy="244898"/>
            <a:chOff x="49247" y="2125570"/>
            <a:chExt cx="6969611" cy="244898"/>
          </a:xfrm>
        </p:grpSpPr>
        <p:sp>
          <p:nvSpPr>
            <p:cNvPr id="31" name="직사각형 30">
              <a:extLst>
                <a:ext uri="{FF2B5EF4-FFF2-40B4-BE49-F238E27FC236}">
                  <a16:creationId xmlns:a16="http://schemas.microsoft.com/office/drawing/2014/main" id="{93EB3A1E-70A8-E97A-A97B-968F3C93D7FB}"/>
                </a:ext>
              </a:extLst>
            </p:cNvPr>
            <p:cNvSpPr/>
            <p:nvPr/>
          </p:nvSpPr>
          <p:spPr>
            <a:xfrm>
              <a:off x="49247" y="2125570"/>
              <a:ext cx="6969611"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mn-ea"/>
                  <a:cs typeface="Segoe UI" panose="020B0502040204020203" pitchFamily="34" charset="0"/>
                </a:rPr>
                <a:t>뭄목코드</a:t>
              </a:r>
              <a:endParaRPr lang="en-US" altLang="ko-KR" sz="800" dirty="0">
                <a:solidFill>
                  <a:schemeClr val="bg1">
                    <a:lumMod val="50000"/>
                  </a:schemeClr>
                </a:solidFill>
                <a:latin typeface="+mn-ea"/>
                <a:cs typeface="Segoe UI" panose="020B0502040204020203" pitchFamily="34" charset="0"/>
              </a:endParaRPr>
            </a:p>
          </p:txBody>
        </p:sp>
        <p:sp>
          <p:nvSpPr>
            <p:cNvPr id="34" name="Search">
              <a:extLst>
                <a:ext uri="{FF2B5EF4-FFF2-40B4-BE49-F238E27FC236}">
                  <a16:creationId xmlns:a16="http://schemas.microsoft.com/office/drawing/2014/main" id="{DF165C09-0F50-C00F-70CE-86D444829650}"/>
                </a:ext>
              </a:extLst>
            </p:cNvPr>
            <p:cNvSpPr>
              <a:spLocks noChangeAspect="1" noEditPoints="1"/>
            </p:cNvSpPr>
            <p:nvPr/>
          </p:nvSpPr>
          <p:spPr bwMode="auto">
            <a:xfrm>
              <a:off x="6824540" y="2184891"/>
              <a:ext cx="121657" cy="12165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01" name="그룹 100">
            <a:extLst>
              <a:ext uri="{FF2B5EF4-FFF2-40B4-BE49-F238E27FC236}">
                <a16:creationId xmlns:a16="http://schemas.microsoft.com/office/drawing/2014/main" id="{FDFD4F8C-3B92-92B0-BA03-044613E77F7C}"/>
              </a:ext>
            </a:extLst>
          </p:cNvPr>
          <p:cNvGrpSpPr/>
          <p:nvPr/>
        </p:nvGrpSpPr>
        <p:grpSpPr>
          <a:xfrm>
            <a:off x="4957577" y="2069744"/>
            <a:ext cx="3113215" cy="261610"/>
            <a:chOff x="3013030" y="2069744"/>
            <a:chExt cx="3113215" cy="261610"/>
          </a:xfrm>
        </p:grpSpPr>
        <p:sp>
          <p:nvSpPr>
            <p:cNvPr id="37" name="직사각형 36">
              <a:extLst>
                <a:ext uri="{FF2B5EF4-FFF2-40B4-BE49-F238E27FC236}">
                  <a16:creationId xmlns:a16="http://schemas.microsoft.com/office/drawing/2014/main" id="{9208BD36-95DF-379B-7037-A2CA786A0453}"/>
                </a:ext>
              </a:extLst>
            </p:cNvPr>
            <p:cNvSpPr/>
            <p:nvPr/>
          </p:nvSpPr>
          <p:spPr>
            <a:xfrm>
              <a:off x="3013030" y="2081021"/>
              <a:ext cx="1396016"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출고일 </a:t>
              </a:r>
              <a:endParaRPr lang="en-US" altLang="ko-KR" sz="900" dirty="0">
                <a:solidFill>
                  <a:schemeClr val="bg1">
                    <a:lumMod val="50000"/>
                  </a:schemeClr>
                </a:solidFill>
                <a:latin typeface="+mn-ea"/>
                <a:cs typeface="Segoe UI" panose="020B0502040204020203" pitchFamily="34" charset="0"/>
              </a:endParaRPr>
            </a:p>
          </p:txBody>
        </p:sp>
        <p:sp>
          <p:nvSpPr>
            <p:cNvPr id="39" name="Calendar">
              <a:extLst>
                <a:ext uri="{FF2B5EF4-FFF2-40B4-BE49-F238E27FC236}">
                  <a16:creationId xmlns:a16="http://schemas.microsoft.com/office/drawing/2014/main" id="{96386BE9-266E-5CC7-9A78-BE380B5ACBF7}"/>
                </a:ext>
              </a:extLst>
            </p:cNvPr>
            <p:cNvSpPr>
              <a:spLocks noChangeAspect="1" noEditPoints="1"/>
            </p:cNvSpPr>
            <p:nvPr/>
          </p:nvSpPr>
          <p:spPr bwMode="auto">
            <a:xfrm>
              <a:off x="4223580" y="2119874"/>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0" name="직사각형 39">
              <a:extLst>
                <a:ext uri="{FF2B5EF4-FFF2-40B4-BE49-F238E27FC236}">
                  <a16:creationId xmlns:a16="http://schemas.microsoft.com/office/drawing/2014/main" id="{06E205D8-0F12-316B-A74A-0F6BFA65D2B8}"/>
                </a:ext>
              </a:extLst>
            </p:cNvPr>
            <p:cNvSpPr/>
            <p:nvPr/>
          </p:nvSpPr>
          <p:spPr>
            <a:xfrm>
              <a:off x="4730229" y="2081021"/>
              <a:ext cx="1396016"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출고일 </a:t>
              </a:r>
              <a:endParaRPr lang="en-US" altLang="ko-KR" sz="900" dirty="0">
                <a:solidFill>
                  <a:schemeClr val="bg1">
                    <a:lumMod val="50000"/>
                  </a:schemeClr>
                </a:solidFill>
                <a:latin typeface="+mn-ea"/>
                <a:cs typeface="Segoe UI" panose="020B0502040204020203" pitchFamily="34" charset="0"/>
              </a:endParaRPr>
            </a:p>
          </p:txBody>
        </p:sp>
        <p:sp>
          <p:nvSpPr>
            <p:cNvPr id="41" name="Calendar">
              <a:extLst>
                <a:ext uri="{FF2B5EF4-FFF2-40B4-BE49-F238E27FC236}">
                  <a16:creationId xmlns:a16="http://schemas.microsoft.com/office/drawing/2014/main" id="{2E8439B5-5E62-A491-377C-8B93A266D504}"/>
                </a:ext>
              </a:extLst>
            </p:cNvPr>
            <p:cNvSpPr>
              <a:spLocks noChangeAspect="1" noEditPoints="1"/>
            </p:cNvSpPr>
            <p:nvPr/>
          </p:nvSpPr>
          <p:spPr bwMode="auto">
            <a:xfrm>
              <a:off x="5940779" y="2119874"/>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8" name="TextBox 97">
              <a:extLst>
                <a:ext uri="{FF2B5EF4-FFF2-40B4-BE49-F238E27FC236}">
                  <a16:creationId xmlns:a16="http://schemas.microsoft.com/office/drawing/2014/main" id="{F296AF65-C8B8-F72A-B5FA-C2BAD8D4DD85}"/>
                </a:ext>
              </a:extLst>
            </p:cNvPr>
            <p:cNvSpPr txBox="1"/>
            <p:nvPr/>
          </p:nvSpPr>
          <p:spPr>
            <a:xfrm>
              <a:off x="4437414" y="2069744"/>
              <a:ext cx="272832" cy="261610"/>
            </a:xfrm>
            <a:prstGeom prst="rect">
              <a:avLst/>
            </a:prstGeom>
            <a:noFill/>
          </p:spPr>
          <p:txBody>
            <a:bodyPr wrap="none" rtlCol="0">
              <a:spAutoFit/>
            </a:bodyPr>
            <a:lstStyle/>
            <a:p>
              <a:r>
                <a:rPr lang="en-US" altLang="ko-KR" sz="1050"/>
                <a:t>~</a:t>
              </a:r>
              <a:endParaRPr lang="ko-KR" altLang="en-US" sz="1050"/>
            </a:p>
          </p:txBody>
        </p:sp>
      </p:grpSp>
      <p:sp>
        <p:nvSpPr>
          <p:cNvPr id="99" name="TextBox 98">
            <a:extLst>
              <a:ext uri="{FF2B5EF4-FFF2-40B4-BE49-F238E27FC236}">
                <a16:creationId xmlns:a16="http://schemas.microsoft.com/office/drawing/2014/main" id="{C07E735F-7B50-B3A2-205A-65EBE13FCD51}"/>
              </a:ext>
            </a:extLst>
          </p:cNvPr>
          <p:cNvSpPr txBox="1"/>
          <p:nvPr/>
        </p:nvSpPr>
        <p:spPr>
          <a:xfrm>
            <a:off x="429202" y="2069744"/>
            <a:ext cx="671979" cy="261610"/>
          </a:xfrm>
          <a:prstGeom prst="rect">
            <a:avLst/>
          </a:prstGeom>
          <a:noFill/>
        </p:spPr>
        <p:txBody>
          <a:bodyPr wrap="none" rtlCol="0">
            <a:spAutoFit/>
          </a:bodyPr>
          <a:lstStyle/>
          <a:p>
            <a:r>
              <a:rPr lang="ko-KR" altLang="en-US" sz="1050"/>
              <a:t>출고정보</a:t>
            </a:r>
          </a:p>
        </p:txBody>
      </p:sp>
      <p:grpSp>
        <p:nvGrpSpPr>
          <p:cNvPr id="102" name="그룹 101">
            <a:extLst>
              <a:ext uri="{FF2B5EF4-FFF2-40B4-BE49-F238E27FC236}">
                <a16:creationId xmlns:a16="http://schemas.microsoft.com/office/drawing/2014/main" id="{8092138C-4593-EEE0-F776-94FBEBE7CEC7}"/>
              </a:ext>
            </a:extLst>
          </p:cNvPr>
          <p:cNvGrpSpPr/>
          <p:nvPr/>
        </p:nvGrpSpPr>
        <p:grpSpPr>
          <a:xfrm>
            <a:off x="2379173" y="2081021"/>
            <a:ext cx="1221427" cy="244898"/>
            <a:chOff x="5477543" y="2125570"/>
            <a:chExt cx="1221427" cy="244898"/>
          </a:xfrm>
        </p:grpSpPr>
        <p:sp>
          <p:nvSpPr>
            <p:cNvPr id="103" name="직사각형 102">
              <a:extLst>
                <a:ext uri="{FF2B5EF4-FFF2-40B4-BE49-F238E27FC236}">
                  <a16:creationId xmlns:a16="http://schemas.microsoft.com/office/drawing/2014/main" id="{2CC5D438-5F90-E367-B08B-724807DE8BAC}"/>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본부</a:t>
              </a:r>
              <a:endParaRPr lang="en-US" altLang="ko-KR" sz="900" dirty="0">
                <a:solidFill>
                  <a:schemeClr val="bg1">
                    <a:lumMod val="50000"/>
                  </a:schemeClr>
                </a:solidFill>
                <a:latin typeface="+mn-ea"/>
                <a:cs typeface="Segoe UI" panose="020B0502040204020203" pitchFamily="34" charset="0"/>
              </a:endParaRPr>
            </a:p>
          </p:txBody>
        </p:sp>
        <p:sp>
          <p:nvSpPr>
            <p:cNvPr id="104" name="Chevron Left">
              <a:extLst>
                <a:ext uri="{FF2B5EF4-FFF2-40B4-BE49-F238E27FC236}">
                  <a16:creationId xmlns:a16="http://schemas.microsoft.com/office/drawing/2014/main" id="{1B3FE70C-E667-B140-3EAC-628AE5F013BD}"/>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05" name="그룹 104">
            <a:extLst>
              <a:ext uri="{FF2B5EF4-FFF2-40B4-BE49-F238E27FC236}">
                <a16:creationId xmlns:a16="http://schemas.microsoft.com/office/drawing/2014/main" id="{FAF7E9D2-B030-FECA-F277-8863726DBF49}"/>
              </a:ext>
            </a:extLst>
          </p:cNvPr>
          <p:cNvGrpSpPr/>
          <p:nvPr/>
        </p:nvGrpSpPr>
        <p:grpSpPr>
          <a:xfrm>
            <a:off x="3633207" y="2081021"/>
            <a:ext cx="1221427" cy="244898"/>
            <a:chOff x="5477543" y="2125570"/>
            <a:chExt cx="1221427" cy="244898"/>
          </a:xfrm>
        </p:grpSpPr>
        <p:sp>
          <p:nvSpPr>
            <p:cNvPr id="106" name="직사각형 105">
              <a:extLst>
                <a:ext uri="{FF2B5EF4-FFF2-40B4-BE49-F238E27FC236}">
                  <a16:creationId xmlns:a16="http://schemas.microsoft.com/office/drawing/2014/main" id="{888C34B6-0FB7-059A-C72A-A7F51D348484}"/>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센터</a:t>
              </a:r>
              <a:endParaRPr lang="en-US" altLang="ko-KR" sz="900" dirty="0">
                <a:solidFill>
                  <a:schemeClr val="bg1">
                    <a:lumMod val="50000"/>
                  </a:schemeClr>
                </a:solidFill>
                <a:latin typeface="+mn-ea"/>
                <a:cs typeface="Segoe UI" panose="020B0502040204020203" pitchFamily="34" charset="0"/>
              </a:endParaRPr>
            </a:p>
          </p:txBody>
        </p:sp>
        <p:sp>
          <p:nvSpPr>
            <p:cNvPr id="107" name="Chevron Left">
              <a:extLst>
                <a:ext uri="{FF2B5EF4-FFF2-40B4-BE49-F238E27FC236}">
                  <a16:creationId xmlns:a16="http://schemas.microsoft.com/office/drawing/2014/main" id="{53CE6B2D-C936-F1B2-97FE-A13AD55B7E62}"/>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08" name="그룹 107">
            <a:extLst>
              <a:ext uri="{FF2B5EF4-FFF2-40B4-BE49-F238E27FC236}">
                <a16:creationId xmlns:a16="http://schemas.microsoft.com/office/drawing/2014/main" id="{C10A87D2-E6C1-12D6-501D-C65164E2717D}"/>
              </a:ext>
            </a:extLst>
          </p:cNvPr>
          <p:cNvGrpSpPr/>
          <p:nvPr/>
        </p:nvGrpSpPr>
        <p:grpSpPr>
          <a:xfrm>
            <a:off x="1090304" y="2438072"/>
            <a:ext cx="1221427" cy="244898"/>
            <a:chOff x="5477543" y="2125570"/>
            <a:chExt cx="1221427" cy="244898"/>
          </a:xfrm>
        </p:grpSpPr>
        <p:sp>
          <p:nvSpPr>
            <p:cNvPr id="109" name="직사각형 108">
              <a:extLst>
                <a:ext uri="{FF2B5EF4-FFF2-40B4-BE49-F238E27FC236}">
                  <a16:creationId xmlns:a16="http://schemas.microsoft.com/office/drawing/2014/main" id="{E80B79CB-649C-E2E1-1B98-FE1B4CBC0335}"/>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물류센터 </a:t>
              </a:r>
              <a:endParaRPr lang="en-US" altLang="ko-KR" sz="900" dirty="0">
                <a:solidFill>
                  <a:schemeClr val="bg1">
                    <a:lumMod val="50000"/>
                  </a:schemeClr>
                </a:solidFill>
                <a:latin typeface="+mn-ea"/>
                <a:cs typeface="Segoe UI" panose="020B0502040204020203" pitchFamily="34" charset="0"/>
              </a:endParaRPr>
            </a:p>
          </p:txBody>
        </p:sp>
        <p:sp>
          <p:nvSpPr>
            <p:cNvPr id="110" name="Chevron Left">
              <a:extLst>
                <a:ext uri="{FF2B5EF4-FFF2-40B4-BE49-F238E27FC236}">
                  <a16:creationId xmlns:a16="http://schemas.microsoft.com/office/drawing/2014/main" id="{AB0DADDA-C898-9368-F16E-9075346AB7D4}"/>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11" name="그룹 110">
            <a:extLst>
              <a:ext uri="{FF2B5EF4-FFF2-40B4-BE49-F238E27FC236}">
                <a16:creationId xmlns:a16="http://schemas.microsoft.com/office/drawing/2014/main" id="{9BA7068E-4300-5A6B-EF35-8550C1481EE2}"/>
              </a:ext>
            </a:extLst>
          </p:cNvPr>
          <p:cNvGrpSpPr/>
          <p:nvPr/>
        </p:nvGrpSpPr>
        <p:grpSpPr>
          <a:xfrm>
            <a:off x="4957577" y="2426795"/>
            <a:ext cx="3113215" cy="261610"/>
            <a:chOff x="3013030" y="2069744"/>
            <a:chExt cx="3113215" cy="261610"/>
          </a:xfrm>
        </p:grpSpPr>
        <p:sp>
          <p:nvSpPr>
            <p:cNvPr id="112" name="직사각형 111">
              <a:extLst>
                <a:ext uri="{FF2B5EF4-FFF2-40B4-BE49-F238E27FC236}">
                  <a16:creationId xmlns:a16="http://schemas.microsoft.com/office/drawing/2014/main" id="{EB6F991C-2FD9-6A25-ED45-6F99080AD128}"/>
                </a:ext>
              </a:extLst>
            </p:cNvPr>
            <p:cNvSpPr/>
            <p:nvPr/>
          </p:nvSpPr>
          <p:spPr>
            <a:xfrm>
              <a:off x="3013030" y="2081021"/>
              <a:ext cx="1396016"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입고일 </a:t>
              </a:r>
              <a:endParaRPr lang="en-US" altLang="ko-KR" sz="900" dirty="0">
                <a:solidFill>
                  <a:schemeClr val="bg1">
                    <a:lumMod val="50000"/>
                  </a:schemeClr>
                </a:solidFill>
                <a:latin typeface="+mn-ea"/>
                <a:cs typeface="Segoe UI" panose="020B0502040204020203" pitchFamily="34" charset="0"/>
              </a:endParaRPr>
            </a:p>
          </p:txBody>
        </p:sp>
        <p:sp>
          <p:nvSpPr>
            <p:cNvPr id="113" name="Calendar">
              <a:extLst>
                <a:ext uri="{FF2B5EF4-FFF2-40B4-BE49-F238E27FC236}">
                  <a16:creationId xmlns:a16="http://schemas.microsoft.com/office/drawing/2014/main" id="{6499840E-5C65-8416-0FD2-C27B07EFEC29}"/>
                </a:ext>
              </a:extLst>
            </p:cNvPr>
            <p:cNvSpPr>
              <a:spLocks noChangeAspect="1" noEditPoints="1"/>
            </p:cNvSpPr>
            <p:nvPr/>
          </p:nvSpPr>
          <p:spPr bwMode="auto">
            <a:xfrm>
              <a:off x="4223580" y="2119874"/>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14" name="직사각형 113">
              <a:extLst>
                <a:ext uri="{FF2B5EF4-FFF2-40B4-BE49-F238E27FC236}">
                  <a16:creationId xmlns:a16="http://schemas.microsoft.com/office/drawing/2014/main" id="{7E180C09-C191-9F1D-6E36-90B9BBCE72D0}"/>
                </a:ext>
              </a:extLst>
            </p:cNvPr>
            <p:cNvSpPr/>
            <p:nvPr/>
          </p:nvSpPr>
          <p:spPr>
            <a:xfrm>
              <a:off x="4730229" y="2081021"/>
              <a:ext cx="1396016"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입고일 </a:t>
              </a:r>
              <a:endParaRPr lang="en-US" altLang="ko-KR" sz="900" dirty="0">
                <a:solidFill>
                  <a:schemeClr val="bg1">
                    <a:lumMod val="50000"/>
                  </a:schemeClr>
                </a:solidFill>
                <a:latin typeface="+mn-ea"/>
                <a:cs typeface="Segoe UI" panose="020B0502040204020203" pitchFamily="34" charset="0"/>
              </a:endParaRPr>
            </a:p>
          </p:txBody>
        </p:sp>
        <p:sp>
          <p:nvSpPr>
            <p:cNvPr id="115" name="Calendar">
              <a:extLst>
                <a:ext uri="{FF2B5EF4-FFF2-40B4-BE49-F238E27FC236}">
                  <a16:creationId xmlns:a16="http://schemas.microsoft.com/office/drawing/2014/main" id="{298E8350-3DDC-298D-114C-C2CA55509A79}"/>
                </a:ext>
              </a:extLst>
            </p:cNvPr>
            <p:cNvSpPr>
              <a:spLocks noChangeAspect="1" noEditPoints="1"/>
            </p:cNvSpPr>
            <p:nvPr/>
          </p:nvSpPr>
          <p:spPr bwMode="auto">
            <a:xfrm>
              <a:off x="5940779" y="2119874"/>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16" name="TextBox 115">
              <a:extLst>
                <a:ext uri="{FF2B5EF4-FFF2-40B4-BE49-F238E27FC236}">
                  <a16:creationId xmlns:a16="http://schemas.microsoft.com/office/drawing/2014/main" id="{40BF89DF-0127-BF09-9917-0288646FD25F}"/>
                </a:ext>
              </a:extLst>
            </p:cNvPr>
            <p:cNvSpPr txBox="1"/>
            <p:nvPr/>
          </p:nvSpPr>
          <p:spPr>
            <a:xfrm>
              <a:off x="4437414" y="2069744"/>
              <a:ext cx="272832" cy="261610"/>
            </a:xfrm>
            <a:prstGeom prst="rect">
              <a:avLst/>
            </a:prstGeom>
            <a:noFill/>
          </p:spPr>
          <p:txBody>
            <a:bodyPr wrap="none" rtlCol="0">
              <a:spAutoFit/>
            </a:bodyPr>
            <a:lstStyle/>
            <a:p>
              <a:r>
                <a:rPr lang="en-US" altLang="ko-KR" sz="1050"/>
                <a:t>~</a:t>
              </a:r>
              <a:endParaRPr lang="ko-KR" altLang="en-US" sz="1050"/>
            </a:p>
          </p:txBody>
        </p:sp>
      </p:grpSp>
      <p:sp>
        <p:nvSpPr>
          <p:cNvPr id="117" name="TextBox 116">
            <a:extLst>
              <a:ext uri="{FF2B5EF4-FFF2-40B4-BE49-F238E27FC236}">
                <a16:creationId xmlns:a16="http://schemas.microsoft.com/office/drawing/2014/main" id="{242181B0-007B-C962-ADA1-054866601BB1}"/>
              </a:ext>
            </a:extLst>
          </p:cNvPr>
          <p:cNvSpPr txBox="1"/>
          <p:nvPr/>
        </p:nvSpPr>
        <p:spPr>
          <a:xfrm>
            <a:off x="429202" y="2426795"/>
            <a:ext cx="652743" cy="253916"/>
          </a:xfrm>
          <a:prstGeom prst="rect">
            <a:avLst/>
          </a:prstGeom>
          <a:noFill/>
        </p:spPr>
        <p:txBody>
          <a:bodyPr wrap="none" rtlCol="0">
            <a:spAutoFit/>
          </a:bodyPr>
          <a:lstStyle/>
          <a:p>
            <a:r>
              <a:rPr lang="ko-KR" altLang="en-US" sz="1050"/>
              <a:t>입고정보</a:t>
            </a:r>
          </a:p>
        </p:txBody>
      </p:sp>
      <p:grpSp>
        <p:nvGrpSpPr>
          <p:cNvPr id="118" name="그룹 117">
            <a:extLst>
              <a:ext uri="{FF2B5EF4-FFF2-40B4-BE49-F238E27FC236}">
                <a16:creationId xmlns:a16="http://schemas.microsoft.com/office/drawing/2014/main" id="{9A2C8663-C7B1-3A16-70C2-A812FB64C6E1}"/>
              </a:ext>
            </a:extLst>
          </p:cNvPr>
          <p:cNvGrpSpPr/>
          <p:nvPr/>
        </p:nvGrpSpPr>
        <p:grpSpPr>
          <a:xfrm>
            <a:off x="2379173" y="2438072"/>
            <a:ext cx="1221427" cy="244898"/>
            <a:chOff x="5477543" y="2125570"/>
            <a:chExt cx="1221427" cy="244898"/>
          </a:xfrm>
        </p:grpSpPr>
        <p:sp>
          <p:nvSpPr>
            <p:cNvPr id="119" name="직사각형 118">
              <a:extLst>
                <a:ext uri="{FF2B5EF4-FFF2-40B4-BE49-F238E27FC236}">
                  <a16:creationId xmlns:a16="http://schemas.microsoft.com/office/drawing/2014/main" id="{022E1B6B-4DCA-706F-BA1E-C42E4EC51C9C}"/>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본부</a:t>
              </a:r>
              <a:endParaRPr lang="en-US" altLang="ko-KR" sz="900" dirty="0">
                <a:solidFill>
                  <a:schemeClr val="bg1">
                    <a:lumMod val="50000"/>
                  </a:schemeClr>
                </a:solidFill>
                <a:latin typeface="+mn-ea"/>
                <a:cs typeface="Segoe UI" panose="020B0502040204020203" pitchFamily="34" charset="0"/>
              </a:endParaRPr>
            </a:p>
          </p:txBody>
        </p:sp>
        <p:sp>
          <p:nvSpPr>
            <p:cNvPr id="120" name="Chevron Left">
              <a:extLst>
                <a:ext uri="{FF2B5EF4-FFF2-40B4-BE49-F238E27FC236}">
                  <a16:creationId xmlns:a16="http://schemas.microsoft.com/office/drawing/2014/main" id="{7FA9356D-066C-70DE-C22F-93C2492AD90C}"/>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21" name="그룹 120">
            <a:extLst>
              <a:ext uri="{FF2B5EF4-FFF2-40B4-BE49-F238E27FC236}">
                <a16:creationId xmlns:a16="http://schemas.microsoft.com/office/drawing/2014/main" id="{654F775B-2C73-5517-7BC6-5CA17C6B921D}"/>
              </a:ext>
            </a:extLst>
          </p:cNvPr>
          <p:cNvGrpSpPr/>
          <p:nvPr/>
        </p:nvGrpSpPr>
        <p:grpSpPr>
          <a:xfrm>
            <a:off x="3633207" y="2438072"/>
            <a:ext cx="1221427" cy="244898"/>
            <a:chOff x="5477543" y="2125570"/>
            <a:chExt cx="1221427" cy="244898"/>
          </a:xfrm>
        </p:grpSpPr>
        <p:sp>
          <p:nvSpPr>
            <p:cNvPr id="122" name="직사각형 121">
              <a:extLst>
                <a:ext uri="{FF2B5EF4-FFF2-40B4-BE49-F238E27FC236}">
                  <a16:creationId xmlns:a16="http://schemas.microsoft.com/office/drawing/2014/main" id="{AD264442-30C9-BD7E-94DC-6FB4A2869FFE}"/>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센터</a:t>
              </a:r>
              <a:endParaRPr lang="en-US" altLang="ko-KR" sz="900" dirty="0">
                <a:solidFill>
                  <a:schemeClr val="bg1">
                    <a:lumMod val="50000"/>
                  </a:schemeClr>
                </a:solidFill>
                <a:latin typeface="+mn-ea"/>
                <a:cs typeface="Segoe UI" panose="020B0502040204020203" pitchFamily="34" charset="0"/>
              </a:endParaRPr>
            </a:p>
          </p:txBody>
        </p:sp>
        <p:sp>
          <p:nvSpPr>
            <p:cNvPr id="123" name="Chevron Left">
              <a:extLst>
                <a:ext uri="{FF2B5EF4-FFF2-40B4-BE49-F238E27FC236}">
                  <a16:creationId xmlns:a16="http://schemas.microsoft.com/office/drawing/2014/main" id="{E60CD4B8-8357-24CA-9F99-B528D043ABD4}"/>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62" name="TextBox 61">
            <a:extLst>
              <a:ext uri="{FF2B5EF4-FFF2-40B4-BE49-F238E27FC236}">
                <a16:creationId xmlns:a16="http://schemas.microsoft.com/office/drawing/2014/main" id="{ED4CC6EC-1F91-54AF-4043-0F394CB168F2}"/>
              </a:ext>
            </a:extLst>
          </p:cNvPr>
          <p:cNvSpPr txBox="1"/>
          <p:nvPr/>
        </p:nvSpPr>
        <p:spPr>
          <a:xfrm>
            <a:off x="584146" y="1402530"/>
            <a:ext cx="748923" cy="261610"/>
          </a:xfrm>
          <a:prstGeom prst="rect">
            <a:avLst/>
          </a:prstGeom>
          <a:noFill/>
        </p:spPr>
        <p:txBody>
          <a:bodyPr wrap="none" rtlCol="0">
            <a:spAutoFit/>
          </a:bodyPr>
          <a:lstStyle/>
          <a:p>
            <a:pPr algn="ctr"/>
            <a:r>
              <a:rPr lang="ko-KR" altLang="en-US" sz="1100" dirty="0" err="1" smtClean="0">
                <a:solidFill>
                  <a:srgbClr val="0D6EFD"/>
                </a:solidFill>
              </a:rPr>
              <a:t>물류입고</a:t>
            </a:r>
            <a:endParaRPr lang="ko-KR" altLang="en-US" sz="1100" dirty="0">
              <a:solidFill>
                <a:srgbClr val="0D6EFD"/>
              </a:solidFill>
            </a:endParaRPr>
          </a:p>
        </p:txBody>
      </p:sp>
      <p:sp>
        <p:nvSpPr>
          <p:cNvPr id="63" name="TextBox 62">
            <a:extLst>
              <a:ext uri="{FF2B5EF4-FFF2-40B4-BE49-F238E27FC236}">
                <a16:creationId xmlns:a16="http://schemas.microsoft.com/office/drawing/2014/main" id="{A23A8DFC-2C13-55EB-66E5-1794F480FCF5}"/>
              </a:ext>
            </a:extLst>
          </p:cNvPr>
          <p:cNvSpPr txBox="1"/>
          <p:nvPr/>
        </p:nvSpPr>
        <p:spPr>
          <a:xfrm>
            <a:off x="2862063"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기타입고</a:t>
            </a:r>
            <a:endParaRPr lang="ko-KR" altLang="en-US" sz="1100" dirty="0">
              <a:solidFill>
                <a:schemeClr val="bg1">
                  <a:lumMod val="50000"/>
                </a:schemeClr>
              </a:solidFill>
            </a:endParaRPr>
          </a:p>
        </p:txBody>
      </p:sp>
      <p:sp>
        <p:nvSpPr>
          <p:cNvPr id="64" name="TextBox 63">
            <a:extLst>
              <a:ext uri="{FF2B5EF4-FFF2-40B4-BE49-F238E27FC236}">
                <a16:creationId xmlns:a16="http://schemas.microsoft.com/office/drawing/2014/main" id="{89798AD4-6E71-BB7E-71AF-24A8B5160285}"/>
              </a:ext>
            </a:extLst>
          </p:cNvPr>
          <p:cNvSpPr txBox="1"/>
          <p:nvPr/>
        </p:nvSpPr>
        <p:spPr>
          <a:xfrm>
            <a:off x="7196859"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이동입고</a:t>
            </a:r>
            <a:endParaRPr lang="ko-KR" altLang="en-US" sz="1100" dirty="0">
              <a:solidFill>
                <a:schemeClr val="bg1">
                  <a:lumMod val="50000"/>
                </a:schemeClr>
              </a:solidFill>
            </a:endParaRPr>
          </a:p>
        </p:txBody>
      </p:sp>
      <p:sp>
        <p:nvSpPr>
          <p:cNvPr id="65" name="TextBox 64">
            <a:extLst>
              <a:ext uri="{FF2B5EF4-FFF2-40B4-BE49-F238E27FC236}">
                <a16:creationId xmlns:a16="http://schemas.microsoft.com/office/drawing/2014/main" id="{E7EB21EB-27C6-06A8-48C1-21F922D05A56}"/>
              </a:ext>
            </a:extLst>
          </p:cNvPr>
          <p:cNvSpPr txBox="1"/>
          <p:nvPr/>
        </p:nvSpPr>
        <p:spPr>
          <a:xfrm>
            <a:off x="5192983" y="1413366"/>
            <a:ext cx="671979" cy="261610"/>
          </a:xfrm>
          <a:prstGeom prst="rect">
            <a:avLst/>
          </a:prstGeom>
          <a:noFill/>
        </p:spPr>
        <p:txBody>
          <a:bodyPr wrap="none" rtlCol="0">
            <a:spAutoFit/>
          </a:bodyPr>
          <a:lstStyle/>
          <a:p>
            <a:pPr algn="ctr"/>
            <a:r>
              <a:rPr lang="ko-KR" altLang="en-US" sz="1100" dirty="0" err="1">
                <a:solidFill>
                  <a:schemeClr val="bg1">
                    <a:lumMod val="50000"/>
                  </a:schemeClr>
                </a:solidFill>
              </a:rPr>
              <a:t>행사출고</a:t>
            </a:r>
            <a:endParaRPr lang="ko-KR" altLang="en-US" sz="1100" dirty="0">
              <a:solidFill>
                <a:schemeClr val="bg1">
                  <a:lumMod val="50000"/>
                </a:schemeClr>
              </a:solidFill>
            </a:endParaRPr>
          </a:p>
        </p:txBody>
      </p:sp>
      <p:sp>
        <p:nvSpPr>
          <p:cNvPr id="66" name="TextBox 65">
            <a:extLst>
              <a:ext uri="{FF2B5EF4-FFF2-40B4-BE49-F238E27FC236}">
                <a16:creationId xmlns:a16="http://schemas.microsoft.com/office/drawing/2014/main" id="{89798AD4-6E71-BB7E-71AF-24A8B5160285}"/>
              </a:ext>
            </a:extLst>
          </p:cNvPr>
          <p:cNvSpPr txBox="1"/>
          <p:nvPr/>
        </p:nvSpPr>
        <p:spPr>
          <a:xfrm>
            <a:off x="8401131" y="1404647"/>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이동출고</a:t>
            </a:r>
            <a:endParaRPr lang="ko-KR" altLang="en-US" sz="1100" dirty="0">
              <a:solidFill>
                <a:schemeClr val="bg1">
                  <a:lumMod val="50000"/>
                </a:schemeClr>
              </a:solidFill>
            </a:endParaRPr>
          </a:p>
        </p:txBody>
      </p:sp>
      <p:sp>
        <p:nvSpPr>
          <p:cNvPr id="67" name="TextBox 66">
            <a:extLst>
              <a:ext uri="{FF2B5EF4-FFF2-40B4-BE49-F238E27FC236}">
                <a16:creationId xmlns:a16="http://schemas.microsoft.com/office/drawing/2014/main" id="{A23A8DFC-2C13-55EB-66E5-1794F480FCF5}"/>
              </a:ext>
            </a:extLst>
          </p:cNvPr>
          <p:cNvSpPr txBox="1"/>
          <p:nvPr/>
        </p:nvSpPr>
        <p:spPr>
          <a:xfrm>
            <a:off x="4064286" y="1413366"/>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기타출고</a:t>
            </a:r>
            <a:endParaRPr lang="ko-KR" altLang="en-US" sz="1100" dirty="0">
              <a:solidFill>
                <a:schemeClr val="bg1">
                  <a:lumMod val="50000"/>
                </a:schemeClr>
              </a:solidFill>
            </a:endParaRPr>
          </a:p>
        </p:txBody>
      </p:sp>
      <p:sp>
        <p:nvSpPr>
          <p:cNvPr id="68" name="TextBox 67">
            <a:extLst>
              <a:ext uri="{FF2B5EF4-FFF2-40B4-BE49-F238E27FC236}">
                <a16:creationId xmlns:a16="http://schemas.microsoft.com/office/drawing/2014/main" id="{ED4CC6EC-1F91-54AF-4043-0F394CB168F2}"/>
              </a:ext>
            </a:extLst>
          </p:cNvPr>
          <p:cNvSpPr txBox="1"/>
          <p:nvPr/>
        </p:nvSpPr>
        <p:spPr>
          <a:xfrm>
            <a:off x="1732111" y="1386264"/>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본부입고</a:t>
            </a:r>
            <a:endParaRPr lang="ko-KR" altLang="en-US" sz="1100" dirty="0">
              <a:solidFill>
                <a:schemeClr val="bg1">
                  <a:lumMod val="50000"/>
                </a:schemeClr>
              </a:solidFill>
            </a:endParaRPr>
          </a:p>
        </p:txBody>
      </p:sp>
      <p:sp>
        <p:nvSpPr>
          <p:cNvPr id="70" name="TextBox 69">
            <a:extLst>
              <a:ext uri="{FF2B5EF4-FFF2-40B4-BE49-F238E27FC236}">
                <a16:creationId xmlns:a16="http://schemas.microsoft.com/office/drawing/2014/main" id="{E7EB21EB-27C6-06A8-48C1-21F922D05A56}"/>
              </a:ext>
            </a:extLst>
          </p:cNvPr>
          <p:cNvSpPr txBox="1"/>
          <p:nvPr/>
        </p:nvSpPr>
        <p:spPr>
          <a:xfrm>
            <a:off x="6070825" y="1409593"/>
            <a:ext cx="889987" cy="261610"/>
          </a:xfrm>
          <a:prstGeom prst="rect">
            <a:avLst/>
          </a:prstGeom>
          <a:noFill/>
        </p:spPr>
        <p:txBody>
          <a:bodyPr wrap="none" rtlCol="0">
            <a:spAutoFit/>
          </a:bodyPr>
          <a:lstStyle/>
          <a:p>
            <a:pPr algn="ctr"/>
            <a:r>
              <a:rPr lang="ko-KR" altLang="en-US" sz="1100" smtClean="0">
                <a:solidFill>
                  <a:schemeClr val="bg1">
                    <a:lumMod val="50000"/>
                  </a:schemeClr>
                </a:solidFill>
              </a:rPr>
              <a:t>입출고내역</a:t>
            </a:r>
            <a:endParaRPr lang="ko-KR" altLang="en-US" sz="1100" dirty="0">
              <a:solidFill>
                <a:schemeClr val="bg1">
                  <a:lumMod val="50000"/>
                </a:schemeClr>
              </a:solidFill>
            </a:endParaRPr>
          </a:p>
        </p:txBody>
      </p:sp>
    </p:spTree>
    <p:extLst>
      <p:ext uri="{BB962C8B-B14F-4D97-AF65-F5344CB8AC3E}">
        <p14:creationId xmlns:p14="http://schemas.microsoft.com/office/powerpoint/2010/main" val="2833120203"/>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a:t>
            </a:r>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AG09030100000</a:t>
            </a:r>
          </a:p>
          <a:p>
            <a:endParaRPr lang="ko-KR" altLang="en-US" dirty="0"/>
          </a:p>
        </p:txBody>
      </p:sp>
      <p:sp>
        <p:nvSpPr>
          <p:cNvPr id="4" name="텍스트 개체 틀 3"/>
          <p:cNvSpPr>
            <a:spLocks noGrp="1"/>
          </p:cNvSpPr>
          <p:nvPr>
            <p:ph type="body" sz="quarter" idx="12"/>
          </p:nvPr>
        </p:nvSpPr>
        <p:spPr/>
        <p:txBody>
          <a:bodyPr/>
          <a:lstStyle/>
          <a:p>
            <a:r>
              <a:rPr lang="ko-KR" altLang="en-US" dirty="0"/>
              <a:t>물류입고</a:t>
            </a:r>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입출고 </a:t>
            </a:r>
            <a:r>
              <a:rPr lang="en-US" altLang="ko-KR" dirty="0"/>
              <a:t>&gt; </a:t>
            </a:r>
            <a:r>
              <a:rPr lang="ko-KR" altLang="en-US" dirty="0" err="1" smtClean="0"/>
              <a:t>물류입고</a:t>
            </a:r>
            <a:r>
              <a:rPr lang="ko-KR" altLang="en-US" dirty="0" smtClean="0"/>
              <a:t> </a:t>
            </a:r>
            <a:r>
              <a:rPr lang="ko-KR" altLang="en-US" dirty="0"/>
              <a:t>상세</a:t>
            </a:r>
          </a:p>
        </p:txBody>
      </p:sp>
      <p:sp>
        <p:nvSpPr>
          <p:cNvPr id="8" name="TextBox 7">
            <a:extLst>
              <a:ext uri="{FF2B5EF4-FFF2-40B4-BE49-F238E27FC236}">
                <a16:creationId xmlns:a16="http://schemas.microsoft.com/office/drawing/2014/main" id="{6D7BF554-1D6E-D6D2-BCC9-C9D8AD20B88F}"/>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BFC1D678-2EFC-3CBA-8FA5-61031AF1219C}"/>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 name="직선 연결선 9">
            <a:extLst>
              <a:ext uri="{FF2B5EF4-FFF2-40B4-BE49-F238E27FC236}">
                <a16:creationId xmlns:a16="http://schemas.microsoft.com/office/drawing/2014/main" id="{53EED92A-8536-C958-F637-B0784C114B78}"/>
              </a:ext>
            </a:extLst>
          </p:cNvPr>
          <p:cNvCxnSpPr>
            <a:cxnSpLocks/>
          </p:cNvCxnSpPr>
          <p:nvPr/>
        </p:nvCxnSpPr>
        <p:spPr>
          <a:xfrm>
            <a:off x="5063016"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CEED8BE9-2B5F-2FD8-F7E3-15F105C76D41}"/>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12" name="TextBox 11">
            <a:extLst>
              <a:ext uri="{FF2B5EF4-FFF2-40B4-BE49-F238E27FC236}">
                <a16:creationId xmlns:a16="http://schemas.microsoft.com/office/drawing/2014/main" id="{6A4C3CE1-46D5-6E49-2F96-5C15CE11521B}"/>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D1B74A79-C334-4C21-7B7A-8821FFEF9659}"/>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70358EF4-3753-15F1-8879-A0DB0E3320F7}"/>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rgbClr val="0D6EFD"/>
                </a:solidFill>
              </a:rPr>
              <a:t>입출고</a:t>
            </a:r>
            <a:endParaRPr lang="ko-KR" altLang="en-US" sz="1100" dirty="0">
              <a:solidFill>
                <a:srgbClr val="0D6EFD"/>
              </a:solidFill>
            </a:endParaRPr>
          </a:p>
        </p:txBody>
      </p:sp>
      <p:sp>
        <p:nvSpPr>
          <p:cNvPr id="15" name="TextBox 14">
            <a:extLst>
              <a:ext uri="{FF2B5EF4-FFF2-40B4-BE49-F238E27FC236}">
                <a16:creationId xmlns:a16="http://schemas.microsoft.com/office/drawing/2014/main" id="{C9C73762-1E25-D6B8-C39E-B765B33B1E0D}"/>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sp>
        <p:nvSpPr>
          <p:cNvPr id="16" name="사각형: 둥근 모서리 43">
            <a:extLst>
              <a:ext uri="{FF2B5EF4-FFF2-40B4-BE49-F238E27FC236}">
                <a16:creationId xmlns:a16="http://schemas.microsoft.com/office/drawing/2014/main" id="{E524B1B1-75EE-6DAB-869A-44F752D20E02}"/>
              </a:ext>
            </a:extLst>
          </p:cNvPr>
          <p:cNvSpPr/>
          <p:nvPr/>
        </p:nvSpPr>
        <p:spPr>
          <a:xfrm>
            <a:off x="224091" y="1909685"/>
            <a:ext cx="9209155" cy="4299525"/>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26" name="표 25">
            <a:extLst>
              <a:ext uri="{FF2B5EF4-FFF2-40B4-BE49-F238E27FC236}">
                <a16:creationId xmlns:a16="http://schemas.microsoft.com/office/drawing/2014/main" id="{26B88960-B34A-6434-A19C-08F45198A797}"/>
              </a:ext>
            </a:extLst>
          </p:cNvPr>
          <p:cNvGraphicFramePr>
            <a:graphicFrameLocks noGrp="1"/>
          </p:cNvGraphicFramePr>
          <p:nvPr>
            <p:extLst>
              <p:ext uri="{D42A27DB-BD31-4B8C-83A1-F6EECF244321}">
                <p14:modId xmlns:p14="http://schemas.microsoft.com/office/powerpoint/2010/main" val="3072059116"/>
              </p:ext>
            </p:extLst>
          </p:nvPr>
        </p:nvGraphicFramePr>
        <p:xfrm>
          <a:off x="9697979" y="526664"/>
          <a:ext cx="2486401" cy="3081993"/>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발주수량과 출고수량이 다른 경우 출고수량 기준으로 재고 관리됨</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관련 레벨 </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임직원</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 담당자</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권한 확인 필요</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승인된 건에 한해서 품목별로 </a:t>
                      </a:r>
                      <a:r>
                        <a:rPr kumimoji="1" lang="ko-KR" altLang="en-US"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송장번호를</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입력할 수 있음</a:t>
                      </a:r>
                      <a:endPar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준비중인 경우에만 </a:t>
                      </a:r>
                      <a:r>
                        <a:rPr kumimoji="1" lang="ko-KR" altLang="en-US" sz="800" b="0" i="0" u="none" strike="noStrike" kern="1200" cap="none" normalizeH="0" baseline="0" dirty="0" err="1"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입력창</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활성화</a:t>
                      </a:r>
                      <a:endPar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r>
                        <a:rPr kumimoji="1" lang="ko-KR" altLang="en-US"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입력된 송장 번호를 수정 할 수 있음</a:t>
                      </a:r>
                      <a:r>
                        <a:rPr kumimoji="1" lang="en-US" altLang="ko-KR" sz="800" b="0" i="0" u="none" strike="noStrike" kern="1200" cap="none" normalizeH="0" baseline="0" dirty="0" smtClean="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t>
                      </a: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graphicFrame>
        <p:nvGraphicFramePr>
          <p:cNvPr id="6" name="표 48">
            <a:extLst>
              <a:ext uri="{FF2B5EF4-FFF2-40B4-BE49-F238E27FC236}">
                <a16:creationId xmlns:a16="http://schemas.microsoft.com/office/drawing/2014/main" id="{C2B7A7A7-2A67-6F0C-7A6E-D8A34F04F583}"/>
              </a:ext>
            </a:extLst>
          </p:cNvPr>
          <p:cNvGraphicFramePr>
            <a:graphicFrameLocks noGrp="1"/>
          </p:cNvGraphicFramePr>
          <p:nvPr>
            <p:extLst>
              <p:ext uri="{D42A27DB-BD31-4B8C-83A1-F6EECF244321}">
                <p14:modId xmlns:p14="http://schemas.microsoft.com/office/powerpoint/2010/main" val="4251323279"/>
              </p:ext>
            </p:extLst>
          </p:nvPr>
        </p:nvGraphicFramePr>
        <p:xfrm>
          <a:off x="378371" y="2211099"/>
          <a:ext cx="8800462" cy="570444"/>
        </p:xfrm>
        <a:graphic>
          <a:graphicData uri="http://schemas.openxmlformats.org/drawingml/2006/table">
            <a:tbl>
              <a:tblPr firstRow="1" bandRow="1">
                <a:tableStyleId>{F2DE63D5-997A-4646-A377-4702673A728D}</a:tableStyleId>
              </a:tblPr>
              <a:tblGrid>
                <a:gridCol w="1023351">
                  <a:extLst>
                    <a:ext uri="{9D8B030D-6E8A-4147-A177-3AD203B41FA5}">
                      <a16:colId xmlns:a16="http://schemas.microsoft.com/office/drawing/2014/main" val="3997906638"/>
                    </a:ext>
                  </a:extLst>
                </a:gridCol>
                <a:gridCol w="1023351">
                  <a:extLst>
                    <a:ext uri="{9D8B030D-6E8A-4147-A177-3AD203B41FA5}">
                      <a16:colId xmlns:a16="http://schemas.microsoft.com/office/drawing/2014/main" val="4021647186"/>
                    </a:ext>
                  </a:extLst>
                </a:gridCol>
                <a:gridCol w="1097085">
                  <a:extLst>
                    <a:ext uri="{9D8B030D-6E8A-4147-A177-3AD203B41FA5}">
                      <a16:colId xmlns:a16="http://schemas.microsoft.com/office/drawing/2014/main" val="1062304914"/>
                    </a:ext>
                  </a:extLst>
                </a:gridCol>
                <a:gridCol w="779876">
                  <a:extLst>
                    <a:ext uri="{9D8B030D-6E8A-4147-A177-3AD203B41FA5}">
                      <a16:colId xmlns:a16="http://schemas.microsoft.com/office/drawing/2014/main" val="346551862"/>
                    </a:ext>
                  </a:extLst>
                </a:gridCol>
                <a:gridCol w="708697">
                  <a:extLst>
                    <a:ext uri="{9D8B030D-6E8A-4147-A177-3AD203B41FA5}">
                      <a16:colId xmlns:a16="http://schemas.microsoft.com/office/drawing/2014/main" val="20002"/>
                    </a:ext>
                  </a:extLst>
                </a:gridCol>
                <a:gridCol w="708697">
                  <a:extLst>
                    <a:ext uri="{9D8B030D-6E8A-4147-A177-3AD203B41FA5}">
                      <a16:colId xmlns:a16="http://schemas.microsoft.com/office/drawing/2014/main" val="2641080488"/>
                    </a:ext>
                  </a:extLst>
                </a:gridCol>
                <a:gridCol w="969688">
                  <a:extLst>
                    <a:ext uri="{9D8B030D-6E8A-4147-A177-3AD203B41FA5}">
                      <a16:colId xmlns:a16="http://schemas.microsoft.com/office/drawing/2014/main" val="20003"/>
                    </a:ext>
                  </a:extLst>
                </a:gridCol>
                <a:gridCol w="769176">
                  <a:extLst>
                    <a:ext uri="{9D8B030D-6E8A-4147-A177-3AD203B41FA5}">
                      <a16:colId xmlns:a16="http://schemas.microsoft.com/office/drawing/2014/main" val="20004"/>
                    </a:ext>
                  </a:extLst>
                </a:gridCol>
                <a:gridCol w="883627">
                  <a:extLst>
                    <a:ext uri="{9D8B030D-6E8A-4147-A177-3AD203B41FA5}">
                      <a16:colId xmlns:a16="http://schemas.microsoft.com/office/drawing/2014/main" val="425025960"/>
                    </a:ext>
                  </a:extLst>
                </a:gridCol>
                <a:gridCol w="836914">
                  <a:extLst>
                    <a:ext uri="{9D8B030D-6E8A-4147-A177-3AD203B41FA5}">
                      <a16:colId xmlns:a16="http://schemas.microsoft.com/office/drawing/2014/main" val="3751697207"/>
                    </a:ext>
                  </a:extLst>
                </a:gridCol>
              </a:tblGrid>
              <a:tr h="278617">
                <a:tc>
                  <a:txBody>
                    <a:bodyPr/>
                    <a:lstStyle/>
                    <a:p>
                      <a:pPr algn="ctr" fontAlgn="ctr"/>
                      <a:r>
                        <a:rPr lang="ko-KR" altLang="en-US" sz="900" b="0">
                          <a:solidFill>
                            <a:schemeClr val="bg1"/>
                          </a:solidFill>
                          <a:effectLst/>
                          <a:latin typeface="inherit"/>
                        </a:rPr>
                        <a:t>접수번호</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품목코드</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대분류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중분류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소분류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발주수량</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물류센터</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발주본부</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발주자</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발주일</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graphicFrame>
        <p:nvGraphicFramePr>
          <p:cNvPr id="7" name="표 48">
            <a:extLst>
              <a:ext uri="{FF2B5EF4-FFF2-40B4-BE49-F238E27FC236}">
                <a16:creationId xmlns:a16="http://schemas.microsoft.com/office/drawing/2014/main" id="{EDE36B2F-D3F9-948A-060A-B78A003F737A}"/>
              </a:ext>
            </a:extLst>
          </p:cNvPr>
          <p:cNvGraphicFramePr>
            <a:graphicFrameLocks noGrp="1"/>
          </p:cNvGraphicFramePr>
          <p:nvPr>
            <p:extLst>
              <p:ext uri="{D42A27DB-BD31-4B8C-83A1-F6EECF244321}">
                <p14:modId xmlns:p14="http://schemas.microsoft.com/office/powerpoint/2010/main" val="2018451944"/>
              </p:ext>
            </p:extLst>
          </p:nvPr>
        </p:nvGraphicFramePr>
        <p:xfrm>
          <a:off x="378371" y="3603346"/>
          <a:ext cx="4222203" cy="570444"/>
        </p:xfrm>
        <a:graphic>
          <a:graphicData uri="http://schemas.openxmlformats.org/drawingml/2006/table">
            <a:tbl>
              <a:tblPr firstRow="1" bandRow="1">
                <a:tableStyleId>{F2DE63D5-997A-4646-A377-4702673A728D}</a:tableStyleId>
              </a:tblPr>
              <a:tblGrid>
                <a:gridCol w="1374392">
                  <a:extLst>
                    <a:ext uri="{9D8B030D-6E8A-4147-A177-3AD203B41FA5}">
                      <a16:colId xmlns:a16="http://schemas.microsoft.com/office/drawing/2014/main" val="3997906638"/>
                    </a:ext>
                  </a:extLst>
                </a:gridCol>
                <a:gridCol w="1374392">
                  <a:extLst>
                    <a:ext uri="{9D8B030D-6E8A-4147-A177-3AD203B41FA5}">
                      <a16:colId xmlns:a16="http://schemas.microsoft.com/office/drawing/2014/main" val="4021647186"/>
                    </a:ext>
                  </a:extLst>
                </a:gridCol>
                <a:gridCol w="1473419">
                  <a:extLst>
                    <a:ext uri="{9D8B030D-6E8A-4147-A177-3AD203B41FA5}">
                      <a16:colId xmlns:a16="http://schemas.microsoft.com/office/drawing/2014/main" val="1062304914"/>
                    </a:ext>
                  </a:extLst>
                </a:gridCol>
              </a:tblGrid>
              <a:tr h="278617">
                <a:tc>
                  <a:txBody>
                    <a:bodyPr/>
                    <a:lstStyle/>
                    <a:p>
                      <a:pPr algn="ctr" fontAlgn="ctr"/>
                      <a:r>
                        <a:rPr lang="ko-KR" altLang="en-US" sz="900" b="0">
                          <a:solidFill>
                            <a:schemeClr val="bg1"/>
                          </a:solidFill>
                          <a:effectLst/>
                          <a:latin typeface="inherit"/>
                        </a:rPr>
                        <a:t>출고본부</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출고센터</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현재고</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graphicFrame>
        <p:nvGraphicFramePr>
          <p:cNvPr id="25" name="표 48">
            <a:extLst>
              <a:ext uri="{FF2B5EF4-FFF2-40B4-BE49-F238E27FC236}">
                <a16:creationId xmlns:a16="http://schemas.microsoft.com/office/drawing/2014/main" id="{2B53401C-3DED-21AA-5F78-71C1024C1A7E}"/>
              </a:ext>
            </a:extLst>
          </p:cNvPr>
          <p:cNvGraphicFramePr>
            <a:graphicFrameLocks noGrp="1"/>
          </p:cNvGraphicFramePr>
          <p:nvPr>
            <p:extLst>
              <p:ext uri="{D42A27DB-BD31-4B8C-83A1-F6EECF244321}">
                <p14:modId xmlns:p14="http://schemas.microsoft.com/office/powerpoint/2010/main" val="454776400"/>
              </p:ext>
            </p:extLst>
          </p:nvPr>
        </p:nvGraphicFramePr>
        <p:xfrm>
          <a:off x="4950371" y="3603346"/>
          <a:ext cx="4222203" cy="570444"/>
        </p:xfrm>
        <a:graphic>
          <a:graphicData uri="http://schemas.openxmlformats.org/drawingml/2006/table">
            <a:tbl>
              <a:tblPr firstRow="1" bandRow="1">
                <a:tableStyleId>{F2DE63D5-997A-4646-A377-4702673A728D}</a:tableStyleId>
              </a:tblPr>
              <a:tblGrid>
                <a:gridCol w="1374392">
                  <a:extLst>
                    <a:ext uri="{9D8B030D-6E8A-4147-A177-3AD203B41FA5}">
                      <a16:colId xmlns:a16="http://schemas.microsoft.com/office/drawing/2014/main" val="3997906638"/>
                    </a:ext>
                  </a:extLst>
                </a:gridCol>
                <a:gridCol w="1374392">
                  <a:extLst>
                    <a:ext uri="{9D8B030D-6E8A-4147-A177-3AD203B41FA5}">
                      <a16:colId xmlns:a16="http://schemas.microsoft.com/office/drawing/2014/main" val="4021647186"/>
                    </a:ext>
                  </a:extLst>
                </a:gridCol>
                <a:gridCol w="1473419">
                  <a:extLst>
                    <a:ext uri="{9D8B030D-6E8A-4147-A177-3AD203B41FA5}">
                      <a16:colId xmlns:a16="http://schemas.microsoft.com/office/drawing/2014/main" val="1062304914"/>
                    </a:ext>
                  </a:extLst>
                </a:gridCol>
              </a:tblGrid>
              <a:tr h="278617">
                <a:tc>
                  <a:txBody>
                    <a:bodyPr/>
                    <a:lstStyle/>
                    <a:p>
                      <a:pPr algn="ctr" fontAlgn="ctr"/>
                      <a:r>
                        <a:rPr lang="ko-KR" altLang="en-US" sz="900" b="0">
                          <a:solidFill>
                            <a:schemeClr val="bg1"/>
                          </a:solidFill>
                          <a:effectLst/>
                          <a:latin typeface="inherit"/>
                        </a:rPr>
                        <a:t>입고본부</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입고센터</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현재고</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graphicFrame>
        <p:nvGraphicFramePr>
          <p:cNvPr id="36" name="표 48">
            <a:extLst>
              <a:ext uri="{FF2B5EF4-FFF2-40B4-BE49-F238E27FC236}">
                <a16:creationId xmlns:a16="http://schemas.microsoft.com/office/drawing/2014/main" id="{162CA4B1-A9C4-0430-875B-6D2105B5BCBD}"/>
              </a:ext>
            </a:extLst>
          </p:cNvPr>
          <p:cNvGraphicFramePr>
            <a:graphicFrameLocks noGrp="1"/>
          </p:cNvGraphicFramePr>
          <p:nvPr>
            <p:extLst>
              <p:ext uri="{D42A27DB-BD31-4B8C-83A1-F6EECF244321}">
                <p14:modId xmlns:p14="http://schemas.microsoft.com/office/powerpoint/2010/main" val="630653772"/>
              </p:ext>
            </p:extLst>
          </p:nvPr>
        </p:nvGraphicFramePr>
        <p:xfrm>
          <a:off x="378370" y="4430661"/>
          <a:ext cx="8794204" cy="570444"/>
        </p:xfrm>
        <a:graphic>
          <a:graphicData uri="http://schemas.openxmlformats.org/drawingml/2006/table">
            <a:tbl>
              <a:tblPr firstRow="1" bandRow="1">
                <a:tableStyleId>{F2DE63D5-997A-4646-A377-4702673A728D}</a:tableStyleId>
              </a:tblPr>
              <a:tblGrid>
                <a:gridCol w="2122101">
                  <a:extLst>
                    <a:ext uri="{9D8B030D-6E8A-4147-A177-3AD203B41FA5}">
                      <a16:colId xmlns:a16="http://schemas.microsoft.com/office/drawing/2014/main" val="3997906638"/>
                    </a:ext>
                  </a:extLst>
                </a:gridCol>
                <a:gridCol w="2122101">
                  <a:extLst>
                    <a:ext uri="{9D8B030D-6E8A-4147-A177-3AD203B41FA5}">
                      <a16:colId xmlns:a16="http://schemas.microsoft.com/office/drawing/2014/main" val="4021647186"/>
                    </a:ext>
                  </a:extLst>
                </a:gridCol>
                <a:gridCol w="2275001">
                  <a:extLst>
                    <a:ext uri="{9D8B030D-6E8A-4147-A177-3AD203B41FA5}">
                      <a16:colId xmlns:a16="http://schemas.microsoft.com/office/drawing/2014/main" val="1062304914"/>
                    </a:ext>
                  </a:extLst>
                </a:gridCol>
                <a:gridCol w="2275001">
                  <a:extLst>
                    <a:ext uri="{9D8B030D-6E8A-4147-A177-3AD203B41FA5}">
                      <a16:colId xmlns:a16="http://schemas.microsoft.com/office/drawing/2014/main" val="3102473981"/>
                    </a:ext>
                  </a:extLst>
                </a:gridCol>
              </a:tblGrid>
              <a:tr h="278617">
                <a:tc>
                  <a:txBody>
                    <a:bodyPr/>
                    <a:lstStyle/>
                    <a:p>
                      <a:pPr algn="ctr" fontAlgn="ctr"/>
                      <a:r>
                        <a:rPr lang="ko-KR" altLang="en-US" sz="900" b="0">
                          <a:solidFill>
                            <a:schemeClr val="bg1"/>
                          </a:solidFill>
                          <a:effectLst/>
                          <a:latin typeface="inherit"/>
                        </a:rPr>
                        <a:t>출고일</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출고수량</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이동방법</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송장번호</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sp>
        <p:nvSpPr>
          <p:cNvPr id="38" name="직사각형 37">
            <a:extLst>
              <a:ext uri="{FF2B5EF4-FFF2-40B4-BE49-F238E27FC236}">
                <a16:creationId xmlns:a16="http://schemas.microsoft.com/office/drawing/2014/main" id="{49D146F2-DBCB-7AB7-1194-2516E109D207}"/>
              </a:ext>
            </a:extLst>
          </p:cNvPr>
          <p:cNvSpPr/>
          <p:nvPr/>
        </p:nvSpPr>
        <p:spPr>
          <a:xfrm>
            <a:off x="385466" y="5086813"/>
            <a:ext cx="8819624" cy="509108"/>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0" bIns="0" rtlCol="0" anchor="t"/>
          <a:lstStyle/>
          <a:p>
            <a:r>
              <a:rPr lang="ko-KR" altLang="en-US" sz="800">
                <a:solidFill>
                  <a:schemeClr val="bg1">
                    <a:lumMod val="50000"/>
                  </a:schemeClr>
                </a:solidFill>
              </a:rPr>
              <a:t>비고</a:t>
            </a:r>
          </a:p>
        </p:txBody>
      </p:sp>
      <p:sp>
        <p:nvSpPr>
          <p:cNvPr id="42" name="직사각형 41">
            <a:extLst>
              <a:ext uri="{FF2B5EF4-FFF2-40B4-BE49-F238E27FC236}">
                <a16:creationId xmlns:a16="http://schemas.microsoft.com/office/drawing/2014/main" id="{07C6F389-EC1C-3F16-1B4F-54E03AA0E345}"/>
              </a:ext>
            </a:extLst>
          </p:cNvPr>
          <p:cNvSpPr/>
          <p:nvPr/>
        </p:nvSpPr>
        <p:spPr>
          <a:xfrm>
            <a:off x="385466" y="2814368"/>
            <a:ext cx="8819624" cy="509108"/>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0" bIns="0" rtlCol="0" anchor="t"/>
          <a:lstStyle/>
          <a:p>
            <a:r>
              <a:rPr lang="ko-KR" altLang="en-US" sz="800">
                <a:solidFill>
                  <a:schemeClr val="bg1">
                    <a:lumMod val="50000"/>
                  </a:schemeClr>
                </a:solidFill>
              </a:rPr>
              <a:t>비고</a:t>
            </a:r>
          </a:p>
        </p:txBody>
      </p:sp>
      <p:sp>
        <p:nvSpPr>
          <p:cNvPr id="43" name="Input">
            <a:extLst>
              <a:ext uri="{FF2B5EF4-FFF2-40B4-BE49-F238E27FC236}">
                <a16:creationId xmlns:a16="http://schemas.microsoft.com/office/drawing/2014/main" id="{39CCD4A4-0B24-03C8-E0E9-2B7A150D6BC7}"/>
              </a:ext>
            </a:extLst>
          </p:cNvPr>
          <p:cNvSpPr/>
          <p:nvPr/>
        </p:nvSpPr>
        <p:spPr>
          <a:xfrm>
            <a:off x="8376556" y="5841269"/>
            <a:ext cx="878969" cy="283303"/>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a:solidFill>
                  <a:schemeClr val="bg1"/>
                </a:solidFill>
                <a:latin typeface="Segoe UI" panose="020B0502040204020203" pitchFamily="34" charset="0"/>
                <a:cs typeface="Segoe UI" panose="020B0502040204020203" pitchFamily="34" charset="0"/>
              </a:rPr>
              <a:t>저장</a:t>
            </a:r>
            <a:endParaRPr lang="en-US" altLang="ko-KR" sz="900" dirty="0">
              <a:solidFill>
                <a:schemeClr val="bg1"/>
              </a:solidFill>
              <a:latin typeface="Segoe UI" panose="020B0502040204020203" pitchFamily="34" charset="0"/>
              <a:cs typeface="Segoe UI" panose="020B0502040204020203" pitchFamily="34" charset="0"/>
            </a:endParaRPr>
          </a:p>
        </p:txBody>
      </p:sp>
      <p:sp>
        <p:nvSpPr>
          <p:cNvPr id="44" name="Input">
            <a:extLst>
              <a:ext uri="{FF2B5EF4-FFF2-40B4-BE49-F238E27FC236}">
                <a16:creationId xmlns:a16="http://schemas.microsoft.com/office/drawing/2014/main" id="{38D9F537-D4EA-1691-DBF1-2639814D77F1}"/>
              </a:ext>
            </a:extLst>
          </p:cNvPr>
          <p:cNvSpPr/>
          <p:nvPr/>
        </p:nvSpPr>
        <p:spPr>
          <a:xfrm>
            <a:off x="7470865" y="5841269"/>
            <a:ext cx="878969" cy="283303"/>
          </a:xfrm>
          <a:prstGeom prst="roundRect">
            <a:avLst>
              <a:gd name="adj" fmla="val 10785"/>
            </a:avLst>
          </a:prstGeom>
          <a:solidFill>
            <a:schemeClr val="bg1">
              <a:lumMod val="5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a:solidFill>
                  <a:schemeClr val="bg1"/>
                </a:solidFill>
                <a:latin typeface="Segoe UI" panose="020B0502040204020203" pitchFamily="34" charset="0"/>
                <a:cs typeface="Segoe UI" panose="020B0502040204020203" pitchFamily="34" charset="0"/>
              </a:rPr>
              <a:t>목록</a:t>
            </a:r>
            <a:endParaRPr lang="en-US" altLang="ko-KR" sz="900" dirty="0">
              <a:solidFill>
                <a:schemeClr val="bg1"/>
              </a:solidFill>
              <a:latin typeface="Segoe UI" panose="020B0502040204020203" pitchFamily="34" charset="0"/>
              <a:cs typeface="Segoe UI" panose="020B0502040204020203" pitchFamily="34" charset="0"/>
            </a:endParaRPr>
          </a:p>
        </p:txBody>
      </p:sp>
      <p:sp>
        <p:nvSpPr>
          <p:cNvPr id="45" name="Calendar">
            <a:extLst>
              <a:ext uri="{FF2B5EF4-FFF2-40B4-BE49-F238E27FC236}">
                <a16:creationId xmlns:a16="http://schemas.microsoft.com/office/drawing/2014/main" id="{925429EC-5C16-D7FC-D109-4D5DF9F4C763}"/>
              </a:ext>
            </a:extLst>
          </p:cNvPr>
          <p:cNvSpPr>
            <a:spLocks noChangeAspect="1" noEditPoints="1"/>
          </p:cNvSpPr>
          <p:nvPr/>
        </p:nvSpPr>
        <p:spPr bwMode="auto">
          <a:xfrm>
            <a:off x="2293892" y="4765581"/>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nvGrpSpPr>
          <p:cNvPr id="47" name="그룹 46">
            <a:extLst>
              <a:ext uri="{FF2B5EF4-FFF2-40B4-BE49-F238E27FC236}">
                <a16:creationId xmlns:a16="http://schemas.microsoft.com/office/drawing/2014/main" id="{8D4D65E1-CE35-CCEE-8829-20424884D79B}"/>
              </a:ext>
            </a:extLst>
          </p:cNvPr>
          <p:cNvGrpSpPr/>
          <p:nvPr/>
        </p:nvGrpSpPr>
        <p:grpSpPr>
          <a:xfrm>
            <a:off x="5161966" y="4718108"/>
            <a:ext cx="1221427" cy="244898"/>
            <a:chOff x="5477543" y="2125570"/>
            <a:chExt cx="1221427" cy="244898"/>
          </a:xfrm>
        </p:grpSpPr>
        <p:sp>
          <p:nvSpPr>
            <p:cNvPr id="48" name="직사각형 47">
              <a:extLst>
                <a:ext uri="{FF2B5EF4-FFF2-40B4-BE49-F238E27FC236}">
                  <a16:creationId xmlns:a16="http://schemas.microsoft.com/office/drawing/2014/main" id="{999D0EFD-BDA5-D236-3AD3-2BE4ABEFC69E}"/>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선택</a:t>
              </a:r>
              <a:endParaRPr lang="en-US" altLang="ko-KR" sz="900" dirty="0">
                <a:solidFill>
                  <a:schemeClr val="bg1">
                    <a:lumMod val="50000"/>
                  </a:schemeClr>
                </a:solidFill>
                <a:latin typeface="+mn-ea"/>
                <a:cs typeface="Segoe UI" panose="020B0502040204020203" pitchFamily="34" charset="0"/>
              </a:endParaRPr>
            </a:p>
          </p:txBody>
        </p:sp>
        <p:sp>
          <p:nvSpPr>
            <p:cNvPr id="49" name="Chevron Left">
              <a:extLst>
                <a:ext uri="{FF2B5EF4-FFF2-40B4-BE49-F238E27FC236}">
                  <a16:creationId xmlns:a16="http://schemas.microsoft.com/office/drawing/2014/main" id="{B8390CE5-F95A-33D5-56CB-D68B46C6C23B}"/>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51" name="직사각형 50">
            <a:extLst>
              <a:ext uri="{FF2B5EF4-FFF2-40B4-BE49-F238E27FC236}">
                <a16:creationId xmlns:a16="http://schemas.microsoft.com/office/drawing/2014/main" id="{5C0188F2-BBED-ED79-9165-6D0D86A62EE4}"/>
              </a:ext>
            </a:extLst>
          </p:cNvPr>
          <p:cNvSpPr/>
          <p:nvPr/>
        </p:nvSpPr>
        <p:spPr>
          <a:xfrm>
            <a:off x="7434902" y="4726817"/>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900" dirty="0">
              <a:solidFill>
                <a:schemeClr val="bg1">
                  <a:lumMod val="50000"/>
                </a:schemeClr>
              </a:solidFill>
              <a:latin typeface="+mn-ea"/>
              <a:cs typeface="Segoe UI" panose="020B0502040204020203" pitchFamily="34" charset="0"/>
            </a:endParaRPr>
          </a:p>
        </p:txBody>
      </p:sp>
      <p:sp>
        <p:nvSpPr>
          <p:cNvPr id="55" name="직사각형 54">
            <a:extLst>
              <a:ext uri="{FF2B5EF4-FFF2-40B4-BE49-F238E27FC236}">
                <a16:creationId xmlns:a16="http://schemas.microsoft.com/office/drawing/2014/main" id="{FA56C111-385F-F2AF-D29F-F524F8E0985E}"/>
              </a:ext>
            </a:extLst>
          </p:cNvPr>
          <p:cNvSpPr/>
          <p:nvPr/>
        </p:nvSpPr>
        <p:spPr>
          <a:xfrm>
            <a:off x="4110457" y="4791226"/>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57" name="사각형: 둥근 모서리 56">
            <a:extLst>
              <a:ext uri="{FF2B5EF4-FFF2-40B4-BE49-F238E27FC236}">
                <a16:creationId xmlns:a16="http://schemas.microsoft.com/office/drawing/2014/main" id="{ECBAF0E5-F1FF-FA7E-42BB-99D2E179E47D}"/>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TextBox 57">
            <a:extLst>
              <a:ext uri="{FF2B5EF4-FFF2-40B4-BE49-F238E27FC236}">
                <a16:creationId xmlns:a16="http://schemas.microsoft.com/office/drawing/2014/main" id="{ED4CC6EC-1F91-54AF-4043-0F394CB168F2}"/>
              </a:ext>
            </a:extLst>
          </p:cNvPr>
          <p:cNvSpPr txBox="1"/>
          <p:nvPr/>
        </p:nvSpPr>
        <p:spPr>
          <a:xfrm>
            <a:off x="584146" y="1402530"/>
            <a:ext cx="748923" cy="261610"/>
          </a:xfrm>
          <a:prstGeom prst="rect">
            <a:avLst/>
          </a:prstGeom>
          <a:noFill/>
        </p:spPr>
        <p:txBody>
          <a:bodyPr wrap="none" rtlCol="0">
            <a:spAutoFit/>
          </a:bodyPr>
          <a:lstStyle/>
          <a:p>
            <a:pPr algn="ctr"/>
            <a:r>
              <a:rPr lang="ko-KR" altLang="en-US" sz="1100" dirty="0" err="1" smtClean="0">
                <a:solidFill>
                  <a:srgbClr val="0D6EFD"/>
                </a:solidFill>
              </a:rPr>
              <a:t>물류입고</a:t>
            </a:r>
            <a:endParaRPr lang="ko-KR" altLang="en-US" sz="1100" dirty="0">
              <a:solidFill>
                <a:srgbClr val="0D6EFD"/>
              </a:solidFill>
            </a:endParaRPr>
          </a:p>
        </p:txBody>
      </p:sp>
      <p:cxnSp>
        <p:nvCxnSpPr>
          <p:cNvPr id="59" name="직선 연결선 58">
            <a:extLst>
              <a:ext uri="{FF2B5EF4-FFF2-40B4-BE49-F238E27FC236}">
                <a16:creationId xmlns:a16="http://schemas.microsoft.com/office/drawing/2014/main" id="{D63D43E0-ED14-F66B-9C83-CDE5BCFAD3C8}"/>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60" name="직선 연결선 59">
            <a:extLst>
              <a:ext uri="{FF2B5EF4-FFF2-40B4-BE49-F238E27FC236}">
                <a16:creationId xmlns:a16="http://schemas.microsoft.com/office/drawing/2014/main" id="{F62C28B0-7901-F162-9579-4E1299660736}"/>
              </a:ext>
            </a:extLst>
          </p:cNvPr>
          <p:cNvCxnSpPr>
            <a:cxnSpLocks/>
          </p:cNvCxnSpPr>
          <p:nvPr/>
        </p:nvCxnSpPr>
        <p:spPr>
          <a:xfrm>
            <a:off x="310715" y="1717228"/>
            <a:ext cx="1342239"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61" name="TextBox 60">
            <a:extLst>
              <a:ext uri="{FF2B5EF4-FFF2-40B4-BE49-F238E27FC236}">
                <a16:creationId xmlns:a16="http://schemas.microsoft.com/office/drawing/2014/main" id="{A23A8DFC-2C13-55EB-66E5-1794F480FCF5}"/>
              </a:ext>
            </a:extLst>
          </p:cNvPr>
          <p:cNvSpPr txBox="1"/>
          <p:nvPr/>
        </p:nvSpPr>
        <p:spPr>
          <a:xfrm>
            <a:off x="2652444"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기타입고</a:t>
            </a:r>
            <a:endParaRPr lang="ko-KR" altLang="en-US" sz="1100" dirty="0">
              <a:solidFill>
                <a:schemeClr val="bg1">
                  <a:lumMod val="50000"/>
                </a:schemeClr>
              </a:solidFill>
            </a:endParaRPr>
          </a:p>
        </p:txBody>
      </p:sp>
      <p:sp>
        <p:nvSpPr>
          <p:cNvPr id="62" name="TextBox 61">
            <a:extLst>
              <a:ext uri="{FF2B5EF4-FFF2-40B4-BE49-F238E27FC236}">
                <a16:creationId xmlns:a16="http://schemas.microsoft.com/office/drawing/2014/main" id="{89798AD4-6E71-BB7E-71AF-24A8B5160285}"/>
              </a:ext>
            </a:extLst>
          </p:cNvPr>
          <p:cNvSpPr txBox="1"/>
          <p:nvPr/>
        </p:nvSpPr>
        <p:spPr>
          <a:xfrm>
            <a:off x="7196859"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이동입고</a:t>
            </a:r>
            <a:endParaRPr lang="ko-KR" altLang="en-US" sz="1100" dirty="0">
              <a:solidFill>
                <a:schemeClr val="bg1">
                  <a:lumMod val="50000"/>
                </a:schemeClr>
              </a:solidFill>
            </a:endParaRPr>
          </a:p>
        </p:txBody>
      </p:sp>
      <p:sp>
        <p:nvSpPr>
          <p:cNvPr id="63" name="TextBox 62">
            <a:extLst>
              <a:ext uri="{FF2B5EF4-FFF2-40B4-BE49-F238E27FC236}">
                <a16:creationId xmlns:a16="http://schemas.microsoft.com/office/drawing/2014/main" id="{E7EB21EB-27C6-06A8-48C1-21F922D05A56}"/>
              </a:ext>
            </a:extLst>
          </p:cNvPr>
          <p:cNvSpPr txBox="1"/>
          <p:nvPr/>
        </p:nvSpPr>
        <p:spPr>
          <a:xfrm>
            <a:off x="4750401" y="1413366"/>
            <a:ext cx="671979" cy="261610"/>
          </a:xfrm>
          <a:prstGeom prst="rect">
            <a:avLst/>
          </a:prstGeom>
          <a:noFill/>
        </p:spPr>
        <p:txBody>
          <a:bodyPr wrap="none" rtlCol="0">
            <a:spAutoFit/>
          </a:bodyPr>
          <a:lstStyle/>
          <a:p>
            <a:pPr algn="ctr"/>
            <a:r>
              <a:rPr lang="ko-KR" altLang="en-US" sz="1100" dirty="0" err="1">
                <a:solidFill>
                  <a:schemeClr val="bg1">
                    <a:lumMod val="50000"/>
                  </a:schemeClr>
                </a:solidFill>
              </a:rPr>
              <a:t>행사출고</a:t>
            </a:r>
            <a:endParaRPr lang="ko-KR" altLang="en-US" sz="1100" dirty="0">
              <a:solidFill>
                <a:schemeClr val="bg1">
                  <a:lumMod val="50000"/>
                </a:schemeClr>
              </a:solidFill>
            </a:endParaRPr>
          </a:p>
        </p:txBody>
      </p:sp>
      <p:sp>
        <p:nvSpPr>
          <p:cNvPr id="37" name="TextBox 36">
            <a:extLst>
              <a:ext uri="{FF2B5EF4-FFF2-40B4-BE49-F238E27FC236}">
                <a16:creationId xmlns:a16="http://schemas.microsoft.com/office/drawing/2014/main" id="{89798AD4-6E71-BB7E-71AF-24A8B5160285}"/>
              </a:ext>
            </a:extLst>
          </p:cNvPr>
          <p:cNvSpPr txBox="1"/>
          <p:nvPr/>
        </p:nvSpPr>
        <p:spPr>
          <a:xfrm>
            <a:off x="8401131" y="1404647"/>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이동출고</a:t>
            </a:r>
            <a:endParaRPr lang="ko-KR" altLang="en-US" sz="1100" dirty="0">
              <a:solidFill>
                <a:schemeClr val="bg1">
                  <a:lumMod val="50000"/>
                </a:schemeClr>
              </a:solidFill>
            </a:endParaRPr>
          </a:p>
        </p:txBody>
      </p:sp>
      <p:sp>
        <p:nvSpPr>
          <p:cNvPr id="39" name="TextBox 38">
            <a:extLst>
              <a:ext uri="{FF2B5EF4-FFF2-40B4-BE49-F238E27FC236}">
                <a16:creationId xmlns:a16="http://schemas.microsoft.com/office/drawing/2014/main" id="{A23A8DFC-2C13-55EB-66E5-1794F480FCF5}"/>
              </a:ext>
            </a:extLst>
          </p:cNvPr>
          <p:cNvSpPr txBox="1"/>
          <p:nvPr/>
        </p:nvSpPr>
        <p:spPr>
          <a:xfrm>
            <a:off x="3653281" y="1413366"/>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기타출고</a:t>
            </a:r>
            <a:endParaRPr lang="ko-KR" altLang="en-US" sz="1100" dirty="0">
              <a:solidFill>
                <a:schemeClr val="bg1">
                  <a:lumMod val="50000"/>
                </a:schemeClr>
              </a:solidFill>
            </a:endParaRPr>
          </a:p>
        </p:txBody>
      </p:sp>
      <p:sp>
        <p:nvSpPr>
          <p:cNvPr id="40" name="TextBox 39">
            <a:extLst>
              <a:ext uri="{FF2B5EF4-FFF2-40B4-BE49-F238E27FC236}">
                <a16:creationId xmlns:a16="http://schemas.microsoft.com/office/drawing/2014/main" id="{ED4CC6EC-1F91-54AF-4043-0F394CB168F2}"/>
              </a:ext>
            </a:extLst>
          </p:cNvPr>
          <p:cNvSpPr txBox="1"/>
          <p:nvPr/>
        </p:nvSpPr>
        <p:spPr>
          <a:xfrm>
            <a:off x="1755536" y="1395897"/>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본부입고</a:t>
            </a:r>
            <a:endParaRPr lang="ko-KR" altLang="en-US" sz="1100" dirty="0">
              <a:solidFill>
                <a:schemeClr val="bg1">
                  <a:lumMod val="50000"/>
                </a:schemeClr>
              </a:solidFill>
            </a:endParaRPr>
          </a:p>
        </p:txBody>
      </p:sp>
      <p:sp>
        <p:nvSpPr>
          <p:cNvPr id="41" name="TextBox 40">
            <a:extLst>
              <a:ext uri="{FF2B5EF4-FFF2-40B4-BE49-F238E27FC236}">
                <a16:creationId xmlns:a16="http://schemas.microsoft.com/office/drawing/2014/main" id="{E7EB21EB-27C6-06A8-48C1-21F922D05A56}"/>
              </a:ext>
            </a:extLst>
          </p:cNvPr>
          <p:cNvSpPr txBox="1"/>
          <p:nvPr/>
        </p:nvSpPr>
        <p:spPr>
          <a:xfrm>
            <a:off x="5903915" y="1409593"/>
            <a:ext cx="889987" cy="261610"/>
          </a:xfrm>
          <a:prstGeom prst="rect">
            <a:avLst/>
          </a:prstGeom>
          <a:noFill/>
        </p:spPr>
        <p:txBody>
          <a:bodyPr wrap="none" rtlCol="0">
            <a:spAutoFit/>
          </a:bodyPr>
          <a:lstStyle/>
          <a:p>
            <a:pPr algn="ctr"/>
            <a:r>
              <a:rPr lang="ko-KR" altLang="en-US" sz="1100" smtClean="0">
                <a:solidFill>
                  <a:schemeClr val="bg1">
                    <a:lumMod val="50000"/>
                  </a:schemeClr>
                </a:solidFill>
              </a:rPr>
              <a:t>입출고내역</a:t>
            </a:r>
            <a:endParaRPr lang="ko-KR" altLang="en-US" sz="1100" dirty="0">
              <a:solidFill>
                <a:schemeClr val="bg1">
                  <a:lumMod val="50000"/>
                </a:schemeClr>
              </a:solidFill>
            </a:endParaRPr>
          </a:p>
        </p:txBody>
      </p:sp>
    </p:spTree>
    <p:extLst>
      <p:ext uri="{BB962C8B-B14F-4D97-AF65-F5344CB8AC3E}">
        <p14:creationId xmlns:p14="http://schemas.microsoft.com/office/powerpoint/2010/main" val="2562798712"/>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RQ-MENU-2810</a:t>
            </a:r>
          </a:p>
          <a:p>
            <a:endParaRPr lang="en-US" altLang="ko-KR" dirty="0"/>
          </a:p>
          <a:p>
            <a:endParaRPr lang="en-US" altLang="ko-KR" dirty="0"/>
          </a:p>
          <a:p>
            <a:endParaRPr lang="en-US" altLang="ko-KR" dirty="0"/>
          </a:p>
          <a:p>
            <a:endParaRPr lang="en-US" altLang="ko-KR" dirty="0"/>
          </a:p>
          <a:p>
            <a:endParaRPr lang="en-US" altLang="ko-KR" dirty="0"/>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AG09030200000</a:t>
            </a:r>
          </a:p>
          <a:p>
            <a:endParaRPr lang="ko-KR" altLang="en-US" dirty="0"/>
          </a:p>
        </p:txBody>
      </p:sp>
      <p:sp>
        <p:nvSpPr>
          <p:cNvPr id="4" name="텍스트 개체 틀 3"/>
          <p:cNvSpPr>
            <a:spLocks noGrp="1"/>
          </p:cNvSpPr>
          <p:nvPr>
            <p:ph type="body" sz="quarter" idx="12"/>
          </p:nvPr>
        </p:nvSpPr>
        <p:spPr/>
        <p:txBody>
          <a:bodyPr/>
          <a:lstStyle/>
          <a:p>
            <a:r>
              <a:rPr lang="ko-KR" altLang="en-US" dirty="0"/>
              <a:t>본부간이동</a:t>
            </a:r>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입출고 </a:t>
            </a:r>
            <a:r>
              <a:rPr lang="en-US" altLang="ko-KR" dirty="0"/>
              <a:t>&gt; </a:t>
            </a:r>
            <a:r>
              <a:rPr lang="ko-KR" altLang="en-US" dirty="0" err="1" smtClean="0"/>
              <a:t>이동입고</a:t>
            </a:r>
            <a:r>
              <a:rPr lang="en-US" altLang="ko-KR" dirty="0" smtClean="0"/>
              <a:t>, </a:t>
            </a:r>
            <a:r>
              <a:rPr lang="ko-KR" altLang="en-US" dirty="0" err="1" smtClean="0"/>
              <a:t>이동출고</a:t>
            </a:r>
            <a:endParaRPr lang="ko-KR" altLang="en-US" dirty="0"/>
          </a:p>
        </p:txBody>
      </p:sp>
      <p:sp>
        <p:nvSpPr>
          <p:cNvPr id="8" name="TextBox 7">
            <a:extLst>
              <a:ext uri="{FF2B5EF4-FFF2-40B4-BE49-F238E27FC236}">
                <a16:creationId xmlns:a16="http://schemas.microsoft.com/office/drawing/2014/main" id="{71D8FF24-6587-E93B-6B34-2D57FDDA34B9}"/>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6971E280-F711-DD0F-DAE0-F54813ABA756}"/>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 name="직선 연결선 9">
            <a:extLst>
              <a:ext uri="{FF2B5EF4-FFF2-40B4-BE49-F238E27FC236}">
                <a16:creationId xmlns:a16="http://schemas.microsoft.com/office/drawing/2014/main" id="{D0E15DE1-0424-8743-28B7-E607499EC680}"/>
              </a:ext>
            </a:extLst>
          </p:cNvPr>
          <p:cNvCxnSpPr>
            <a:cxnSpLocks/>
          </p:cNvCxnSpPr>
          <p:nvPr/>
        </p:nvCxnSpPr>
        <p:spPr>
          <a:xfrm>
            <a:off x="5063016"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4DB666C0-0184-FB1E-3188-F99CBF104F81}"/>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12" name="TextBox 11">
            <a:extLst>
              <a:ext uri="{FF2B5EF4-FFF2-40B4-BE49-F238E27FC236}">
                <a16:creationId xmlns:a16="http://schemas.microsoft.com/office/drawing/2014/main" id="{3F9F4E98-5265-607B-8C69-F3297B3D7193}"/>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581A10FE-C473-B1D2-DE0A-8D0E6796B51D}"/>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943F8FA9-1E3D-DB4E-B1A7-B8650417E109}"/>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rgbClr val="0D6EFD"/>
                </a:solidFill>
              </a:rPr>
              <a:t>입출고</a:t>
            </a:r>
            <a:endParaRPr lang="ko-KR" altLang="en-US" sz="1100" dirty="0">
              <a:solidFill>
                <a:srgbClr val="0D6EFD"/>
              </a:solidFill>
            </a:endParaRPr>
          </a:p>
        </p:txBody>
      </p:sp>
      <p:sp>
        <p:nvSpPr>
          <p:cNvPr id="15" name="TextBox 14">
            <a:extLst>
              <a:ext uri="{FF2B5EF4-FFF2-40B4-BE49-F238E27FC236}">
                <a16:creationId xmlns:a16="http://schemas.microsoft.com/office/drawing/2014/main" id="{3A9B6966-BCC7-29BC-E5D0-5918786E63F8}"/>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graphicFrame>
        <p:nvGraphicFramePr>
          <p:cNvPr id="16" name="표 15">
            <a:extLst>
              <a:ext uri="{FF2B5EF4-FFF2-40B4-BE49-F238E27FC236}">
                <a16:creationId xmlns:a16="http://schemas.microsoft.com/office/drawing/2014/main" id="{390498F6-BC93-1542-83E6-005095514798}"/>
              </a:ext>
            </a:extLst>
          </p:cNvPr>
          <p:cNvGraphicFramePr>
            <a:graphicFrameLocks noGrp="1"/>
          </p:cNvGraphicFramePr>
          <p:nvPr>
            <p:extLst>
              <p:ext uri="{D42A27DB-BD31-4B8C-83A1-F6EECF244321}">
                <p14:modId xmlns:p14="http://schemas.microsoft.com/office/powerpoint/2010/main" val="2574634992"/>
              </p:ext>
            </p:extLst>
          </p:nvPr>
        </p:nvGraphicFramePr>
        <p:xfrm>
          <a:off x="9697979" y="526665"/>
          <a:ext cx="2486401" cy="3571460"/>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863200">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59732">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340675">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이동입고</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이동출고</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는 </a:t>
                      </a:r>
                      <a:r>
                        <a:rPr lang="ko-KR" altLang="en-US" sz="80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본부간</a:t>
                      </a:r>
                      <a:r>
                        <a:rPr lang="ko-KR" altLang="en-US"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이동에서 입고와 출고를 분리한 상태로 목록 분류 정리 필요</a:t>
                      </a:r>
                      <a:r>
                        <a:rPr lang="en-US" altLang="ko-KR" sz="80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8269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baseline="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이동입고</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본부별</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이동에서 출고 본부에서 물건이 해당 본부로 입고된 상태</a:t>
                      </a:r>
                      <a:endPar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baseline="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이동출고</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en-US" altLang="ko-KR"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baseline="0" dirty="0" err="1"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본부별</a:t>
                      </a:r>
                      <a:r>
                        <a:rPr lang="ko-KR" altLang="en-US" sz="800" baseline="0" dirty="0" smtClean="0">
                          <a:solidFill>
                            <a:schemeClr val="tx1"/>
                          </a:solidFill>
                          <a:latin typeface="Pretendard" panose="02000503000000020004" pitchFamily="50" charset="-127"/>
                          <a:ea typeface="Pretendard" panose="02000503000000020004" pitchFamily="50" charset="-127"/>
                          <a:cs typeface="Pretendard" panose="02000503000000020004" pitchFamily="50" charset="-127"/>
                        </a:rPr>
                        <a:t> 이동에서 입고할 본부에서 물건을 보내기 위해 출고된 상태</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8269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8269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8269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8269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8269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63" name="사각형: 둥근 모서리 43">
            <a:extLst>
              <a:ext uri="{FF2B5EF4-FFF2-40B4-BE49-F238E27FC236}">
                <a16:creationId xmlns:a16="http://schemas.microsoft.com/office/drawing/2014/main" id="{C931374A-BC08-12F1-A385-20AADC636ECB}"/>
              </a:ext>
            </a:extLst>
          </p:cNvPr>
          <p:cNvSpPr/>
          <p:nvPr/>
        </p:nvSpPr>
        <p:spPr>
          <a:xfrm>
            <a:off x="224091" y="1909685"/>
            <a:ext cx="9209155" cy="4299525"/>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64" name="표 48">
            <a:extLst>
              <a:ext uri="{FF2B5EF4-FFF2-40B4-BE49-F238E27FC236}">
                <a16:creationId xmlns:a16="http://schemas.microsoft.com/office/drawing/2014/main" id="{B7E02D3D-DFA0-CB75-CDDC-5D7016B653FC}"/>
              </a:ext>
            </a:extLst>
          </p:cNvPr>
          <p:cNvGraphicFramePr>
            <a:graphicFrameLocks noGrp="1"/>
          </p:cNvGraphicFramePr>
          <p:nvPr>
            <p:extLst>
              <p:ext uri="{D42A27DB-BD31-4B8C-83A1-F6EECF244321}">
                <p14:modId xmlns:p14="http://schemas.microsoft.com/office/powerpoint/2010/main" val="715346938"/>
              </p:ext>
            </p:extLst>
          </p:nvPr>
        </p:nvGraphicFramePr>
        <p:xfrm>
          <a:off x="378371" y="3845912"/>
          <a:ext cx="8858690" cy="2029579"/>
        </p:xfrm>
        <a:graphic>
          <a:graphicData uri="http://schemas.openxmlformats.org/drawingml/2006/table">
            <a:tbl>
              <a:tblPr firstRow="1" bandRow="1">
                <a:tableStyleId>{F2DE63D5-997A-4646-A377-4702673A728D}</a:tableStyleId>
              </a:tblPr>
              <a:tblGrid>
                <a:gridCol w="721637">
                  <a:extLst>
                    <a:ext uri="{9D8B030D-6E8A-4147-A177-3AD203B41FA5}">
                      <a16:colId xmlns:a16="http://schemas.microsoft.com/office/drawing/2014/main" val="3997906638"/>
                    </a:ext>
                  </a:extLst>
                </a:gridCol>
                <a:gridCol w="721637">
                  <a:extLst>
                    <a:ext uri="{9D8B030D-6E8A-4147-A177-3AD203B41FA5}">
                      <a16:colId xmlns:a16="http://schemas.microsoft.com/office/drawing/2014/main" val="4021647186"/>
                    </a:ext>
                  </a:extLst>
                </a:gridCol>
                <a:gridCol w="773632">
                  <a:extLst>
                    <a:ext uri="{9D8B030D-6E8A-4147-A177-3AD203B41FA5}">
                      <a16:colId xmlns:a16="http://schemas.microsoft.com/office/drawing/2014/main" val="1062304914"/>
                    </a:ext>
                  </a:extLst>
                </a:gridCol>
                <a:gridCol w="946683">
                  <a:extLst>
                    <a:ext uri="{9D8B030D-6E8A-4147-A177-3AD203B41FA5}">
                      <a16:colId xmlns:a16="http://schemas.microsoft.com/office/drawing/2014/main" val="346551862"/>
                    </a:ext>
                  </a:extLst>
                </a:gridCol>
                <a:gridCol w="602768">
                  <a:extLst>
                    <a:ext uri="{9D8B030D-6E8A-4147-A177-3AD203B41FA5}">
                      <a16:colId xmlns:a16="http://schemas.microsoft.com/office/drawing/2014/main" val="20002"/>
                    </a:ext>
                  </a:extLst>
                </a:gridCol>
                <a:gridCol w="683796">
                  <a:extLst>
                    <a:ext uri="{9D8B030D-6E8A-4147-A177-3AD203B41FA5}">
                      <a16:colId xmlns:a16="http://schemas.microsoft.com/office/drawing/2014/main" val="20003"/>
                    </a:ext>
                  </a:extLst>
                </a:gridCol>
                <a:gridCol w="542400">
                  <a:extLst>
                    <a:ext uri="{9D8B030D-6E8A-4147-A177-3AD203B41FA5}">
                      <a16:colId xmlns:a16="http://schemas.microsoft.com/office/drawing/2014/main" val="20004"/>
                    </a:ext>
                  </a:extLst>
                </a:gridCol>
                <a:gridCol w="651770">
                  <a:extLst>
                    <a:ext uri="{9D8B030D-6E8A-4147-A177-3AD203B41FA5}">
                      <a16:colId xmlns:a16="http://schemas.microsoft.com/office/drawing/2014/main" val="425025960"/>
                    </a:ext>
                  </a:extLst>
                </a:gridCol>
                <a:gridCol w="590167">
                  <a:extLst>
                    <a:ext uri="{9D8B030D-6E8A-4147-A177-3AD203B41FA5}">
                      <a16:colId xmlns:a16="http://schemas.microsoft.com/office/drawing/2014/main" val="3751697207"/>
                    </a:ext>
                  </a:extLst>
                </a:gridCol>
                <a:gridCol w="656050">
                  <a:extLst>
                    <a:ext uri="{9D8B030D-6E8A-4147-A177-3AD203B41FA5}">
                      <a16:colId xmlns:a16="http://schemas.microsoft.com/office/drawing/2014/main" val="1534432111"/>
                    </a:ext>
                  </a:extLst>
                </a:gridCol>
                <a:gridCol w="656050">
                  <a:extLst>
                    <a:ext uri="{9D8B030D-6E8A-4147-A177-3AD203B41FA5}">
                      <a16:colId xmlns:a16="http://schemas.microsoft.com/office/drawing/2014/main" val="2755178800"/>
                    </a:ext>
                  </a:extLst>
                </a:gridCol>
                <a:gridCol w="656050">
                  <a:extLst>
                    <a:ext uri="{9D8B030D-6E8A-4147-A177-3AD203B41FA5}">
                      <a16:colId xmlns:a16="http://schemas.microsoft.com/office/drawing/2014/main" val="3869781374"/>
                    </a:ext>
                  </a:extLst>
                </a:gridCol>
                <a:gridCol w="656050">
                  <a:extLst>
                    <a:ext uri="{9D8B030D-6E8A-4147-A177-3AD203B41FA5}">
                      <a16:colId xmlns:a16="http://schemas.microsoft.com/office/drawing/2014/main" val="3924919086"/>
                    </a:ext>
                  </a:extLst>
                </a:gridCol>
              </a:tblGrid>
              <a:tr h="278617">
                <a:tc>
                  <a:txBody>
                    <a:bodyPr/>
                    <a:lstStyle/>
                    <a:p>
                      <a:pPr algn="ctr" fontAlgn="ctr"/>
                      <a:r>
                        <a:rPr lang="ko-KR" altLang="en-US" sz="900" b="0">
                          <a:solidFill>
                            <a:schemeClr val="bg1"/>
                          </a:solidFill>
                          <a:effectLst/>
                          <a:latin typeface="inherit"/>
                        </a:rPr>
                        <a:t>접수번호</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품목코드</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대분류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중분류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소분류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출고본부</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센 터</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입고본부</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센 터</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출고일</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입고일</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수량</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사유</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291827">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65" name="TextBox 64">
            <a:extLst>
              <a:ext uri="{FF2B5EF4-FFF2-40B4-BE49-F238E27FC236}">
                <a16:creationId xmlns:a16="http://schemas.microsoft.com/office/drawing/2014/main" id="{021BF95A-FC0B-0A7D-D8BE-53DD8A84F331}"/>
              </a:ext>
            </a:extLst>
          </p:cNvPr>
          <p:cNvSpPr txBox="1"/>
          <p:nvPr/>
        </p:nvSpPr>
        <p:spPr>
          <a:xfrm>
            <a:off x="310169" y="3524542"/>
            <a:ext cx="683200" cy="215444"/>
          </a:xfrm>
          <a:prstGeom prst="rect">
            <a:avLst/>
          </a:prstGeom>
          <a:noFill/>
        </p:spPr>
        <p:txBody>
          <a:bodyPr wrap="none" rtlCol="0">
            <a:spAutoFit/>
          </a:bodyPr>
          <a:lstStyle/>
          <a:p>
            <a:r>
              <a:rPr lang="ko-KR" altLang="en-US" sz="800" dirty="0">
                <a:solidFill>
                  <a:schemeClr val="bg1">
                    <a:lumMod val="50000"/>
                  </a:schemeClr>
                </a:solidFill>
              </a:rPr>
              <a:t>총 </a:t>
            </a:r>
            <a:r>
              <a:rPr lang="en-US" altLang="ko-KR" sz="800" dirty="0">
                <a:solidFill>
                  <a:schemeClr val="bg1">
                    <a:lumMod val="50000"/>
                  </a:schemeClr>
                </a:solidFill>
              </a:rPr>
              <a:t>0,000</a:t>
            </a:r>
            <a:r>
              <a:rPr lang="ko-KR" altLang="en-US" sz="800" dirty="0">
                <a:solidFill>
                  <a:schemeClr val="bg1">
                    <a:lumMod val="50000"/>
                  </a:schemeClr>
                </a:solidFill>
              </a:rPr>
              <a:t>건</a:t>
            </a:r>
            <a:endParaRPr lang="ko-KR" altLang="en-US" sz="800" dirty="0"/>
          </a:p>
        </p:txBody>
      </p:sp>
      <p:sp>
        <p:nvSpPr>
          <p:cNvPr id="66" name="Excel">
            <a:extLst>
              <a:ext uri="{FF2B5EF4-FFF2-40B4-BE49-F238E27FC236}">
                <a16:creationId xmlns:a16="http://schemas.microsoft.com/office/drawing/2014/main" id="{4333D354-CCE1-BA85-8AC5-54ABB42281E4}"/>
              </a:ext>
            </a:extLst>
          </p:cNvPr>
          <p:cNvSpPr>
            <a:spLocks noChangeAspect="1" noEditPoints="1"/>
          </p:cNvSpPr>
          <p:nvPr/>
        </p:nvSpPr>
        <p:spPr bwMode="auto">
          <a:xfrm>
            <a:off x="9075135" y="3524542"/>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67" name="Input">
            <a:extLst>
              <a:ext uri="{FF2B5EF4-FFF2-40B4-BE49-F238E27FC236}">
                <a16:creationId xmlns:a16="http://schemas.microsoft.com/office/drawing/2014/main" id="{C3D8E6A9-F23E-B45A-DD3B-05C9CB9104E1}"/>
              </a:ext>
            </a:extLst>
          </p:cNvPr>
          <p:cNvSpPr/>
          <p:nvPr/>
        </p:nvSpPr>
        <p:spPr>
          <a:xfrm>
            <a:off x="8420975" y="2866838"/>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grpSp>
        <p:nvGrpSpPr>
          <p:cNvPr id="68" name="그룹 67">
            <a:extLst>
              <a:ext uri="{FF2B5EF4-FFF2-40B4-BE49-F238E27FC236}">
                <a16:creationId xmlns:a16="http://schemas.microsoft.com/office/drawing/2014/main" id="{A836EFB6-8D14-A340-F8A3-0AF12F56F755}"/>
              </a:ext>
            </a:extLst>
          </p:cNvPr>
          <p:cNvGrpSpPr/>
          <p:nvPr/>
        </p:nvGrpSpPr>
        <p:grpSpPr>
          <a:xfrm>
            <a:off x="1090304" y="2081021"/>
            <a:ext cx="1221427" cy="244898"/>
            <a:chOff x="5477543" y="2125570"/>
            <a:chExt cx="1221427" cy="244898"/>
          </a:xfrm>
        </p:grpSpPr>
        <p:sp>
          <p:nvSpPr>
            <p:cNvPr id="69" name="직사각형 68">
              <a:extLst>
                <a:ext uri="{FF2B5EF4-FFF2-40B4-BE49-F238E27FC236}">
                  <a16:creationId xmlns:a16="http://schemas.microsoft.com/office/drawing/2014/main" id="{F3FCB535-1C30-BA98-7CC6-6B49F547B49F}"/>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물류센터 </a:t>
              </a:r>
              <a:endParaRPr lang="en-US" altLang="ko-KR" sz="900" dirty="0">
                <a:solidFill>
                  <a:schemeClr val="bg1">
                    <a:lumMod val="50000"/>
                  </a:schemeClr>
                </a:solidFill>
                <a:latin typeface="+mn-ea"/>
                <a:cs typeface="Segoe UI" panose="020B0502040204020203" pitchFamily="34" charset="0"/>
              </a:endParaRPr>
            </a:p>
          </p:txBody>
        </p:sp>
        <p:sp>
          <p:nvSpPr>
            <p:cNvPr id="70" name="Chevron Left">
              <a:extLst>
                <a:ext uri="{FF2B5EF4-FFF2-40B4-BE49-F238E27FC236}">
                  <a16:creationId xmlns:a16="http://schemas.microsoft.com/office/drawing/2014/main" id="{C48D87A9-2F32-A7AE-ECFB-FA3EDB946611}"/>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71" name="그룹 70">
            <a:extLst>
              <a:ext uri="{FF2B5EF4-FFF2-40B4-BE49-F238E27FC236}">
                <a16:creationId xmlns:a16="http://schemas.microsoft.com/office/drawing/2014/main" id="{10338BCA-0423-9723-7FA9-FDB99A40CF5F}"/>
              </a:ext>
            </a:extLst>
          </p:cNvPr>
          <p:cNvGrpSpPr/>
          <p:nvPr/>
        </p:nvGrpSpPr>
        <p:grpSpPr>
          <a:xfrm>
            <a:off x="1101181" y="2872680"/>
            <a:ext cx="6969611" cy="244898"/>
            <a:chOff x="49247" y="2125570"/>
            <a:chExt cx="6969611" cy="244898"/>
          </a:xfrm>
        </p:grpSpPr>
        <p:sp>
          <p:nvSpPr>
            <p:cNvPr id="72" name="직사각형 71">
              <a:extLst>
                <a:ext uri="{FF2B5EF4-FFF2-40B4-BE49-F238E27FC236}">
                  <a16:creationId xmlns:a16="http://schemas.microsoft.com/office/drawing/2014/main" id="{D5473F58-EFAC-C9AE-3F40-E6AF8A846958}"/>
                </a:ext>
              </a:extLst>
            </p:cNvPr>
            <p:cNvSpPr/>
            <p:nvPr/>
          </p:nvSpPr>
          <p:spPr>
            <a:xfrm>
              <a:off x="49247" y="2125570"/>
              <a:ext cx="6969611"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mn-ea"/>
                  <a:cs typeface="Segoe UI" panose="020B0502040204020203" pitchFamily="34" charset="0"/>
                </a:rPr>
                <a:t>뭄목코드</a:t>
              </a:r>
              <a:endParaRPr lang="en-US" altLang="ko-KR" sz="800" dirty="0">
                <a:solidFill>
                  <a:schemeClr val="bg1">
                    <a:lumMod val="50000"/>
                  </a:schemeClr>
                </a:solidFill>
                <a:latin typeface="+mn-ea"/>
                <a:cs typeface="Segoe UI" panose="020B0502040204020203" pitchFamily="34" charset="0"/>
              </a:endParaRPr>
            </a:p>
          </p:txBody>
        </p:sp>
        <p:sp>
          <p:nvSpPr>
            <p:cNvPr id="73" name="Search">
              <a:extLst>
                <a:ext uri="{FF2B5EF4-FFF2-40B4-BE49-F238E27FC236}">
                  <a16:creationId xmlns:a16="http://schemas.microsoft.com/office/drawing/2014/main" id="{F6500FDE-1C35-3661-EFF6-57BA0369D3C5}"/>
                </a:ext>
              </a:extLst>
            </p:cNvPr>
            <p:cNvSpPr>
              <a:spLocks noChangeAspect="1" noEditPoints="1"/>
            </p:cNvSpPr>
            <p:nvPr/>
          </p:nvSpPr>
          <p:spPr bwMode="auto">
            <a:xfrm>
              <a:off x="6824540" y="2184891"/>
              <a:ext cx="121657" cy="12165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74" name="그룹 73">
            <a:extLst>
              <a:ext uri="{FF2B5EF4-FFF2-40B4-BE49-F238E27FC236}">
                <a16:creationId xmlns:a16="http://schemas.microsoft.com/office/drawing/2014/main" id="{A1A3B93D-2DC2-F3C8-402C-D1E173EEDC70}"/>
              </a:ext>
            </a:extLst>
          </p:cNvPr>
          <p:cNvGrpSpPr/>
          <p:nvPr/>
        </p:nvGrpSpPr>
        <p:grpSpPr>
          <a:xfrm>
            <a:off x="4957577" y="2069744"/>
            <a:ext cx="3113215" cy="261610"/>
            <a:chOff x="3013030" y="2069744"/>
            <a:chExt cx="3113215" cy="261610"/>
          </a:xfrm>
        </p:grpSpPr>
        <p:sp>
          <p:nvSpPr>
            <p:cNvPr id="75" name="직사각형 74">
              <a:extLst>
                <a:ext uri="{FF2B5EF4-FFF2-40B4-BE49-F238E27FC236}">
                  <a16:creationId xmlns:a16="http://schemas.microsoft.com/office/drawing/2014/main" id="{4643B536-FC2D-60F3-CC7B-52D365E31D75}"/>
                </a:ext>
              </a:extLst>
            </p:cNvPr>
            <p:cNvSpPr/>
            <p:nvPr/>
          </p:nvSpPr>
          <p:spPr>
            <a:xfrm>
              <a:off x="3013030" y="2081021"/>
              <a:ext cx="1396016"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출고일 </a:t>
              </a:r>
              <a:endParaRPr lang="en-US" altLang="ko-KR" sz="900" dirty="0">
                <a:solidFill>
                  <a:schemeClr val="bg1">
                    <a:lumMod val="50000"/>
                  </a:schemeClr>
                </a:solidFill>
                <a:latin typeface="+mn-ea"/>
                <a:cs typeface="Segoe UI" panose="020B0502040204020203" pitchFamily="34" charset="0"/>
              </a:endParaRPr>
            </a:p>
          </p:txBody>
        </p:sp>
        <p:sp>
          <p:nvSpPr>
            <p:cNvPr id="76" name="Calendar">
              <a:extLst>
                <a:ext uri="{FF2B5EF4-FFF2-40B4-BE49-F238E27FC236}">
                  <a16:creationId xmlns:a16="http://schemas.microsoft.com/office/drawing/2014/main" id="{916F7B4C-78AB-946D-E79D-E00FB0C560D1}"/>
                </a:ext>
              </a:extLst>
            </p:cNvPr>
            <p:cNvSpPr>
              <a:spLocks noChangeAspect="1" noEditPoints="1"/>
            </p:cNvSpPr>
            <p:nvPr/>
          </p:nvSpPr>
          <p:spPr bwMode="auto">
            <a:xfrm>
              <a:off x="4223580" y="2119874"/>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7" name="직사각형 76">
              <a:extLst>
                <a:ext uri="{FF2B5EF4-FFF2-40B4-BE49-F238E27FC236}">
                  <a16:creationId xmlns:a16="http://schemas.microsoft.com/office/drawing/2014/main" id="{FFD71054-4088-BAF0-2300-0FAC65A289B5}"/>
                </a:ext>
              </a:extLst>
            </p:cNvPr>
            <p:cNvSpPr/>
            <p:nvPr/>
          </p:nvSpPr>
          <p:spPr>
            <a:xfrm>
              <a:off x="4730229" y="2081021"/>
              <a:ext cx="1396016"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출고일 </a:t>
              </a:r>
              <a:endParaRPr lang="en-US" altLang="ko-KR" sz="900" dirty="0">
                <a:solidFill>
                  <a:schemeClr val="bg1">
                    <a:lumMod val="50000"/>
                  </a:schemeClr>
                </a:solidFill>
                <a:latin typeface="+mn-ea"/>
                <a:cs typeface="Segoe UI" panose="020B0502040204020203" pitchFamily="34" charset="0"/>
              </a:endParaRPr>
            </a:p>
          </p:txBody>
        </p:sp>
        <p:sp>
          <p:nvSpPr>
            <p:cNvPr id="78" name="Calendar">
              <a:extLst>
                <a:ext uri="{FF2B5EF4-FFF2-40B4-BE49-F238E27FC236}">
                  <a16:creationId xmlns:a16="http://schemas.microsoft.com/office/drawing/2014/main" id="{3E8EB40E-C1EC-CFAB-C8A7-37353A135588}"/>
                </a:ext>
              </a:extLst>
            </p:cNvPr>
            <p:cNvSpPr>
              <a:spLocks noChangeAspect="1" noEditPoints="1"/>
            </p:cNvSpPr>
            <p:nvPr/>
          </p:nvSpPr>
          <p:spPr bwMode="auto">
            <a:xfrm>
              <a:off x="5940779" y="2119874"/>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9" name="TextBox 78">
              <a:extLst>
                <a:ext uri="{FF2B5EF4-FFF2-40B4-BE49-F238E27FC236}">
                  <a16:creationId xmlns:a16="http://schemas.microsoft.com/office/drawing/2014/main" id="{EFB1AD65-5331-0C74-2F7D-021236E00243}"/>
                </a:ext>
              </a:extLst>
            </p:cNvPr>
            <p:cNvSpPr txBox="1"/>
            <p:nvPr/>
          </p:nvSpPr>
          <p:spPr>
            <a:xfrm>
              <a:off x="4437414" y="2069744"/>
              <a:ext cx="272832" cy="261610"/>
            </a:xfrm>
            <a:prstGeom prst="rect">
              <a:avLst/>
            </a:prstGeom>
            <a:noFill/>
          </p:spPr>
          <p:txBody>
            <a:bodyPr wrap="none" rtlCol="0">
              <a:spAutoFit/>
            </a:bodyPr>
            <a:lstStyle/>
            <a:p>
              <a:r>
                <a:rPr lang="en-US" altLang="ko-KR" sz="1050"/>
                <a:t>~</a:t>
              </a:r>
              <a:endParaRPr lang="ko-KR" altLang="en-US" sz="1050"/>
            </a:p>
          </p:txBody>
        </p:sp>
      </p:grpSp>
      <p:sp>
        <p:nvSpPr>
          <p:cNvPr id="80" name="TextBox 79">
            <a:extLst>
              <a:ext uri="{FF2B5EF4-FFF2-40B4-BE49-F238E27FC236}">
                <a16:creationId xmlns:a16="http://schemas.microsoft.com/office/drawing/2014/main" id="{028726B9-E2BC-F6AB-1AA4-9258704952F3}"/>
              </a:ext>
            </a:extLst>
          </p:cNvPr>
          <p:cNvSpPr txBox="1"/>
          <p:nvPr/>
        </p:nvSpPr>
        <p:spPr>
          <a:xfrm>
            <a:off x="429202" y="2069744"/>
            <a:ext cx="671979" cy="261610"/>
          </a:xfrm>
          <a:prstGeom prst="rect">
            <a:avLst/>
          </a:prstGeom>
          <a:noFill/>
        </p:spPr>
        <p:txBody>
          <a:bodyPr wrap="none" rtlCol="0">
            <a:spAutoFit/>
          </a:bodyPr>
          <a:lstStyle/>
          <a:p>
            <a:r>
              <a:rPr lang="ko-KR" altLang="en-US" sz="1050"/>
              <a:t>출고정보</a:t>
            </a:r>
          </a:p>
        </p:txBody>
      </p:sp>
      <p:grpSp>
        <p:nvGrpSpPr>
          <p:cNvPr id="81" name="그룹 80">
            <a:extLst>
              <a:ext uri="{FF2B5EF4-FFF2-40B4-BE49-F238E27FC236}">
                <a16:creationId xmlns:a16="http://schemas.microsoft.com/office/drawing/2014/main" id="{45C8940D-800B-5883-304A-9C2BE7D838AD}"/>
              </a:ext>
            </a:extLst>
          </p:cNvPr>
          <p:cNvGrpSpPr/>
          <p:nvPr/>
        </p:nvGrpSpPr>
        <p:grpSpPr>
          <a:xfrm>
            <a:off x="2379173" y="2081021"/>
            <a:ext cx="1221427" cy="244898"/>
            <a:chOff x="5477543" y="2125570"/>
            <a:chExt cx="1221427" cy="244898"/>
          </a:xfrm>
        </p:grpSpPr>
        <p:sp>
          <p:nvSpPr>
            <p:cNvPr id="82" name="직사각형 81">
              <a:extLst>
                <a:ext uri="{FF2B5EF4-FFF2-40B4-BE49-F238E27FC236}">
                  <a16:creationId xmlns:a16="http://schemas.microsoft.com/office/drawing/2014/main" id="{6B74AC31-2DC3-64D8-E624-8B7B2B46BFFD}"/>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본부</a:t>
              </a:r>
              <a:endParaRPr lang="en-US" altLang="ko-KR" sz="900" dirty="0">
                <a:solidFill>
                  <a:schemeClr val="bg1">
                    <a:lumMod val="50000"/>
                  </a:schemeClr>
                </a:solidFill>
                <a:latin typeface="+mn-ea"/>
                <a:cs typeface="Segoe UI" panose="020B0502040204020203" pitchFamily="34" charset="0"/>
              </a:endParaRPr>
            </a:p>
          </p:txBody>
        </p:sp>
        <p:sp>
          <p:nvSpPr>
            <p:cNvPr id="83" name="Chevron Left">
              <a:extLst>
                <a:ext uri="{FF2B5EF4-FFF2-40B4-BE49-F238E27FC236}">
                  <a16:creationId xmlns:a16="http://schemas.microsoft.com/office/drawing/2014/main" id="{E7167FF5-DD79-ABD4-F902-67929E034E4D}"/>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84" name="그룹 83">
            <a:extLst>
              <a:ext uri="{FF2B5EF4-FFF2-40B4-BE49-F238E27FC236}">
                <a16:creationId xmlns:a16="http://schemas.microsoft.com/office/drawing/2014/main" id="{90488BDE-BD54-A864-DED0-7515B3C51C55}"/>
              </a:ext>
            </a:extLst>
          </p:cNvPr>
          <p:cNvGrpSpPr/>
          <p:nvPr/>
        </p:nvGrpSpPr>
        <p:grpSpPr>
          <a:xfrm>
            <a:off x="3633207" y="2081021"/>
            <a:ext cx="1221427" cy="244898"/>
            <a:chOff x="5477543" y="2125570"/>
            <a:chExt cx="1221427" cy="244898"/>
          </a:xfrm>
        </p:grpSpPr>
        <p:sp>
          <p:nvSpPr>
            <p:cNvPr id="85" name="직사각형 84">
              <a:extLst>
                <a:ext uri="{FF2B5EF4-FFF2-40B4-BE49-F238E27FC236}">
                  <a16:creationId xmlns:a16="http://schemas.microsoft.com/office/drawing/2014/main" id="{76F74724-E005-3397-260D-63214BE4E31A}"/>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센터</a:t>
              </a:r>
              <a:endParaRPr lang="en-US" altLang="ko-KR" sz="900" dirty="0">
                <a:solidFill>
                  <a:schemeClr val="bg1">
                    <a:lumMod val="50000"/>
                  </a:schemeClr>
                </a:solidFill>
                <a:latin typeface="+mn-ea"/>
                <a:cs typeface="Segoe UI" panose="020B0502040204020203" pitchFamily="34" charset="0"/>
              </a:endParaRPr>
            </a:p>
          </p:txBody>
        </p:sp>
        <p:sp>
          <p:nvSpPr>
            <p:cNvPr id="86" name="Chevron Left">
              <a:extLst>
                <a:ext uri="{FF2B5EF4-FFF2-40B4-BE49-F238E27FC236}">
                  <a16:creationId xmlns:a16="http://schemas.microsoft.com/office/drawing/2014/main" id="{11585891-A91C-C8E1-D925-02185D703C1B}"/>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87" name="그룹 86">
            <a:extLst>
              <a:ext uri="{FF2B5EF4-FFF2-40B4-BE49-F238E27FC236}">
                <a16:creationId xmlns:a16="http://schemas.microsoft.com/office/drawing/2014/main" id="{F5DD8430-00C5-1A00-B8E5-8546B776B87E}"/>
              </a:ext>
            </a:extLst>
          </p:cNvPr>
          <p:cNvGrpSpPr/>
          <p:nvPr/>
        </p:nvGrpSpPr>
        <p:grpSpPr>
          <a:xfrm>
            <a:off x="1090304" y="2438072"/>
            <a:ext cx="1221427" cy="244898"/>
            <a:chOff x="5477543" y="2125570"/>
            <a:chExt cx="1221427" cy="244898"/>
          </a:xfrm>
        </p:grpSpPr>
        <p:sp>
          <p:nvSpPr>
            <p:cNvPr id="88" name="직사각형 87">
              <a:extLst>
                <a:ext uri="{FF2B5EF4-FFF2-40B4-BE49-F238E27FC236}">
                  <a16:creationId xmlns:a16="http://schemas.microsoft.com/office/drawing/2014/main" id="{65585197-B5F1-A8B6-E64D-369221D2AFB5}"/>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물류센터 </a:t>
              </a:r>
              <a:endParaRPr lang="en-US" altLang="ko-KR" sz="900" dirty="0">
                <a:solidFill>
                  <a:schemeClr val="bg1">
                    <a:lumMod val="50000"/>
                  </a:schemeClr>
                </a:solidFill>
                <a:latin typeface="+mn-ea"/>
                <a:cs typeface="Segoe UI" panose="020B0502040204020203" pitchFamily="34" charset="0"/>
              </a:endParaRPr>
            </a:p>
          </p:txBody>
        </p:sp>
        <p:sp>
          <p:nvSpPr>
            <p:cNvPr id="89" name="Chevron Left">
              <a:extLst>
                <a:ext uri="{FF2B5EF4-FFF2-40B4-BE49-F238E27FC236}">
                  <a16:creationId xmlns:a16="http://schemas.microsoft.com/office/drawing/2014/main" id="{582AB489-1164-E5EA-FCB6-837E2AAAFA6F}"/>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90" name="그룹 89">
            <a:extLst>
              <a:ext uri="{FF2B5EF4-FFF2-40B4-BE49-F238E27FC236}">
                <a16:creationId xmlns:a16="http://schemas.microsoft.com/office/drawing/2014/main" id="{29E99F4B-F497-D169-3A21-D38D6980D9DC}"/>
              </a:ext>
            </a:extLst>
          </p:cNvPr>
          <p:cNvGrpSpPr/>
          <p:nvPr/>
        </p:nvGrpSpPr>
        <p:grpSpPr>
          <a:xfrm>
            <a:off x="4957577" y="2426795"/>
            <a:ext cx="3113215" cy="261610"/>
            <a:chOff x="3013030" y="2069744"/>
            <a:chExt cx="3113215" cy="261610"/>
          </a:xfrm>
        </p:grpSpPr>
        <p:sp>
          <p:nvSpPr>
            <p:cNvPr id="91" name="직사각형 90">
              <a:extLst>
                <a:ext uri="{FF2B5EF4-FFF2-40B4-BE49-F238E27FC236}">
                  <a16:creationId xmlns:a16="http://schemas.microsoft.com/office/drawing/2014/main" id="{ABADD3E6-2524-0AA9-E824-1F1273B62E26}"/>
                </a:ext>
              </a:extLst>
            </p:cNvPr>
            <p:cNvSpPr/>
            <p:nvPr/>
          </p:nvSpPr>
          <p:spPr>
            <a:xfrm>
              <a:off x="3013030" y="2081021"/>
              <a:ext cx="1396016"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입고일 </a:t>
              </a:r>
              <a:endParaRPr lang="en-US" altLang="ko-KR" sz="900" dirty="0">
                <a:solidFill>
                  <a:schemeClr val="bg1">
                    <a:lumMod val="50000"/>
                  </a:schemeClr>
                </a:solidFill>
                <a:latin typeface="+mn-ea"/>
                <a:cs typeface="Segoe UI" panose="020B0502040204020203" pitchFamily="34" charset="0"/>
              </a:endParaRPr>
            </a:p>
          </p:txBody>
        </p:sp>
        <p:sp>
          <p:nvSpPr>
            <p:cNvPr id="92" name="Calendar">
              <a:extLst>
                <a:ext uri="{FF2B5EF4-FFF2-40B4-BE49-F238E27FC236}">
                  <a16:creationId xmlns:a16="http://schemas.microsoft.com/office/drawing/2014/main" id="{9F1B37B7-3EB1-942A-8AE4-6E7589E6D943}"/>
                </a:ext>
              </a:extLst>
            </p:cNvPr>
            <p:cNvSpPr>
              <a:spLocks noChangeAspect="1" noEditPoints="1"/>
            </p:cNvSpPr>
            <p:nvPr/>
          </p:nvSpPr>
          <p:spPr bwMode="auto">
            <a:xfrm>
              <a:off x="4223580" y="2119874"/>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3" name="직사각형 92">
              <a:extLst>
                <a:ext uri="{FF2B5EF4-FFF2-40B4-BE49-F238E27FC236}">
                  <a16:creationId xmlns:a16="http://schemas.microsoft.com/office/drawing/2014/main" id="{6A00019E-52D7-C784-7E89-3B03346F8EFE}"/>
                </a:ext>
              </a:extLst>
            </p:cNvPr>
            <p:cNvSpPr/>
            <p:nvPr/>
          </p:nvSpPr>
          <p:spPr>
            <a:xfrm>
              <a:off x="4730229" y="2081021"/>
              <a:ext cx="1396016"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입고일 </a:t>
              </a:r>
              <a:endParaRPr lang="en-US" altLang="ko-KR" sz="900" dirty="0">
                <a:solidFill>
                  <a:schemeClr val="bg1">
                    <a:lumMod val="50000"/>
                  </a:schemeClr>
                </a:solidFill>
                <a:latin typeface="+mn-ea"/>
                <a:cs typeface="Segoe UI" panose="020B0502040204020203" pitchFamily="34" charset="0"/>
              </a:endParaRPr>
            </a:p>
          </p:txBody>
        </p:sp>
        <p:sp>
          <p:nvSpPr>
            <p:cNvPr id="94" name="Calendar">
              <a:extLst>
                <a:ext uri="{FF2B5EF4-FFF2-40B4-BE49-F238E27FC236}">
                  <a16:creationId xmlns:a16="http://schemas.microsoft.com/office/drawing/2014/main" id="{9FC1D9F3-5CA2-302A-9D81-6E6CCE2D892F}"/>
                </a:ext>
              </a:extLst>
            </p:cNvPr>
            <p:cNvSpPr>
              <a:spLocks noChangeAspect="1" noEditPoints="1"/>
            </p:cNvSpPr>
            <p:nvPr/>
          </p:nvSpPr>
          <p:spPr bwMode="auto">
            <a:xfrm>
              <a:off x="5940779" y="2119874"/>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95" name="TextBox 94">
              <a:extLst>
                <a:ext uri="{FF2B5EF4-FFF2-40B4-BE49-F238E27FC236}">
                  <a16:creationId xmlns:a16="http://schemas.microsoft.com/office/drawing/2014/main" id="{6E2EA45E-A4F0-83CE-A56A-1820F0EEF2E7}"/>
                </a:ext>
              </a:extLst>
            </p:cNvPr>
            <p:cNvSpPr txBox="1"/>
            <p:nvPr/>
          </p:nvSpPr>
          <p:spPr>
            <a:xfrm>
              <a:off x="4437414" y="2069744"/>
              <a:ext cx="272832" cy="261610"/>
            </a:xfrm>
            <a:prstGeom prst="rect">
              <a:avLst/>
            </a:prstGeom>
            <a:noFill/>
          </p:spPr>
          <p:txBody>
            <a:bodyPr wrap="none" rtlCol="0">
              <a:spAutoFit/>
            </a:bodyPr>
            <a:lstStyle/>
            <a:p>
              <a:r>
                <a:rPr lang="en-US" altLang="ko-KR" sz="1050"/>
                <a:t>~</a:t>
              </a:r>
              <a:endParaRPr lang="ko-KR" altLang="en-US" sz="1050"/>
            </a:p>
          </p:txBody>
        </p:sp>
      </p:grpSp>
      <p:sp>
        <p:nvSpPr>
          <p:cNvPr id="96" name="TextBox 95">
            <a:extLst>
              <a:ext uri="{FF2B5EF4-FFF2-40B4-BE49-F238E27FC236}">
                <a16:creationId xmlns:a16="http://schemas.microsoft.com/office/drawing/2014/main" id="{E32C1D3E-2E49-5A79-C3C7-3FFECEF0EC28}"/>
              </a:ext>
            </a:extLst>
          </p:cNvPr>
          <p:cNvSpPr txBox="1"/>
          <p:nvPr/>
        </p:nvSpPr>
        <p:spPr>
          <a:xfrm>
            <a:off x="429202" y="2426795"/>
            <a:ext cx="652743" cy="253916"/>
          </a:xfrm>
          <a:prstGeom prst="rect">
            <a:avLst/>
          </a:prstGeom>
          <a:noFill/>
        </p:spPr>
        <p:txBody>
          <a:bodyPr wrap="none" rtlCol="0">
            <a:spAutoFit/>
          </a:bodyPr>
          <a:lstStyle/>
          <a:p>
            <a:r>
              <a:rPr lang="ko-KR" altLang="en-US" sz="1050"/>
              <a:t>입고정보</a:t>
            </a:r>
          </a:p>
        </p:txBody>
      </p:sp>
      <p:grpSp>
        <p:nvGrpSpPr>
          <p:cNvPr id="97" name="그룹 96">
            <a:extLst>
              <a:ext uri="{FF2B5EF4-FFF2-40B4-BE49-F238E27FC236}">
                <a16:creationId xmlns:a16="http://schemas.microsoft.com/office/drawing/2014/main" id="{9553C191-1B9C-8F11-58DC-F3A9BF602862}"/>
              </a:ext>
            </a:extLst>
          </p:cNvPr>
          <p:cNvGrpSpPr/>
          <p:nvPr/>
        </p:nvGrpSpPr>
        <p:grpSpPr>
          <a:xfrm>
            <a:off x="2379173" y="2438072"/>
            <a:ext cx="1221427" cy="244898"/>
            <a:chOff x="5477543" y="2125570"/>
            <a:chExt cx="1221427" cy="244898"/>
          </a:xfrm>
        </p:grpSpPr>
        <p:sp>
          <p:nvSpPr>
            <p:cNvPr id="98" name="직사각형 97">
              <a:extLst>
                <a:ext uri="{FF2B5EF4-FFF2-40B4-BE49-F238E27FC236}">
                  <a16:creationId xmlns:a16="http://schemas.microsoft.com/office/drawing/2014/main" id="{9B4C98F9-6090-4F01-1642-6BEA706C7B4A}"/>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본부</a:t>
              </a:r>
              <a:endParaRPr lang="en-US" altLang="ko-KR" sz="900" dirty="0">
                <a:solidFill>
                  <a:schemeClr val="bg1">
                    <a:lumMod val="50000"/>
                  </a:schemeClr>
                </a:solidFill>
                <a:latin typeface="+mn-ea"/>
                <a:cs typeface="Segoe UI" panose="020B0502040204020203" pitchFamily="34" charset="0"/>
              </a:endParaRPr>
            </a:p>
          </p:txBody>
        </p:sp>
        <p:sp>
          <p:nvSpPr>
            <p:cNvPr id="99" name="Chevron Left">
              <a:extLst>
                <a:ext uri="{FF2B5EF4-FFF2-40B4-BE49-F238E27FC236}">
                  <a16:creationId xmlns:a16="http://schemas.microsoft.com/office/drawing/2014/main" id="{1E7097F6-DEF2-AEB5-D453-71E9EC5E5D8D}"/>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00" name="그룹 99">
            <a:extLst>
              <a:ext uri="{FF2B5EF4-FFF2-40B4-BE49-F238E27FC236}">
                <a16:creationId xmlns:a16="http://schemas.microsoft.com/office/drawing/2014/main" id="{A53C5C1E-E9E0-6CE4-2DB6-0C630DE5AC56}"/>
              </a:ext>
            </a:extLst>
          </p:cNvPr>
          <p:cNvGrpSpPr/>
          <p:nvPr/>
        </p:nvGrpSpPr>
        <p:grpSpPr>
          <a:xfrm>
            <a:off x="3633207" y="2438072"/>
            <a:ext cx="1221427" cy="244898"/>
            <a:chOff x="5477543" y="2125570"/>
            <a:chExt cx="1221427" cy="244898"/>
          </a:xfrm>
        </p:grpSpPr>
        <p:sp>
          <p:nvSpPr>
            <p:cNvPr id="101" name="직사각형 100">
              <a:extLst>
                <a:ext uri="{FF2B5EF4-FFF2-40B4-BE49-F238E27FC236}">
                  <a16:creationId xmlns:a16="http://schemas.microsoft.com/office/drawing/2014/main" id="{51540811-682E-CB6B-9F86-61F5AC2032B0}"/>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센터</a:t>
              </a:r>
              <a:endParaRPr lang="en-US" altLang="ko-KR" sz="900" dirty="0">
                <a:solidFill>
                  <a:schemeClr val="bg1">
                    <a:lumMod val="50000"/>
                  </a:schemeClr>
                </a:solidFill>
                <a:latin typeface="+mn-ea"/>
                <a:cs typeface="Segoe UI" panose="020B0502040204020203" pitchFamily="34" charset="0"/>
              </a:endParaRPr>
            </a:p>
          </p:txBody>
        </p:sp>
        <p:sp>
          <p:nvSpPr>
            <p:cNvPr id="102" name="Chevron Left">
              <a:extLst>
                <a:ext uri="{FF2B5EF4-FFF2-40B4-BE49-F238E27FC236}">
                  <a16:creationId xmlns:a16="http://schemas.microsoft.com/office/drawing/2014/main" id="{305614EF-9E16-E2D8-1E03-B5E04C916CA1}"/>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03" name="Input">
            <a:extLst>
              <a:ext uri="{FF2B5EF4-FFF2-40B4-BE49-F238E27FC236}">
                <a16:creationId xmlns:a16="http://schemas.microsoft.com/office/drawing/2014/main" id="{4B8362A3-BC13-22AE-C5A7-373D1DEF839A}"/>
              </a:ext>
            </a:extLst>
          </p:cNvPr>
          <p:cNvSpPr/>
          <p:nvPr/>
        </p:nvSpPr>
        <p:spPr>
          <a:xfrm>
            <a:off x="8381482" y="5958470"/>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a:solidFill>
                  <a:schemeClr val="bg1"/>
                </a:solidFill>
                <a:latin typeface="Segoe UI" panose="020B0502040204020203" pitchFamily="34" charset="0"/>
                <a:cs typeface="Segoe UI" panose="020B0502040204020203" pitchFamily="34" charset="0"/>
              </a:rPr>
              <a:t>등록하기</a:t>
            </a:r>
            <a:endParaRPr lang="en-US" altLang="ko-KR" sz="700" dirty="0">
              <a:solidFill>
                <a:schemeClr val="bg1"/>
              </a:solidFill>
              <a:latin typeface="Segoe UI" panose="020B0502040204020203" pitchFamily="34" charset="0"/>
              <a:cs typeface="Segoe UI" panose="020B0502040204020203" pitchFamily="34" charset="0"/>
            </a:endParaRPr>
          </a:p>
        </p:txBody>
      </p:sp>
      <p:sp>
        <p:nvSpPr>
          <p:cNvPr id="104" name="사각형: 둥근 모서리 16">
            <a:extLst>
              <a:ext uri="{FF2B5EF4-FFF2-40B4-BE49-F238E27FC236}">
                <a16:creationId xmlns:a16="http://schemas.microsoft.com/office/drawing/2014/main" id="{F2E0B007-8A8E-1216-E5E4-946E588BABD9}"/>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05" name="직선 연결선 104">
            <a:extLst>
              <a:ext uri="{FF2B5EF4-FFF2-40B4-BE49-F238E27FC236}">
                <a16:creationId xmlns:a16="http://schemas.microsoft.com/office/drawing/2014/main" id="{63DCB0D7-74BD-E51D-6A19-FD2395291C34}"/>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6" name="직선 연결선 105">
            <a:extLst>
              <a:ext uri="{FF2B5EF4-FFF2-40B4-BE49-F238E27FC236}">
                <a16:creationId xmlns:a16="http://schemas.microsoft.com/office/drawing/2014/main" id="{C55CA7C4-0EBD-6AB1-53F7-ABB1D5EABE4E}"/>
              </a:ext>
            </a:extLst>
          </p:cNvPr>
          <p:cNvCxnSpPr>
            <a:cxnSpLocks/>
          </p:cNvCxnSpPr>
          <p:nvPr/>
        </p:nvCxnSpPr>
        <p:spPr>
          <a:xfrm>
            <a:off x="6951197" y="1717228"/>
            <a:ext cx="1227939"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07" name="TextBox 106">
            <a:extLst>
              <a:ext uri="{FF2B5EF4-FFF2-40B4-BE49-F238E27FC236}">
                <a16:creationId xmlns:a16="http://schemas.microsoft.com/office/drawing/2014/main" id="{ED4CC6EC-1F91-54AF-4043-0F394CB168F2}"/>
              </a:ext>
            </a:extLst>
          </p:cNvPr>
          <p:cNvSpPr txBox="1"/>
          <p:nvPr/>
        </p:nvSpPr>
        <p:spPr>
          <a:xfrm>
            <a:off x="584146"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물류입고</a:t>
            </a:r>
            <a:endParaRPr lang="ko-KR" altLang="en-US" sz="1100" dirty="0">
              <a:solidFill>
                <a:schemeClr val="bg1">
                  <a:lumMod val="50000"/>
                </a:schemeClr>
              </a:solidFill>
            </a:endParaRPr>
          </a:p>
        </p:txBody>
      </p:sp>
      <p:sp>
        <p:nvSpPr>
          <p:cNvPr id="108" name="TextBox 107">
            <a:extLst>
              <a:ext uri="{FF2B5EF4-FFF2-40B4-BE49-F238E27FC236}">
                <a16:creationId xmlns:a16="http://schemas.microsoft.com/office/drawing/2014/main" id="{A23A8DFC-2C13-55EB-66E5-1794F480FCF5}"/>
              </a:ext>
            </a:extLst>
          </p:cNvPr>
          <p:cNvSpPr txBox="1"/>
          <p:nvPr/>
        </p:nvSpPr>
        <p:spPr>
          <a:xfrm>
            <a:off x="2534111" y="1397112"/>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기타입고</a:t>
            </a:r>
            <a:endParaRPr lang="ko-KR" altLang="en-US" sz="1100" dirty="0">
              <a:solidFill>
                <a:schemeClr val="bg1">
                  <a:lumMod val="50000"/>
                </a:schemeClr>
              </a:solidFill>
            </a:endParaRPr>
          </a:p>
        </p:txBody>
      </p:sp>
      <p:sp>
        <p:nvSpPr>
          <p:cNvPr id="109" name="TextBox 108">
            <a:extLst>
              <a:ext uri="{FF2B5EF4-FFF2-40B4-BE49-F238E27FC236}">
                <a16:creationId xmlns:a16="http://schemas.microsoft.com/office/drawing/2014/main" id="{89798AD4-6E71-BB7E-71AF-24A8B5160285}"/>
              </a:ext>
            </a:extLst>
          </p:cNvPr>
          <p:cNvSpPr txBox="1"/>
          <p:nvPr/>
        </p:nvSpPr>
        <p:spPr>
          <a:xfrm>
            <a:off x="7196859" y="1402530"/>
            <a:ext cx="748923" cy="261610"/>
          </a:xfrm>
          <a:prstGeom prst="rect">
            <a:avLst/>
          </a:prstGeom>
          <a:noFill/>
        </p:spPr>
        <p:txBody>
          <a:bodyPr wrap="none" rtlCol="0">
            <a:spAutoFit/>
          </a:bodyPr>
          <a:lstStyle/>
          <a:p>
            <a:pPr algn="ctr"/>
            <a:r>
              <a:rPr lang="ko-KR" altLang="en-US" sz="1100" dirty="0" err="1" smtClean="0">
                <a:solidFill>
                  <a:srgbClr val="0D6EFD"/>
                </a:solidFill>
              </a:rPr>
              <a:t>이동입고</a:t>
            </a:r>
            <a:endParaRPr lang="ko-KR" altLang="en-US" sz="1100" dirty="0">
              <a:solidFill>
                <a:srgbClr val="0D6EFD"/>
              </a:solidFill>
            </a:endParaRPr>
          </a:p>
        </p:txBody>
      </p:sp>
      <p:sp>
        <p:nvSpPr>
          <p:cNvPr id="110" name="TextBox 109">
            <a:extLst>
              <a:ext uri="{FF2B5EF4-FFF2-40B4-BE49-F238E27FC236}">
                <a16:creationId xmlns:a16="http://schemas.microsoft.com/office/drawing/2014/main" id="{E7EB21EB-27C6-06A8-48C1-21F922D05A56}"/>
              </a:ext>
            </a:extLst>
          </p:cNvPr>
          <p:cNvSpPr txBox="1"/>
          <p:nvPr/>
        </p:nvSpPr>
        <p:spPr>
          <a:xfrm>
            <a:off x="4628462" y="1404647"/>
            <a:ext cx="671979" cy="261610"/>
          </a:xfrm>
          <a:prstGeom prst="rect">
            <a:avLst/>
          </a:prstGeom>
          <a:noFill/>
        </p:spPr>
        <p:txBody>
          <a:bodyPr wrap="none" rtlCol="0">
            <a:spAutoFit/>
          </a:bodyPr>
          <a:lstStyle/>
          <a:p>
            <a:pPr algn="ctr"/>
            <a:r>
              <a:rPr lang="ko-KR" altLang="en-US" sz="1100" dirty="0" err="1">
                <a:solidFill>
                  <a:schemeClr val="bg1">
                    <a:lumMod val="50000"/>
                  </a:schemeClr>
                </a:solidFill>
              </a:rPr>
              <a:t>행사출고</a:t>
            </a:r>
            <a:endParaRPr lang="ko-KR" altLang="en-US" sz="1100" dirty="0">
              <a:solidFill>
                <a:schemeClr val="bg1">
                  <a:lumMod val="50000"/>
                </a:schemeClr>
              </a:solidFill>
            </a:endParaRPr>
          </a:p>
        </p:txBody>
      </p:sp>
      <p:sp>
        <p:nvSpPr>
          <p:cNvPr id="111" name="TextBox 110">
            <a:extLst>
              <a:ext uri="{FF2B5EF4-FFF2-40B4-BE49-F238E27FC236}">
                <a16:creationId xmlns:a16="http://schemas.microsoft.com/office/drawing/2014/main" id="{89798AD4-6E71-BB7E-71AF-24A8B5160285}"/>
              </a:ext>
            </a:extLst>
          </p:cNvPr>
          <p:cNvSpPr txBox="1"/>
          <p:nvPr/>
        </p:nvSpPr>
        <p:spPr>
          <a:xfrm>
            <a:off x="8401131" y="1404647"/>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이동출고</a:t>
            </a:r>
            <a:endParaRPr lang="ko-KR" altLang="en-US" sz="1100" dirty="0">
              <a:solidFill>
                <a:schemeClr val="bg1">
                  <a:lumMod val="50000"/>
                </a:schemeClr>
              </a:solidFill>
            </a:endParaRPr>
          </a:p>
        </p:txBody>
      </p:sp>
      <p:sp>
        <p:nvSpPr>
          <p:cNvPr id="112" name="TextBox 111">
            <a:extLst>
              <a:ext uri="{FF2B5EF4-FFF2-40B4-BE49-F238E27FC236}">
                <a16:creationId xmlns:a16="http://schemas.microsoft.com/office/drawing/2014/main" id="{A23A8DFC-2C13-55EB-66E5-1794F480FCF5}"/>
              </a:ext>
            </a:extLst>
          </p:cNvPr>
          <p:cNvSpPr txBox="1"/>
          <p:nvPr/>
        </p:nvSpPr>
        <p:spPr>
          <a:xfrm>
            <a:off x="3579261" y="1422231"/>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기타출고</a:t>
            </a:r>
            <a:endParaRPr lang="ko-KR" altLang="en-US" sz="1100" dirty="0">
              <a:solidFill>
                <a:schemeClr val="bg1">
                  <a:lumMod val="50000"/>
                </a:schemeClr>
              </a:solidFill>
            </a:endParaRPr>
          </a:p>
        </p:txBody>
      </p:sp>
      <p:sp>
        <p:nvSpPr>
          <p:cNvPr id="113" name="TextBox 112">
            <a:extLst>
              <a:ext uri="{FF2B5EF4-FFF2-40B4-BE49-F238E27FC236}">
                <a16:creationId xmlns:a16="http://schemas.microsoft.com/office/drawing/2014/main" id="{ED4CC6EC-1F91-54AF-4043-0F394CB168F2}"/>
              </a:ext>
            </a:extLst>
          </p:cNvPr>
          <p:cNvSpPr txBox="1"/>
          <p:nvPr/>
        </p:nvSpPr>
        <p:spPr>
          <a:xfrm>
            <a:off x="1538258" y="1413366"/>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본부입고</a:t>
            </a:r>
            <a:endParaRPr lang="ko-KR" altLang="en-US" sz="1100" dirty="0">
              <a:solidFill>
                <a:schemeClr val="bg1">
                  <a:lumMod val="50000"/>
                </a:schemeClr>
              </a:solidFill>
            </a:endParaRPr>
          </a:p>
        </p:txBody>
      </p:sp>
      <p:sp>
        <p:nvSpPr>
          <p:cNvPr id="114" name="TextBox 113">
            <a:extLst>
              <a:ext uri="{FF2B5EF4-FFF2-40B4-BE49-F238E27FC236}">
                <a16:creationId xmlns:a16="http://schemas.microsoft.com/office/drawing/2014/main" id="{E7EB21EB-27C6-06A8-48C1-21F922D05A56}"/>
              </a:ext>
            </a:extLst>
          </p:cNvPr>
          <p:cNvSpPr txBox="1"/>
          <p:nvPr/>
        </p:nvSpPr>
        <p:spPr>
          <a:xfrm>
            <a:off x="5736315" y="1401827"/>
            <a:ext cx="889987" cy="261610"/>
          </a:xfrm>
          <a:prstGeom prst="rect">
            <a:avLst/>
          </a:prstGeom>
          <a:noFill/>
        </p:spPr>
        <p:txBody>
          <a:bodyPr wrap="none" rtlCol="0">
            <a:spAutoFit/>
          </a:bodyPr>
          <a:lstStyle/>
          <a:p>
            <a:pPr algn="ctr"/>
            <a:r>
              <a:rPr lang="ko-KR" altLang="en-US" sz="1100" smtClean="0">
                <a:solidFill>
                  <a:schemeClr val="bg1">
                    <a:lumMod val="50000"/>
                  </a:schemeClr>
                </a:solidFill>
              </a:rPr>
              <a:t>입출고내역</a:t>
            </a:r>
            <a:endParaRPr lang="ko-KR" altLang="en-US" sz="1100" dirty="0">
              <a:solidFill>
                <a:schemeClr val="bg1">
                  <a:lumMod val="50000"/>
                </a:schemeClr>
              </a:solidFill>
            </a:endParaRPr>
          </a:p>
        </p:txBody>
      </p:sp>
    </p:spTree>
    <p:extLst>
      <p:ext uri="{BB962C8B-B14F-4D97-AF65-F5344CB8AC3E}">
        <p14:creationId xmlns:p14="http://schemas.microsoft.com/office/powerpoint/2010/main" val="2069986152"/>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RQ-MENU-2810</a:t>
            </a:r>
          </a:p>
          <a:p>
            <a:endParaRPr lang="en-US" altLang="ko-KR" dirty="0"/>
          </a:p>
          <a:p>
            <a:endParaRPr lang="en-US" altLang="ko-KR" dirty="0"/>
          </a:p>
          <a:p>
            <a:endParaRPr lang="en-US" altLang="ko-KR" dirty="0"/>
          </a:p>
          <a:p>
            <a:endParaRPr lang="en-US" altLang="ko-KR" dirty="0"/>
          </a:p>
          <a:p>
            <a:endParaRPr lang="en-US" altLang="ko-KR" dirty="0"/>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AG09030200000</a:t>
            </a:r>
          </a:p>
          <a:p>
            <a:endParaRPr lang="ko-KR" altLang="en-US" dirty="0"/>
          </a:p>
        </p:txBody>
      </p:sp>
      <p:sp>
        <p:nvSpPr>
          <p:cNvPr id="4" name="텍스트 개체 틀 3"/>
          <p:cNvSpPr>
            <a:spLocks noGrp="1"/>
          </p:cNvSpPr>
          <p:nvPr>
            <p:ph type="body" sz="quarter" idx="12"/>
          </p:nvPr>
        </p:nvSpPr>
        <p:spPr/>
        <p:txBody>
          <a:bodyPr/>
          <a:lstStyle/>
          <a:p>
            <a:r>
              <a:rPr lang="ko-KR" altLang="en-US" dirty="0"/>
              <a:t>본부간이동</a:t>
            </a:r>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입출고 </a:t>
            </a:r>
            <a:r>
              <a:rPr lang="en-US" altLang="ko-KR" dirty="0"/>
              <a:t>&gt; </a:t>
            </a:r>
            <a:r>
              <a:rPr lang="ko-KR" altLang="en-US" dirty="0" smtClean="0"/>
              <a:t> </a:t>
            </a:r>
            <a:r>
              <a:rPr lang="ko-KR" altLang="en-US" dirty="0" err="1" smtClean="0"/>
              <a:t>이동입고</a:t>
            </a:r>
            <a:r>
              <a:rPr lang="en-US" altLang="ko-KR" dirty="0" smtClean="0"/>
              <a:t>, </a:t>
            </a:r>
            <a:r>
              <a:rPr lang="ko-KR" altLang="en-US" dirty="0" smtClean="0"/>
              <a:t>이동 출고 상세</a:t>
            </a:r>
            <a:endParaRPr lang="ko-KR" altLang="en-US" dirty="0"/>
          </a:p>
        </p:txBody>
      </p:sp>
      <p:sp>
        <p:nvSpPr>
          <p:cNvPr id="8" name="TextBox 7">
            <a:extLst>
              <a:ext uri="{FF2B5EF4-FFF2-40B4-BE49-F238E27FC236}">
                <a16:creationId xmlns:a16="http://schemas.microsoft.com/office/drawing/2014/main" id="{71D8FF24-6587-E93B-6B34-2D57FDDA34B9}"/>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6971E280-F711-DD0F-DAE0-F54813ABA756}"/>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 name="직선 연결선 9">
            <a:extLst>
              <a:ext uri="{FF2B5EF4-FFF2-40B4-BE49-F238E27FC236}">
                <a16:creationId xmlns:a16="http://schemas.microsoft.com/office/drawing/2014/main" id="{D0E15DE1-0424-8743-28B7-E607499EC680}"/>
              </a:ext>
            </a:extLst>
          </p:cNvPr>
          <p:cNvCxnSpPr>
            <a:cxnSpLocks/>
          </p:cNvCxnSpPr>
          <p:nvPr/>
        </p:nvCxnSpPr>
        <p:spPr>
          <a:xfrm>
            <a:off x="5063016"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4DB666C0-0184-FB1E-3188-F99CBF104F81}"/>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12" name="TextBox 11">
            <a:extLst>
              <a:ext uri="{FF2B5EF4-FFF2-40B4-BE49-F238E27FC236}">
                <a16:creationId xmlns:a16="http://schemas.microsoft.com/office/drawing/2014/main" id="{3F9F4E98-5265-607B-8C69-F3297B3D7193}"/>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581A10FE-C473-B1D2-DE0A-8D0E6796B51D}"/>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943F8FA9-1E3D-DB4E-B1A7-B8650417E109}"/>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rgbClr val="0D6EFD"/>
                </a:solidFill>
              </a:rPr>
              <a:t>입출고</a:t>
            </a:r>
            <a:endParaRPr lang="ko-KR" altLang="en-US" sz="1100" dirty="0">
              <a:solidFill>
                <a:srgbClr val="0D6EFD"/>
              </a:solidFill>
            </a:endParaRPr>
          </a:p>
        </p:txBody>
      </p:sp>
      <p:sp>
        <p:nvSpPr>
          <p:cNvPr id="15" name="TextBox 14">
            <a:extLst>
              <a:ext uri="{FF2B5EF4-FFF2-40B4-BE49-F238E27FC236}">
                <a16:creationId xmlns:a16="http://schemas.microsoft.com/office/drawing/2014/main" id="{3A9B6966-BCC7-29BC-E5D0-5918786E63F8}"/>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graphicFrame>
        <p:nvGraphicFramePr>
          <p:cNvPr id="16" name="표 15">
            <a:extLst>
              <a:ext uri="{FF2B5EF4-FFF2-40B4-BE49-F238E27FC236}">
                <a16:creationId xmlns:a16="http://schemas.microsoft.com/office/drawing/2014/main" id="{390498F6-BC93-1542-83E6-005095514798}"/>
              </a:ext>
            </a:extLst>
          </p:cNvPr>
          <p:cNvGraphicFramePr>
            <a:graphicFrameLocks noGrp="1"/>
          </p:cNvGraphicFramePr>
          <p:nvPr/>
        </p:nvGraphicFramePr>
        <p:xfrm>
          <a:off x="9697979" y="526664"/>
          <a:ext cx="2486401" cy="2547839"/>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63" name="사각형: 둥근 모서리 43">
            <a:extLst>
              <a:ext uri="{FF2B5EF4-FFF2-40B4-BE49-F238E27FC236}">
                <a16:creationId xmlns:a16="http://schemas.microsoft.com/office/drawing/2014/main" id="{C931374A-BC08-12F1-A385-20AADC636ECB}"/>
              </a:ext>
            </a:extLst>
          </p:cNvPr>
          <p:cNvSpPr/>
          <p:nvPr/>
        </p:nvSpPr>
        <p:spPr>
          <a:xfrm>
            <a:off x="224091" y="1909685"/>
            <a:ext cx="9209155" cy="4299525"/>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36" name="표 48">
            <a:extLst>
              <a:ext uri="{FF2B5EF4-FFF2-40B4-BE49-F238E27FC236}">
                <a16:creationId xmlns:a16="http://schemas.microsoft.com/office/drawing/2014/main" id="{278E736A-503B-1095-7A94-95770F96E57A}"/>
              </a:ext>
            </a:extLst>
          </p:cNvPr>
          <p:cNvGraphicFramePr>
            <a:graphicFrameLocks noGrp="1"/>
          </p:cNvGraphicFramePr>
          <p:nvPr>
            <p:extLst>
              <p:ext uri="{D42A27DB-BD31-4B8C-83A1-F6EECF244321}">
                <p14:modId xmlns:p14="http://schemas.microsoft.com/office/powerpoint/2010/main" val="493526183"/>
              </p:ext>
            </p:extLst>
          </p:nvPr>
        </p:nvGraphicFramePr>
        <p:xfrm>
          <a:off x="378370" y="2415286"/>
          <a:ext cx="8794203" cy="570444"/>
        </p:xfrm>
        <a:graphic>
          <a:graphicData uri="http://schemas.openxmlformats.org/drawingml/2006/table">
            <a:tbl>
              <a:tblPr firstRow="1" bandRow="1">
                <a:tableStyleId>{F2DE63D5-997A-4646-A377-4702673A728D}</a:tableStyleId>
              </a:tblPr>
              <a:tblGrid>
                <a:gridCol w="2493636">
                  <a:extLst>
                    <a:ext uri="{9D8B030D-6E8A-4147-A177-3AD203B41FA5}">
                      <a16:colId xmlns:a16="http://schemas.microsoft.com/office/drawing/2014/main" val="4021647186"/>
                    </a:ext>
                  </a:extLst>
                </a:gridCol>
                <a:gridCol w="2673307">
                  <a:extLst>
                    <a:ext uri="{9D8B030D-6E8A-4147-A177-3AD203B41FA5}">
                      <a16:colId xmlns:a16="http://schemas.microsoft.com/office/drawing/2014/main" val="1062304914"/>
                    </a:ext>
                  </a:extLst>
                </a:gridCol>
                <a:gridCol w="1900352">
                  <a:extLst>
                    <a:ext uri="{9D8B030D-6E8A-4147-A177-3AD203B41FA5}">
                      <a16:colId xmlns:a16="http://schemas.microsoft.com/office/drawing/2014/main" val="346551862"/>
                    </a:ext>
                  </a:extLst>
                </a:gridCol>
                <a:gridCol w="1726908">
                  <a:extLst>
                    <a:ext uri="{9D8B030D-6E8A-4147-A177-3AD203B41FA5}">
                      <a16:colId xmlns:a16="http://schemas.microsoft.com/office/drawing/2014/main" val="20002"/>
                    </a:ext>
                  </a:extLst>
                </a:gridCol>
              </a:tblGrid>
              <a:tr h="278617">
                <a:tc>
                  <a:txBody>
                    <a:bodyPr/>
                    <a:lstStyle/>
                    <a:p>
                      <a:pPr algn="ctr" fontAlgn="ctr"/>
                      <a:r>
                        <a:rPr lang="ko-KR" altLang="en-US" sz="900" b="0">
                          <a:solidFill>
                            <a:schemeClr val="bg1"/>
                          </a:solidFill>
                          <a:effectLst/>
                          <a:latin typeface="inherit"/>
                        </a:rPr>
                        <a:t>품목코드</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대분류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중분류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소분류</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graphicFrame>
        <p:nvGraphicFramePr>
          <p:cNvPr id="37" name="표 48">
            <a:extLst>
              <a:ext uri="{FF2B5EF4-FFF2-40B4-BE49-F238E27FC236}">
                <a16:creationId xmlns:a16="http://schemas.microsoft.com/office/drawing/2014/main" id="{BFCB8727-A63A-C8CB-5842-E3ED466996B8}"/>
              </a:ext>
            </a:extLst>
          </p:cNvPr>
          <p:cNvGraphicFramePr>
            <a:graphicFrameLocks noGrp="1"/>
          </p:cNvGraphicFramePr>
          <p:nvPr>
            <p:extLst>
              <p:ext uri="{D42A27DB-BD31-4B8C-83A1-F6EECF244321}">
                <p14:modId xmlns:p14="http://schemas.microsoft.com/office/powerpoint/2010/main" val="2190849080"/>
              </p:ext>
            </p:extLst>
          </p:nvPr>
        </p:nvGraphicFramePr>
        <p:xfrm>
          <a:off x="378371" y="3063999"/>
          <a:ext cx="8794203" cy="570444"/>
        </p:xfrm>
        <a:graphic>
          <a:graphicData uri="http://schemas.openxmlformats.org/drawingml/2006/table">
            <a:tbl>
              <a:tblPr firstRow="1" bandRow="1">
                <a:tableStyleId>{F2DE63D5-997A-4646-A377-4702673A728D}</a:tableStyleId>
              </a:tblPr>
              <a:tblGrid>
                <a:gridCol w="1685955">
                  <a:extLst>
                    <a:ext uri="{9D8B030D-6E8A-4147-A177-3AD203B41FA5}">
                      <a16:colId xmlns:a16="http://schemas.microsoft.com/office/drawing/2014/main" val="3997906638"/>
                    </a:ext>
                  </a:extLst>
                </a:gridCol>
                <a:gridCol w="1685955">
                  <a:extLst>
                    <a:ext uri="{9D8B030D-6E8A-4147-A177-3AD203B41FA5}">
                      <a16:colId xmlns:a16="http://schemas.microsoft.com/office/drawing/2014/main" val="4021647186"/>
                    </a:ext>
                  </a:extLst>
                </a:gridCol>
                <a:gridCol w="1807431">
                  <a:extLst>
                    <a:ext uri="{9D8B030D-6E8A-4147-A177-3AD203B41FA5}">
                      <a16:colId xmlns:a16="http://schemas.microsoft.com/office/drawing/2014/main" val="1062304914"/>
                    </a:ext>
                  </a:extLst>
                </a:gridCol>
                <a:gridCol w="1807431">
                  <a:extLst>
                    <a:ext uri="{9D8B030D-6E8A-4147-A177-3AD203B41FA5}">
                      <a16:colId xmlns:a16="http://schemas.microsoft.com/office/drawing/2014/main" val="588537023"/>
                    </a:ext>
                  </a:extLst>
                </a:gridCol>
                <a:gridCol w="1807431">
                  <a:extLst>
                    <a:ext uri="{9D8B030D-6E8A-4147-A177-3AD203B41FA5}">
                      <a16:colId xmlns:a16="http://schemas.microsoft.com/office/drawing/2014/main" val="2687994404"/>
                    </a:ext>
                  </a:extLst>
                </a:gridCol>
              </a:tblGrid>
              <a:tr h="278617">
                <a:tc>
                  <a:txBody>
                    <a:bodyPr/>
                    <a:lstStyle/>
                    <a:p>
                      <a:pPr algn="ctr" fontAlgn="ctr"/>
                      <a:r>
                        <a:rPr lang="ko-KR" altLang="en-US" sz="900" b="0">
                          <a:solidFill>
                            <a:schemeClr val="bg1"/>
                          </a:solidFill>
                          <a:effectLst/>
                          <a:latin typeface="inherit"/>
                        </a:rPr>
                        <a:t>출고본부</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출고센터</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현재고</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출고일</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a:solidFill>
                            <a:schemeClr val="bg1"/>
                          </a:solidFill>
                          <a:effectLst/>
                          <a:latin typeface="inherit"/>
                        </a:rPr>
                        <a:t>출고수량</a:t>
                      </a: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29182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bl>
          </a:graphicData>
        </a:graphic>
      </p:graphicFrame>
      <p:sp>
        <p:nvSpPr>
          <p:cNvPr id="40" name="직사각형 39">
            <a:extLst>
              <a:ext uri="{FF2B5EF4-FFF2-40B4-BE49-F238E27FC236}">
                <a16:creationId xmlns:a16="http://schemas.microsoft.com/office/drawing/2014/main" id="{1F76C923-9352-5364-22B1-FCC34EE65B72}"/>
              </a:ext>
            </a:extLst>
          </p:cNvPr>
          <p:cNvSpPr/>
          <p:nvPr/>
        </p:nvSpPr>
        <p:spPr>
          <a:xfrm>
            <a:off x="385466" y="3802414"/>
            <a:ext cx="8819624" cy="509108"/>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0" bIns="0" rtlCol="0" anchor="t"/>
          <a:lstStyle/>
          <a:p>
            <a:r>
              <a:rPr lang="ko-KR" altLang="en-US" sz="800">
                <a:solidFill>
                  <a:schemeClr val="bg1">
                    <a:lumMod val="50000"/>
                  </a:schemeClr>
                </a:solidFill>
              </a:rPr>
              <a:t>사유입력</a:t>
            </a:r>
          </a:p>
        </p:txBody>
      </p:sp>
      <p:sp>
        <p:nvSpPr>
          <p:cNvPr id="42" name="Input">
            <a:extLst>
              <a:ext uri="{FF2B5EF4-FFF2-40B4-BE49-F238E27FC236}">
                <a16:creationId xmlns:a16="http://schemas.microsoft.com/office/drawing/2014/main" id="{D47B23A0-1820-D9FC-A0B8-5C807DF72A40}"/>
              </a:ext>
            </a:extLst>
          </p:cNvPr>
          <p:cNvSpPr/>
          <p:nvPr/>
        </p:nvSpPr>
        <p:spPr>
          <a:xfrm>
            <a:off x="8376556" y="5841269"/>
            <a:ext cx="878969" cy="283303"/>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dirty="0" smtClean="0">
                <a:solidFill>
                  <a:schemeClr val="bg1"/>
                </a:solidFill>
                <a:latin typeface="Segoe UI" panose="020B0502040204020203" pitchFamily="34" charset="0"/>
                <a:cs typeface="Segoe UI" panose="020B0502040204020203" pitchFamily="34" charset="0"/>
              </a:rPr>
              <a:t>저장</a:t>
            </a:r>
            <a:endParaRPr lang="en-US" altLang="ko-KR" sz="900" dirty="0" smtClean="0">
              <a:solidFill>
                <a:schemeClr val="bg1"/>
              </a:solidFill>
              <a:latin typeface="Segoe UI" panose="020B0502040204020203" pitchFamily="34" charset="0"/>
              <a:cs typeface="Segoe UI" panose="020B0502040204020203" pitchFamily="34" charset="0"/>
            </a:endParaRPr>
          </a:p>
        </p:txBody>
      </p:sp>
      <p:sp>
        <p:nvSpPr>
          <p:cNvPr id="43" name="Input">
            <a:extLst>
              <a:ext uri="{FF2B5EF4-FFF2-40B4-BE49-F238E27FC236}">
                <a16:creationId xmlns:a16="http://schemas.microsoft.com/office/drawing/2014/main" id="{53953D3F-223F-39F7-C6F3-EC8C49A85585}"/>
              </a:ext>
            </a:extLst>
          </p:cNvPr>
          <p:cNvSpPr/>
          <p:nvPr/>
        </p:nvSpPr>
        <p:spPr>
          <a:xfrm>
            <a:off x="7470865" y="5841269"/>
            <a:ext cx="878969" cy="283303"/>
          </a:xfrm>
          <a:prstGeom prst="roundRect">
            <a:avLst>
              <a:gd name="adj" fmla="val 10785"/>
            </a:avLst>
          </a:prstGeom>
          <a:solidFill>
            <a:schemeClr val="bg1">
              <a:lumMod val="5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900">
                <a:solidFill>
                  <a:schemeClr val="bg1"/>
                </a:solidFill>
                <a:latin typeface="Segoe UI" panose="020B0502040204020203" pitchFamily="34" charset="0"/>
                <a:cs typeface="Segoe UI" panose="020B0502040204020203" pitchFamily="34" charset="0"/>
              </a:rPr>
              <a:t>목록</a:t>
            </a:r>
            <a:endParaRPr lang="en-US" altLang="ko-KR" sz="900" dirty="0">
              <a:solidFill>
                <a:schemeClr val="bg1"/>
              </a:solidFill>
              <a:latin typeface="Segoe UI" panose="020B0502040204020203" pitchFamily="34" charset="0"/>
              <a:cs typeface="Segoe UI" panose="020B0502040204020203" pitchFamily="34" charset="0"/>
            </a:endParaRPr>
          </a:p>
        </p:txBody>
      </p:sp>
      <p:grpSp>
        <p:nvGrpSpPr>
          <p:cNvPr id="71" name="그룹 70">
            <a:extLst>
              <a:ext uri="{FF2B5EF4-FFF2-40B4-BE49-F238E27FC236}">
                <a16:creationId xmlns:a16="http://schemas.microsoft.com/office/drawing/2014/main" id="{10338BCA-0423-9723-7FA9-FDB99A40CF5F}"/>
              </a:ext>
            </a:extLst>
          </p:cNvPr>
          <p:cNvGrpSpPr/>
          <p:nvPr/>
        </p:nvGrpSpPr>
        <p:grpSpPr>
          <a:xfrm>
            <a:off x="6756973" y="2100780"/>
            <a:ext cx="2415600" cy="244898"/>
            <a:chOff x="4603258" y="2125570"/>
            <a:chExt cx="2415600" cy="244898"/>
          </a:xfrm>
        </p:grpSpPr>
        <p:sp>
          <p:nvSpPr>
            <p:cNvPr id="72" name="직사각형 71">
              <a:extLst>
                <a:ext uri="{FF2B5EF4-FFF2-40B4-BE49-F238E27FC236}">
                  <a16:creationId xmlns:a16="http://schemas.microsoft.com/office/drawing/2014/main" id="{D5473F58-EFAC-C9AE-3F40-E6AF8A846958}"/>
                </a:ext>
              </a:extLst>
            </p:cNvPr>
            <p:cNvSpPr/>
            <p:nvPr/>
          </p:nvSpPr>
          <p:spPr>
            <a:xfrm>
              <a:off x="4603258" y="2125570"/>
              <a:ext cx="2415600"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mn-ea"/>
                  <a:cs typeface="Segoe UI" panose="020B0502040204020203" pitchFamily="34" charset="0"/>
                </a:rPr>
                <a:t>뭄목코드</a:t>
              </a:r>
              <a:endParaRPr lang="en-US" altLang="ko-KR" sz="800" dirty="0">
                <a:solidFill>
                  <a:schemeClr val="bg1">
                    <a:lumMod val="50000"/>
                  </a:schemeClr>
                </a:solidFill>
                <a:latin typeface="+mn-ea"/>
                <a:cs typeface="Segoe UI" panose="020B0502040204020203" pitchFamily="34" charset="0"/>
              </a:endParaRPr>
            </a:p>
          </p:txBody>
        </p:sp>
        <p:sp>
          <p:nvSpPr>
            <p:cNvPr id="73" name="Search">
              <a:extLst>
                <a:ext uri="{FF2B5EF4-FFF2-40B4-BE49-F238E27FC236}">
                  <a16:creationId xmlns:a16="http://schemas.microsoft.com/office/drawing/2014/main" id="{F6500FDE-1C35-3661-EFF6-57BA0369D3C5}"/>
                </a:ext>
              </a:extLst>
            </p:cNvPr>
            <p:cNvSpPr>
              <a:spLocks noChangeAspect="1" noEditPoints="1"/>
            </p:cNvSpPr>
            <p:nvPr/>
          </p:nvSpPr>
          <p:spPr bwMode="auto">
            <a:xfrm>
              <a:off x="6824540" y="2184891"/>
              <a:ext cx="121657" cy="12165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53" name="그룹 52">
            <a:extLst>
              <a:ext uri="{FF2B5EF4-FFF2-40B4-BE49-F238E27FC236}">
                <a16:creationId xmlns:a16="http://schemas.microsoft.com/office/drawing/2014/main" id="{0DADE70B-8277-0C14-2A1A-23446B6A0DA7}"/>
              </a:ext>
            </a:extLst>
          </p:cNvPr>
          <p:cNvGrpSpPr/>
          <p:nvPr/>
        </p:nvGrpSpPr>
        <p:grpSpPr>
          <a:xfrm>
            <a:off x="385466" y="2092119"/>
            <a:ext cx="1221427" cy="244898"/>
            <a:chOff x="5477543" y="2125570"/>
            <a:chExt cx="1221427" cy="244898"/>
          </a:xfrm>
        </p:grpSpPr>
        <p:sp>
          <p:nvSpPr>
            <p:cNvPr id="54" name="직사각형 53">
              <a:extLst>
                <a:ext uri="{FF2B5EF4-FFF2-40B4-BE49-F238E27FC236}">
                  <a16:creationId xmlns:a16="http://schemas.microsoft.com/office/drawing/2014/main" id="{E9A68AB3-1D3F-3678-0EAC-C6A1C75C103C}"/>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입출고선택</a:t>
              </a:r>
              <a:endParaRPr lang="en-US" altLang="ko-KR" sz="900" dirty="0">
                <a:solidFill>
                  <a:schemeClr val="bg1">
                    <a:lumMod val="50000"/>
                  </a:schemeClr>
                </a:solidFill>
                <a:latin typeface="+mn-ea"/>
                <a:cs typeface="Segoe UI" panose="020B0502040204020203" pitchFamily="34" charset="0"/>
              </a:endParaRPr>
            </a:p>
          </p:txBody>
        </p:sp>
        <p:sp>
          <p:nvSpPr>
            <p:cNvPr id="55" name="Chevron Left">
              <a:extLst>
                <a:ext uri="{FF2B5EF4-FFF2-40B4-BE49-F238E27FC236}">
                  <a16:creationId xmlns:a16="http://schemas.microsoft.com/office/drawing/2014/main" id="{ECD886F3-30E3-3D5B-C583-6A394653170A}"/>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56" name="Calendar">
            <a:extLst>
              <a:ext uri="{FF2B5EF4-FFF2-40B4-BE49-F238E27FC236}">
                <a16:creationId xmlns:a16="http://schemas.microsoft.com/office/drawing/2014/main" id="{A86784F2-4D0D-8A39-B846-9E3D4895A706}"/>
              </a:ext>
            </a:extLst>
          </p:cNvPr>
          <p:cNvSpPr>
            <a:spLocks noChangeAspect="1" noEditPoints="1"/>
          </p:cNvSpPr>
          <p:nvPr/>
        </p:nvSpPr>
        <p:spPr bwMode="auto">
          <a:xfrm>
            <a:off x="7112317" y="3400256"/>
            <a:ext cx="161925" cy="161925"/>
          </a:xfrm>
          <a:custGeom>
            <a:avLst/>
            <a:gdLst>
              <a:gd name="T0" fmla="*/ 120 w 667"/>
              <a:gd name="T1" fmla="*/ 27 h 667"/>
              <a:gd name="T2" fmla="*/ 8 w 667"/>
              <a:gd name="T3" fmla="*/ 61 h 667"/>
              <a:gd name="T4" fmla="*/ 8 w 667"/>
              <a:gd name="T5" fmla="*/ 659 h 667"/>
              <a:gd name="T6" fmla="*/ 659 w 667"/>
              <a:gd name="T7" fmla="*/ 659 h 667"/>
              <a:gd name="T8" fmla="*/ 659 w 667"/>
              <a:gd name="T9" fmla="*/ 61 h 667"/>
              <a:gd name="T10" fmla="*/ 547 w 667"/>
              <a:gd name="T11" fmla="*/ 27 h 667"/>
              <a:gd name="T12" fmla="*/ 493 w 667"/>
              <a:gd name="T13" fmla="*/ 0 h 667"/>
              <a:gd name="T14" fmla="*/ 467 w 667"/>
              <a:gd name="T15" fmla="*/ 54 h 667"/>
              <a:gd name="T16" fmla="*/ 192 w 667"/>
              <a:gd name="T17" fmla="*/ 8 h 667"/>
              <a:gd name="T18" fmla="*/ 147 w 667"/>
              <a:gd name="T19" fmla="*/ 27 h 667"/>
              <a:gd name="T20" fmla="*/ 147 w 667"/>
              <a:gd name="T21" fmla="*/ 107 h 667"/>
              <a:gd name="T22" fmla="*/ 520 w 667"/>
              <a:gd name="T23" fmla="*/ 27 h 667"/>
              <a:gd name="T24" fmla="*/ 493 w 667"/>
              <a:gd name="T25" fmla="*/ 27 h 667"/>
              <a:gd name="T26" fmla="*/ 120 w 667"/>
              <a:gd name="T27" fmla="*/ 107 h 667"/>
              <a:gd name="T28" fmla="*/ 173 w 667"/>
              <a:gd name="T29" fmla="*/ 134 h 667"/>
              <a:gd name="T30" fmla="*/ 200 w 667"/>
              <a:gd name="T31" fmla="*/ 80 h 667"/>
              <a:gd name="T32" fmla="*/ 474 w 667"/>
              <a:gd name="T33" fmla="*/ 126 h 667"/>
              <a:gd name="T34" fmla="*/ 539 w 667"/>
              <a:gd name="T35" fmla="*/ 126 h 667"/>
              <a:gd name="T36" fmla="*/ 640 w 667"/>
              <a:gd name="T37" fmla="*/ 80 h 667"/>
              <a:gd name="T38" fmla="*/ 27 w 667"/>
              <a:gd name="T39" fmla="*/ 80 h 667"/>
              <a:gd name="T40" fmla="*/ 640 w 667"/>
              <a:gd name="T41" fmla="*/ 640 h 667"/>
              <a:gd name="T42" fmla="*/ 93 w 667"/>
              <a:gd name="T43" fmla="*/ 280 h 667"/>
              <a:gd name="T44" fmla="*/ 93 w 667"/>
              <a:gd name="T45" fmla="*/ 587 h 667"/>
              <a:gd name="T46" fmla="*/ 587 w 667"/>
              <a:gd name="T47" fmla="*/ 574 h 667"/>
              <a:gd name="T48" fmla="*/ 93 w 667"/>
              <a:gd name="T49" fmla="*/ 280 h 667"/>
              <a:gd name="T50" fmla="*/ 200 w 667"/>
              <a:gd name="T51" fmla="*/ 374 h 667"/>
              <a:gd name="T52" fmla="*/ 227 w 667"/>
              <a:gd name="T53" fmla="*/ 307 h 667"/>
              <a:gd name="T54" fmla="*/ 227 w 667"/>
              <a:gd name="T55" fmla="*/ 374 h 667"/>
              <a:gd name="T56" fmla="*/ 440 w 667"/>
              <a:gd name="T57" fmla="*/ 307 h 667"/>
              <a:gd name="T58" fmla="*/ 347 w 667"/>
              <a:gd name="T59" fmla="*/ 307 h 667"/>
              <a:gd name="T60" fmla="*/ 560 w 667"/>
              <a:gd name="T61" fmla="*/ 374 h 667"/>
              <a:gd name="T62" fmla="*/ 107 w 667"/>
              <a:gd name="T63" fmla="*/ 400 h 667"/>
              <a:gd name="T64" fmla="*/ 107 w 667"/>
              <a:gd name="T65" fmla="*/ 467 h 667"/>
              <a:gd name="T66" fmla="*/ 320 w 667"/>
              <a:gd name="T67" fmla="*/ 400 h 667"/>
              <a:gd name="T68" fmla="*/ 227 w 667"/>
              <a:gd name="T69" fmla="*/ 400 h 667"/>
              <a:gd name="T70" fmla="*/ 440 w 667"/>
              <a:gd name="T71" fmla="*/ 467 h 667"/>
              <a:gd name="T72" fmla="*/ 467 w 667"/>
              <a:gd name="T73" fmla="*/ 400 h 667"/>
              <a:gd name="T74" fmla="*/ 467 w 667"/>
              <a:gd name="T75" fmla="*/ 467 h 667"/>
              <a:gd name="T76" fmla="*/ 200 w 667"/>
              <a:gd name="T77" fmla="*/ 494 h 667"/>
              <a:gd name="T78" fmla="*/ 107 w 667"/>
              <a:gd name="T79" fmla="*/ 494 h 667"/>
              <a:gd name="T80" fmla="*/ 320 w 667"/>
              <a:gd name="T81" fmla="*/ 560 h 667"/>
              <a:gd name="T82" fmla="*/ 347 w 667"/>
              <a:gd name="T83" fmla="*/ 494 h 667"/>
              <a:gd name="T84" fmla="*/ 400 w 667"/>
              <a:gd name="T85" fmla="*/ 560 h 667"/>
              <a:gd name="T86" fmla="*/ 467 w 667"/>
              <a:gd name="T87" fmla="*/ 494 h 667"/>
              <a:gd name="T88" fmla="*/ 467 w 667"/>
              <a:gd name="T89" fmla="*/ 56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7" h="667">
                <a:moveTo>
                  <a:pt x="147" y="0"/>
                </a:moveTo>
                <a:cubicBezTo>
                  <a:pt x="140" y="0"/>
                  <a:pt x="133" y="3"/>
                  <a:pt x="128" y="8"/>
                </a:cubicBezTo>
                <a:cubicBezTo>
                  <a:pt x="123" y="13"/>
                  <a:pt x="120" y="20"/>
                  <a:pt x="120" y="27"/>
                </a:cubicBezTo>
                <a:lnTo>
                  <a:pt x="120" y="54"/>
                </a:lnTo>
                <a:lnTo>
                  <a:pt x="27" y="54"/>
                </a:lnTo>
                <a:cubicBezTo>
                  <a:pt x="20" y="54"/>
                  <a:pt x="13" y="56"/>
                  <a:pt x="8" y="61"/>
                </a:cubicBezTo>
                <a:cubicBezTo>
                  <a:pt x="3" y="66"/>
                  <a:pt x="0" y="73"/>
                  <a:pt x="0" y="80"/>
                </a:cubicBezTo>
                <a:lnTo>
                  <a:pt x="0" y="640"/>
                </a:lnTo>
                <a:cubicBezTo>
                  <a:pt x="0" y="647"/>
                  <a:pt x="3" y="654"/>
                  <a:pt x="8" y="659"/>
                </a:cubicBezTo>
                <a:cubicBezTo>
                  <a:pt x="13" y="664"/>
                  <a:pt x="20" y="667"/>
                  <a:pt x="27" y="667"/>
                </a:cubicBezTo>
                <a:lnTo>
                  <a:pt x="640" y="667"/>
                </a:lnTo>
                <a:cubicBezTo>
                  <a:pt x="647" y="667"/>
                  <a:pt x="654" y="664"/>
                  <a:pt x="659" y="659"/>
                </a:cubicBezTo>
                <a:cubicBezTo>
                  <a:pt x="664" y="654"/>
                  <a:pt x="667" y="647"/>
                  <a:pt x="667" y="640"/>
                </a:cubicBezTo>
                <a:lnTo>
                  <a:pt x="667" y="80"/>
                </a:lnTo>
                <a:cubicBezTo>
                  <a:pt x="667" y="73"/>
                  <a:pt x="664" y="66"/>
                  <a:pt x="659" y="61"/>
                </a:cubicBezTo>
                <a:cubicBezTo>
                  <a:pt x="654" y="56"/>
                  <a:pt x="647" y="54"/>
                  <a:pt x="640" y="54"/>
                </a:cubicBezTo>
                <a:lnTo>
                  <a:pt x="547" y="54"/>
                </a:lnTo>
                <a:lnTo>
                  <a:pt x="547" y="27"/>
                </a:lnTo>
                <a:cubicBezTo>
                  <a:pt x="547" y="20"/>
                  <a:pt x="544" y="13"/>
                  <a:pt x="539" y="8"/>
                </a:cubicBezTo>
                <a:cubicBezTo>
                  <a:pt x="534" y="3"/>
                  <a:pt x="527" y="0"/>
                  <a:pt x="520" y="0"/>
                </a:cubicBezTo>
                <a:lnTo>
                  <a:pt x="493" y="0"/>
                </a:lnTo>
                <a:cubicBezTo>
                  <a:pt x="486" y="0"/>
                  <a:pt x="479" y="3"/>
                  <a:pt x="474" y="8"/>
                </a:cubicBezTo>
                <a:cubicBezTo>
                  <a:pt x="469" y="13"/>
                  <a:pt x="467" y="20"/>
                  <a:pt x="467" y="27"/>
                </a:cubicBezTo>
                <a:lnTo>
                  <a:pt x="467" y="54"/>
                </a:lnTo>
                <a:lnTo>
                  <a:pt x="200" y="54"/>
                </a:lnTo>
                <a:lnTo>
                  <a:pt x="200" y="27"/>
                </a:lnTo>
                <a:cubicBezTo>
                  <a:pt x="200" y="20"/>
                  <a:pt x="197" y="13"/>
                  <a:pt x="192" y="8"/>
                </a:cubicBezTo>
                <a:cubicBezTo>
                  <a:pt x="187" y="3"/>
                  <a:pt x="180" y="0"/>
                  <a:pt x="173" y="0"/>
                </a:cubicBezTo>
                <a:lnTo>
                  <a:pt x="147" y="0"/>
                </a:lnTo>
                <a:close/>
                <a:moveTo>
                  <a:pt x="147" y="27"/>
                </a:moveTo>
                <a:lnTo>
                  <a:pt x="173" y="27"/>
                </a:lnTo>
                <a:lnTo>
                  <a:pt x="173" y="107"/>
                </a:lnTo>
                <a:lnTo>
                  <a:pt x="147" y="107"/>
                </a:lnTo>
                <a:lnTo>
                  <a:pt x="147" y="27"/>
                </a:lnTo>
                <a:close/>
                <a:moveTo>
                  <a:pt x="493" y="27"/>
                </a:moveTo>
                <a:lnTo>
                  <a:pt x="520" y="27"/>
                </a:lnTo>
                <a:lnTo>
                  <a:pt x="520" y="107"/>
                </a:lnTo>
                <a:lnTo>
                  <a:pt x="493" y="107"/>
                </a:lnTo>
                <a:lnTo>
                  <a:pt x="493" y="27"/>
                </a:lnTo>
                <a:close/>
                <a:moveTo>
                  <a:pt x="27" y="80"/>
                </a:moveTo>
                <a:lnTo>
                  <a:pt x="120" y="80"/>
                </a:lnTo>
                <a:lnTo>
                  <a:pt x="120" y="107"/>
                </a:lnTo>
                <a:cubicBezTo>
                  <a:pt x="120" y="114"/>
                  <a:pt x="123" y="121"/>
                  <a:pt x="128" y="126"/>
                </a:cubicBezTo>
                <a:cubicBezTo>
                  <a:pt x="133" y="131"/>
                  <a:pt x="140" y="134"/>
                  <a:pt x="147" y="134"/>
                </a:cubicBezTo>
                <a:lnTo>
                  <a:pt x="173" y="134"/>
                </a:lnTo>
                <a:cubicBezTo>
                  <a:pt x="180" y="134"/>
                  <a:pt x="187" y="131"/>
                  <a:pt x="192" y="126"/>
                </a:cubicBezTo>
                <a:cubicBezTo>
                  <a:pt x="197" y="121"/>
                  <a:pt x="200" y="114"/>
                  <a:pt x="200" y="107"/>
                </a:cubicBezTo>
                <a:lnTo>
                  <a:pt x="200" y="80"/>
                </a:lnTo>
                <a:lnTo>
                  <a:pt x="467" y="80"/>
                </a:lnTo>
                <a:lnTo>
                  <a:pt x="467" y="107"/>
                </a:lnTo>
                <a:cubicBezTo>
                  <a:pt x="467" y="114"/>
                  <a:pt x="469" y="121"/>
                  <a:pt x="474" y="126"/>
                </a:cubicBezTo>
                <a:cubicBezTo>
                  <a:pt x="479" y="131"/>
                  <a:pt x="486" y="134"/>
                  <a:pt x="493" y="134"/>
                </a:cubicBezTo>
                <a:lnTo>
                  <a:pt x="520" y="134"/>
                </a:lnTo>
                <a:cubicBezTo>
                  <a:pt x="527" y="134"/>
                  <a:pt x="534" y="131"/>
                  <a:pt x="539" y="126"/>
                </a:cubicBezTo>
                <a:cubicBezTo>
                  <a:pt x="544" y="121"/>
                  <a:pt x="547" y="114"/>
                  <a:pt x="547" y="107"/>
                </a:cubicBezTo>
                <a:lnTo>
                  <a:pt x="547" y="80"/>
                </a:lnTo>
                <a:lnTo>
                  <a:pt x="640" y="80"/>
                </a:lnTo>
                <a:lnTo>
                  <a:pt x="640" y="187"/>
                </a:lnTo>
                <a:lnTo>
                  <a:pt x="27" y="187"/>
                </a:lnTo>
                <a:lnTo>
                  <a:pt x="27" y="80"/>
                </a:lnTo>
                <a:close/>
                <a:moveTo>
                  <a:pt x="27" y="214"/>
                </a:moveTo>
                <a:lnTo>
                  <a:pt x="640" y="214"/>
                </a:lnTo>
                <a:lnTo>
                  <a:pt x="640" y="640"/>
                </a:lnTo>
                <a:lnTo>
                  <a:pt x="27" y="640"/>
                </a:lnTo>
                <a:lnTo>
                  <a:pt x="27" y="214"/>
                </a:lnTo>
                <a:close/>
                <a:moveTo>
                  <a:pt x="93" y="280"/>
                </a:moveTo>
                <a:cubicBezTo>
                  <a:pt x="86" y="280"/>
                  <a:pt x="80" y="286"/>
                  <a:pt x="80" y="294"/>
                </a:cubicBezTo>
                <a:lnTo>
                  <a:pt x="80" y="574"/>
                </a:lnTo>
                <a:cubicBezTo>
                  <a:pt x="80" y="581"/>
                  <a:pt x="86" y="587"/>
                  <a:pt x="93" y="587"/>
                </a:cubicBezTo>
                <a:lnTo>
                  <a:pt x="400" y="587"/>
                </a:lnTo>
                <a:lnTo>
                  <a:pt x="573" y="587"/>
                </a:lnTo>
                <a:cubicBezTo>
                  <a:pt x="581" y="587"/>
                  <a:pt x="587" y="581"/>
                  <a:pt x="587" y="574"/>
                </a:cubicBezTo>
                <a:lnTo>
                  <a:pt x="587" y="294"/>
                </a:lnTo>
                <a:cubicBezTo>
                  <a:pt x="587" y="286"/>
                  <a:pt x="581" y="280"/>
                  <a:pt x="573" y="280"/>
                </a:cubicBezTo>
                <a:lnTo>
                  <a:pt x="93" y="280"/>
                </a:lnTo>
                <a:close/>
                <a:moveTo>
                  <a:pt x="107" y="307"/>
                </a:moveTo>
                <a:lnTo>
                  <a:pt x="200" y="307"/>
                </a:lnTo>
                <a:lnTo>
                  <a:pt x="200" y="374"/>
                </a:lnTo>
                <a:lnTo>
                  <a:pt x="107" y="374"/>
                </a:lnTo>
                <a:lnTo>
                  <a:pt x="107" y="307"/>
                </a:lnTo>
                <a:close/>
                <a:moveTo>
                  <a:pt x="227" y="307"/>
                </a:moveTo>
                <a:lnTo>
                  <a:pt x="320" y="307"/>
                </a:lnTo>
                <a:lnTo>
                  <a:pt x="320" y="374"/>
                </a:lnTo>
                <a:lnTo>
                  <a:pt x="227" y="374"/>
                </a:lnTo>
                <a:lnTo>
                  <a:pt x="227" y="307"/>
                </a:lnTo>
                <a:close/>
                <a:moveTo>
                  <a:pt x="347" y="307"/>
                </a:moveTo>
                <a:lnTo>
                  <a:pt x="440" y="307"/>
                </a:lnTo>
                <a:lnTo>
                  <a:pt x="440" y="374"/>
                </a:lnTo>
                <a:lnTo>
                  <a:pt x="347" y="374"/>
                </a:lnTo>
                <a:lnTo>
                  <a:pt x="347" y="307"/>
                </a:lnTo>
                <a:close/>
                <a:moveTo>
                  <a:pt x="467" y="307"/>
                </a:moveTo>
                <a:lnTo>
                  <a:pt x="560" y="307"/>
                </a:lnTo>
                <a:lnTo>
                  <a:pt x="560" y="374"/>
                </a:lnTo>
                <a:lnTo>
                  <a:pt x="467" y="374"/>
                </a:lnTo>
                <a:lnTo>
                  <a:pt x="467" y="307"/>
                </a:lnTo>
                <a:close/>
                <a:moveTo>
                  <a:pt x="107" y="400"/>
                </a:moveTo>
                <a:lnTo>
                  <a:pt x="200" y="400"/>
                </a:lnTo>
                <a:lnTo>
                  <a:pt x="200" y="467"/>
                </a:lnTo>
                <a:lnTo>
                  <a:pt x="107" y="467"/>
                </a:lnTo>
                <a:lnTo>
                  <a:pt x="107" y="400"/>
                </a:lnTo>
                <a:close/>
                <a:moveTo>
                  <a:pt x="227" y="400"/>
                </a:moveTo>
                <a:lnTo>
                  <a:pt x="320" y="400"/>
                </a:lnTo>
                <a:lnTo>
                  <a:pt x="320" y="467"/>
                </a:lnTo>
                <a:lnTo>
                  <a:pt x="227" y="467"/>
                </a:lnTo>
                <a:lnTo>
                  <a:pt x="227" y="400"/>
                </a:lnTo>
                <a:close/>
                <a:moveTo>
                  <a:pt x="347" y="400"/>
                </a:moveTo>
                <a:lnTo>
                  <a:pt x="440" y="400"/>
                </a:lnTo>
                <a:lnTo>
                  <a:pt x="440" y="467"/>
                </a:lnTo>
                <a:lnTo>
                  <a:pt x="347" y="467"/>
                </a:lnTo>
                <a:lnTo>
                  <a:pt x="347" y="400"/>
                </a:lnTo>
                <a:close/>
                <a:moveTo>
                  <a:pt x="467" y="400"/>
                </a:moveTo>
                <a:lnTo>
                  <a:pt x="560" y="400"/>
                </a:lnTo>
                <a:lnTo>
                  <a:pt x="560" y="467"/>
                </a:lnTo>
                <a:lnTo>
                  <a:pt x="467" y="467"/>
                </a:lnTo>
                <a:lnTo>
                  <a:pt x="467" y="400"/>
                </a:lnTo>
                <a:close/>
                <a:moveTo>
                  <a:pt x="107" y="494"/>
                </a:moveTo>
                <a:lnTo>
                  <a:pt x="200" y="494"/>
                </a:lnTo>
                <a:lnTo>
                  <a:pt x="200" y="560"/>
                </a:lnTo>
                <a:lnTo>
                  <a:pt x="107" y="560"/>
                </a:lnTo>
                <a:lnTo>
                  <a:pt x="107" y="494"/>
                </a:lnTo>
                <a:close/>
                <a:moveTo>
                  <a:pt x="227" y="494"/>
                </a:moveTo>
                <a:lnTo>
                  <a:pt x="320" y="494"/>
                </a:lnTo>
                <a:lnTo>
                  <a:pt x="320" y="560"/>
                </a:lnTo>
                <a:lnTo>
                  <a:pt x="227" y="560"/>
                </a:lnTo>
                <a:lnTo>
                  <a:pt x="227" y="494"/>
                </a:lnTo>
                <a:close/>
                <a:moveTo>
                  <a:pt x="347" y="494"/>
                </a:moveTo>
                <a:lnTo>
                  <a:pt x="440" y="494"/>
                </a:lnTo>
                <a:lnTo>
                  <a:pt x="440" y="560"/>
                </a:lnTo>
                <a:lnTo>
                  <a:pt x="400" y="560"/>
                </a:lnTo>
                <a:lnTo>
                  <a:pt x="347" y="560"/>
                </a:lnTo>
                <a:lnTo>
                  <a:pt x="347" y="494"/>
                </a:lnTo>
                <a:close/>
                <a:moveTo>
                  <a:pt x="467" y="494"/>
                </a:moveTo>
                <a:lnTo>
                  <a:pt x="560" y="494"/>
                </a:lnTo>
                <a:lnTo>
                  <a:pt x="560" y="560"/>
                </a:lnTo>
                <a:lnTo>
                  <a:pt x="467" y="560"/>
                </a:lnTo>
                <a:lnTo>
                  <a:pt x="467" y="494"/>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57" name="직사각형 56">
            <a:extLst>
              <a:ext uri="{FF2B5EF4-FFF2-40B4-BE49-F238E27FC236}">
                <a16:creationId xmlns:a16="http://schemas.microsoft.com/office/drawing/2014/main" id="{77EED1EB-6BB9-C2A7-7DCA-539FC1FDB1EF}"/>
              </a:ext>
            </a:extLst>
          </p:cNvPr>
          <p:cNvSpPr/>
          <p:nvPr/>
        </p:nvSpPr>
        <p:spPr>
          <a:xfrm>
            <a:off x="341368" y="4383234"/>
            <a:ext cx="8915843" cy="1407963"/>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endParaRPr lang="en-US" altLang="ko-KR" sz="500" dirty="0">
              <a:solidFill>
                <a:schemeClr val="bg1">
                  <a:lumMod val="50000"/>
                </a:schemeClr>
              </a:solidFill>
              <a:latin typeface="+mn-ea"/>
              <a:cs typeface="Segoe UI" panose="020B0502040204020203" pitchFamily="34" charset="0"/>
            </a:endParaRPr>
          </a:p>
        </p:txBody>
      </p:sp>
      <p:sp>
        <p:nvSpPr>
          <p:cNvPr id="58" name="직사각형 57">
            <a:extLst>
              <a:ext uri="{FF2B5EF4-FFF2-40B4-BE49-F238E27FC236}">
                <a16:creationId xmlns:a16="http://schemas.microsoft.com/office/drawing/2014/main" id="{1EE441D0-6D5D-ABC3-79FB-0640557E95B3}"/>
              </a:ext>
            </a:extLst>
          </p:cNvPr>
          <p:cNvSpPr/>
          <p:nvPr/>
        </p:nvSpPr>
        <p:spPr>
          <a:xfrm>
            <a:off x="8262598" y="4402440"/>
            <a:ext cx="986590" cy="2510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ko-KR" altLang="en-US" sz="900" dirty="0">
                <a:solidFill>
                  <a:schemeClr val="bg1">
                    <a:lumMod val="50000"/>
                  </a:schemeClr>
                </a:solidFill>
              </a:rPr>
              <a:t>찾아보기</a:t>
            </a:r>
            <a:endParaRPr lang="ko-KR" altLang="en-US" sz="1050" dirty="0">
              <a:solidFill>
                <a:schemeClr val="bg1">
                  <a:lumMod val="50000"/>
                </a:schemeClr>
              </a:solidFill>
            </a:endParaRPr>
          </a:p>
        </p:txBody>
      </p:sp>
      <p:cxnSp>
        <p:nvCxnSpPr>
          <p:cNvPr id="59" name="직선 연결선 58">
            <a:extLst>
              <a:ext uri="{FF2B5EF4-FFF2-40B4-BE49-F238E27FC236}">
                <a16:creationId xmlns:a16="http://schemas.microsoft.com/office/drawing/2014/main" id="{F01E5A31-D7A9-2B6D-C57D-3A1F93ED802F}"/>
              </a:ext>
            </a:extLst>
          </p:cNvPr>
          <p:cNvCxnSpPr/>
          <p:nvPr/>
        </p:nvCxnSpPr>
        <p:spPr>
          <a:xfrm>
            <a:off x="341368" y="4688288"/>
            <a:ext cx="8915843" cy="0"/>
          </a:xfrm>
          <a:prstGeom prst="line">
            <a:avLst/>
          </a:prstGeom>
        </p:spPr>
        <p:style>
          <a:lnRef idx="1">
            <a:schemeClr val="accent3"/>
          </a:lnRef>
          <a:fillRef idx="0">
            <a:schemeClr val="accent3"/>
          </a:fillRef>
          <a:effectRef idx="0">
            <a:schemeClr val="accent3"/>
          </a:effectRef>
          <a:fontRef idx="minor">
            <a:schemeClr val="tx1"/>
          </a:fontRef>
        </p:style>
      </p:cxnSp>
      <p:sp>
        <p:nvSpPr>
          <p:cNvPr id="60" name="사각형: 둥근 모서리 59">
            <a:extLst>
              <a:ext uri="{FF2B5EF4-FFF2-40B4-BE49-F238E27FC236}">
                <a16:creationId xmlns:a16="http://schemas.microsoft.com/office/drawing/2014/main" id="{59F6D09B-D81F-C106-EE26-8289D557A170}"/>
              </a:ext>
            </a:extLst>
          </p:cNvPr>
          <p:cNvSpPr/>
          <p:nvPr/>
        </p:nvSpPr>
        <p:spPr>
          <a:xfrm>
            <a:off x="1955289" y="4786436"/>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2.pptx</a:t>
            </a:r>
            <a:endParaRPr lang="ko-KR" altLang="en-US" sz="80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61" name="사각형: 둥근 모서리 60">
            <a:extLst>
              <a:ext uri="{FF2B5EF4-FFF2-40B4-BE49-F238E27FC236}">
                <a16:creationId xmlns:a16="http://schemas.microsoft.com/office/drawing/2014/main" id="{CB0B1E0A-12B6-CE66-0CFD-7B8937909E33}"/>
              </a:ext>
            </a:extLst>
          </p:cNvPr>
          <p:cNvSpPr/>
          <p:nvPr/>
        </p:nvSpPr>
        <p:spPr>
          <a:xfrm>
            <a:off x="490383" y="4786436"/>
            <a:ext cx="1374411" cy="262803"/>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첨부파일 </a:t>
            </a:r>
            <a:r>
              <a:rPr lang="en-US" altLang="ko-KR"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rPr>
              <a:t>1.pptx</a:t>
            </a:r>
            <a:endParaRPr lang="ko-KR" altLang="en-US" sz="800" dirty="0">
              <a:solidFill>
                <a:schemeClr val="bg1">
                  <a:lumMod val="50000"/>
                </a:schemeClr>
              </a:solidFill>
              <a:latin typeface="Pretendard Light" panose="02000403000000020004" pitchFamily="50" charset="-127"/>
              <a:ea typeface="Pretendard Light" panose="02000403000000020004" pitchFamily="50" charset="-127"/>
              <a:cs typeface="Pretendard Light" panose="02000403000000020004" pitchFamily="50" charset="-127"/>
            </a:endParaRPr>
          </a:p>
        </p:txBody>
      </p:sp>
      <p:sp>
        <p:nvSpPr>
          <p:cNvPr id="62" name="Close">
            <a:extLst>
              <a:ext uri="{FF2B5EF4-FFF2-40B4-BE49-F238E27FC236}">
                <a16:creationId xmlns:a16="http://schemas.microsoft.com/office/drawing/2014/main" id="{6D716DDE-021C-1439-53EB-72F79143A02D}"/>
              </a:ext>
            </a:extLst>
          </p:cNvPr>
          <p:cNvSpPr>
            <a:spLocks noChangeAspect="1" noEditPoints="1"/>
          </p:cNvSpPr>
          <p:nvPr/>
        </p:nvSpPr>
        <p:spPr bwMode="auto">
          <a:xfrm>
            <a:off x="1660752" y="4844244"/>
            <a:ext cx="161925" cy="163512"/>
          </a:xfrm>
          <a:custGeom>
            <a:avLst/>
            <a:gdLst>
              <a:gd name="T0" fmla="*/ 333 w 667"/>
              <a:gd name="T1" fmla="*/ 0 h 667"/>
              <a:gd name="T2" fmla="*/ 0 w 667"/>
              <a:gd name="T3" fmla="*/ 334 h 667"/>
              <a:gd name="T4" fmla="*/ 333 w 667"/>
              <a:gd name="T5" fmla="*/ 667 h 667"/>
              <a:gd name="T6" fmla="*/ 667 w 667"/>
              <a:gd name="T7" fmla="*/ 334 h 667"/>
              <a:gd name="T8" fmla="*/ 333 w 667"/>
              <a:gd name="T9" fmla="*/ 0 h 667"/>
              <a:gd name="T10" fmla="*/ 333 w 667"/>
              <a:gd name="T11" fmla="*/ 27 h 667"/>
              <a:gd name="T12" fmla="*/ 640 w 667"/>
              <a:gd name="T13" fmla="*/ 334 h 667"/>
              <a:gd name="T14" fmla="*/ 333 w 667"/>
              <a:gd name="T15" fmla="*/ 640 h 667"/>
              <a:gd name="T16" fmla="*/ 27 w 667"/>
              <a:gd name="T17" fmla="*/ 334 h 667"/>
              <a:gd name="T18" fmla="*/ 333 w 667"/>
              <a:gd name="T19" fmla="*/ 27 h 667"/>
              <a:gd name="T20" fmla="*/ 210 w 667"/>
              <a:gd name="T21" fmla="*/ 200 h 667"/>
              <a:gd name="T22" fmla="*/ 204 w 667"/>
              <a:gd name="T23" fmla="*/ 223 h 667"/>
              <a:gd name="T24" fmla="*/ 314 w 667"/>
              <a:gd name="T25" fmla="*/ 334 h 667"/>
              <a:gd name="T26" fmla="*/ 204 w 667"/>
              <a:gd name="T27" fmla="*/ 444 h 667"/>
              <a:gd name="T28" fmla="*/ 223 w 667"/>
              <a:gd name="T29" fmla="*/ 463 h 667"/>
              <a:gd name="T30" fmla="*/ 333 w 667"/>
              <a:gd name="T31" fmla="*/ 353 h 667"/>
              <a:gd name="T32" fmla="*/ 444 w 667"/>
              <a:gd name="T33" fmla="*/ 463 h 667"/>
              <a:gd name="T34" fmla="*/ 463 w 667"/>
              <a:gd name="T35" fmla="*/ 463 h 667"/>
              <a:gd name="T36" fmla="*/ 463 w 667"/>
              <a:gd name="T37" fmla="*/ 444 h 667"/>
              <a:gd name="T38" fmla="*/ 352 w 667"/>
              <a:gd name="T39" fmla="*/ 334 h 667"/>
              <a:gd name="T40" fmla="*/ 463 w 667"/>
              <a:gd name="T41" fmla="*/ 223 h 667"/>
              <a:gd name="T42" fmla="*/ 452 w 667"/>
              <a:gd name="T43" fmla="*/ 200 h 667"/>
              <a:gd name="T44" fmla="*/ 444 w 667"/>
              <a:gd name="T45" fmla="*/ 204 h 667"/>
              <a:gd name="T46" fmla="*/ 333 w 667"/>
              <a:gd name="T47" fmla="*/ 314 h 667"/>
              <a:gd name="T48" fmla="*/ 223 w 667"/>
              <a:gd name="T49" fmla="*/ 204 h 667"/>
              <a:gd name="T50" fmla="*/ 210 w 667"/>
              <a:gd name="T51" fmla="*/ 20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7" h="667">
                <a:moveTo>
                  <a:pt x="333" y="0"/>
                </a:moveTo>
                <a:cubicBezTo>
                  <a:pt x="149" y="0"/>
                  <a:pt x="0" y="150"/>
                  <a:pt x="0" y="334"/>
                </a:cubicBezTo>
                <a:cubicBezTo>
                  <a:pt x="0" y="518"/>
                  <a:pt x="149" y="667"/>
                  <a:pt x="333" y="667"/>
                </a:cubicBezTo>
                <a:cubicBezTo>
                  <a:pt x="517" y="667"/>
                  <a:pt x="667" y="518"/>
                  <a:pt x="667" y="334"/>
                </a:cubicBezTo>
                <a:cubicBezTo>
                  <a:pt x="667" y="150"/>
                  <a:pt x="517" y="0"/>
                  <a:pt x="333" y="0"/>
                </a:cubicBezTo>
                <a:close/>
                <a:moveTo>
                  <a:pt x="333" y="27"/>
                </a:moveTo>
                <a:cubicBezTo>
                  <a:pt x="503" y="27"/>
                  <a:pt x="640" y="164"/>
                  <a:pt x="640" y="334"/>
                </a:cubicBezTo>
                <a:cubicBezTo>
                  <a:pt x="640" y="503"/>
                  <a:pt x="503" y="640"/>
                  <a:pt x="333" y="640"/>
                </a:cubicBezTo>
                <a:cubicBezTo>
                  <a:pt x="164" y="640"/>
                  <a:pt x="27" y="503"/>
                  <a:pt x="27" y="334"/>
                </a:cubicBezTo>
                <a:cubicBezTo>
                  <a:pt x="27" y="164"/>
                  <a:pt x="164" y="27"/>
                  <a:pt x="333" y="27"/>
                </a:cubicBezTo>
                <a:close/>
                <a:moveTo>
                  <a:pt x="210" y="200"/>
                </a:moveTo>
                <a:cubicBezTo>
                  <a:pt x="201" y="202"/>
                  <a:pt x="196" y="217"/>
                  <a:pt x="204" y="223"/>
                </a:cubicBezTo>
                <a:lnTo>
                  <a:pt x="314" y="334"/>
                </a:lnTo>
                <a:lnTo>
                  <a:pt x="204" y="444"/>
                </a:lnTo>
                <a:cubicBezTo>
                  <a:pt x="191" y="457"/>
                  <a:pt x="210" y="476"/>
                  <a:pt x="223" y="463"/>
                </a:cubicBezTo>
                <a:lnTo>
                  <a:pt x="333" y="353"/>
                </a:lnTo>
                <a:lnTo>
                  <a:pt x="444" y="463"/>
                </a:lnTo>
                <a:cubicBezTo>
                  <a:pt x="449" y="468"/>
                  <a:pt x="458" y="468"/>
                  <a:pt x="463" y="463"/>
                </a:cubicBezTo>
                <a:cubicBezTo>
                  <a:pt x="468" y="458"/>
                  <a:pt x="468" y="449"/>
                  <a:pt x="463" y="444"/>
                </a:cubicBezTo>
                <a:lnTo>
                  <a:pt x="352" y="334"/>
                </a:lnTo>
                <a:lnTo>
                  <a:pt x="463" y="223"/>
                </a:lnTo>
                <a:cubicBezTo>
                  <a:pt x="472" y="214"/>
                  <a:pt x="465" y="198"/>
                  <a:pt x="452" y="200"/>
                </a:cubicBezTo>
                <a:cubicBezTo>
                  <a:pt x="449" y="201"/>
                  <a:pt x="446" y="202"/>
                  <a:pt x="444" y="204"/>
                </a:cubicBezTo>
                <a:lnTo>
                  <a:pt x="333" y="314"/>
                </a:lnTo>
                <a:lnTo>
                  <a:pt x="223" y="204"/>
                </a:lnTo>
                <a:cubicBezTo>
                  <a:pt x="219" y="199"/>
                  <a:pt x="213" y="200"/>
                  <a:pt x="210" y="200"/>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104" name="Close">
            <a:extLst>
              <a:ext uri="{FF2B5EF4-FFF2-40B4-BE49-F238E27FC236}">
                <a16:creationId xmlns:a16="http://schemas.microsoft.com/office/drawing/2014/main" id="{4A5186E5-A66F-45F2-AE99-19A1D4CADF03}"/>
              </a:ext>
            </a:extLst>
          </p:cNvPr>
          <p:cNvSpPr>
            <a:spLocks noChangeAspect="1" noEditPoints="1"/>
          </p:cNvSpPr>
          <p:nvPr/>
        </p:nvSpPr>
        <p:spPr bwMode="auto">
          <a:xfrm>
            <a:off x="3123792" y="4844244"/>
            <a:ext cx="161925" cy="163512"/>
          </a:xfrm>
          <a:custGeom>
            <a:avLst/>
            <a:gdLst>
              <a:gd name="T0" fmla="*/ 333 w 667"/>
              <a:gd name="T1" fmla="*/ 0 h 667"/>
              <a:gd name="T2" fmla="*/ 0 w 667"/>
              <a:gd name="T3" fmla="*/ 334 h 667"/>
              <a:gd name="T4" fmla="*/ 333 w 667"/>
              <a:gd name="T5" fmla="*/ 667 h 667"/>
              <a:gd name="T6" fmla="*/ 667 w 667"/>
              <a:gd name="T7" fmla="*/ 334 h 667"/>
              <a:gd name="T8" fmla="*/ 333 w 667"/>
              <a:gd name="T9" fmla="*/ 0 h 667"/>
              <a:gd name="T10" fmla="*/ 333 w 667"/>
              <a:gd name="T11" fmla="*/ 27 h 667"/>
              <a:gd name="T12" fmla="*/ 640 w 667"/>
              <a:gd name="T13" fmla="*/ 334 h 667"/>
              <a:gd name="T14" fmla="*/ 333 w 667"/>
              <a:gd name="T15" fmla="*/ 640 h 667"/>
              <a:gd name="T16" fmla="*/ 27 w 667"/>
              <a:gd name="T17" fmla="*/ 334 h 667"/>
              <a:gd name="T18" fmla="*/ 333 w 667"/>
              <a:gd name="T19" fmla="*/ 27 h 667"/>
              <a:gd name="T20" fmla="*/ 210 w 667"/>
              <a:gd name="T21" fmla="*/ 200 h 667"/>
              <a:gd name="T22" fmla="*/ 204 w 667"/>
              <a:gd name="T23" fmla="*/ 223 h 667"/>
              <a:gd name="T24" fmla="*/ 314 w 667"/>
              <a:gd name="T25" fmla="*/ 334 h 667"/>
              <a:gd name="T26" fmla="*/ 204 w 667"/>
              <a:gd name="T27" fmla="*/ 444 h 667"/>
              <a:gd name="T28" fmla="*/ 223 w 667"/>
              <a:gd name="T29" fmla="*/ 463 h 667"/>
              <a:gd name="T30" fmla="*/ 333 w 667"/>
              <a:gd name="T31" fmla="*/ 353 h 667"/>
              <a:gd name="T32" fmla="*/ 444 w 667"/>
              <a:gd name="T33" fmla="*/ 463 h 667"/>
              <a:gd name="T34" fmla="*/ 463 w 667"/>
              <a:gd name="T35" fmla="*/ 463 h 667"/>
              <a:gd name="T36" fmla="*/ 463 w 667"/>
              <a:gd name="T37" fmla="*/ 444 h 667"/>
              <a:gd name="T38" fmla="*/ 352 w 667"/>
              <a:gd name="T39" fmla="*/ 334 h 667"/>
              <a:gd name="T40" fmla="*/ 463 w 667"/>
              <a:gd name="T41" fmla="*/ 223 h 667"/>
              <a:gd name="T42" fmla="*/ 452 w 667"/>
              <a:gd name="T43" fmla="*/ 200 h 667"/>
              <a:gd name="T44" fmla="*/ 444 w 667"/>
              <a:gd name="T45" fmla="*/ 204 h 667"/>
              <a:gd name="T46" fmla="*/ 333 w 667"/>
              <a:gd name="T47" fmla="*/ 314 h 667"/>
              <a:gd name="T48" fmla="*/ 223 w 667"/>
              <a:gd name="T49" fmla="*/ 204 h 667"/>
              <a:gd name="T50" fmla="*/ 210 w 667"/>
              <a:gd name="T51" fmla="*/ 200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7" h="667">
                <a:moveTo>
                  <a:pt x="333" y="0"/>
                </a:moveTo>
                <a:cubicBezTo>
                  <a:pt x="149" y="0"/>
                  <a:pt x="0" y="150"/>
                  <a:pt x="0" y="334"/>
                </a:cubicBezTo>
                <a:cubicBezTo>
                  <a:pt x="0" y="518"/>
                  <a:pt x="149" y="667"/>
                  <a:pt x="333" y="667"/>
                </a:cubicBezTo>
                <a:cubicBezTo>
                  <a:pt x="517" y="667"/>
                  <a:pt x="667" y="518"/>
                  <a:pt x="667" y="334"/>
                </a:cubicBezTo>
                <a:cubicBezTo>
                  <a:pt x="667" y="150"/>
                  <a:pt x="517" y="0"/>
                  <a:pt x="333" y="0"/>
                </a:cubicBezTo>
                <a:close/>
                <a:moveTo>
                  <a:pt x="333" y="27"/>
                </a:moveTo>
                <a:cubicBezTo>
                  <a:pt x="503" y="27"/>
                  <a:pt x="640" y="164"/>
                  <a:pt x="640" y="334"/>
                </a:cubicBezTo>
                <a:cubicBezTo>
                  <a:pt x="640" y="503"/>
                  <a:pt x="503" y="640"/>
                  <a:pt x="333" y="640"/>
                </a:cubicBezTo>
                <a:cubicBezTo>
                  <a:pt x="164" y="640"/>
                  <a:pt x="27" y="503"/>
                  <a:pt x="27" y="334"/>
                </a:cubicBezTo>
                <a:cubicBezTo>
                  <a:pt x="27" y="164"/>
                  <a:pt x="164" y="27"/>
                  <a:pt x="333" y="27"/>
                </a:cubicBezTo>
                <a:close/>
                <a:moveTo>
                  <a:pt x="210" y="200"/>
                </a:moveTo>
                <a:cubicBezTo>
                  <a:pt x="201" y="202"/>
                  <a:pt x="196" y="217"/>
                  <a:pt x="204" y="223"/>
                </a:cubicBezTo>
                <a:lnTo>
                  <a:pt x="314" y="334"/>
                </a:lnTo>
                <a:lnTo>
                  <a:pt x="204" y="444"/>
                </a:lnTo>
                <a:cubicBezTo>
                  <a:pt x="191" y="457"/>
                  <a:pt x="210" y="476"/>
                  <a:pt x="223" y="463"/>
                </a:cubicBezTo>
                <a:lnTo>
                  <a:pt x="333" y="353"/>
                </a:lnTo>
                <a:lnTo>
                  <a:pt x="444" y="463"/>
                </a:lnTo>
                <a:cubicBezTo>
                  <a:pt x="449" y="468"/>
                  <a:pt x="458" y="468"/>
                  <a:pt x="463" y="463"/>
                </a:cubicBezTo>
                <a:cubicBezTo>
                  <a:pt x="468" y="458"/>
                  <a:pt x="468" y="449"/>
                  <a:pt x="463" y="444"/>
                </a:cubicBezTo>
                <a:lnTo>
                  <a:pt x="352" y="334"/>
                </a:lnTo>
                <a:lnTo>
                  <a:pt x="463" y="223"/>
                </a:lnTo>
                <a:cubicBezTo>
                  <a:pt x="472" y="214"/>
                  <a:pt x="465" y="198"/>
                  <a:pt x="452" y="200"/>
                </a:cubicBezTo>
                <a:cubicBezTo>
                  <a:pt x="449" y="201"/>
                  <a:pt x="446" y="202"/>
                  <a:pt x="444" y="204"/>
                </a:cubicBezTo>
                <a:lnTo>
                  <a:pt x="333" y="314"/>
                </a:lnTo>
                <a:lnTo>
                  <a:pt x="223" y="204"/>
                </a:lnTo>
                <a:cubicBezTo>
                  <a:pt x="219" y="199"/>
                  <a:pt x="213" y="200"/>
                  <a:pt x="210" y="200"/>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44" name="사각형: 둥근 모서리 16">
            <a:extLst>
              <a:ext uri="{FF2B5EF4-FFF2-40B4-BE49-F238E27FC236}">
                <a16:creationId xmlns:a16="http://schemas.microsoft.com/office/drawing/2014/main" id="{F2E0B007-8A8E-1216-E5E4-946E588BABD9}"/>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45" name="직선 연결선 44">
            <a:extLst>
              <a:ext uri="{FF2B5EF4-FFF2-40B4-BE49-F238E27FC236}">
                <a16:creationId xmlns:a16="http://schemas.microsoft.com/office/drawing/2014/main" id="{63DCB0D7-74BD-E51D-6A19-FD2395291C34}"/>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46" name="직선 연결선 45">
            <a:extLst>
              <a:ext uri="{FF2B5EF4-FFF2-40B4-BE49-F238E27FC236}">
                <a16:creationId xmlns:a16="http://schemas.microsoft.com/office/drawing/2014/main" id="{C55CA7C4-0EBD-6AB1-53F7-ABB1D5EABE4E}"/>
              </a:ext>
            </a:extLst>
          </p:cNvPr>
          <p:cNvCxnSpPr>
            <a:cxnSpLocks/>
          </p:cNvCxnSpPr>
          <p:nvPr/>
        </p:nvCxnSpPr>
        <p:spPr>
          <a:xfrm>
            <a:off x="6942508" y="1717228"/>
            <a:ext cx="1227939"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ED4CC6EC-1F91-54AF-4043-0F394CB168F2}"/>
              </a:ext>
            </a:extLst>
          </p:cNvPr>
          <p:cNvSpPr txBox="1"/>
          <p:nvPr/>
        </p:nvSpPr>
        <p:spPr>
          <a:xfrm>
            <a:off x="584146"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물류입고</a:t>
            </a:r>
            <a:endParaRPr lang="ko-KR" altLang="en-US" sz="1100" dirty="0">
              <a:solidFill>
                <a:schemeClr val="bg1">
                  <a:lumMod val="50000"/>
                </a:schemeClr>
              </a:solidFill>
            </a:endParaRPr>
          </a:p>
        </p:txBody>
      </p:sp>
      <p:sp>
        <p:nvSpPr>
          <p:cNvPr id="48" name="TextBox 47">
            <a:extLst>
              <a:ext uri="{FF2B5EF4-FFF2-40B4-BE49-F238E27FC236}">
                <a16:creationId xmlns:a16="http://schemas.microsoft.com/office/drawing/2014/main" id="{A23A8DFC-2C13-55EB-66E5-1794F480FCF5}"/>
              </a:ext>
            </a:extLst>
          </p:cNvPr>
          <p:cNvSpPr txBox="1"/>
          <p:nvPr/>
        </p:nvSpPr>
        <p:spPr>
          <a:xfrm>
            <a:off x="2684135" y="1384305"/>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기타입고</a:t>
            </a:r>
            <a:endParaRPr lang="ko-KR" altLang="en-US" sz="1100" dirty="0">
              <a:solidFill>
                <a:schemeClr val="bg1">
                  <a:lumMod val="50000"/>
                </a:schemeClr>
              </a:solidFill>
            </a:endParaRPr>
          </a:p>
        </p:txBody>
      </p:sp>
      <p:sp>
        <p:nvSpPr>
          <p:cNvPr id="49" name="TextBox 48">
            <a:extLst>
              <a:ext uri="{FF2B5EF4-FFF2-40B4-BE49-F238E27FC236}">
                <a16:creationId xmlns:a16="http://schemas.microsoft.com/office/drawing/2014/main" id="{89798AD4-6E71-BB7E-71AF-24A8B5160285}"/>
              </a:ext>
            </a:extLst>
          </p:cNvPr>
          <p:cNvSpPr txBox="1"/>
          <p:nvPr/>
        </p:nvSpPr>
        <p:spPr>
          <a:xfrm>
            <a:off x="7196859" y="1402530"/>
            <a:ext cx="748923" cy="261610"/>
          </a:xfrm>
          <a:prstGeom prst="rect">
            <a:avLst/>
          </a:prstGeom>
          <a:noFill/>
        </p:spPr>
        <p:txBody>
          <a:bodyPr wrap="none" rtlCol="0">
            <a:spAutoFit/>
          </a:bodyPr>
          <a:lstStyle/>
          <a:p>
            <a:pPr algn="ctr"/>
            <a:r>
              <a:rPr lang="ko-KR" altLang="en-US" sz="1100" dirty="0" err="1" smtClean="0">
                <a:solidFill>
                  <a:srgbClr val="0D6EFD"/>
                </a:solidFill>
              </a:rPr>
              <a:t>이동입고</a:t>
            </a:r>
            <a:endParaRPr lang="ko-KR" altLang="en-US" sz="1100" dirty="0">
              <a:solidFill>
                <a:srgbClr val="0D6EFD"/>
              </a:solidFill>
            </a:endParaRPr>
          </a:p>
        </p:txBody>
      </p:sp>
      <p:sp>
        <p:nvSpPr>
          <p:cNvPr id="50" name="TextBox 49">
            <a:extLst>
              <a:ext uri="{FF2B5EF4-FFF2-40B4-BE49-F238E27FC236}">
                <a16:creationId xmlns:a16="http://schemas.microsoft.com/office/drawing/2014/main" id="{E7EB21EB-27C6-06A8-48C1-21F922D05A56}"/>
              </a:ext>
            </a:extLst>
          </p:cNvPr>
          <p:cNvSpPr txBox="1"/>
          <p:nvPr/>
        </p:nvSpPr>
        <p:spPr>
          <a:xfrm>
            <a:off x="4961952" y="1387144"/>
            <a:ext cx="671979" cy="261610"/>
          </a:xfrm>
          <a:prstGeom prst="rect">
            <a:avLst/>
          </a:prstGeom>
          <a:noFill/>
        </p:spPr>
        <p:txBody>
          <a:bodyPr wrap="none" rtlCol="0">
            <a:spAutoFit/>
          </a:bodyPr>
          <a:lstStyle/>
          <a:p>
            <a:pPr algn="ctr"/>
            <a:r>
              <a:rPr lang="ko-KR" altLang="en-US" sz="1100" dirty="0" err="1">
                <a:solidFill>
                  <a:schemeClr val="bg1">
                    <a:lumMod val="50000"/>
                  </a:schemeClr>
                </a:solidFill>
              </a:rPr>
              <a:t>행사출고</a:t>
            </a:r>
            <a:endParaRPr lang="ko-KR" altLang="en-US" sz="1100" dirty="0">
              <a:solidFill>
                <a:schemeClr val="bg1">
                  <a:lumMod val="50000"/>
                </a:schemeClr>
              </a:solidFill>
            </a:endParaRPr>
          </a:p>
        </p:txBody>
      </p:sp>
      <p:sp>
        <p:nvSpPr>
          <p:cNvPr id="51" name="TextBox 50">
            <a:extLst>
              <a:ext uri="{FF2B5EF4-FFF2-40B4-BE49-F238E27FC236}">
                <a16:creationId xmlns:a16="http://schemas.microsoft.com/office/drawing/2014/main" id="{89798AD4-6E71-BB7E-71AF-24A8B5160285}"/>
              </a:ext>
            </a:extLst>
          </p:cNvPr>
          <p:cNvSpPr txBox="1"/>
          <p:nvPr/>
        </p:nvSpPr>
        <p:spPr>
          <a:xfrm>
            <a:off x="8401131" y="1404647"/>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이동출고</a:t>
            </a:r>
            <a:endParaRPr lang="ko-KR" altLang="en-US" sz="1100" dirty="0">
              <a:solidFill>
                <a:schemeClr val="bg1">
                  <a:lumMod val="50000"/>
                </a:schemeClr>
              </a:solidFill>
            </a:endParaRPr>
          </a:p>
        </p:txBody>
      </p:sp>
      <p:sp>
        <p:nvSpPr>
          <p:cNvPr id="52" name="TextBox 51">
            <a:extLst>
              <a:ext uri="{FF2B5EF4-FFF2-40B4-BE49-F238E27FC236}">
                <a16:creationId xmlns:a16="http://schemas.microsoft.com/office/drawing/2014/main" id="{A23A8DFC-2C13-55EB-66E5-1794F480FCF5}"/>
              </a:ext>
            </a:extLst>
          </p:cNvPr>
          <p:cNvSpPr txBox="1"/>
          <p:nvPr/>
        </p:nvSpPr>
        <p:spPr>
          <a:xfrm>
            <a:off x="3753230" y="1404885"/>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기타출고</a:t>
            </a:r>
            <a:endParaRPr lang="ko-KR" altLang="en-US" sz="1100" dirty="0">
              <a:solidFill>
                <a:schemeClr val="bg1">
                  <a:lumMod val="50000"/>
                </a:schemeClr>
              </a:solidFill>
            </a:endParaRPr>
          </a:p>
        </p:txBody>
      </p:sp>
      <p:sp>
        <p:nvSpPr>
          <p:cNvPr id="64" name="TextBox 63">
            <a:extLst>
              <a:ext uri="{FF2B5EF4-FFF2-40B4-BE49-F238E27FC236}">
                <a16:creationId xmlns:a16="http://schemas.microsoft.com/office/drawing/2014/main" id="{ED4CC6EC-1F91-54AF-4043-0F394CB168F2}"/>
              </a:ext>
            </a:extLst>
          </p:cNvPr>
          <p:cNvSpPr txBox="1"/>
          <p:nvPr/>
        </p:nvSpPr>
        <p:spPr>
          <a:xfrm>
            <a:off x="1679996" y="1404225"/>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본부입고</a:t>
            </a:r>
            <a:endParaRPr lang="ko-KR" altLang="en-US" sz="1100" dirty="0">
              <a:solidFill>
                <a:schemeClr val="bg1">
                  <a:lumMod val="50000"/>
                </a:schemeClr>
              </a:solidFill>
            </a:endParaRPr>
          </a:p>
        </p:txBody>
      </p:sp>
      <p:sp>
        <p:nvSpPr>
          <p:cNvPr id="79" name="TextBox 78">
            <a:extLst>
              <a:ext uri="{FF2B5EF4-FFF2-40B4-BE49-F238E27FC236}">
                <a16:creationId xmlns:a16="http://schemas.microsoft.com/office/drawing/2014/main" id="{E7EB21EB-27C6-06A8-48C1-21F922D05A56}"/>
              </a:ext>
            </a:extLst>
          </p:cNvPr>
          <p:cNvSpPr txBox="1"/>
          <p:nvPr/>
        </p:nvSpPr>
        <p:spPr>
          <a:xfrm>
            <a:off x="5903915" y="1409593"/>
            <a:ext cx="889987" cy="261610"/>
          </a:xfrm>
          <a:prstGeom prst="rect">
            <a:avLst/>
          </a:prstGeom>
          <a:noFill/>
        </p:spPr>
        <p:txBody>
          <a:bodyPr wrap="none" rtlCol="0">
            <a:spAutoFit/>
          </a:bodyPr>
          <a:lstStyle/>
          <a:p>
            <a:pPr algn="ctr"/>
            <a:r>
              <a:rPr lang="ko-KR" altLang="en-US" sz="1100" smtClean="0">
                <a:solidFill>
                  <a:schemeClr val="bg1">
                    <a:lumMod val="50000"/>
                  </a:schemeClr>
                </a:solidFill>
              </a:rPr>
              <a:t>입출고내역</a:t>
            </a:r>
            <a:endParaRPr lang="ko-KR" altLang="en-US" sz="1100" dirty="0">
              <a:solidFill>
                <a:schemeClr val="bg1">
                  <a:lumMod val="50000"/>
                </a:schemeClr>
              </a:solidFill>
            </a:endParaRPr>
          </a:p>
        </p:txBody>
      </p:sp>
    </p:spTree>
    <p:extLst>
      <p:ext uri="{BB962C8B-B14F-4D97-AF65-F5344CB8AC3E}">
        <p14:creationId xmlns:p14="http://schemas.microsoft.com/office/powerpoint/2010/main" val="3736039738"/>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0"/>
          </p:nvPr>
        </p:nvSpPr>
        <p:spPr/>
        <p:txBody>
          <a:bodyPr>
            <a:normAutofit/>
          </a:bodyPr>
          <a:lstStyle/>
          <a:p>
            <a:r>
              <a:rPr lang="en-US" altLang="ko-KR" dirty="0"/>
              <a:t>-</a:t>
            </a:r>
          </a:p>
          <a:p>
            <a:endParaRPr lang="ko-KR" altLang="en-US" dirty="0"/>
          </a:p>
        </p:txBody>
      </p:sp>
      <p:sp>
        <p:nvSpPr>
          <p:cNvPr id="3" name="텍스트 개체 틀 2"/>
          <p:cNvSpPr>
            <a:spLocks noGrp="1"/>
          </p:cNvSpPr>
          <p:nvPr>
            <p:ph type="body" sz="quarter" idx="11"/>
          </p:nvPr>
        </p:nvSpPr>
        <p:spPr/>
        <p:txBody>
          <a:bodyPr>
            <a:normAutofit/>
          </a:bodyPr>
          <a:lstStyle/>
          <a:p>
            <a:r>
              <a:rPr lang="en-US" altLang="ko-KR" dirty="0"/>
              <a:t>AG09030400000</a:t>
            </a:r>
          </a:p>
          <a:p>
            <a:endParaRPr lang="ko-KR" altLang="en-US" dirty="0"/>
          </a:p>
        </p:txBody>
      </p:sp>
      <p:sp>
        <p:nvSpPr>
          <p:cNvPr id="4" name="텍스트 개체 틀 3"/>
          <p:cNvSpPr>
            <a:spLocks noGrp="1"/>
          </p:cNvSpPr>
          <p:nvPr>
            <p:ph type="body" sz="quarter" idx="12"/>
          </p:nvPr>
        </p:nvSpPr>
        <p:spPr/>
        <p:txBody>
          <a:bodyPr/>
          <a:lstStyle/>
          <a:p>
            <a:r>
              <a:rPr lang="ko-KR" altLang="en-US" dirty="0"/>
              <a:t>기타입출고</a:t>
            </a:r>
          </a:p>
        </p:txBody>
      </p:sp>
      <p:sp>
        <p:nvSpPr>
          <p:cNvPr id="5" name="텍스트 개체 틀 4"/>
          <p:cNvSpPr>
            <a:spLocks noGrp="1"/>
          </p:cNvSpPr>
          <p:nvPr>
            <p:ph type="body" sz="quarter" idx="13"/>
          </p:nvPr>
        </p:nvSpPr>
        <p:spPr/>
        <p:txBody>
          <a:bodyPr/>
          <a:lstStyle/>
          <a:p>
            <a:r>
              <a:rPr lang="ko-KR" altLang="en-US" dirty="0"/>
              <a:t>메인 </a:t>
            </a:r>
            <a:r>
              <a:rPr lang="en-US" altLang="ko-KR" dirty="0"/>
              <a:t>&gt; </a:t>
            </a:r>
            <a:r>
              <a:rPr lang="ko-KR" altLang="en-US" dirty="0"/>
              <a:t>재고관리 </a:t>
            </a:r>
            <a:r>
              <a:rPr lang="en-US" altLang="ko-KR" dirty="0"/>
              <a:t>&gt; </a:t>
            </a:r>
            <a:r>
              <a:rPr lang="ko-KR" altLang="en-US" dirty="0"/>
              <a:t>입출고 </a:t>
            </a:r>
            <a:r>
              <a:rPr lang="en-US" altLang="ko-KR" dirty="0"/>
              <a:t>&gt; </a:t>
            </a:r>
            <a:r>
              <a:rPr lang="ko-KR" altLang="en-US" dirty="0"/>
              <a:t>입출고내역</a:t>
            </a:r>
          </a:p>
        </p:txBody>
      </p:sp>
      <p:sp>
        <p:nvSpPr>
          <p:cNvPr id="8" name="TextBox 7">
            <a:extLst>
              <a:ext uri="{FF2B5EF4-FFF2-40B4-BE49-F238E27FC236}">
                <a16:creationId xmlns:a16="http://schemas.microsoft.com/office/drawing/2014/main" id="{11442A59-51C1-450D-E7C3-C6D46F60334E}"/>
              </a:ext>
            </a:extLst>
          </p:cNvPr>
          <p:cNvSpPr txBox="1"/>
          <p:nvPr/>
        </p:nvSpPr>
        <p:spPr>
          <a:xfrm>
            <a:off x="2552056" y="758080"/>
            <a:ext cx="1205779" cy="261610"/>
          </a:xfrm>
          <a:prstGeom prst="rect">
            <a:avLst/>
          </a:prstGeom>
          <a:noFill/>
        </p:spPr>
        <p:txBody>
          <a:bodyPr wrap="none" rtlCol="0">
            <a:spAutoFit/>
          </a:bodyPr>
          <a:lstStyle/>
          <a:p>
            <a:pPr algn="ctr"/>
            <a:r>
              <a:rPr lang="ko-KR" altLang="en-US" sz="1100">
                <a:solidFill>
                  <a:schemeClr val="bg1">
                    <a:lumMod val="50000"/>
                  </a:schemeClr>
                </a:solidFill>
              </a:rPr>
              <a:t>적정수량경고</a:t>
            </a:r>
            <a:r>
              <a:rPr lang="en-US" altLang="ko-KR" sz="1100">
                <a:solidFill>
                  <a:schemeClr val="bg1">
                    <a:lumMod val="50000"/>
                  </a:schemeClr>
                </a:solidFill>
              </a:rPr>
              <a:t>/</a:t>
            </a:r>
            <a:r>
              <a:rPr lang="ko-KR" altLang="en-US" sz="1100">
                <a:solidFill>
                  <a:schemeClr val="bg1">
                    <a:lumMod val="50000"/>
                  </a:schemeClr>
                </a:solidFill>
              </a:rPr>
              <a:t>관리</a:t>
            </a:r>
            <a:endParaRPr lang="ko-KR" altLang="en-US" sz="1100" dirty="0">
              <a:solidFill>
                <a:schemeClr val="bg1">
                  <a:lumMod val="50000"/>
                </a:schemeClr>
              </a:solidFill>
            </a:endParaRPr>
          </a:p>
        </p:txBody>
      </p:sp>
      <p:cxnSp>
        <p:nvCxnSpPr>
          <p:cNvPr id="9" name="직선 연결선 8">
            <a:extLst>
              <a:ext uri="{FF2B5EF4-FFF2-40B4-BE49-F238E27FC236}">
                <a16:creationId xmlns:a16="http://schemas.microsoft.com/office/drawing/2014/main" id="{8E7AEA70-9E91-9D93-D661-F9D37BAE0528}"/>
              </a:ext>
            </a:extLst>
          </p:cNvPr>
          <p:cNvCxnSpPr>
            <a:cxnSpLocks/>
          </p:cNvCxnSpPr>
          <p:nvPr/>
        </p:nvCxnSpPr>
        <p:spPr>
          <a:xfrm>
            <a:off x="2455817" y="1084849"/>
            <a:ext cx="6146312"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10" name="직선 연결선 9">
            <a:extLst>
              <a:ext uri="{FF2B5EF4-FFF2-40B4-BE49-F238E27FC236}">
                <a16:creationId xmlns:a16="http://schemas.microsoft.com/office/drawing/2014/main" id="{3BC43F76-D1C4-4F78-B1AF-BA0A64FE059C}"/>
              </a:ext>
            </a:extLst>
          </p:cNvPr>
          <p:cNvCxnSpPr>
            <a:cxnSpLocks/>
          </p:cNvCxnSpPr>
          <p:nvPr/>
        </p:nvCxnSpPr>
        <p:spPr>
          <a:xfrm>
            <a:off x="5063016" y="1089227"/>
            <a:ext cx="833215"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CA369097-332B-C249-3156-8D6255359A57}"/>
              </a:ext>
            </a:extLst>
          </p:cNvPr>
          <p:cNvSpPr txBox="1"/>
          <p:nvPr/>
        </p:nvSpPr>
        <p:spPr>
          <a:xfrm>
            <a:off x="4094907" y="755596"/>
            <a:ext cx="428323" cy="261610"/>
          </a:xfrm>
          <a:prstGeom prst="rect">
            <a:avLst/>
          </a:prstGeom>
          <a:noFill/>
        </p:spPr>
        <p:txBody>
          <a:bodyPr wrap="none" rtlCol="0">
            <a:spAutoFit/>
          </a:bodyPr>
          <a:lstStyle/>
          <a:p>
            <a:pPr algn="ctr"/>
            <a:r>
              <a:rPr lang="ko-KR" altLang="en-US" sz="1100">
                <a:solidFill>
                  <a:schemeClr val="bg1">
                    <a:lumMod val="50000"/>
                  </a:schemeClr>
                </a:solidFill>
              </a:rPr>
              <a:t>발주</a:t>
            </a:r>
            <a:endParaRPr lang="ko-KR" altLang="en-US" sz="1100" dirty="0">
              <a:solidFill>
                <a:schemeClr val="bg1">
                  <a:lumMod val="50000"/>
                </a:schemeClr>
              </a:solidFill>
            </a:endParaRPr>
          </a:p>
        </p:txBody>
      </p:sp>
      <p:sp>
        <p:nvSpPr>
          <p:cNvPr id="12" name="TextBox 11">
            <a:extLst>
              <a:ext uri="{FF2B5EF4-FFF2-40B4-BE49-F238E27FC236}">
                <a16:creationId xmlns:a16="http://schemas.microsoft.com/office/drawing/2014/main" id="{BE2E545B-C78A-A1D8-BC8C-3698293AD5BC}"/>
              </a:ext>
            </a:extLst>
          </p:cNvPr>
          <p:cNvSpPr txBox="1"/>
          <p:nvPr/>
        </p:nvSpPr>
        <p:spPr>
          <a:xfrm>
            <a:off x="6514185" y="755596"/>
            <a:ext cx="428323" cy="261610"/>
          </a:xfrm>
          <a:prstGeom prst="rect">
            <a:avLst/>
          </a:prstGeom>
          <a:noFill/>
        </p:spPr>
        <p:txBody>
          <a:bodyPr wrap="none" rtlCol="0">
            <a:spAutoFit/>
          </a:bodyPr>
          <a:lstStyle/>
          <a:p>
            <a:pPr algn="ctr"/>
            <a:r>
              <a:rPr lang="ko-KR" altLang="en-US" sz="1100">
                <a:solidFill>
                  <a:schemeClr val="bg1">
                    <a:lumMod val="50000"/>
                  </a:schemeClr>
                </a:solidFill>
              </a:rPr>
              <a:t>관리</a:t>
            </a:r>
            <a:endParaRPr lang="ko-KR" altLang="en-US" sz="1100" dirty="0">
              <a:solidFill>
                <a:schemeClr val="bg1">
                  <a:lumMod val="50000"/>
                </a:schemeClr>
              </a:solidFill>
            </a:endParaRPr>
          </a:p>
        </p:txBody>
      </p:sp>
      <p:sp>
        <p:nvSpPr>
          <p:cNvPr id="13" name="TextBox 12">
            <a:extLst>
              <a:ext uri="{FF2B5EF4-FFF2-40B4-BE49-F238E27FC236}">
                <a16:creationId xmlns:a16="http://schemas.microsoft.com/office/drawing/2014/main" id="{07C60ACC-832F-EC86-55E5-F5E90D5B2A50}"/>
              </a:ext>
            </a:extLst>
          </p:cNvPr>
          <p:cNvSpPr txBox="1"/>
          <p:nvPr/>
        </p:nvSpPr>
        <p:spPr>
          <a:xfrm>
            <a:off x="7659410" y="758080"/>
            <a:ext cx="671979" cy="261610"/>
          </a:xfrm>
          <a:prstGeom prst="rect">
            <a:avLst/>
          </a:prstGeom>
          <a:noFill/>
        </p:spPr>
        <p:txBody>
          <a:bodyPr wrap="none" rtlCol="0">
            <a:spAutoFit/>
          </a:bodyPr>
          <a:lstStyle/>
          <a:p>
            <a:pPr algn="ctr"/>
            <a:r>
              <a:rPr lang="ko-KR" altLang="en-US" sz="1100">
                <a:solidFill>
                  <a:schemeClr val="bg1">
                    <a:lumMod val="50000"/>
                  </a:schemeClr>
                </a:solidFill>
              </a:rPr>
              <a:t>서식자료</a:t>
            </a:r>
            <a:endParaRPr lang="ko-KR" altLang="en-US" sz="1100" dirty="0">
              <a:solidFill>
                <a:schemeClr val="bg1">
                  <a:lumMod val="50000"/>
                </a:schemeClr>
              </a:solidFill>
            </a:endParaRPr>
          </a:p>
        </p:txBody>
      </p:sp>
      <p:sp>
        <p:nvSpPr>
          <p:cNvPr id="14" name="TextBox 13">
            <a:extLst>
              <a:ext uri="{FF2B5EF4-FFF2-40B4-BE49-F238E27FC236}">
                <a16:creationId xmlns:a16="http://schemas.microsoft.com/office/drawing/2014/main" id="{FC3868A3-D36E-10E6-6CC9-0D8A09394DCD}"/>
              </a:ext>
            </a:extLst>
          </p:cNvPr>
          <p:cNvSpPr txBox="1"/>
          <p:nvPr/>
        </p:nvSpPr>
        <p:spPr>
          <a:xfrm>
            <a:off x="5222528" y="758080"/>
            <a:ext cx="550152" cy="261610"/>
          </a:xfrm>
          <a:prstGeom prst="rect">
            <a:avLst/>
          </a:prstGeom>
          <a:noFill/>
        </p:spPr>
        <p:txBody>
          <a:bodyPr wrap="none" rtlCol="0">
            <a:spAutoFit/>
          </a:bodyPr>
          <a:lstStyle/>
          <a:p>
            <a:pPr algn="ctr"/>
            <a:r>
              <a:rPr lang="ko-KR" altLang="en-US" sz="1100">
                <a:solidFill>
                  <a:srgbClr val="0D6EFD"/>
                </a:solidFill>
              </a:rPr>
              <a:t>입출고</a:t>
            </a:r>
            <a:endParaRPr lang="ko-KR" altLang="en-US" sz="1100" dirty="0">
              <a:solidFill>
                <a:srgbClr val="0D6EFD"/>
              </a:solidFill>
            </a:endParaRPr>
          </a:p>
        </p:txBody>
      </p:sp>
      <p:sp>
        <p:nvSpPr>
          <p:cNvPr id="15" name="TextBox 14">
            <a:extLst>
              <a:ext uri="{FF2B5EF4-FFF2-40B4-BE49-F238E27FC236}">
                <a16:creationId xmlns:a16="http://schemas.microsoft.com/office/drawing/2014/main" id="{42B755B8-E326-4A92-ECCB-A1AEB82609F8}"/>
              </a:ext>
            </a:extLst>
          </p:cNvPr>
          <p:cNvSpPr txBox="1"/>
          <p:nvPr/>
        </p:nvSpPr>
        <p:spPr>
          <a:xfrm>
            <a:off x="177330" y="715783"/>
            <a:ext cx="896399" cy="338554"/>
          </a:xfrm>
          <a:prstGeom prst="rect">
            <a:avLst/>
          </a:prstGeom>
          <a:noFill/>
        </p:spPr>
        <p:txBody>
          <a:bodyPr wrap="none" rtlCol="0">
            <a:spAutoFit/>
          </a:bodyPr>
          <a:lstStyle/>
          <a:p>
            <a:r>
              <a:rPr lang="ko-KR" altLang="en-US" sz="1600"/>
              <a:t>재고관리</a:t>
            </a:r>
            <a:endParaRPr lang="ko-KR" altLang="en-US" sz="1600" dirty="0"/>
          </a:p>
        </p:txBody>
      </p:sp>
      <p:graphicFrame>
        <p:nvGraphicFramePr>
          <p:cNvPr id="16" name="표 15">
            <a:extLst>
              <a:ext uri="{FF2B5EF4-FFF2-40B4-BE49-F238E27FC236}">
                <a16:creationId xmlns:a16="http://schemas.microsoft.com/office/drawing/2014/main" id="{50B8FE24-2FCE-0577-25F1-0595021572C4}"/>
              </a:ext>
            </a:extLst>
          </p:cNvPr>
          <p:cNvGraphicFramePr>
            <a:graphicFrameLocks noGrp="1"/>
          </p:cNvGraphicFramePr>
          <p:nvPr>
            <p:extLst>
              <p:ext uri="{D42A27DB-BD31-4B8C-83A1-F6EECF244321}">
                <p14:modId xmlns:p14="http://schemas.microsoft.com/office/powerpoint/2010/main" val="3857570649"/>
              </p:ext>
            </p:extLst>
          </p:nvPr>
        </p:nvGraphicFramePr>
        <p:xfrm>
          <a:off x="9697979" y="526664"/>
          <a:ext cx="2486401" cy="2595460"/>
        </p:xfrm>
        <a:graphic>
          <a:graphicData uri="http://schemas.openxmlformats.org/drawingml/2006/table">
            <a:tbl>
              <a:tblPr>
                <a:tableStyleId>{5C22544A-7EE6-4342-B048-85BDC9FD1C3A}</a:tableStyleId>
              </a:tblPr>
              <a:tblGrid>
                <a:gridCol w="321536">
                  <a:extLst>
                    <a:ext uri="{9D8B030D-6E8A-4147-A177-3AD203B41FA5}">
                      <a16:colId xmlns:a16="http://schemas.microsoft.com/office/drawing/2014/main" val="20000"/>
                    </a:ext>
                  </a:extLst>
                </a:gridCol>
                <a:gridCol w="2164865">
                  <a:extLst>
                    <a:ext uri="{9D8B030D-6E8A-4147-A177-3AD203B41FA5}">
                      <a16:colId xmlns:a16="http://schemas.microsoft.com/office/drawing/2014/main" val="20001"/>
                    </a:ext>
                  </a:extLst>
                </a:gridCol>
              </a:tblGrid>
              <a:tr h="709032">
                <a:tc gridSpan="2">
                  <a:txBody>
                    <a:bodyPr/>
                    <a:lstStyle/>
                    <a:p>
                      <a:pPr latinLnBrk="1"/>
                      <a:endParaRPr lang="en-US" altLang="ko-KR" sz="800" b="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extLst>
                  <a:ext uri="{0D108BD9-81ED-4DB2-BD59-A6C34878D82A}">
                    <a16:rowId xmlns:a16="http://schemas.microsoft.com/office/drawing/2014/main" val="2305212822"/>
                  </a:ext>
                </a:extLst>
              </a:tr>
              <a:tr h="201030">
                <a:tc gridSpan="2">
                  <a:txBody>
                    <a:bodyPr/>
                    <a:lstStyle/>
                    <a:p>
                      <a:pPr latinLnBrk="1"/>
                      <a:r>
                        <a:rPr lang="en-US" altLang="ko-KR" sz="800" b="1" dirty="0">
                          <a:latin typeface="Pretendard" panose="02000503000000020004" pitchFamily="50" charset="-127"/>
                          <a:ea typeface="Pretendard" panose="02000503000000020004" pitchFamily="50" charset="-127"/>
                          <a:cs typeface="Pretendard" panose="02000503000000020004" pitchFamily="50" charset="-127"/>
                        </a:rPr>
                        <a:t>DESCRIPTION</a:t>
                      </a:r>
                      <a:endParaRPr lang="ko-KR" altLang="en-US" sz="800" b="1" dirty="0">
                        <a:latin typeface="Pretendard" panose="02000503000000020004" pitchFamily="50" charset="-127"/>
                        <a:ea typeface="Pretendard" panose="02000503000000020004" pitchFamily="50" charset="-127"/>
                        <a:cs typeface="Pretendard" panose="02000503000000020004" pitchFamily="50" charset="-127"/>
                      </a:endParaRPr>
                    </a:p>
                  </a:txBody>
                  <a:tcPr marL="91449" marR="91449" marT="45712" marB="4571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dirty="0"/>
                    </a:p>
                  </a:txBody>
                  <a:tcPr>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0"/>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1</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전체</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입고</a:t>
                      </a:r>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출고</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2</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본부별</a:t>
                      </a:r>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 </a:t>
                      </a:r>
                      <a:r>
                        <a:rPr lang="ko-KR" altLang="en-US" sz="800" dirty="0" err="1">
                          <a:solidFill>
                            <a:schemeClr val="tx1"/>
                          </a:solidFill>
                          <a:latin typeface="Pretendard" panose="02000503000000020004" pitchFamily="50" charset="-127"/>
                          <a:ea typeface="Pretendard" panose="02000503000000020004" pitchFamily="50" charset="-127"/>
                          <a:cs typeface="Pretendard" panose="02000503000000020004" pitchFamily="50" charset="-127"/>
                        </a:rPr>
                        <a:t>센터별</a:t>
                      </a:r>
                      <a:endPar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3</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테이블데이터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ASIS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참고</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
                      </a:r>
                      <a:b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b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재고관리시스템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&gt;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관리 </a:t>
                      </a:r>
                      <a:r>
                        <a:rPr kumimoji="1" lang="en-US" altLang="ko-KR"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&gt; </a:t>
                      </a:r>
                      <a:r>
                        <a:rPr kumimoji="1" lang="ko-KR" altLang="en-US" sz="800" b="0" i="0" u="none" strike="noStrike" kern="1200" cap="none" normalizeH="0" baseline="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rPr>
                        <a:t>입출고현황</a:t>
                      </a: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4</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232209">
                <a:tc>
                  <a:txBody>
                    <a:bodyPr/>
                    <a:lstStyle/>
                    <a:p>
                      <a:pPr algn="ctr" latinLnBrk="1"/>
                      <a:r>
                        <a:rPr lang="en-US" altLang="ko-KR" sz="800">
                          <a:solidFill>
                            <a:schemeClr val="tx1"/>
                          </a:solidFill>
                          <a:latin typeface="Pretendard" panose="02000503000000020004" pitchFamily="50" charset="-127"/>
                          <a:ea typeface="Pretendard" panose="02000503000000020004" pitchFamily="50" charset="-127"/>
                          <a:cs typeface="Pretendard" panose="02000503000000020004" pitchFamily="50" charset="-127"/>
                        </a:rPr>
                        <a:t>5</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54970235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6</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79904480"/>
                  </a:ext>
                </a:extLst>
              </a:tr>
              <a:tr h="232209">
                <a:tc>
                  <a:txBody>
                    <a:bodyPr/>
                    <a:lstStyle/>
                    <a:p>
                      <a:pPr algn="ctr" latinLnBrk="1"/>
                      <a:r>
                        <a:rPr lang="en-US" altLang="ko-KR"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rPr>
                        <a:t>7</a:t>
                      </a:r>
                      <a:endParaRPr lang="ko-KR" altLang="en-US" sz="800" dirty="0">
                        <a:solidFill>
                          <a:schemeClr val="tx1"/>
                        </a:solidFill>
                        <a:latin typeface="Pretendard" panose="02000503000000020004" pitchFamily="50" charset="-127"/>
                        <a:ea typeface="Pretendard" panose="02000503000000020004" pitchFamily="50" charset="-127"/>
                        <a:cs typeface="Pretendard" panose="02000503000000020004" pitchFamily="50" charset="-127"/>
                      </a:endParaRPr>
                    </a:p>
                  </a:txBody>
                  <a:tcPr marL="0" marR="0" marT="0" marB="0" anchor="ctr">
                    <a:lnL w="6350" cap="flat" cmpd="sng" algn="ctr">
                      <a:noFill/>
                      <a:prstDash val="solid"/>
                      <a:round/>
                      <a:headEnd type="none" w="med" len="med"/>
                      <a:tailEnd type="none" w="med" len="med"/>
                    </a:lnL>
                    <a:lnR w="6350" cap="flat" cmpd="sng" algn="ctr">
                      <a:solidFill>
                        <a:schemeClr val="bg1">
                          <a:lumMod val="6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tc>
                  <a:txBody>
                    <a:bodyPr/>
                    <a:lstStyle/>
                    <a:p>
                      <a:pPr marL="0" marR="0" lvl="0" indent="0" algn="l" defTabSz="955675" rtl="0" eaLnBrk="0" fontAlgn="base" latinLnBrk="1" hangingPunct="0">
                        <a:lnSpc>
                          <a:spcPct val="100000"/>
                        </a:lnSpc>
                        <a:spcBef>
                          <a:spcPct val="20000"/>
                        </a:spcBef>
                        <a:spcAft>
                          <a:spcPct val="0"/>
                        </a:spcAft>
                        <a:buClrTx/>
                        <a:buSzTx/>
                        <a:buFont typeface="Wingdings" pitchFamily="2" charset="2"/>
                        <a:buNone/>
                        <a:tabLst/>
                        <a:defRPr/>
                      </a:pPr>
                      <a:endParaRPr kumimoji="1" lang="en-US" altLang="ko-KR" sz="800" b="0" i="0" u="none" strike="noStrike" kern="1200" cap="none" normalizeH="0" baseline="0" dirty="0">
                        <a:ln>
                          <a:noFill/>
                        </a:ln>
                        <a:solidFill>
                          <a:schemeClr val="tx1"/>
                        </a:solidFill>
                        <a:effectLst/>
                        <a:latin typeface="Pretendard" panose="02000503000000020004" pitchFamily="50" charset="-127"/>
                        <a:ea typeface="Pretendard" panose="02000503000000020004" pitchFamily="50" charset="-127"/>
                        <a:cs typeface="Pretendard" panose="02000503000000020004" pitchFamily="50" charset="-127"/>
                      </a:endParaRPr>
                    </a:p>
                  </a:txBody>
                  <a:tcPr marL="36004" marR="36004" marT="17995" marB="17995" anchor="ctr" horzOverflow="overflow">
                    <a:lnL w="6350" cap="flat" cmpd="sng" algn="ctr">
                      <a:solidFill>
                        <a:schemeClr val="bg1">
                          <a:lumMod val="6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8335458"/>
                  </a:ext>
                </a:extLst>
              </a:tr>
            </a:tbl>
          </a:graphicData>
        </a:graphic>
      </p:graphicFrame>
      <p:sp>
        <p:nvSpPr>
          <p:cNvPr id="72" name="사각형: 둥근 모서리 43">
            <a:extLst>
              <a:ext uri="{FF2B5EF4-FFF2-40B4-BE49-F238E27FC236}">
                <a16:creationId xmlns:a16="http://schemas.microsoft.com/office/drawing/2014/main" id="{2B3019E6-6643-CFEB-E3DD-E73CCFD07794}"/>
              </a:ext>
            </a:extLst>
          </p:cNvPr>
          <p:cNvSpPr/>
          <p:nvPr/>
        </p:nvSpPr>
        <p:spPr>
          <a:xfrm>
            <a:off x="224091" y="1909685"/>
            <a:ext cx="9209155" cy="4299525"/>
          </a:xfrm>
          <a:prstGeom prst="roundRect">
            <a:avLst>
              <a:gd name="adj" fmla="val 1183"/>
            </a:avLst>
          </a:prstGeom>
          <a:ln w="3175">
            <a:solidFill>
              <a:srgbClr val="6C757D"/>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900"/>
          </a:p>
        </p:txBody>
      </p:sp>
      <p:graphicFrame>
        <p:nvGraphicFramePr>
          <p:cNvPr id="73" name="표 48">
            <a:extLst>
              <a:ext uri="{FF2B5EF4-FFF2-40B4-BE49-F238E27FC236}">
                <a16:creationId xmlns:a16="http://schemas.microsoft.com/office/drawing/2014/main" id="{FDE93881-7BE4-D8D2-CE8E-71FBF1CDAA3E}"/>
              </a:ext>
            </a:extLst>
          </p:cNvPr>
          <p:cNvGraphicFramePr>
            <a:graphicFrameLocks noGrp="1"/>
          </p:cNvGraphicFramePr>
          <p:nvPr>
            <p:extLst>
              <p:ext uri="{D42A27DB-BD31-4B8C-83A1-F6EECF244321}">
                <p14:modId xmlns:p14="http://schemas.microsoft.com/office/powerpoint/2010/main" val="1244766388"/>
              </p:ext>
            </p:extLst>
          </p:nvPr>
        </p:nvGraphicFramePr>
        <p:xfrm>
          <a:off x="456747" y="2744254"/>
          <a:ext cx="8558133" cy="2422804"/>
        </p:xfrm>
        <a:graphic>
          <a:graphicData uri="http://schemas.openxmlformats.org/drawingml/2006/table">
            <a:tbl>
              <a:tblPr firstRow="1" bandRow="1">
                <a:tableStyleId>{F2DE63D5-997A-4646-A377-4702673A728D}</a:tableStyleId>
              </a:tblPr>
              <a:tblGrid>
                <a:gridCol w="896282">
                  <a:extLst>
                    <a:ext uri="{9D8B030D-6E8A-4147-A177-3AD203B41FA5}">
                      <a16:colId xmlns:a16="http://schemas.microsoft.com/office/drawing/2014/main" val="3997906638"/>
                    </a:ext>
                  </a:extLst>
                </a:gridCol>
                <a:gridCol w="896282">
                  <a:extLst>
                    <a:ext uri="{9D8B030D-6E8A-4147-A177-3AD203B41FA5}">
                      <a16:colId xmlns:a16="http://schemas.microsoft.com/office/drawing/2014/main" val="4021647186"/>
                    </a:ext>
                  </a:extLst>
                </a:gridCol>
                <a:gridCol w="960860">
                  <a:extLst>
                    <a:ext uri="{9D8B030D-6E8A-4147-A177-3AD203B41FA5}">
                      <a16:colId xmlns:a16="http://schemas.microsoft.com/office/drawing/2014/main" val="1062304914"/>
                    </a:ext>
                  </a:extLst>
                </a:gridCol>
                <a:gridCol w="1175792">
                  <a:extLst>
                    <a:ext uri="{9D8B030D-6E8A-4147-A177-3AD203B41FA5}">
                      <a16:colId xmlns:a16="http://schemas.microsoft.com/office/drawing/2014/main" val="346551862"/>
                    </a:ext>
                  </a:extLst>
                </a:gridCol>
                <a:gridCol w="748645">
                  <a:extLst>
                    <a:ext uri="{9D8B030D-6E8A-4147-A177-3AD203B41FA5}">
                      <a16:colId xmlns:a16="http://schemas.microsoft.com/office/drawing/2014/main" val="20002"/>
                    </a:ext>
                  </a:extLst>
                </a:gridCol>
                <a:gridCol w="849283">
                  <a:extLst>
                    <a:ext uri="{9D8B030D-6E8A-4147-A177-3AD203B41FA5}">
                      <a16:colId xmlns:a16="http://schemas.microsoft.com/office/drawing/2014/main" val="20003"/>
                    </a:ext>
                  </a:extLst>
                </a:gridCol>
                <a:gridCol w="673667">
                  <a:extLst>
                    <a:ext uri="{9D8B030D-6E8A-4147-A177-3AD203B41FA5}">
                      <a16:colId xmlns:a16="http://schemas.microsoft.com/office/drawing/2014/main" val="20004"/>
                    </a:ext>
                  </a:extLst>
                </a:gridCol>
                <a:gridCol w="809506">
                  <a:extLst>
                    <a:ext uri="{9D8B030D-6E8A-4147-A177-3AD203B41FA5}">
                      <a16:colId xmlns:a16="http://schemas.microsoft.com/office/drawing/2014/main" val="425025960"/>
                    </a:ext>
                  </a:extLst>
                </a:gridCol>
                <a:gridCol w="732994">
                  <a:extLst>
                    <a:ext uri="{9D8B030D-6E8A-4147-A177-3AD203B41FA5}">
                      <a16:colId xmlns:a16="http://schemas.microsoft.com/office/drawing/2014/main" val="3751697207"/>
                    </a:ext>
                  </a:extLst>
                </a:gridCol>
                <a:gridCol w="814822">
                  <a:extLst>
                    <a:ext uri="{9D8B030D-6E8A-4147-A177-3AD203B41FA5}">
                      <a16:colId xmlns:a16="http://schemas.microsoft.com/office/drawing/2014/main" val="1534432111"/>
                    </a:ext>
                  </a:extLst>
                </a:gridCol>
              </a:tblGrid>
              <a:tr h="310842">
                <a:tc>
                  <a:txBody>
                    <a:bodyPr/>
                    <a:lstStyle/>
                    <a:p>
                      <a:pPr algn="ctr" fontAlgn="ctr"/>
                      <a:r>
                        <a:rPr lang="ko-KR" altLang="en-US" sz="900" b="0" dirty="0" smtClean="0">
                          <a:solidFill>
                            <a:schemeClr val="bg1"/>
                          </a:solidFill>
                          <a:effectLst/>
                          <a:latin typeface="inherit"/>
                        </a:rPr>
                        <a:t>월</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dirty="0" err="1" smtClean="0">
                          <a:solidFill>
                            <a:schemeClr val="bg1"/>
                          </a:solidFill>
                          <a:effectLst/>
                          <a:latin typeface="inherit"/>
                        </a:rPr>
                        <a:t>거래구분</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dirty="0" smtClean="0">
                          <a:solidFill>
                            <a:schemeClr val="bg1"/>
                          </a:solidFill>
                          <a:effectLst/>
                          <a:latin typeface="inherit"/>
                        </a:rPr>
                        <a:t>접수번호</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dirty="0" smtClean="0">
                          <a:solidFill>
                            <a:schemeClr val="bg1"/>
                          </a:solidFill>
                          <a:effectLst/>
                          <a:latin typeface="inherit"/>
                        </a:rPr>
                        <a:t>본부 </a:t>
                      </a:r>
                      <a:r>
                        <a:rPr lang="en-US" altLang="ko-KR" sz="900" b="0" dirty="0" smtClean="0">
                          <a:solidFill>
                            <a:schemeClr val="bg1"/>
                          </a:solidFill>
                          <a:effectLst/>
                          <a:latin typeface="inherit"/>
                        </a:rPr>
                        <a:t>/</a:t>
                      </a:r>
                      <a:r>
                        <a:rPr lang="ko-KR" altLang="en-US" sz="900" b="0" dirty="0" smtClean="0">
                          <a:solidFill>
                            <a:schemeClr val="bg1"/>
                          </a:solidFill>
                          <a:effectLst/>
                          <a:latin typeface="inherit"/>
                        </a:rPr>
                        <a:t>센터</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dirty="0" err="1" smtClean="0">
                          <a:solidFill>
                            <a:schemeClr val="bg1"/>
                          </a:solidFill>
                          <a:effectLst/>
                          <a:latin typeface="inherit"/>
                        </a:rPr>
                        <a:t>품목코드</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dirty="0" err="1" smtClean="0">
                          <a:solidFill>
                            <a:schemeClr val="bg1"/>
                          </a:solidFill>
                          <a:effectLst/>
                          <a:latin typeface="inherit"/>
                        </a:rPr>
                        <a:t>대분류</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dirty="0" smtClean="0">
                          <a:solidFill>
                            <a:schemeClr val="bg1"/>
                          </a:solidFill>
                          <a:effectLst/>
                          <a:latin typeface="inherit"/>
                        </a:rPr>
                        <a:t>중분류</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dirty="0" smtClean="0">
                          <a:solidFill>
                            <a:schemeClr val="bg1"/>
                          </a:solidFill>
                          <a:effectLst/>
                          <a:latin typeface="inherit"/>
                        </a:rPr>
                        <a:t>소분류</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dirty="0" smtClean="0">
                          <a:solidFill>
                            <a:schemeClr val="bg1"/>
                          </a:solidFill>
                          <a:effectLst/>
                          <a:latin typeface="inherit"/>
                        </a:rPr>
                        <a:t>수량</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fontAlgn="ctr"/>
                      <a:r>
                        <a:rPr lang="ko-KR" altLang="en-US" sz="900" b="0" dirty="0" smtClean="0">
                          <a:solidFill>
                            <a:schemeClr val="bg1"/>
                          </a:solidFill>
                          <a:effectLst/>
                          <a:latin typeface="inherit"/>
                        </a:rPr>
                        <a:t>처리일 처리자</a:t>
                      </a:r>
                      <a:endParaRPr lang="ko-KR" altLang="en-US" sz="900" b="0" dirty="0">
                        <a:solidFill>
                          <a:schemeClr val="bg1"/>
                        </a:solidFill>
                        <a:effectLst/>
                        <a:latin typeface="inherit"/>
                      </a:endParaRPr>
                    </a:p>
                  </a:txBody>
                  <a:tcPr marL="95250" marR="95250" marT="47625" marB="47625"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557370843"/>
                  </a:ext>
                </a:extLst>
              </a:tr>
              <a:tr h="325580">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err="1" smtClean="0"/>
                        <a:t>물류입고</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19635690"/>
                  </a:ext>
                </a:extLst>
              </a:tr>
              <a:tr h="325580">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err="1" smtClean="0"/>
                        <a:t>본부입고</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2879969680"/>
                  </a:ext>
                </a:extLst>
              </a:tr>
              <a:tr h="325580">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err="1" smtClean="0"/>
                        <a:t>행사출고</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598611796"/>
                  </a:ext>
                </a:extLst>
              </a:tr>
              <a:tr h="325580">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err="1" smtClean="0"/>
                        <a:t>기타입고</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990131413"/>
                  </a:ext>
                </a:extLst>
              </a:tr>
              <a:tr h="325580">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err="1" smtClean="0"/>
                        <a:t>기타출고</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3197769526"/>
                  </a:ext>
                </a:extLst>
              </a:tr>
              <a:tr h="21266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err="1" smtClean="0"/>
                        <a:t>이동입고</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10006"/>
                  </a:ext>
                </a:extLst>
              </a:tr>
              <a:tr h="212667">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r>
                        <a:rPr lang="ko-KR" altLang="en-US" sz="800" dirty="0" err="1" smtClean="0"/>
                        <a:t>이동출고</a:t>
                      </a:r>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tc>
                  <a:txBody>
                    <a:bodyPr/>
                    <a:lstStyle/>
                    <a:p>
                      <a:pPr algn="ctr" latinLnBrk="1"/>
                      <a:endParaRPr lang="ko-KR" altLang="en-US" sz="800" dirty="0"/>
                    </a:p>
                  </a:txBody>
                  <a:tcPr marL="51615" marR="51615" marT="34350" marB="34350" anchor="ctr">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tcPr>
                </a:tc>
                <a:extLst>
                  <a:ext uri="{0D108BD9-81ED-4DB2-BD59-A6C34878D82A}">
                    <a16:rowId xmlns:a16="http://schemas.microsoft.com/office/drawing/2014/main" val="824219067"/>
                  </a:ext>
                </a:extLst>
              </a:tr>
            </a:tbl>
          </a:graphicData>
        </a:graphic>
      </p:graphicFrame>
      <p:sp>
        <p:nvSpPr>
          <p:cNvPr id="75" name="Excel">
            <a:extLst>
              <a:ext uri="{FF2B5EF4-FFF2-40B4-BE49-F238E27FC236}">
                <a16:creationId xmlns:a16="http://schemas.microsoft.com/office/drawing/2014/main" id="{1747072D-BA19-55BA-AD1A-EE8171F4C498}"/>
              </a:ext>
            </a:extLst>
          </p:cNvPr>
          <p:cNvSpPr>
            <a:spLocks noChangeAspect="1" noEditPoints="1"/>
          </p:cNvSpPr>
          <p:nvPr/>
        </p:nvSpPr>
        <p:spPr bwMode="auto">
          <a:xfrm>
            <a:off x="9153512" y="2422884"/>
            <a:ext cx="161925" cy="161925"/>
          </a:xfrm>
          <a:custGeom>
            <a:avLst/>
            <a:gdLst>
              <a:gd name="T0" fmla="*/ 0 w 1411"/>
              <a:gd name="T1" fmla="*/ 158 h 1411"/>
              <a:gd name="T2" fmla="*/ 814 w 1411"/>
              <a:gd name="T3" fmla="*/ 1411 h 1411"/>
              <a:gd name="T4" fmla="*/ 868 w 1411"/>
              <a:gd name="T5" fmla="*/ 163 h 1411"/>
              <a:gd name="T6" fmla="*/ 1033 w 1411"/>
              <a:gd name="T7" fmla="*/ 326 h 1411"/>
              <a:gd name="T8" fmla="*/ 868 w 1411"/>
              <a:gd name="T9" fmla="*/ 436 h 1411"/>
              <a:gd name="T10" fmla="*/ 1031 w 1411"/>
              <a:gd name="T11" fmla="*/ 543 h 1411"/>
              <a:gd name="T12" fmla="*/ 868 w 1411"/>
              <a:gd name="T13" fmla="*/ 651 h 1411"/>
              <a:gd name="T14" fmla="*/ 1031 w 1411"/>
              <a:gd name="T15" fmla="*/ 760 h 1411"/>
              <a:gd name="T16" fmla="*/ 868 w 1411"/>
              <a:gd name="T17" fmla="*/ 868 h 1411"/>
              <a:gd name="T18" fmla="*/ 1031 w 1411"/>
              <a:gd name="T19" fmla="*/ 977 h 1411"/>
              <a:gd name="T20" fmla="*/ 868 w 1411"/>
              <a:gd name="T21" fmla="*/ 1086 h 1411"/>
              <a:gd name="T22" fmla="*/ 1365 w 1411"/>
              <a:gd name="T23" fmla="*/ 1248 h 1411"/>
              <a:gd name="T24" fmla="*/ 1411 w 1411"/>
              <a:gd name="T25" fmla="*/ 210 h 1411"/>
              <a:gd name="T26" fmla="*/ 868 w 1411"/>
              <a:gd name="T27" fmla="*/ 163 h 1411"/>
              <a:gd name="T28" fmla="*/ 1302 w 1411"/>
              <a:gd name="T29" fmla="*/ 326 h 1411"/>
              <a:gd name="T30" fmla="*/ 1085 w 1411"/>
              <a:gd name="T31" fmla="*/ 434 h 1411"/>
              <a:gd name="T32" fmla="*/ 168 w 1411"/>
              <a:gd name="T33" fmla="*/ 433 h 1411"/>
              <a:gd name="T34" fmla="*/ 397 w 1411"/>
              <a:gd name="T35" fmla="*/ 597 h 1411"/>
              <a:gd name="T36" fmla="*/ 432 w 1411"/>
              <a:gd name="T37" fmla="*/ 595 h 1411"/>
              <a:gd name="T38" fmla="*/ 656 w 1411"/>
              <a:gd name="T39" fmla="*/ 433 h 1411"/>
              <a:gd name="T40" fmla="*/ 661 w 1411"/>
              <a:gd name="T41" fmla="*/ 982 h 1411"/>
              <a:gd name="T42" fmla="*/ 420 w 1411"/>
              <a:gd name="T43" fmla="*/ 802 h 1411"/>
              <a:gd name="T44" fmla="*/ 407 w 1411"/>
              <a:gd name="T45" fmla="*/ 765 h 1411"/>
              <a:gd name="T46" fmla="*/ 300 w 1411"/>
              <a:gd name="T47" fmla="*/ 982 h 1411"/>
              <a:gd name="T48" fmla="*/ 327 w 1411"/>
              <a:gd name="T49" fmla="*/ 707 h 1411"/>
              <a:gd name="T50" fmla="*/ 1085 w 1411"/>
              <a:gd name="T51" fmla="*/ 543 h 1411"/>
              <a:gd name="T52" fmla="*/ 1302 w 1411"/>
              <a:gd name="T53" fmla="*/ 651 h 1411"/>
              <a:gd name="T54" fmla="*/ 1085 w 1411"/>
              <a:gd name="T55" fmla="*/ 543 h 1411"/>
              <a:gd name="T56" fmla="*/ 1302 w 1411"/>
              <a:gd name="T57" fmla="*/ 760 h 1411"/>
              <a:gd name="T58" fmla="*/ 1085 w 1411"/>
              <a:gd name="T59" fmla="*/ 868 h 1411"/>
              <a:gd name="T60" fmla="*/ 1085 w 1411"/>
              <a:gd name="T61" fmla="*/ 977 h 1411"/>
              <a:gd name="T62" fmla="*/ 1302 w 1411"/>
              <a:gd name="T63" fmla="*/ 1086 h 1411"/>
              <a:gd name="T64" fmla="*/ 1085 w 1411"/>
              <a:gd name="T65" fmla="*/ 977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1" h="1411">
                <a:moveTo>
                  <a:pt x="814" y="0"/>
                </a:moveTo>
                <a:lnTo>
                  <a:pt x="0" y="158"/>
                </a:lnTo>
                <a:lnTo>
                  <a:pt x="0" y="1255"/>
                </a:lnTo>
                <a:lnTo>
                  <a:pt x="814" y="1411"/>
                </a:lnTo>
                <a:lnTo>
                  <a:pt x="814" y="0"/>
                </a:lnTo>
                <a:close/>
                <a:moveTo>
                  <a:pt x="868" y="163"/>
                </a:moveTo>
                <a:lnTo>
                  <a:pt x="868" y="326"/>
                </a:lnTo>
                <a:lnTo>
                  <a:pt x="1033" y="326"/>
                </a:lnTo>
                <a:lnTo>
                  <a:pt x="1033" y="436"/>
                </a:lnTo>
                <a:lnTo>
                  <a:pt x="868" y="436"/>
                </a:lnTo>
                <a:lnTo>
                  <a:pt x="868" y="543"/>
                </a:lnTo>
                <a:lnTo>
                  <a:pt x="1031" y="543"/>
                </a:lnTo>
                <a:lnTo>
                  <a:pt x="1031" y="651"/>
                </a:lnTo>
                <a:lnTo>
                  <a:pt x="868" y="651"/>
                </a:lnTo>
                <a:lnTo>
                  <a:pt x="868" y="760"/>
                </a:lnTo>
                <a:lnTo>
                  <a:pt x="1031" y="760"/>
                </a:lnTo>
                <a:lnTo>
                  <a:pt x="1031" y="868"/>
                </a:lnTo>
                <a:lnTo>
                  <a:pt x="868" y="868"/>
                </a:lnTo>
                <a:lnTo>
                  <a:pt x="868" y="977"/>
                </a:lnTo>
                <a:lnTo>
                  <a:pt x="1031" y="977"/>
                </a:lnTo>
                <a:lnTo>
                  <a:pt x="1031" y="1086"/>
                </a:lnTo>
                <a:lnTo>
                  <a:pt x="868" y="1086"/>
                </a:lnTo>
                <a:lnTo>
                  <a:pt x="868" y="1248"/>
                </a:lnTo>
                <a:lnTo>
                  <a:pt x="1365" y="1248"/>
                </a:lnTo>
                <a:cubicBezTo>
                  <a:pt x="1390" y="1248"/>
                  <a:pt x="1411" y="1227"/>
                  <a:pt x="1411" y="1201"/>
                </a:cubicBezTo>
                <a:lnTo>
                  <a:pt x="1411" y="210"/>
                </a:lnTo>
                <a:cubicBezTo>
                  <a:pt x="1411" y="184"/>
                  <a:pt x="1390" y="163"/>
                  <a:pt x="1365" y="163"/>
                </a:cubicBezTo>
                <a:lnTo>
                  <a:pt x="868" y="163"/>
                </a:lnTo>
                <a:close/>
                <a:moveTo>
                  <a:pt x="1085" y="326"/>
                </a:moveTo>
                <a:lnTo>
                  <a:pt x="1302" y="326"/>
                </a:lnTo>
                <a:lnTo>
                  <a:pt x="1302" y="434"/>
                </a:lnTo>
                <a:lnTo>
                  <a:pt x="1085" y="434"/>
                </a:lnTo>
                <a:lnTo>
                  <a:pt x="1085" y="326"/>
                </a:lnTo>
                <a:close/>
                <a:moveTo>
                  <a:pt x="168" y="433"/>
                </a:moveTo>
                <a:lnTo>
                  <a:pt x="317" y="433"/>
                </a:lnTo>
                <a:lnTo>
                  <a:pt x="397" y="597"/>
                </a:lnTo>
                <a:cubicBezTo>
                  <a:pt x="403" y="610"/>
                  <a:pt x="409" y="625"/>
                  <a:pt x="413" y="643"/>
                </a:cubicBezTo>
                <a:cubicBezTo>
                  <a:pt x="417" y="632"/>
                  <a:pt x="424" y="617"/>
                  <a:pt x="432" y="595"/>
                </a:cubicBezTo>
                <a:lnTo>
                  <a:pt x="519" y="433"/>
                </a:lnTo>
                <a:lnTo>
                  <a:pt x="656" y="433"/>
                </a:lnTo>
                <a:lnTo>
                  <a:pt x="492" y="704"/>
                </a:lnTo>
                <a:lnTo>
                  <a:pt x="661" y="982"/>
                </a:lnTo>
                <a:lnTo>
                  <a:pt x="515" y="982"/>
                </a:lnTo>
                <a:lnTo>
                  <a:pt x="420" y="802"/>
                </a:lnTo>
                <a:cubicBezTo>
                  <a:pt x="417" y="796"/>
                  <a:pt x="412" y="783"/>
                  <a:pt x="408" y="765"/>
                </a:cubicBezTo>
                <a:lnTo>
                  <a:pt x="407" y="765"/>
                </a:lnTo>
                <a:cubicBezTo>
                  <a:pt x="405" y="773"/>
                  <a:pt x="402" y="787"/>
                  <a:pt x="395" y="804"/>
                </a:cubicBezTo>
                <a:lnTo>
                  <a:pt x="300" y="982"/>
                </a:lnTo>
                <a:lnTo>
                  <a:pt x="152" y="982"/>
                </a:lnTo>
                <a:lnTo>
                  <a:pt x="327" y="707"/>
                </a:lnTo>
                <a:lnTo>
                  <a:pt x="168" y="433"/>
                </a:lnTo>
                <a:close/>
                <a:moveTo>
                  <a:pt x="1085" y="543"/>
                </a:moveTo>
                <a:lnTo>
                  <a:pt x="1302" y="543"/>
                </a:lnTo>
                <a:lnTo>
                  <a:pt x="1302" y="651"/>
                </a:lnTo>
                <a:lnTo>
                  <a:pt x="1085" y="651"/>
                </a:lnTo>
                <a:lnTo>
                  <a:pt x="1085" y="543"/>
                </a:lnTo>
                <a:close/>
                <a:moveTo>
                  <a:pt x="1085" y="760"/>
                </a:moveTo>
                <a:lnTo>
                  <a:pt x="1302" y="760"/>
                </a:lnTo>
                <a:lnTo>
                  <a:pt x="1302" y="868"/>
                </a:lnTo>
                <a:lnTo>
                  <a:pt x="1085" y="868"/>
                </a:lnTo>
                <a:lnTo>
                  <a:pt x="1085" y="760"/>
                </a:lnTo>
                <a:close/>
                <a:moveTo>
                  <a:pt x="1085" y="977"/>
                </a:moveTo>
                <a:lnTo>
                  <a:pt x="1302" y="977"/>
                </a:lnTo>
                <a:lnTo>
                  <a:pt x="1302" y="1086"/>
                </a:lnTo>
                <a:lnTo>
                  <a:pt x="1085" y="1086"/>
                </a:lnTo>
                <a:lnTo>
                  <a:pt x="1085" y="977"/>
                </a:lnTo>
                <a:close/>
              </a:path>
            </a:pathLst>
          </a:custGeom>
          <a:solidFill>
            <a:srgbClr val="5F5F5F"/>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sp>
        <p:nvSpPr>
          <p:cNvPr id="76" name="Input">
            <a:extLst>
              <a:ext uri="{FF2B5EF4-FFF2-40B4-BE49-F238E27FC236}">
                <a16:creationId xmlns:a16="http://schemas.microsoft.com/office/drawing/2014/main" id="{DB14314F-8516-6155-8141-67B6A98DF202}"/>
              </a:ext>
            </a:extLst>
          </p:cNvPr>
          <p:cNvSpPr/>
          <p:nvPr/>
        </p:nvSpPr>
        <p:spPr>
          <a:xfrm>
            <a:off x="7409983" y="2258064"/>
            <a:ext cx="878969" cy="250740"/>
          </a:xfrm>
          <a:prstGeom prst="roundRect">
            <a:avLst>
              <a:gd name="adj" fmla="val 10785"/>
            </a:avLst>
          </a:prstGeom>
          <a:solidFill>
            <a:srgbClr val="0D6EFD"/>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584" tIns="64008" rIns="100584" bIns="64008"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ko-KR" altLang="en-US" sz="700" dirty="0">
                <a:solidFill>
                  <a:schemeClr val="bg1"/>
                </a:solidFill>
                <a:latin typeface="Segoe UI" panose="020B0502040204020203" pitchFamily="34" charset="0"/>
                <a:cs typeface="Segoe UI" panose="020B0502040204020203" pitchFamily="34" charset="0"/>
              </a:rPr>
              <a:t>검색</a:t>
            </a:r>
            <a:endParaRPr lang="en-US" altLang="ko-KR" sz="700" dirty="0">
              <a:solidFill>
                <a:schemeClr val="bg1"/>
              </a:solidFill>
              <a:latin typeface="Segoe UI" panose="020B0502040204020203" pitchFamily="34" charset="0"/>
              <a:cs typeface="Segoe UI" panose="020B0502040204020203" pitchFamily="34" charset="0"/>
            </a:endParaRPr>
          </a:p>
        </p:txBody>
      </p:sp>
      <p:grpSp>
        <p:nvGrpSpPr>
          <p:cNvPr id="77" name="그룹 76">
            <a:extLst>
              <a:ext uri="{FF2B5EF4-FFF2-40B4-BE49-F238E27FC236}">
                <a16:creationId xmlns:a16="http://schemas.microsoft.com/office/drawing/2014/main" id="{C582F51E-8E91-6644-F887-04F1A8D8E9ED}"/>
              </a:ext>
            </a:extLst>
          </p:cNvPr>
          <p:cNvGrpSpPr/>
          <p:nvPr/>
        </p:nvGrpSpPr>
        <p:grpSpPr>
          <a:xfrm>
            <a:off x="699764" y="2251022"/>
            <a:ext cx="1221427" cy="244898"/>
            <a:chOff x="5477543" y="2125570"/>
            <a:chExt cx="1221427" cy="244898"/>
          </a:xfrm>
        </p:grpSpPr>
        <p:sp>
          <p:nvSpPr>
            <p:cNvPr id="78" name="직사각형 77">
              <a:extLst>
                <a:ext uri="{FF2B5EF4-FFF2-40B4-BE49-F238E27FC236}">
                  <a16:creationId xmlns:a16="http://schemas.microsoft.com/office/drawing/2014/main" id="{827359A5-68CD-3119-EC74-BEB547C9E72B}"/>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물류센터 </a:t>
              </a:r>
              <a:endParaRPr lang="en-US" altLang="ko-KR" sz="900" dirty="0">
                <a:solidFill>
                  <a:schemeClr val="bg1">
                    <a:lumMod val="50000"/>
                  </a:schemeClr>
                </a:solidFill>
                <a:latin typeface="+mn-ea"/>
                <a:cs typeface="Segoe UI" panose="020B0502040204020203" pitchFamily="34" charset="0"/>
              </a:endParaRPr>
            </a:p>
          </p:txBody>
        </p:sp>
        <p:sp>
          <p:nvSpPr>
            <p:cNvPr id="79" name="Chevron Left">
              <a:extLst>
                <a:ext uri="{FF2B5EF4-FFF2-40B4-BE49-F238E27FC236}">
                  <a16:creationId xmlns:a16="http://schemas.microsoft.com/office/drawing/2014/main" id="{6E1E1FCB-27E8-6C60-8CF8-BE75A791F4BF}"/>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80" name="그룹 79">
            <a:extLst>
              <a:ext uri="{FF2B5EF4-FFF2-40B4-BE49-F238E27FC236}">
                <a16:creationId xmlns:a16="http://schemas.microsoft.com/office/drawing/2014/main" id="{CC03DD7C-3082-A000-D4D4-24E7E08A03BC}"/>
              </a:ext>
            </a:extLst>
          </p:cNvPr>
          <p:cNvGrpSpPr/>
          <p:nvPr/>
        </p:nvGrpSpPr>
        <p:grpSpPr>
          <a:xfrm>
            <a:off x="5828626" y="2244749"/>
            <a:ext cx="1448359" cy="244898"/>
            <a:chOff x="5570499" y="2125570"/>
            <a:chExt cx="1448359" cy="244898"/>
          </a:xfrm>
        </p:grpSpPr>
        <p:sp>
          <p:nvSpPr>
            <p:cNvPr id="81" name="직사각형 80">
              <a:extLst>
                <a:ext uri="{FF2B5EF4-FFF2-40B4-BE49-F238E27FC236}">
                  <a16:creationId xmlns:a16="http://schemas.microsoft.com/office/drawing/2014/main" id="{EA7C5F93-939A-87B4-801D-D124EF75E21C}"/>
                </a:ext>
              </a:extLst>
            </p:cNvPr>
            <p:cNvSpPr/>
            <p:nvPr/>
          </p:nvSpPr>
          <p:spPr>
            <a:xfrm>
              <a:off x="5570499" y="2125570"/>
              <a:ext cx="1448359"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800">
                  <a:solidFill>
                    <a:schemeClr val="bg1">
                      <a:lumMod val="50000"/>
                    </a:schemeClr>
                  </a:solidFill>
                  <a:latin typeface="+mn-ea"/>
                  <a:cs typeface="Segoe UI" panose="020B0502040204020203" pitchFamily="34" charset="0"/>
                </a:rPr>
                <a:t>뭄목코드</a:t>
              </a:r>
              <a:endParaRPr lang="en-US" altLang="ko-KR" sz="800" dirty="0">
                <a:solidFill>
                  <a:schemeClr val="bg1">
                    <a:lumMod val="50000"/>
                  </a:schemeClr>
                </a:solidFill>
                <a:latin typeface="+mn-ea"/>
                <a:cs typeface="Segoe UI" panose="020B0502040204020203" pitchFamily="34" charset="0"/>
              </a:endParaRPr>
            </a:p>
          </p:txBody>
        </p:sp>
        <p:sp>
          <p:nvSpPr>
            <p:cNvPr id="82" name="Search">
              <a:extLst>
                <a:ext uri="{FF2B5EF4-FFF2-40B4-BE49-F238E27FC236}">
                  <a16:creationId xmlns:a16="http://schemas.microsoft.com/office/drawing/2014/main" id="{30EC3B4A-0302-A14A-4BE3-EC4CD522B2F1}"/>
                </a:ext>
              </a:extLst>
            </p:cNvPr>
            <p:cNvSpPr>
              <a:spLocks noChangeAspect="1" noEditPoints="1"/>
            </p:cNvSpPr>
            <p:nvPr/>
          </p:nvSpPr>
          <p:spPr bwMode="auto">
            <a:xfrm>
              <a:off x="6824540" y="2184891"/>
              <a:ext cx="121657" cy="121657"/>
            </a:xfrm>
            <a:custGeom>
              <a:avLst/>
              <a:gdLst>
                <a:gd name="T0" fmla="*/ 533 w 1402"/>
                <a:gd name="T1" fmla="*/ 0 h 1402"/>
                <a:gd name="T2" fmla="*/ 0 w 1402"/>
                <a:gd name="T3" fmla="*/ 532 h 1402"/>
                <a:gd name="T4" fmla="*/ 533 w 1402"/>
                <a:gd name="T5" fmla="*/ 1065 h 1402"/>
                <a:gd name="T6" fmla="*/ 862 w 1402"/>
                <a:gd name="T7" fmla="*/ 950 h 1402"/>
                <a:gd name="T8" fmla="*/ 909 w 1402"/>
                <a:gd name="T9" fmla="*/ 997 h 1402"/>
                <a:gd name="T10" fmla="*/ 928 w 1402"/>
                <a:gd name="T11" fmla="*/ 1113 h 1402"/>
                <a:gd name="T12" fmla="*/ 1177 w 1402"/>
                <a:gd name="T13" fmla="*/ 1364 h 1402"/>
                <a:gd name="T14" fmla="*/ 1318 w 1402"/>
                <a:gd name="T15" fmla="*/ 1364 h 1402"/>
                <a:gd name="T16" fmla="*/ 1364 w 1402"/>
                <a:gd name="T17" fmla="*/ 1318 h 1402"/>
                <a:gd name="T18" fmla="*/ 1364 w 1402"/>
                <a:gd name="T19" fmla="*/ 1177 h 1402"/>
                <a:gd name="T20" fmla="*/ 1114 w 1402"/>
                <a:gd name="T21" fmla="*/ 926 h 1402"/>
                <a:gd name="T22" fmla="*/ 997 w 1402"/>
                <a:gd name="T23" fmla="*/ 909 h 1402"/>
                <a:gd name="T24" fmla="*/ 950 w 1402"/>
                <a:gd name="T25" fmla="*/ 861 h 1402"/>
                <a:gd name="T26" fmla="*/ 1065 w 1402"/>
                <a:gd name="T27" fmla="*/ 532 h 1402"/>
                <a:gd name="T28" fmla="*/ 533 w 1402"/>
                <a:gd name="T29" fmla="*/ 0 h 1402"/>
                <a:gd name="T30" fmla="*/ 533 w 1402"/>
                <a:gd name="T31" fmla="*/ 98 h 1402"/>
                <a:gd name="T32" fmla="*/ 967 w 1402"/>
                <a:gd name="T33" fmla="*/ 532 h 1402"/>
                <a:gd name="T34" fmla="*/ 533 w 1402"/>
                <a:gd name="T35" fmla="*/ 965 h 1402"/>
                <a:gd name="T36" fmla="*/ 98 w 1402"/>
                <a:gd name="T37" fmla="*/ 532 h 1402"/>
                <a:gd name="T38" fmla="*/ 533 w 1402"/>
                <a:gd name="T39" fmla="*/ 98 h 1402"/>
                <a:gd name="T40" fmla="*/ 258 w 1402"/>
                <a:gd name="T41" fmla="*/ 393 h 1402"/>
                <a:gd name="T42" fmla="*/ 214 w 1402"/>
                <a:gd name="T43" fmla="*/ 549 h 1402"/>
                <a:gd name="T44" fmla="*/ 511 w 1402"/>
                <a:gd name="T45" fmla="*/ 848 h 1402"/>
                <a:gd name="T46" fmla="*/ 682 w 1402"/>
                <a:gd name="T47" fmla="*/ 794 h 1402"/>
                <a:gd name="T48" fmla="*/ 641 w 1402"/>
                <a:gd name="T49" fmla="*/ 795 h 1402"/>
                <a:gd name="T50" fmla="*/ 256 w 1402"/>
                <a:gd name="T51" fmla="*/ 410 h 1402"/>
                <a:gd name="T52" fmla="*/ 258 w 1402"/>
                <a:gd name="T53" fmla="*/ 393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2" h="1402">
                  <a:moveTo>
                    <a:pt x="533" y="0"/>
                  </a:moveTo>
                  <a:cubicBezTo>
                    <a:pt x="238" y="0"/>
                    <a:pt x="0" y="238"/>
                    <a:pt x="0" y="532"/>
                  </a:cubicBezTo>
                  <a:cubicBezTo>
                    <a:pt x="0" y="827"/>
                    <a:pt x="238" y="1065"/>
                    <a:pt x="533" y="1065"/>
                  </a:cubicBezTo>
                  <a:cubicBezTo>
                    <a:pt x="657" y="1065"/>
                    <a:pt x="771" y="1021"/>
                    <a:pt x="862" y="950"/>
                  </a:cubicBezTo>
                  <a:lnTo>
                    <a:pt x="909" y="997"/>
                  </a:lnTo>
                  <a:cubicBezTo>
                    <a:pt x="890" y="1035"/>
                    <a:pt x="896" y="1081"/>
                    <a:pt x="928" y="1113"/>
                  </a:cubicBezTo>
                  <a:lnTo>
                    <a:pt x="1177" y="1364"/>
                  </a:lnTo>
                  <a:cubicBezTo>
                    <a:pt x="1216" y="1402"/>
                    <a:pt x="1279" y="1402"/>
                    <a:pt x="1318" y="1364"/>
                  </a:cubicBezTo>
                  <a:lnTo>
                    <a:pt x="1364" y="1318"/>
                  </a:lnTo>
                  <a:cubicBezTo>
                    <a:pt x="1402" y="1279"/>
                    <a:pt x="1402" y="1216"/>
                    <a:pt x="1364" y="1177"/>
                  </a:cubicBezTo>
                  <a:lnTo>
                    <a:pt x="1114" y="926"/>
                  </a:lnTo>
                  <a:cubicBezTo>
                    <a:pt x="1083" y="894"/>
                    <a:pt x="1035" y="889"/>
                    <a:pt x="997" y="909"/>
                  </a:cubicBezTo>
                  <a:lnTo>
                    <a:pt x="950" y="861"/>
                  </a:lnTo>
                  <a:cubicBezTo>
                    <a:pt x="1022" y="771"/>
                    <a:pt x="1065" y="657"/>
                    <a:pt x="1065" y="532"/>
                  </a:cubicBezTo>
                  <a:cubicBezTo>
                    <a:pt x="1065" y="238"/>
                    <a:pt x="827" y="0"/>
                    <a:pt x="533" y="0"/>
                  </a:cubicBezTo>
                  <a:close/>
                  <a:moveTo>
                    <a:pt x="533" y="98"/>
                  </a:moveTo>
                  <a:cubicBezTo>
                    <a:pt x="772" y="98"/>
                    <a:pt x="967" y="293"/>
                    <a:pt x="967" y="532"/>
                  </a:cubicBezTo>
                  <a:cubicBezTo>
                    <a:pt x="967" y="772"/>
                    <a:pt x="772" y="965"/>
                    <a:pt x="533" y="965"/>
                  </a:cubicBezTo>
                  <a:cubicBezTo>
                    <a:pt x="293" y="965"/>
                    <a:pt x="98" y="772"/>
                    <a:pt x="98" y="532"/>
                  </a:cubicBezTo>
                  <a:cubicBezTo>
                    <a:pt x="98" y="293"/>
                    <a:pt x="293" y="98"/>
                    <a:pt x="533" y="98"/>
                  </a:cubicBezTo>
                  <a:close/>
                  <a:moveTo>
                    <a:pt x="258" y="393"/>
                  </a:moveTo>
                  <a:cubicBezTo>
                    <a:pt x="230" y="439"/>
                    <a:pt x="214" y="492"/>
                    <a:pt x="214" y="549"/>
                  </a:cubicBezTo>
                  <a:cubicBezTo>
                    <a:pt x="214" y="714"/>
                    <a:pt x="346" y="848"/>
                    <a:pt x="511" y="848"/>
                  </a:cubicBezTo>
                  <a:cubicBezTo>
                    <a:pt x="574" y="848"/>
                    <a:pt x="634" y="827"/>
                    <a:pt x="682" y="794"/>
                  </a:cubicBezTo>
                  <a:cubicBezTo>
                    <a:pt x="669" y="795"/>
                    <a:pt x="654" y="795"/>
                    <a:pt x="641" y="795"/>
                  </a:cubicBezTo>
                  <a:cubicBezTo>
                    <a:pt x="429" y="795"/>
                    <a:pt x="256" y="623"/>
                    <a:pt x="256" y="410"/>
                  </a:cubicBezTo>
                  <a:cubicBezTo>
                    <a:pt x="256" y="405"/>
                    <a:pt x="258" y="399"/>
                    <a:pt x="258" y="393"/>
                  </a:cubicBezTo>
                  <a:close/>
                </a:path>
              </a:pathLst>
            </a:custGeom>
            <a:solidFill>
              <a:srgbClr val="5F5F5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90" name="그룹 89">
            <a:extLst>
              <a:ext uri="{FF2B5EF4-FFF2-40B4-BE49-F238E27FC236}">
                <a16:creationId xmlns:a16="http://schemas.microsoft.com/office/drawing/2014/main" id="{9D5BEB8A-F1B0-BE1C-8656-B4C6CAE68103}"/>
              </a:ext>
            </a:extLst>
          </p:cNvPr>
          <p:cNvGrpSpPr/>
          <p:nvPr/>
        </p:nvGrpSpPr>
        <p:grpSpPr>
          <a:xfrm>
            <a:off x="1988633" y="2251022"/>
            <a:ext cx="1221427" cy="244898"/>
            <a:chOff x="5477543" y="2125570"/>
            <a:chExt cx="1221427" cy="244898"/>
          </a:xfrm>
        </p:grpSpPr>
        <p:sp>
          <p:nvSpPr>
            <p:cNvPr id="91" name="직사각형 90">
              <a:extLst>
                <a:ext uri="{FF2B5EF4-FFF2-40B4-BE49-F238E27FC236}">
                  <a16:creationId xmlns:a16="http://schemas.microsoft.com/office/drawing/2014/main" id="{DA4954CE-2C5C-5902-88F5-4AB242EEBE1D}"/>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년도선택</a:t>
              </a:r>
              <a:endParaRPr lang="en-US" altLang="ko-KR" sz="900" dirty="0">
                <a:solidFill>
                  <a:schemeClr val="bg1">
                    <a:lumMod val="50000"/>
                  </a:schemeClr>
                </a:solidFill>
                <a:latin typeface="+mn-ea"/>
                <a:cs typeface="Segoe UI" panose="020B0502040204020203" pitchFamily="34" charset="0"/>
              </a:endParaRPr>
            </a:p>
          </p:txBody>
        </p:sp>
        <p:sp>
          <p:nvSpPr>
            <p:cNvPr id="92" name="Chevron Left">
              <a:extLst>
                <a:ext uri="{FF2B5EF4-FFF2-40B4-BE49-F238E27FC236}">
                  <a16:creationId xmlns:a16="http://schemas.microsoft.com/office/drawing/2014/main" id="{0E8E200C-24DB-EB63-A0A1-EE04F2EBFA04}"/>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93" name="그룹 92">
            <a:extLst>
              <a:ext uri="{FF2B5EF4-FFF2-40B4-BE49-F238E27FC236}">
                <a16:creationId xmlns:a16="http://schemas.microsoft.com/office/drawing/2014/main" id="{FCFDF405-04A6-612F-EB54-F6D77EDFBA3E}"/>
              </a:ext>
            </a:extLst>
          </p:cNvPr>
          <p:cNvGrpSpPr/>
          <p:nvPr/>
        </p:nvGrpSpPr>
        <p:grpSpPr>
          <a:xfrm>
            <a:off x="3242667" y="2251022"/>
            <a:ext cx="1221427" cy="244898"/>
            <a:chOff x="5477543" y="2125570"/>
            <a:chExt cx="1221427" cy="244898"/>
          </a:xfrm>
        </p:grpSpPr>
        <p:sp>
          <p:nvSpPr>
            <p:cNvPr id="94" name="직사각형 93">
              <a:extLst>
                <a:ext uri="{FF2B5EF4-FFF2-40B4-BE49-F238E27FC236}">
                  <a16:creationId xmlns:a16="http://schemas.microsoft.com/office/drawing/2014/main" id="{D3D127C8-4D66-83C8-2C3D-999A146A756C}"/>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전체</a:t>
              </a:r>
              <a:endParaRPr lang="en-US" altLang="ko-KR" sz="900" dirty="0">
                <a:solidFill>
                  <a:schemeClr val="bg1">
                    <a:lumMod val="50000"/>
                  </a:schemeClr>
                </a:solidFill>
                <a:latin typeface="+mn-ea"/>
                <a:cs typeface="Segoe UI" panose="020B0502040204020203" pitchFamily="34" charset="0"/>
              </a:endParaRPr>
            </a:p>
          </p:txBody>
        </p:sp>
        <p:sp>
          <p:nvSpPr>
            <p:cNvPr id="95" name="Chevron Left">
              <a:extLst>
                <a:ext uri="{FF2B5EF4-FFF2-40B4-BE49-F238E27FC236}">
                  <a16:creationId xmlns:a16="http://schemas.microsoft.com/office/drawing/2014/main" id="{044668BC-07B9-D489-C76B-2AD2484F08CA}"/>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grpSp>
        <p:nvGrpSpPr>
          <p:cNvPr id="109" name="그룹 108">
            <a:extLst>
              <a:ext uri="{FF2B5EF4-FFF2-40B4-BE49-F238E27FC236}">
                <a16:creationId xmlns:a16="http://schemas.microsoft.com/office/drawing/2014/main" id="{667BF8B8-D4F7-3373-5926-A6B64E84D87E}"/>
              </a:ext>
            </a:extLst>
          </p:cNvPr>
          <p:cNvGrpSpPr/>
          <p:nvPr/>
        </p:nvGrpSpPr>
        <p:grpSpPr>
          <a:xfrm>
            <a:off x="4527719" y="2251022"/>
            <a:ext cx="1221427" cy="244898"/>
            <a:chOff x="5477543" y="2125570"/>
            <a:chExt cx="1221427" cy="244898"/>
          </a:xfrm>
        </p:grpSpPr>
        <p:sp>
          <p:nvSpPr>
            <p:cNvPr id="110" name="직사각형 109">
              <a:extLst>
                <a:ext uri="{FF2B5EF4-FFF2-40B4-BE49-F238E27FC236}">
                  <a16:creationId xmlns:a16="http://schemas.microsoft.com/office/drawing/2014/main" id="{99471A16-47AE-36BC-20EA-B693C2F1B382}"/>
                </a:ext>
              </a:extLst>
            </p:cNvPr>
            <p:cNvSpPr/>
            <p:nvPr/>
          </p:nvSpPr>
          <p:spPr>
            <a:xfrm>
              <a:off x="5477543" y="2125570"/>
              <a:ext cx="1221427" cy="2448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ko-KR" altLang="en-US" sz="900">
                  <a:solidFill>
                    <a:schemeClr val="bg1">
                      <a:lumMod val="50000"/>
                    </a:schemeClr>
                  </a:solidFill>
                  <a:latin typeface="+mn-ea"/>
                  <a:cs typeface="Segoe UI" panose="020B0502040204020203" pitchFamily="34" charset="0"/>
                </a:rPr>
                <a:t>본부별</a:t>
              </a:r>
              <a:endParaRPr lang="en-US" altLang="ko-KR" sz="900" dirty="0">
                <a:solidFill>
                  <a:schemeClr val="bg1">
                    <a:lumMod val="50000"/>
                  </a:schemeClr>
                </a:solidFill>
                <a:latin typeface="+mn-ea"/>
                <a:cs typeface="Segoe UI" panose="020B0502040204020203" pitchFamily="34" charset="0"/>
              </a:endParaRPr>
            </a:p>
          </p:txBody>
        </p:sp>
        <p:sp>
          <p:nvSpPr>
            <p:cNvPr id="111" name="Chevron Left">
              <a:extLst>
                <a:ext uri="{FF2B5EF4-FFF2-40B4-BE49-F238E27FC236}">
                  <a16:creationId xmlns:a16="http://schemas.microsoft.com/office/drawing/2014/main" id="{8A82FD43-273A-D261-B660-19D1EA38D614}"/>
                </a:ext>
              </a:extLst>
            </p:cNvPr>
            <p:cNvSpPr>
              <a:spLocks noChangeAspect="1"/>
            </p:cNvSpPr>
            <p:nvPr/>
          </p:nvSpPr>
          <p:spPr bwMode="auto">
            <a:xfrm rot="16200000">
              <a:off x="6571254" y="2208648"/>
              <a:ext cx="54214" cy="98669"/>
            </a:xfrm>
            <a:custGeom>
              <a:avLst/>
              <a:gdLst>
                <a:gd name="T0" fmla="*/ 296 w 324"/>
                <a:gd name="T1" fmla="*/ 593 h 593"/>
                <a:gd name="T2" fmla="*/ 324 w 324"/>
                <a:gd name="T3" fmla="*/ 565 h 593"/>
                <a:gd name="T4" fmla="*/ 55 w 324"/>
                <a:gd name="T5" fmla="*/ 297 h 593"/>
                <a:gd name="T6" fmla="*/ 324 w 324"/>
                <a:gd name="T7" fmla="*/ 28 h 593"/>
                <a:gd name="T8" fmla="*/ 296 w 324"/>
                <a:gd name="T9" fmla="*/ 0 h 593"/>
                <a:gd name="T10" fmla="*/ 0 w 324"/>
                <a:gd name="T11" fmla="*/ 297 h 593"/>
                <a:gd name="T12" fmla="*/ 296 w 324"/>
                <a:gd name="T13" fmla="*/ 593 h 593"/>
              </a:gdLst>
              <a:ahLst/>
              <a:cxnLst>
                <a:cxn ang="0">
                  <a:pos x="T0" y="T1"/>
                </a:cxn>
                <a:cxn ang="0">
                  <a:pos x="T2" y="T3"/>
                </a:cxn>
                <a:cxn ang="0">
                  <a:pos x="T4" y="T5"/>
                </a:cxn>
                <a:cxn ang="0">
                  <a:pos x="T6" y="T7"/>
                </a:cxn>
                <a:cxn ang="0">
                  <a:pos x="T8" y="T9"/>
                </a:cxn>
                <a:cxn ang="0">
                  <a:pos x="T10" y="T11"/>
                </a:cxn>
                <a:cxn ang="0">
                  <a:pos x="T12" y="T13"/>
                </a:cxn>
              </a:cxnLst>
              <a:rect l="0" t="0" r="r" b="b"/>
              <a:pathLst>
                <a:path w="324" h="593">
                  <a:moveTo>
                    <a:pt x="296" y="593"/>
                  </a:moveTo>
                  <a:lnTo>
                    <a:pt x="324" y="565"/>
                  </a:lnTo>
                  <a:lnTo>
                    <a:pt x="55" y="297"/>
                  </a:lnTo>
                  <a:lnTo>
                    <a:pt x="324" y="28"/>
                  </a:lnTo>
                  <a:lnTo>
                    <a:pt x="296" y="0"/>
                  </a:lnTo>
                  <a:lnTo>
                    <a:pt x="0" y="297"/>
                  </a:lnTo>
                  <a:lnTo>
                    <a:pt x="296" y="593"/>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latin typeface="Segoe UI" panose="020B0502040204020203" pitchFamily="34" charset="0"/>
                <a:cs typeface="Segoe UI" panose="020B0502040204020203" pitchFamily="34" charset="0"/>
              </a:endParaRPr>
            </a:p>
          </p:txBody>
        </p:sp>
      </p:grpSp>
      <p:sp>
        <p:nvSpPr>
          <p:cNvPr id="113" name="직사각형 112">
            <a:extLst>
              <a:ext uri="{FF2B5EF4-FFF2-40B4-BE49-F238E27FC236}">
                <a16:creationId xmlns:a16="http://schemas.microsoft.com/office/drawing/2014/main" id="{8D7B8876-5C87-DBF5-AAC7-E35BFF80506B}"/>
              </a:ext>
            </a:extLst>
          </p:cNvPr>
          <p:cNvSpPr/>
          <p:nvPr/>
        </p:nvSpPr>
        <p:spPr>
          <a:xfrm>
            <a:off x="4244724" y="216272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1</a:t>
            </a:r>
            <a:endParaRPr lang="ko-KR" altLang="en-US" sz="600"/>
          </a:p>
        </p:txBody>
      </p:sp>
      <p:sp>
        <p:nvSpPr>
          <p:cNvPr id="114" name="직사각형 113">
            <a:extLst>
              <a:ext uri="{FF2B5EF4-FFF2-40B4-BE49-F238E27FC236}">
                <a16:creationId xmlns:a16="http://schemas.microsoft.com/office/drawing/2014/main" id="{0FE5971B-0D49-582C-7B25-6A2DD0752317}"/>
              </a:ext>
            </a:extLst>
          </p:cNvPr>
          <p:cNvSpPr/>
          <p:nvPr/>
        </p:nvSpPr>
        <p:spPr>
          <a:xfrm>
            <a:off x="5568427" y="2162720"/>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2</a:t>
            </a:r>
            <a:endParaRPr lang="ko-KR" altLang="en-US" sz="600"/>
          </a:p>
        </p:txBody>
      </p:sp>
      <p:sp>
        <p:nvSpPr>
          <p:cNvPr id="115" name="직사각형 114">
            <a:extLst>
              <a:ext uri="{FF2B5EF4-FFF2-40B4-BE49-F238E27FC236}">
                <a16:creationId xmlns:a16="http://schemas.microsoft.com/office/drawing/2014/main" id="{2FCF7325-4B3E-C074-B85D-3F2E9C54527F}"/>
              </a:ext>
            </a:extLst>
          </p:cNvPr>
          <p:cNvSpPr/>
          <p:nvPr/>
        </p:nvSpPr>
        <p:spPr>
          <a:xfrm>
            <a:off x="361498" y="2944389"/>
            <a:ext cx="190500" cy="130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600"/>
              <a:t>3</a:t>
            </a:r>
            <a:endParaRPr lang="ko-KR" altLang="en-US" sz="600"/>
          </a:p>
        </p:txBody>
      </p:sp>
      <p:sp>
        <p:nvSpPr>
          <p:cNvPr id="48" name="사각형: 둥근 모서리 16">
            <a:extLst>
              <a:ext uri="{FF2B5EF4-FFF2-40B4-BE49-F238E27FC236}">
                <a16:creationId xmlns:a16="http://schemas.microsoft.com/office/drawing/2014/main" id="{F2E0B007-8A8E-1216-E5E4-946E588BABD9}"/>
              </a:ext>
            </a:extLst>
          </p:cNvPr>
          <p:cNvSpPr/>
          <p:nvPr/>
        </p:nvSpPr>
        <p:spPr>
          <a:xfrm>
            <a:off x="179704" y="1262079"/>
            <a:ext cx="9313086" cy="479635"/>
          </a:xfrm>
          <a:prstGeom prst="roundRect">
            <a:avLst>
              <a:gd name="adj" fmla="val 214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49" name="직선 연결선 48">
            <a:extLst>
              <a:ext uri="{FF2B5EF4-FFF2-40B4-BE49-F238E27FC236}">
                <a16:creationId xmlns:a16="http://schemas.microsoft.com/office/drawing/2014/main" id="{63DCB0D7-74BD-E51D-6A19-FD2395291C34}"/>
              </a:ext>
            </a:extLst>
          </p:cNvPr>
          <p:cNvCxnSpPr>
            <a:cxnSpLocks/>
          </p:cNvCxnSpPr>
          <p:nvPr/>
        </p:nvCxnSpPr>
        <p:spPr>
          <a:xfrm>
            <a:off x="287383" y="1717627"/>
            <a:ext cx="9113083" cy="0"/>
          </a:xfrm>
          <a:prstGeom prst="line">
            <a:avLst/>
          </a:prstGeom>
          <a:ln w="3175">
            <a:solidFill>
              <a:schemeClr val="bg1">
                <a:lumMod val="50000"/>
              </a:schemeClr>
            </a:solidFill>
          </a:ln>
        </p:spPr>
        <p:style>
          <a:lnRef idx="1">
            <a:schemeClr val="dk1"/>
          </a:lnRef>
          <a:fillRef idx="0">
            <a:schemeClr val="dk1"/>
          </a:fillRef>
          <a:effectRef idx="0">
            <a:schemeClr val="dk1"/>
          </a:effectRef>
          <a:fontRef idx="minor">
            <a:schemeClr val="tx1"/>
          </a:fontRef>
        </p:style>
      </p:cxnSp>
      <p:cxnSp>
        <p:nvCxnSpPr>
          <p:cNvPr id="50" name="직선 연결선 49">
            <a:extLst>
              <a:ext uri="{FF2B5EF4-FFF2-40B4-BE49-F238E27FC236}">
                <a16:creationId xmlns:a16="http://schemas.microsoft.com/office/drawing/2014/main" id="{C55CA7C4-0EBD-6AB1-53F7-ABB1D5EABE4E}"/>
              </a:ext>
            </a:extLst>
          </p:cNvPr>
          <p:cNvCxnSpPr>
            <a:cxnSpLocks/>
          </p:cNvCxnSpPr>
          <p:nvPr/>
        </p:nvCxnSpPr>
        <p:spPr>
          <a:xfrm>
            <a:off x="5749146" y="1717228"/>
            <a:ext cx="1227939" cy="0"/>
          </a:xfrm>
          <a:prstGeom prst="line">
            <a:avLst/>
          </a:prstGeom>
          <a:ln w="19050">
            <a:solidFill>
              <a:srgbClr val="0D6EFD"/>
            </a:solidFill>
          </a:ln>
        </p:spPr>
        <p:style>
          <a:lnRef idx="1">
            <a:schemeClr val="dk1"/>
          </a:lnRef>
          <a:fillRef idx="0">
            <a:schemeClr val="dk1"/>
          </a:fillRef>
          <a:effectRef idx="0">
            <a:schemeClr val="dk1"/>
          </a:effectRef>
          <a:fontRef idx="minor">
            <a:schemeClr val="tx1"/>
          </a:fontRef>
        </p:style>
      </p:cxnSp>
      <p:sp>
        <p:nvSpPr>
          <p:cNvPr id="51" name="TextBox 50">
            <a:extLst>
              <a:ext uri="{FF2B5EF4-FFF2-40B4-BE49-F238E27FC236}">
                <a16:creationId xmlns:a16="http://schemas.microsoft.com/office/drawing/2014/main" id="{ED4CC6EC-1F91-54AF-4043-0F394CB168F2}"/>
              </a:ext>
            </a:extLst>
          </p:cNvPr>
          <p:cNvSpPr txBox="1"/>
          <p:nvPr/>
        </p:nvSpPr>
        <p:spPr>
          <a:xfrm>
            <a:off x="584146"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물류입고</a:t>
            </a:r>
            <a:endParaRPr lang="ko-KR" altLang="en-US" sz="1100" dirty="0">
              <a:solidFill>
                <a:schemeClr val="bg1">
                  <a:lumMod val="50000"/>
                </a:schemeClr>
              </a:solidFill>
            </a:endParaRPr>
          </a:p>
        </p:txBody>
      </p:sp>
      <p:sp>
        <p:nvSpPr>
          <p:cNvPr id="52" name="TextBox 51">
            <a:extLst>
              <a:ext uri="{FF2B5EF4-FFF2-40B4-BE49-F238E27FC236}">
                <a16:creationId xmlns:a16="http://schemas.microsoft.com/office/drawing/2014/main" id="{A23A8DFC-2C13-55EB-66E5-1794F480FCF5}"/>
              </a:ext>
            </a:extLst>
          </p:cNvPr>
          <p:cNvSpPr txBox="1"/>
          <p:nvPr/>
        </p:nvSpPr>
        <p:spPr>
          <a:xfrm>
            <a:off x="2780483" y="1402389"/>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기타입고</a:t>
            </a:r>
            <a:endParaRPr lang="ko-KR" altLang="en-US" sz="1100" dirty="0">
              <a:solidFill>
                <a:schemeClr val="bg1">
                  <a:lumMod val="50000"/>
                </a:schemeClr>
              </a:solidFill>
            </a:endParaRPr>
          </a:p>
        </p:txBody>
      </p:sp>
      <p:sp>
        <p:nvSpPr>
          <p:cNvPr id="53" name="TextBox 52">
            <a:extLst>
              <a:ext uri="{FF2B5EF4-FFF2-40B4-BE49-F238E27FC236}">
                <a16:creationId xmlns:a16="http://schemas.microsoft.com/office/drawing/2014/main" id="{89798AD4-6E71-BB7E-71AF-24A8B5160285}"/>
              </a:ext>
            </a:extLst>
          </p:cNvPr>
          <p:cNvSpPr txBox="1"/>
          <p:nvPr/>
        </p:nvSpPr>
        <p:spPr>
          <a:xfrm>
            <a:off x="7196859" y="1402530"/>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이동입고</a:t>
            </a:r>
            <a:endParaRPr lang="ko-KR" altLang="en-US" sz="1100" dirty="0">
              <a:solidFill>
                <a:schemeClr val="bg1">
                  <a:lumMod val="50000"/>
                </a:schemeClr>
              </a:solidFill>
            </a:endParaRPr>
          </a:p>
        </p:txBody>
      </p:sp>
      <p:sp>
        <p:nvSpPr>
          <p:cNvPr id="54" name="TextBox 53">
            <a:extLst>
              <a:ext uri="{FF2B5EF4-FFF2-40B4-BE49-F238E27FC236}">
                <a16:creationId xmlns:a16="http://schemas.microsoft.com/office/drawing/2014/main" id="{E7EB21EB-27C6-06A8-48C1-21F922D05A56}"/>
              </a:ext>
            </a:extLst>
          </p:cNvPr>
          <p:cNvSpPr txBox="1"/>
          <p:nvPr/>
        </p:nvSpPr>
        <p:spPr>
          <a:xfrm>
            <a:off x="4957300" y="1404885"/>
            <a:ext cx="671979" cy="261610"/>
          </a:xfrm>
          <a:prstGeom prst="rect">
            <a:avLst/>
          </a:prstGeom>
          <a:noFill/>
        </p:spPr>
        <p:txBody>
          <a:bodyPr wrap="none" rtlCol="0">
            <a:spAutoFit/>
          </a:bodyPr>
          <a:lstStyle/>
          <a:p>
            <a:pPr algn="ctr"/>
            <a:r>
              <a:rPr lang="ko-KR" altLang="en-US" sz="1100" dirty="0" err="1">
                <a:solidFill>
                  <a:schemeClr val="bg1">
                    <a:lumMod val="50000"/>
                  </a:schemeClr>
                </a:solidFill>
              </a:rPr>
              <a:t>행사출고</a:t>
            </a:r>
            <a:endParaRPr lang="ko-KR" altLang="en-US" sz="1100" dirty="0">
              <a:solidFill>
                <a:schemeClr val="bg1">
                  <a:lumMod val="50000"/>
                </a:schemeClr>
              </a:solidFill>
            </a:endParaRPr>
          </a:p>
        </p:txBody>
      </p:sp>
      <p:sp>
        <p:nvSpPr>
          <p:cNvPr id="55" name="TextBox 54">
            <a:extLst>
              <a:ext uri="{FF2B5EF4-FFF2-40B4-BE49-F238E27FC236}">
                <a16:creationId xmlns:a16="http://schemas.microsoft.com/office/drawing/2014/main" id="{89798AD4-6E71-BB7E-71AF-24A8B5160285}"/>
              </a:ext>
            </a:extLst>
          </p:cNvPr>
          <p:cNvSpPr txBox="1"/>
          <p:nvPr/>
        </p:nvSpPr>
        <p:spPr>
          <a:xfrm>
            <a:off x="8401131" y="1404647"/>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이동출고</a:t>
            </a:r>
            <a:endParaRPr lang="ko-KR" altLang="en-US" sz="1100" dirty="0">
              <a:solidFill>
                <a:schemeClr val="bg1">
                  <a:lumMod val="50000"/>
                </a:schemeClr>
              </a:solidFill>
            </a:endParaRPr>
          </a:p>
        </p:txBody>
      </p:sp>
      <p:sp>
        <p:nvSpPr>
          <p:cNvPr id="56" name="TextBox 55">
            <a:extLst>
              <a:ext uri="{FF2B5EF4-FFF2-40B4-BE49-F238E27FC236}">
                <a16:creationId xmlns:a16="http://schemas.microsoft.com/office/drawing/2014/main" id="{A23A8DFC-2C13-55EB-66E5-1794F480FCF5}"/>
              </a:ext>
            </a:extLst>
          </p:cNvPr>
          <p:cNvSpPr txBox="1"/>
          <p:nvPr/>
        </p:nvSpPr>
        <p:spPr>
          <a:xfrm>
            <a:off x="3869882" y="1413366"/>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기타출고</a:t>
            </a:r>
            <a:endParaRPr lang="ko-KR" altLang="en-US" sz="1100" dirty="0">
              <a:solidFill>
                <a:schemeClr val="bg1">
                  <a:lumMod val="50000"/>
                </a:schemeClr>
              </a:solidFill>
            </a:endParaRPr>
          </a:p>
        </p:txBody>
      </p:sp>
      <p:sp>
        <p:nvSpPr>
          <p:cNvPr id="57" name="TextBox 56">
            <a:extLst>
              <a:ext uri="{FF2B5EF4-FFF2-40B4-BE49-F238E27FC236}">
                <a16:creationId xmlns:a16="http://schemas.microsoft.com/office/drawing/2014/main" id="{ED4CC6EC-1F91-54AF-4043-0F394CB168F2}"/>
              </a:ext>
            </a:extLst>
          </p:cNvPr>
          <p:cNvSpPr txBox="1"/>
          <p:nvPr/>
        </p:nvSpPr>
        <p:spPr>
          <a:xfrm>
            <a:off x="1706894" y="1404885"/>
            <a:ext cx="748923" cy="261610"/>
          </a:xfrm>
          <a:prstGeom prst="rect">
            <a:avLst/>
          </a:prstGeom>
          <a:noFill/>
        </p:spPr>
        <p:txBody>
          <a:bodyPr wrap="none" rtlCol="0">
            <a:spAutoFit/>
          </a:bodyPr>
          <a:lstStyle/>
          <a:p>
            <a:pPr algn="ctr"/>
            <a:r>
              <a:rPr lang="ko-KR" altLang="en-US" sz="1100" dirty="0" err="1" smtClean="0">
                <a:solidFill>
                  <a:schemeClr val="bg1">
                    <a:lumMod val="50000"/>
                  </a:schemeClr>
                </a:solidFill>
              </a:rPr>
              <a:t>본부입고</a:t>
            </a:r>
            <a:endParaRPr lang="ko-KR" altLang="en-US" sz="1100" dirty="0">
              <a:solidFill>
                <a:schemeClr val="bg1">
                  <a:lumMod val="50000"/>
                </a:schemeClr>
              </a:solidFill>
            </a:endParaRPr>
          </a:p>
        </p:txBody>
      </p:sp>
      <p:sp>
        <p:nvSpPr>
          <p:cNvPr id="58" name="TextBox 57">
            <a:extLst>
              <a:ext uri="{FF2B5EF4-FFF2-40B4-BE49-F238E27FC236}">
                <a16:creationId xmlns:a16="http://schemas.microsoft.com/office/drawing/2014/main" id="{E7EB21EB-27C6-06A8-48C1-21F922D05A56}"/>
              </a:ext>
            </a:extLst>
          </p:cNvPr>
          <p:cNvSpPr txBox="1"/>
          <p:nvPr/>
        </p:nvSpPr>
        <p:spPr>
          <a:xfrm>
            <a:off x="5894012" y="1398373"/>
            <a:ext cx="889987" cy="261610"/>
          </a:xfrm>
          <a:prstGeom prst="rect">
            <a:avLst/>
          </a:prstGeom>
          <a:noFill/>
        </p:spPr>
        <p:txBody>
          <a:bodyPr wrap="none" rtlCol="0">
            <a:spAutoFit/>
          </a:bodyPr>
          <a:lstStyle/>
          <a:p>
            <a:pPr algn="ctr"/>
            <a:r>
              <a:rPr lang="ko-KR" altLang="en-US" sz="1100" dirty="0" err="1" smtClean="0">
                <a:solidFill>
                  <a:srgbClr val="0D6EFD"/>
                </a:solidFill>
              </a:rPr>
              <a:t>입출고내역</a:t>
            </a:r>
            <a:endParaRPr lang="ko-KR" altLang="en-US" sz="1100" dirty="0">
              <a:solidFill>
                <a:srgbClr val="0D6EFD"/>
              </a:solidFill>
            </a:endParaRPr>
          </a:p>
        </p:txBody>
      </p:sp>
    </p:spTree>
    <p:extLst>
      <p:ext uri="{BB962C8B-B14F-4D97-AF65-F5344CB8AC3E}">
        <p14:creationId xmlns:p14="http://schemas.microsoft.com/office/powerpoint/2010/main" val="242951811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SMARTSETTINGSHASH" val="xZU/W0IqlvXPkJ37/hSWg5jSIFh0KZmI7sT1syyiYH8="/>
</p:tagLst>
</file>

<file path=ppt/tags/tag10.xml><?xml version="1.0" encoding="utf-8"?>
<p:tagLst xmlns:a="http://schemas.openxmlformats.org/drawingml/2006/main" xmlns:r="http://schemas.openxmlformats.org/officeDocument/2006/relationships" xmlns:p="http://schemas.openxmlformats.org/presentationml/2006/main">
  <p:tag name="SMARTSETTINGSHASH" val="htqbMyMSA0D2yMasrw9mgni6b3DpYxxK9j33Y/9Sb0Q="/>
</p:tagLst>
</file>

<file path=ppt/tags/tag10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0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0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03.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104.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105.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106.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107.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108.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10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xml><?xml version="1.0" encoding="utf-8"?>
<p:tagLst xmlns:a="http://schemas.openxmlformats.org/drawingml/2006/main" xmlns:r="http://schemas.openxmlformats.org/officeDocument/2006/relationships" xmlns:p="http://schemas.openxmlformats.org/presentationml/2006/main">
  <p:tag name="SMARTSETTINGSHASH" val="X3Koezp0l3A49TMn/FcGOwjA2sdgY4HBEe4T/h6Lf3o="/>
</p:tagLst>
</file>

<file path=ppt/tags/tag11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4.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6.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7.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8.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1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2.xml><?xml version="1.0" encoding="utf-8"?>
<p:tagLst xmlns:a="http://schemas.openxmlformats.org/drawingml/2006/main" xmlns:r="http://schemas.openxmlformats.org/officeDocument/2006/relationships" xmlns:p="http://schemas.openxmlformats.org/presentationml/2006/main">
  <p:tag name="SMARTSETTINGSHASH" val="xZU/W0IqlvXPkJ37/hSWg5jSIFh0KZmI7sT1syyiYH8="/>
</p:tagLst>
</file>

<file path=ppt/tags/tag12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2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2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23.xml><?xml version="1.0" encoding="utf-8"?>
<p:tagLst xmlns:a="http://schemas.openxmlformats.org/drawingml/2006/main" xmlns:r="http://schemas.openxmlformats.org/officeDocument/2006/relationships" xmlns:p="http://schemas.openxmlformats.org/presentationml/2006/main">
  <p:tag name="SMARTSETTINGSHASH" val="eTlcZC8dv6qUg8uwGhFVuk2dyGOK09EyYw7znF4XrDo="/>
</p:tagLst>
</file>

<file path=ppt/tags/tag124.xml><?xml version="1.0" encoding="utf-8"?>
<p:tagLst xmlns:a="http://schemas.openxmlformats.org/drawingml/2006/main" xmlns:r="http://schemas.openxmlformats.org/officeDocument/2006/relationships" xmlns:p="http://schemas.openxmlformats.org/presentationml/2006/main">
  <p:tag name="SMARTSETTINGSHASH" val="9tLmF7Svskb3mwae0jw+zQvDfQv7vF7Mpfx34C5Lt8U="/>
</p:tagLst>
</file>

<file path=ppt/tags/tag125.xml><?xml version="1.0" encoding="utf-8"?>
<p:tagLst xmlns:a="http://schemas.openxmlformats.org/drawingml/2006/main" xmlns:r="http://schemas.openxmlformats.org/officeDocument/2006/relationships" xmlns:p="http://schemas.openxmlformats.org/presentationml/2006/main">
  <p:tag name="SMARTSETTINGSHASH" val="8QuzPSC+JOF1W/FyYc13l7A/YWm0CToMdNxJKtYnkf8="/>
</p:tagLst>
</file>

<file path=ppt/tags/tag126.xml><?xml version="1.0" encoding="utf-8"?>
<p:tagLst xmlns:a="http://schemas.openxmlformats.org/drawingml/2006/main" xmlns:r="http://schemas.openxmlformats.org/officeDocument/2006/relationships" xmlns:p="http://schemas.openxmlformats.org/presentationml/2006/main">
  <p:tag name="SMARTSETTINGSHASH" val="htqbMyMSA0D2yMasrw9mgni6b3DpYxxK9j33Y/9Sb0Q="/>
</p:tagLst>
</file>

<file path=ppt/tags/tag127.xml><?xml version="1.0" encoding="utf-8"?>
<p:tagLst xmlns:a="http://schemas.openxmlformats.org/drawingml/2006/main" xmlns:r="http://schemas.openxmlformats.org/officeDocument/2006/relationships" xmlns:p="http://schemas.openxmlformats.org/presentationml/2006/main">
  <p:tag name="SMARTSETTINGSHASH" val="X3Koezp0l3A49TMn/FcGOwjA2sdgY4HBEe4T/h6Lf3o="/>
</p:tagLst>
</file>

<file path=ppt/tags/tag128.xml><?xml version="1.0" encoding="utf-8"?>
<p:tagLst xmlns:a="http://schemas.openxmlformats.org/drawingml/2006/main" xmlns:r="http://schemas.openxmlformats.org/officeDocument/2006/relationships" xmlns:p="http://schemas.openxmlformats.org/presentationml/2006/main">
  <p:tag name="SMARTSETTINGSHASH" val="eTlcZC8dv6qUg8uwGhFVuk2dyGOK09EyYw7znF4XrDo="/>
</p:tagLst>
</file>

<file path=ppt/tags/tag129.xml><?xml version="1.0" encoding="utf-8"?>
<p:tagLst xmlns:a="http://schemas.openxmlformats.org/drawingml/2006/main" xmlns:r="http://schemas.openxmlformats.org/officeDocument/2006/relationships" xmlns:p="http://schemas.openxmlformats.org/presentationml/2006/main">
  <p:tag name="SMARTSETTINGSHASH" val="8QuzPSC+JOF1W/FyYc13l7A/YWm0CToMdNxJKtYnkf8="/>
</p:tagLst>
</file>

<file path=ppt/tags/tag13.xml><?xml version="1.0" encoding="utf-8"?>
<p:tagLst xmlns:a="http://schemas.openxmlformats.org/drawingml/2006/main" xmlns:r="http://schemas.openxmlformats.org/officeDocument/2006/relationships" xmlns:p="http://schemas.openxmlformats.org/presentationml/2006/main">
  <p:tag name="SMARTSETTINGSHASH" val="eTlcZC8dv6qUg8uwGhFVuk2dyGOK09EyYw7znF4XrDo="/>
</p:tagLst>
</file>

<file path=ppt/tags/tag130.xml><?xml version="1.0" encoding="utf-8"?>
<p:tagLst xmlns:a="http://schemas.openxmlformats.org/drawingml/2006/main" xmlns:r="http://schemas.openxmlformats.org/officeDocument/2006/relationships" xmlns:p="http://schemas.openxmlformats.org/presentationml/2006/main">
  <p:tag name="SMARTSETTINGSHASH" val="htqbMyMSA0D2yMasrw9mgni6b3DpYxxK9j33Y/9Sb0Q="/>
</p:tagLst>
</file>

<file path=ppt/tags/tag131.xml><?xml version="1.0" encoding="utf-8"?>
<p:tagLst xmlns:a="http://schemas.openxmlformats.org/drawingml/2006/main" xmlns:r="http://schemas.openxmlformats.org/officeDocument/2006/relationships" xmlns:p="http://schemas.openxmlformats.org/presentationml/2006/main">
  <p:tag name="SMARTSETTINGSHASH" val="X3Koezp0l3A49TMn/FcGOwjA2sdgY4HBEe4T/h6Lf3o="/>
</p:tagLst>
</file>

<file path=ppt/tags/tag13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3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34.xml><?xml version="1.0" encoding="utf-8"?>
<p:tagLst xmlns:a="http://schemas.openxmlformats.org/drawingml/2006/main" xmlns:r="http://schemas.openxmlformats.org/officeDocument/2006/relationships" xmlns:p="http://schemas.openxmlformats.org/presentationml/2006/main">
  <p:tag name="SMARTSETTINGSHASH" val="htqbMyMSA0D2yMasrw9mgni6b3DpYxxK9j33Y/9Sb0Q="/>
</p:tagLst>
</file>

<file path=ppt/tags/tag135.xml><?xml version="1.0" encoding="utf-8"?>
<p:tagLst xmlns:a="http://schemas.openxmlformats.org/drawingml/2006/main" xmlns:r="http://schemas.openxmlformats.org/officeDocument/2006/relationships" xmlns:p="http://schemas.openxmlformats.org/presentationml/2006/main">
  <p:tag name="SMARTSETTINGSHASH" val="X3Koezp0l3A49TMn/FcGOwjA2sdgY4HBEe4T/h6Lf3o="/>
</p:tagLst>
</file>

<file path=ppt/tags/tag136.xml><?xml version="1.0" encoding="utf-8"?>
<p:tagLst xmlns:a="http://schemas.openxmlformats.org/drawingml/2006/main" xmlns:r="http://schemas.openxmlformats.org/officeDocument/2006/relationships" xmlns:p="http://schemas.openxmlformats.org/presentationml/2006/main">
  <p:tag name="SMARTSETTINGSHASH" val="xZU/W0IqlvXPkJ37/hSWg5jSIFh0KZmI7sT1syyiYH8="/>
</p:tagLst>
</file>

<file path=ppt/tags/tag137.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38.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3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xml><?xml version="1.0" encoding="utf-8"?>
<p:tagLst xmlns:a="http://schemas.openxmlformats.org/drawingml/2006/main" xmlns:r="http://schemas.openxmlformats.org/officeDocument/2006/relationships" xmlns:p="http://schemas.openxmlformats.org/presentationml/2006/main">
  <p:tag name="SMARTSETTINGSHASH" val="8QuzPSC+JOF1W/FyYc13l7A/YWm0CToMdNxJKtYnkf8="/>
</p:tagLst>
</file>

<file path=ppt/tags/tag14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4.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6.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7.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8.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4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5.xml><?xml version="1.0" encoding="utf-8"?>
<p:tagLst xmlns:a="http://schemas.openxmlformats.org/drawingml/2006/main" xmlns:r="http://schemas.openxmlformats.org/officeDocument/2006/relationships" xmlns:p="http://schemas.openxmlformats.org/presentationml/2006/main">
  <p:tag name="SMARTSETTINGSHASH" val="htqbMyMSA0D2yMasrw9mgni6b3DpYxxK9j33Y/9Sb0Q="/>
</p:tagLst>
</file>

<file path=ppt/tags/tag15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5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5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5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16.xml><?xml version="1.0" encoding="utf-8"?>
<p:tagLst xmlns:a="http://schemas.openxmlformats.org/drawingml/2006/main" xmlns:r="http://schemas.openxmlformats.org/officeDocument/2006/relationships" xmlns:p="http://schemas.openxmlformats.org/presentationml/2006/main">
  <p:tag name="SMARTSETTINGSHASH" val="X3Koezp0l3A49TMn/FcGOwjA2sdgY4HBEe4T/h6Lf3o="/>
</p:tagLst>
</file>

<file path=ppt/tags/tag17.xml><?xml version="1.0" encoding="utf-8"?>
<p:tagLst xmlns:a="http://schemas.openxmlformats.org/drawingml/2006/main" xmlns:r="http://schemas.openxmlformats.org/officeDocument/2006/relationships" xmlns:p="http://schemas.openxmlformats.org/presentationml/2006/main">
  <p:tag name="SMARTSETTINGSHASH" val="KtI3F8MHYEq/MZRUgBXuzSze1zu7dAS9wcXRD2t1UMU="/>
</p:tagLst>
</file>

<file path=ppt/tags/tag18.xml><?xml version="1.0" encoding="utf-8"?>
<p:tagLst xmlns:a="http://schemas.openxmlformats.org/drawingml/2006/main" xmlns:r="http://schemas.openxmlformats.org/officeDocument/2006/relationships" xmlns:p="http://schemas.openxmlformats.org/presentationml/2006/main">
  <p:tag name="SMARTSETTINGSHASH" val="xZU/W0IqlvXPkJ37/hSWg5jSIFh0KZmI7sT1syyiYH8="/>
</p:tagLst>
</file>

<file path=ppt/tags/tag19.xml><?xml version="1.0" encoding="utf-8"?>
<p:tagLst xmlns:a="http://schemas.openxmlformats.org/drawingml/2006/main" xmlns:r="http://schemas.openxmlformats.org/officeDocument/2006/relationships" xmlns:p="http://schemas.openxmlformats.org/presentationml/2006/main">
  <p:tag name="SMARTSETTINGSHASH" val="htqbMyMSA0D2yMasrw9mgni6b3DpYxxK9j33Y/9Sb0Q="/>
</p:tagLst>
</file>

<file path=ppt/tags/tag2.xml><?xml version="1.0" encoding="utf-8"?>
<p:tagLst xmlns:a="http://schemas.openxmlformats.org/drawingml/2006/main" xmlns:r="http://schemas.openxmlformats.org/officeDocument/2006/relationships" xmlns:p="http://schemas.openxmlformats.org/presentationml/2006/main">
  <p:tag name="SMARTSETTINGSHASH" val="SB3bqgv5ghGJknk/m+/9EdPMDkanH9eNosaoBtCx42Q="/>
</p:tagLst>
</file>

<file path=ppt/tags/tag2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2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2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2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24.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2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26.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27.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28.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2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xml><?xml version="1.0" encoding="utf-8"?>
<p:tagLst xmlns:a="http://schemas.openxmlformats.org/drawingml/2006/main" xmlns:r="http://schemas.openxmlformats.org/officeDocument/2006/relationships" xmlns:p="http://schemas.openxmlformats.org/presentationml/2006/main">
  <p:tag name="SMARTSETTINGSHASH" val="xscEFkRiZvbxLfN1YzQGPp4nKBgtuPrjp3QiTCcMWwM="/>
</p:tagLst>
</file>

<file path=ppt/tags/tag3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4.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6.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7.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8.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3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xml><?xml version="1.0" encoding="utf-8"?>
<p:tagLst xmlns:a="http://schemas.openxmlformats.org/drawingml/2006/main" xmlns:r="http://schemas.openxmlformats.org/officeDocument/2006/relationships" xmlns:p="http://schemas.openxmlformats.org/presentationml/2006/main">
  <p:tag name="SMARTSETTINGSHASH" val="SB3bqgv5ghGJknk/m+/9EdPMDkanH9eNosaoBtCx42Q="/>
</p:tagLst>
</file>

<file path=ppt/tags/tag4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4.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6.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7.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8.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4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xml><?xml version="1.0" encoding="utf-8"?>
<p:tagLst xmlns:a="http://schemas.openxmlformats.org/drawingml/2006/main" xmlns:r="http://schemas.openxmlformats.org/officeDocument/2006/relationships" xmlns:p="http://schemas.openxmlformats.org/presentationml/2006/main">
  <p:tag name="SMARTSETTINGSHASH" val="IDSg7uxH1Z/iSOkBSMZyie/SGkHlLE2okQSpqFhp1Ac="/>
</p:tagLst>
</file>

<file path=ppt/tags/tag5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4.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6.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7.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8.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5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6.xml><?xml version="1.0" encoding="utf-8"?>
<p:tagLst xmlns:a="http://schemas.openxmlformats.org/drawingml/2006/main" xmlns:r="http://schemas.openxmlformats.org/officeDocument/2006/relationships" xmlns:p="http://schemas.openxmlformats.org/presentationml/2006/main">
  <p:tag name="SMARTSETTINGSHASH" val="yASIUW6dpi9I82C9UJkgEKMyrFW5BH/dr7aj9xvvGJ8="/>
</p:tagLst>
</file>

<file path=ppt/tags/tag6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6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6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6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64.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6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66.xml><?xml version="1.0" encoding="utf-8"?>
<p:tagLst xmlns:a="http://schemas.openxmlformats.org/drawingml/2006/main" xmlns:r="http://schemas.openxmlformats.org/officeDocument/2006/relationships" xmlns:p="http://schemas.openxmlformats.org/presentationml/2006/main">
  <p:tag name="SMARTSETTINGSHASH" val="YNCVjCPV1IzMKXKl9/fgBjVQoFrENqHg4RSYVydCDrE="/>
</p:tagLst>
</file>

<file path=ppt/tags/tag67.xml><?xml version="1.0" encoding="utf-8"?>
<p:tagLst xmlns:a="http://schemas.openxmlformats.org/drawingml/2006/main" xmlns:r="http://schemas.openxmlformats.org/officeDocument/2006/relationships" xmlns:p="http://schemas.openxmlformats.org/presentationml/2006/main">
  <p:tag name="SMARTSETTINGSHASH" val="YNCVjCPV1IzMKXKl9/fgBjVQoFrENqHg4RSYVydCDrE="/>
</p:tagLst>
</file>

<file path=ppt/tags/tag68.xml><?xml version="1.0" encoding="utf-8"?>
<p:tagLst xmlns:a="http://schemas.openxmlformats.org/drawingml/2006/main" xmlns:r="http://schemas.openxmlformats.org/officeDocument/2006/relationships" xmlns:p="http://schemas.openxmlformats.org/presentationml/2006/main">
  <p:tag name="SMARTSETTINGSHASH" val="I1La62eH0klTn4mRbYpIS0mKjIcnNm0nnu8iBNsuark="/>
</p:tagLst>
</file>

<file path=ppt/tags/tag69.xml><?xml version="1.0" encoding="utf-8"?>
<p:tagLst xmlns:a="http://schemas.openxmlformats.org/drawingml/2006/main" xmlns:r="http://schemas.openxmlformats.org/officeDocument/2006/relationships" xmlns:p="http://schemas.openxmlformats.org/presentationml/2006/main">
  <p:tag name="SMARTSETTINGSHASH" val="I1La62eH0klTn4mRbYpIS0mKjIcnNm0nnu8iBNsuark="/>
</p:tagLst>
</file>

<file path=ppt/tags/tag7.xml><?xml version="1.0" encoding="utf-8"?>
<p:tagLst xmlns:a="http://schemas.openxmlformats.org/drawingml/2006/main" xmlns:r="http://schemas.openxmlformats.org/officeDocument/2006/relationships" xmlns:p="http://schemas.openxmlformats.org/presentationml/2006/main">
  <p:tag name="SMARTSETTINGSHASH" val="xZU/W0IqlvXPkJ37/hSWg5jSIFh0KZmI7sT1syyiYH8="/>
</p:tagLst>
</file>

<file path=ppt/tags/tag7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7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7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7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74.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7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76.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77.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78.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7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8.xml><?xml version="1.0" encoding="utf-8"?>
<p:tagLst xmlns:a="http://schemas.openxmlformats.org/drawingml/2006/main" xmlns:r="http://schemas.openxmlformats.org/officeDocument/2006/relationships" xmlns:p="http://schemas.openxmlformats.org/presentationml/2006/main">
  <p:tag name="SMARTSETTINGSHASH" val="eTlcZC8dv6qUg8uwGhFVuk2dyGOK09EyYw7znF4XrDo="/>
</p:tagLst>
</file>

<file path=ppt/tags/tag80.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81.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82.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83.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84.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8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86.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87.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88.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89.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9.xml><?xml version="1.0" encoding="utf-8"?>
<p:tagLst xmlns:a="http://schemas.openxmlformats.org/drawingml/2006/main" xmlns:r="http://schemas.openxmlformats.org/officeDocument/2006/relationships" xmlns:p="http://schemas.openxmlformats.org/presentationml/2006/main">
  <p:tag name="SMARTSETTINGSHASH" val="8QuzPSC+JOF1W/FyYc13l7A/YWm0CToMdNxJKtYnkf8="/>
</p:tagLst>
</file>

<file path=ppt/tags/tag90.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91.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92.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93.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94.xml><?xml version="1.0" encoding="utf-8"?>
<p:tagLst xmlns:a="http://schemas.openxmlformats.org/drawingml/2006/main" xmlns:r="http://schemas.openxmlformats.org/officeDocument/2006/relationships" xmlns:p="http://schemas.openxmlformats.org/presentationml/2006/main">
  <p:tag name="SMARTSETTINGSHASH" val="xEht1PxcLvzRBQ6K/pPxS0cKzahZAWBGGvXhEYVQ1lg="/>
</p:tagLst>
</file>

<file path=ppt/tags/tag95.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96.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97.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98.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ags/tag99.xml><?xml version="1.0" encoding="utf-8"?>
<p:tagLst xmlns:a="http://schemas.openxmlformats.org/drawingml/2006/main" xmlns:r="http://schemas.openxmlformats.org/officeDocument/2006/relationships" xmlns:p="http://schemas.openxmlformats.org/presentationml/2006/main">
  <p:tag name="SMARTSETTINGSHASH" val="N7MUEPNgwxkfw/mn49aXM1MVoDi0lKPDGg5VMYemQVg="/>
</p:tagLst>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사용자 지정 1">
      <a:majorFont>
        <a:latin typeface="Pretendard Black"/>
        <a:ea typeface="Pretendard SemiBold"/>
        <a:cs typeface=""/>
      </a:majorFont>
      <a:minorFont>
        <a:latin typeface="Pretendard"/>
        <a:ea typeface="Pretendard Medium"/>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디자인 사용자 지정">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사용자 지정 1">
      <a:majorFont>
        <a:latin typeface="Pretendard Black"/>
        <a:ea typeface="Pretendard SemiBold"/>
        <a:cs typeface=""/>
      </a:majorFont>
      <a:minorFont>
        <a:latin typeface="Pretendard"/>
        <a:ea typeface="Pretendard Medium"/>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spPr>
      <a:bodyPr lIns="0" tIns="0" rIns="0" bIns="0"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17297</TotalTime>
  <Words>13091</Words>
  <Application>Microsoft Office PowerPoint</Application>
  <PresentationFormat>와이드스크린</PresentationFormat>
  <Paragraphs>6391</Paragraphs>
  <Slides>165</Slides>
  <Notes>7</Notes>
  <HiddenSlides>0</HiddenSlides>
  <MMClips>0</MMClips>
  <ScaleCrop>false</ScaleCrop>
  <HeadingPairs>
    <vt:vector size="6" baseType="variant">
      <vt:variant>
        <vt:lpstr>사용한 글꼴</vt:lpstr>
      </vt:variant>
      <vt:variant>
        <vt:i4>17</vt:i4>
      </vt:variant>
      <vt:variant>
        <vt:lpstr>테마</vt:lpstr>
      </vt:variant>
      <vt:variant>
        <vt:i4>2</vt:i4>
      </vt:variant>
      <vt:variant>
        <vt:lpstr>슬라이드 제목</vt:lpstr>
      </vt:variant>
      <vt:variant>
        <vt:i4>165</vt:i4>
      </vt:variant>
    </vt:vector>
  </HeadingPairs>
  <TitlesOfParts>
    <vt:vector size="184" baseType="lpstr">
      <vt:lpstr>inherit</vt:lpstr>
      <vt:lpstr>NanumGothic</vt:lpstr>
      <vt:lpstr>Noto Sans Korean</vt:lpstr>
      <vt:lpstr>Pretendard</vt:lpstr>
      <vt:lpstr>Pretendard Black</vt:lpstr>
      <vt:lpstr>Pretendard ExtraBold</vt:lpstr>
      <vt:lpstr>Pretendard Light</vt:lpstr>
      <vt:lpstr>Pretendard Medium</vt:lpstr>
      <vt:lpstr>Pretendard SemiBold</vt:lpstr>
      <vt:lpstr>Pretendard Thin</vt:lpstr>
      <vt:lpstr>Samsung Sharp Sans Bold</vt:lpstr>
      <vt:lpstr>Samsung Sharp Sans Medium</vt:lpstr>
      <vt:lpstr>맑은 고딕</vt:lpstr>
      <vt:lpstr>하나 L</vt:lpstr>
      <vt:lpstr>Arial</vt:lpstr>
      <vt:lpstr>Segoe UI</vt:lpstr>
      <vt:lpstr>Wingdings</vt:lpstr>
      <vt:lpstr>Office 테마</vt:lpstr>
      <vt:lpstr>디자인 사용자 지정</vt:lpstr>
      <vt:lpstr>PowerPoint 프레젠테이션</vt:lpstr>
      <vt:lpstr>PowerPoint 프레젠테이션</vt:lpstr>
      <vt:lpstr>공통</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메인 및 로그인</vt:lpstr>
      <vt:lpstr>PowerPoint 프레젠테이션</vt:lpstr>
      <vt:lpstr>PowerPoint 프레젠테이션</vt:lpstr>
      <vt:lpstr>PowerPoint 프레젠테이션</vt:lpstr>
      <vt:lpstr>PowerPoint 프레젠테이션</vt:lpstr>
      <vt:lpstr>PowerPoint 프레젠테이션</vt:lpstr>
      <vt:lpstr>장례현황</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이재영</dc:creator>
  <cp:lastModifiedBy>Player_kozin</cp:lastModifiedBy>
  <cp:revision>1417</cp:revision>
  <cp:lastPrinted>2022-11-07T04:31:14Z</cp:lastPrinted>
  <dcterms:created xsi:type="dcterms:W3CDTF">2022-08-29T04:22:35Z</dcterms:created>
  <dcterms:modified xsi:type="dcterms:W3CDTF">2023-01-11T09:00:08Z</dcterms:modified>
</cp:coreProperties>
</file>

<file path=docProps/thumbnail.jpeg>
</file>